
<file path=[Content_Types].xml><?xml version="1.0" encoding="utf-8"?>
<Types xmlns="http://schemas.openxmlformats.org/package/2006/content-types">
  <Default Extension="jpeg" ContentType="image/jpeg"/>
  <Default Extension="png" ContentType="image/png"/>
  <Default Extension="rels" ContentType="application/vnd.openxmlformats-package.relationships+xml"/>
  <Default Extension="wav" ContentType="audio/x-wav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slides/slide100.xml" ContentType="application/vnd.openxmlformats-officedocument.presentationml.slide+xml"/>
  <Override PartName="/ppt/slides/slide101.xml" ContentType="application/vnd.openxmlformats-officedocument.presentationml.slide+xml"/>
  <Override PartName="/ppt/slides/slide102.xml" ContentType="application/vnd.openxmlformats-officedocument.presentationml.slide+xml"/>
  <Override PartName="/ppt/slides/slide103.xml" ContentType="application/vnd.openxmlformats-officedocument.presentationml.slide+xml"/>
  <Override PartName="/ppt/slides/slide104.xml" ContentType="application/vnd.openxmlformats-officedocument.presentationml.slide+xml"/>
  <Override PartName="/ppt/slides/slide105.xml" ContentType="application/vnd.openxmlformats-officedocument.presentationml.slide+xml"/>
  <Override PartName="/ppt/slides/slide106.xml" ContentType="application/vnd.openxmlformats-officedocument.presentationml.slide+xml"/>
  <Override PartName="/ppt/slides/slide107.xml" ContentType="application/vnd.openxmlformats-officedocument.presentationml.slide+xml"/>
  <Override PartName="/ppt/slides/slide108.xml" ContentType="application/vnd.openxmlformats-officedocument.presentationml.slide+xml"/>
  <Override PartName="/ppt/slides/slide109.xml" ContentType="application/vnd.openxmlformats-officedocument.presentationml.slide+xml"/>
  <Override PartName="/ppt/slides/slide110.xml" ContentType="application/vnd.openxmlformats-officedocument.presentationml.slide+xml"/>
  <Override PartName="/ppt/slides/slide111.xml" ContentType="application/vnd.openxmlformats-officedocument.presentationml.slide+xml"/>
  <Override PartName="/ppt/slides/slide112.xml" ContentType="application/vnd.openxmlformats-officedocument.presentationml.slide+xml"/>
  <Override PartName="/ppt/slides/slide113.xml" ContentType="application/vnd.openxmlformats-officedocument.presentationml.slide+xml"/>
  <Override PartName="/ppt/slides/slide114.xml" ContentType="application/vnd.openxmlformats-officedocument.presentationml.slide+xml"/>
  <Override PartName="/ppt/slides/slide115.xml" ContentType="application/vnd.openxmlformats-officedocument.presentationml.slide+xml"/>
  <Override PartName="/ppt/slides/slide116.xml" ContentType="application/vnd.openxmlformats-officedocument.presentationml.slide+xml"/>
  <Override PartName="/ppt/slides/slide117.xml" ContentType="application/vnd.openxmlformats-officedocument.presentationml.slide+xml"/>
  <Override PartName="/ppt/slides/slide118.xml" ContentType="application/vnd.openxmlformats-officedocument.presentationml.slide+xml"/>
  <Override PartName="/ppt/slides/slide119.xml" ContentType="application/vnd.openxmlformats-officedocument.presentationml.slide+xml"/>
  <Override PartName="/ppt/slides/slide120.xml" ContentType="application/vnd.openxmlformats-officedocument.presentationml.slide+xml"/>
  <Override PartName="/ppt/slides/slide121.xml" ContentType="application/vnd.openxmlformats-officedocument.presentationml.slide+xml"/>
  <Override PartName="/ppt/slides/slide122.xml" ContentType="application/vnd.openxmlformats-officedocument.presentationml.slide+xml"/>
  <Override PartName="/ppt/slides/slide123.xml" ContentType="application/vnd.openxmlformats-officedocument.presentationml.slide+xml"/>
  <Override PartName="/ppt/slides/slide124.xml" ContentType="application/vnd.openxmlformats-officedocument.presentationml.slide+xml"/>
  <Override PartName="/ppt/slides/slide125.xml" ContentType="application/vnd.openxmlformats-officedocument.presentationml.slide+xml"/>
  <Override PartName="/ppt/slides/slide126.xml" ContentType="application/vnd.openxmlformats-officedocument.presentationml.slide+xml"/>
  <Override PartName="/ppt/slides/slide127.xml" ContentType="application/vnd.openxmlformats-officedocument.presentationml.slide+xml"/>
  <Override PartName="/ppt/slides/slide128.xml" ContentType="application/vnd.openxmlformats-officedocument.presentationml.slide+xml"/>
  <Override PartName="/ppt/slides/slide129.xml" ContentType="application/vnd.openxmlformats-officedocument.presentationml.slide+xml"/>
  <Override PartName="/ppt/slides/slide130.xml" ContentType="application/vnd.openxmlformats-officedocument.presentationml.slide+xml"/>
  <Override PartName="/ppt/slides/slide131.xml" ContentType="application/vnd.openxmlformats-officedocument.presentationml.slide+xml"/>
  <Override PartName="/ppt/slides/slide132.xml" ContentType="application/vnd.openxmlformats-officedocument.presentationml.slide+xml"/>
  <Override PartName="/ppt/slides/slide133.xml" ContentType="application/vnd.openxmlformats-officedocument.presentationml.slide+xml"/>
  <Override PartName="/ppt/slides/slide134.xml" ContentType="application/vnd.openxmlformats-officedocument.presentationml.slide+xml"/>
  <Override PartName="/ppt/slides/slide135.xml" ContentType="application/vnd.openxmlformats-officedocument.presentationml.slide+xml"/>
  <Override PartName="/ppt/slides/slide136.xml" ContentType="application/vnd.openxmlformats-officedocument.presentationml.slide+xml"/>
  <Override PartName="/ppt/slides/slide137.xml" ContentType="application/vnd.openxmlformats-officedocument.presentationml.slide+xml"/>
  <Override PartName="/ppt/slides/slide138.xml" ContentType="application/vnd.openxmlformats-officedocument.presentationml.slide+xml"/>
  <Override PartName="/ppt/slides/slide139.xml" ContentType="application/vnd.openxmlformats-officedocument.presentationml.slide+xml"/>
  <Override PartName="/ppt/slides/slide140.xml" ContentType="application/vnd.openxmlformats-officedocument.presentationml.slide+xml"/>
  <Override PartName="/ppt/slides/slide141.xml" ContentType="application/vnd.openxmlformats-officedocument.presentationml.slide+xml"/>
  <Override PartName="/ppt/slides/slide142.xml" ContentType="application/vnd.openxmlformats-officedocument.presentationml.slide+xml"/>
  <Override PartName="/ppt/slides/slide143.xml" ContentType="application/vnd.openxmlformats-officedocument.presentationml.slide+xml"/>
  <Override PartName="/ppt/slides/slide144.xml" ContentType="application/vnd.openxmlformats-officedocument.presentationml.slide+xml"/>
  <Override PartName="/ppt/slides/slide145.xml" ContentType="application/vnd.openxmlformats-officedocument.presentationml.slide+xml"/>
  <Override PartName="/ppt/slides/slide146.xml" ContentType="application/vnd.openxmlformats-officedocument.presentationml.slide+xml"/>
  <Override PartName="/ppt/slides/slide147.xml" ContentType="application/vnd.openxmlformats-officedocument.presentationml.slide+xml"/>
  <Override PartName="/ppt/slides/slide148.xml" ContentType="application/vnd.openxmlformats-officedocument.presentationml.slide+xml"/>
  <Override PartName="/ppt/slides/slide149.xml" ContentType="application/vnd.openxmlformats-officedocument.presentationml.slide+xml"/>
  <Override PartName="/ppt/slides/slide150.xml" ContentType="application/vnd.openxmlformats-officedocument.presentationml.slide+xml"/>
  <Override PartName="/ppt/slides/slide151.xml" ContentType="application/vnd.openxmlformats-officedocument.presentationml.slide+xml"/>
  <Override PartName="/ppt/slides/slide152.xml" ContentType="application/vnd.openxmlformats-officedocument.presentationml.slide+xml"/>
  <Override PartName="/ppt/slides/slide153.xml" ContentType="application/vnd.openxmlformats-officedocument.presentationml.slide+xml"/>
  <Override PartName="/ppt/slides/slide154.xml" ContentType="application/vnd.openxmlformats-officedocument.presentationml.slide+xml"/>
  <Override PartName="/ppt/slides/slide155.xml" ContentType="application/vnd.openxmlformats-officedocument.presentationml.slide+xml"/>
  <Override PartName="/ppt/slides/slide156.xml" ContentType="application/vnd.openxmlformats-officedocument.presentationml.slide+xml"/>
  <Override PartName="/ppt/slides/slide157.xml" ContentType="application/vnd.openxmlformats-officedocument.presentationml.slide+xml"/>
  <Override PartName="/ppt/slides/slide158.xml" ContentType="application/vnd.openxmlformats-officedocument.presentationml.slide+xml"/>
  <Override PartName="/ppt/slides/slide159.xml" ContentType="application/vnd.openxmlformats-officedocument.presentationml.slide+xml"/>
  <Override PartName="/ppt/slides/slide160.xml" ContentType="application/vnd.openxmlformats-officedocument.presentationml.slide+xml"/>
  <Override PartName="/ppt/slides/slide161.xml" ContentType="application/vnd.openxmlformats-officedocument.presentationml.slide+xml"/>
  <Override PartName="/ppt/slides/slide162.xml" ContentType="application/vnd.openxmlformats-officedocument.presentationml.slide+xml"/>
  <Override PartName="/ppt/slides/slide163.xml" ContentType="application/vnd.openxmlformats-officedocument.presentationml.slide+xml"/>
  <Override PartName="/ppt/slides/slide164.xml" ContentType="application/vnd.openxmlformats-officedocument.presentationml.slide+xml"/>
  <Override PartName="/ppt/slides/slide165.xml" ContentType="application/vnd.openxmlformats-officedocument.presentationml.slide+xml"/>
  <Override PartName="/ppt/slides/slide166.xml" ContentType="application/vnd.openxmlformats-officedocument.presentationml.slide+xml"/>
  <Override PartName="/ppt/slides/slide167.xml" ContentType="application/vnd.openxmlformats-officedocument.presentationml.slide+xml"/>
  <Override PartName="/ppt/slides/slide168.xml" ContentType="application/vnd.openxmlformats-officedocument.presentationml.slide+xml"/>
  <Override PartName="/ppt/slides/slide169.xml" ContentType="application/vnd.openxmlformats-officedocument.presentationml.slide+xml"/>
  <Override PartName="/ppt/slides/slide170.xml" ContentType="application/vnd.openxmlformats-officedocument.presentationml.slide+xml"/>
  <Override PartName="/ppt/slides/slide171.xml" ContentType="application/vnd.openxmlformats-officedocument.presentationml.slide+xml"/>
  <Override PartName="/ppt/slides/slide172.xml" ContentType="application/vnd.openxmlformats-officedocument.presentationml.slide+xml"/>
  <Override PartName="/ppt/slides/slide173.xml" ContentType="application/vnd.openxmlformats-officedocument.presentationml.slide+xml"/>
  <Override PartName="/ppt/slides/slide174.xml" ContentType="application/vnd.openxmlformats-officedocument.presentationml.slide+xml"/>
  <Override PartName="/ppt/slides/slide175.xml" ContentType="application/vnd.openxmlformats-officedocument.presentationml.slide+xml"/>
  <Override PartName="/ppt/slides/slide176.xml" ContentType="application/vnd.openxmlformats-officedocument.presentationml.slide+xml"/>
  <Override PartName="/ppt/slides/slide177.xml" ContentType="application/vnd.openxmlformats-officedocument.presentationml.slide+xml"/>
  <Override PartName="/ppt/slides/slide178.xml" ContentType="application/vnd.openxmlformats-officedocument.presentationml.slide+xml"/>
  <Override PartName="/ppt/slides/slide179.xml" ContentType="application/vnd.openxmlformats-officedocument.presentationml.slide+xml"/>
  <Override PartName="/ppt/slides/slide180.xml" ContentType="application/vnd.openxmlformats-officedocument.presentationml.slide+xml"/>
  <Override PartName="/ppt/slides/slide181.xml" ContentType="application/vnd.openxmlformats-officedocument.presentationml.slide+xml"/>
  <Override PartName="/ppt/slides/slide182.xml" ContentType="application/vnd.openxmlformats-officedocument.presentationml.slide+xml"/>
  <Override PartName="/ppt/slides/slide183.xml" ContentType="application/vnd.openxmlformats-officedocument.presentationml.slide+xml"/>
  <Override PartName="/ppt/slides/slide184.xml" ContentType="application/vnd.openxmlformats-officedocument.presentationml.slide+xml"/>
  <Override PartName="/ppt/slides/slide185.xml" ContentType="application/vnd.openxmlformats-officedocument.presentationml.slide+xml"/>
  <Override PartName="/ppt/slides/slide186.xml" ContentType="application/vnd.openxmlformats-officedocument.presentationml.slide+xml"/>
  <Override PartName="/ppt/slides/slide187.xml" ContentType="application/vnd.openxmlformats-officedocument.presentationml.slide+xml"/>
  <Override PartName="/ppt/slides/slide188.xml" ContentType="application/vnd.openxmlformats-officedocument.presentationml.slide+xml"/>
  <Override PartName="/ppt/slides/slide189.xml" ContentType="application/vnd.openxmlformats-officedocument.presentationml.slide+xml"/>
  <Override PartName="/ppt/slides/slide190.xml" ContentType="application/vnd.openxmlformats-officedocument.presentationml.slide+xml"/>
  <Override PartName="/ppt/slides/slide191.xml" ContentType="application/vnd.openxmlformats-officedocument.presentationml.slide+xml"/>
  <Override PartName="/ppt/slides/slide192.xml" ContentType="application/vnd.openxmlformats-officedocument.presentationml.slide+xml"/>
  <Override PartName="/ppt/slides/slide193.xml" ContentType="application/vnd.openxmlformats-officedocument.presentationml.slide+xml"/>
  <Override PartName="/ppt/slides/slide194.xml" ContentType="application/vnd.openxmlformats-officedocument.presentationml.slide+xml"/>
  <Override PartName="/ppt/slides/slide195.xml" ContentType="application/vnd.openxmlformats-officedocument.presentationml.slide+xml"/>
  <Override PartName="/ppt/slides/slide196.xml" ContentType="application/vnd.openxmlformats-officedocument.presentationml.slide+xml"/>
  <Override PartName="/ppt/slides/slide197.xml" ContentType="application/vnd.openxmlformats-officedocument.presentationml.slide+xml"/>
  <Override PartName="/ppt/slides/slide198.xml" ContentType="application/vnd.openxmlformats-officedocument.presentationml.slide+xml"/>
  <Override PartName="/ppt/slides/slide199.xml" ContentType="application/vnd.openxmlformats-officedocument.presentationml.slide+xml"/>
  <Override PartName="/ppt/slides/slide200.xml" ContentType="application/vnd.openxmlformats-officedocument.presentationml.slide+xml"/>
  <Override PartName="/ppt/slides/slide201.xml" ContentType="application/vnd.openxmlformats-officedocument.presentationml.slide+xml"/>
  <Override PartName="/ppt/slides/slide202.xml" ContentType="application/vnd.openxmlformats-officedocument.presentationml.slide+xml"/>
  <Override PartName="/ppt/slides/slide203.xml" ContentType="application/vnd.openxmlformats-officedocument.presentationml.slide+xml"/>
  <Override PartName="/ppt/slides/slide204.xml" ContentType="application/vnd.openxmlformats-officedocument.presentationml.slide+xml"/>
  <Override PartName="/ppt/slides/slide205.xml" ContentType="application/vnd.openxmlformats-officedocument.presentationml.slide+xml"/>
  <Override PartName="/ppt/slides/slide206.xml" ContentType="application/vnd.openxmlformats-officedocument.presentationml.slide+xml"/>
  <Override PartName="/ppt/slides/slide207.xml" ContentType="application/vnd.openxmlformats-officedocument.presentationml.slide+xml"/>
  <Override PartName="/ppt/slides/slide208.xml" ContentType="application/vnd.openxmlformats-officedocument.presentationml.slide+xml"/>
  <Override PartName="/ppt/slides/slide209.xml" ContentType="application/vnd.openxmlformats-officedocument.presentationml.slide+xml"/>
  <Override PartName="/ppt/slides/slide210.xml" ContentType="application/vnd.openxmlformats-officedocument.presentationml.slide+xml"/>
  <Override PartName="/ppt/slides/slide211.xml" ContentType="application/vnd.openxmlformats-officedocument.presentationml.slide+xml"/>
  <Override PartName="/ppt/slides/slide212.xml" ContentType="application/vnd.openxmlformats-officedocument.presentationml.slide+xml"/>
  <Override PartName="/ppt/slides/slide213.xml" ContentType="application/vnd.openxmlformats-officedocument.presentationml.slide+xml"/>
  <Override PartName="/ppt/slides/slide214.xml" ContentType="application/vnd.openxmlformats-officedocument.presentationml.slide+xml"/>
  <Override PartName="/ppt/slides/slide215.xml" ContentType="application/vnd.openxmlformats-officedocument.presentationml.slide+xml"/>
  <Override PartName="/ppt/slides/slide216.xml" ContentType="application/vnd.openxmlformats-officedocument.presentationml.slide+xml"/>
  <Override PartName="/ppt/slides/slide217.xml" ContentType="application/vnd.openxmlformats-officedocument.presentationml.slide+xml"/>
  <Override PartName="/ppt/slides/slide218.xml" ContentType="application/vnd.openxmlformats-officedocument.presentationml.slide+xml"/>
  <Override PartName="/ppt/slides/slide219.xml" ContentType="application/vnd.openxmlformats-officedocument.presentationml.slide+xml"/>
  <Override PartName="/ppt/slides/slide220.xml" ContentType="application/vnd.openxmlformats-officedocument.presentationml.slide+xml"/>
  <Override PartName="/ppt/slides/slide221.xml" ContentType="application/vnd.openxmlformats-officedocument.presentationml.slide+xml"/>
  <Override PartName="/ppt/slides/slide222.xml" ContentType="application/vnd.openxmlformats-officedocument.presentationml.slide+xml"/>
  <Override PartName="/ppt/slides/slide223.xml" ContentType="application/vnd.openxmlformats-officedocument.presentationml.slide+xml"/>
  <Override PartName="/ppt/slides/slide224.xml" ContentType="application/vnd.openxmlformats-officedocument.presentationml.slide+xml"/>
  <Override PartName="/ppt/slides/slide225.xml" ContentType="application/vnd.openxmlformats-officedocument.presentationml.slide+xml"/>
  <Override PartName="/ppt/slides/slide226.xml" ContentType="application/vnd.openxmlformats-officedocument.presentationml.slide+xml"/>
  <Override PartName="/ppt/slides/slide227.xml" ContentType="application/vnd.openxmlformats-officedocument.presentationml.slide+xml"/>
  <Override PartName="/ppt/slides/slide228.xml" ContentType="application/vnd.openxmlformats-officedocument.presentationml.slide+xml"/>
  <Override PartName="/ppt/slides/slide229.xml" ContentType="application/vnd.openxmlformats-officedocument.presentationml.slide+xml"/>
  <Override PartName="/ppt/slides/slide230.xml" ContentType="application/vnd.openxmlformats-officedocument.presentationml.slide+xml"/>
  <Override PartName="/ppt/slides/slide231.xml" ContentType="application/vnd.openxmlformats-officedocument.presentationml.slide+xml"/>
  <Override PartName="/ppt/slides/slide232.xml" ContentType="application/vnd.openxmlformats-officedocument.presentationml.slide+xml"/>
  <Override PartName="/ppt/slides/slide233.xml" ContentType="application/vnd.openxmlformats-officedocument.presentationml.slide+xml"/>
  <Override PartName="/ppt/slides/slide234.xml" ContentType="application/vnd.openxmlformats-officedocument.presentationml.slide+xml"/>
  <Override PartName="/ppt/slides/slide235.xml" ContentType="application/vnd.openxmlformats-officedocument.presentationml.slide+xml"/>
  <Override PartName="/ppt/slides/slide236.xml" ContentType="application/vnd.openxmlformats-officedocument.presentationml.slide+xml"/>
  <Override PartName="/ppt/slides/slide237.xml" ContentType="application/vnd.openxmlformats-officedocument.presentationml.slide+xml"/>
  <Override PartName="/ppt/slides/slide238.xml" ContentType="application/vnd.openxmlformats-officedocument.presentationml.slide+xml"/>
  <Override PartName="/ppt/slides/slide239.xml" ContentType="application/vnd.openxmlformats-officedocument.presentationml.slide+xml"/>
  <Override PartName="/ppt/slides/slide240.xml" ContentType="application/vnd.openxmlformats-officedocument.presentationml.slide+xml"/>
  <Override PartName="/ppt/slides/slide241.xml" ContentType="application/vnd.openxmlformats-officedocument.presentationml.slide+xml"/>
  <Override PartName="/ppt/slides/slide242.xml" ContentType="application/vnd.openxmlformats-officedocument.presentationml.slide+xml"/>
  <Override PartName="/ppt/slides/slide243.xml" ContentType="application/vnd.openxmlformats-officedocument.presentationml.slide+xml"/>
  <Override PartName="/ppt/slides/slide244.xml" ContentType="application/vnd.openxmlformats-officedocument.presentationml.slide+xml"/>
  <Override PartName="/ppt/slides/slide245.xml" ContentType="application/vnd.openxmlformats-officedocument.presentationml.slide+xml"/>
  <Override PartName="/ppt/slides/slide246.xml" ContentType="application/vnd.openxmlformats-officedocument.presentationml.slide+xml"/>
  <Override PartName="/ppt/slides/slide247.xml" ContentType="application/vnd.openxmlformats-officedocument.presentationml.slide+xml"/>
  <Override PartName="/ppt/slides/slide248.xml" ContentType="application/vnd.openxmlformats-officedocument.presentationml.slide+xml"/>
  <Override PartName="/ppt/slides/slide249.xml" ContentType="application/vnd.openxmlformats-officedocument.presentationml.slide+xml"/>
  <Override PartName="/ppt/slides/slide250.xml" ContentType="application/vnd.openxmlformats-officedocument.presentationml.slide+xml"/>
  <Override PartName="/ppt/slides/slide251.xml" ContentType="application/vnd.openxmlformats-officedocument.presentationml.slide+xml"/>
  <Override PartName="/ppt/slides/slide252.xml" ContentType="application/vnd.openxmlformats-officedocument.presentationml.slide+xml"/>
  <Override PartName="/ppt/slides/slide253.xml" ContentType="application/vnd.openxmlformats-officedocument.presentationml.slide+xml"/>
  <Override PartName="/ppt/slides/slide254.xml" ContentType="application/vnd.openxmlformats-officedocument.presentationml.slide+xml"/>
  <Override PartName="/ppt/slides/slide255.xml" ContentType="application/vnd.openxmlformats-officedocument.presentationml.slide+xml"/>
  <Override PartName="/ppt/slides/slide256.xml" ContentType="application/vnd.openxmlformats-officedocument.presentationml.slide+xml"/>
  <Override PartName="/ppt/slides/slide257.xml" ContentType="application/vnd.openxmlformats-officedocument.presentationml.slide+xml"/>
  <Override PartName="/ppt/slides/slide258.xml" ContentType="application/vnd.openxmlformats-officedocument.presentationml.slide+xml"/>
  <Override PartName="/ppt/slides/slide259.xml" ContentType="application/vnd.openxmlformats-officedocument.presentationml.slide+xml"/>
  <Override PartName="/ppt/slides/slide260.xml" ContentType="application/vnd.openxmlformats-officedocument.presentationml.slide+xml"/>
  <Override PartName="/ppt/slides/slide261.xml" ContentType="application/vnd.openxmlformats-officedocument.presentationml.slide+xml"/>
  <Override PartName="/ppt/slides/slide262.xml" ContentType="application/vnd.openxmlformats-officedocument.presentationml.slide+xml"/>
  <Override PartName="/ppt/slides/slide263.xml" ContentType="application/vnd.openxmlformats-officedocument.presentationml.slide+xml"/>
  <Override PartName="/ppt/slides/slide264.xml" ContentType="application/vnd.openxmlformats-officedocument.presentationml.slide+xml"/>
  <Override PartName="/ppt/slides/slide265.xml" ContentType="application/vnd.openxmlformats-officedocument.presentationml.slide+xml"/>
  <Override PartName="/ppt/slides/slide266.xml" ContentType="application/vnd.openxmlformats-officedocument.presentationml.slide+xml"/>
  <Override PartName="/ppt/slides/slide267.xml" ContentType="application/vnd.openxmlformats-officedocument.presentationml.slide+xml"/>
  <Override PartName="/ppt/slides/slide268.xml" ContentType="application/vnd.openxmlformats-officedocument.presentationml.slide+xml"/>
  <Override PartName="/ppt/slides/slide269.xml" ContentType="application/vnd.openxmlformats-officedocument.presentationml.slide+xml"/>
  <Override PartName="/ppt/slides/slide270.xml" ContentType="application/vnd.openxmlformats-officedocument.presentationml.slide+xml"/>
  <Override PartName="/ppt/slides/slide271.xml" ContentType="application/vnd.openxmlformats-officedocument.presentationml.slide+xml"/>
  <Override PartName="/ppt/slides/slide272.xml" ContentType="application/vnd.openxmlformats-officedocument.presentationml.slide+xml"/>
  <Override PartName="/ppt/slides/slide273.xml" ContentType="application/vnd.openxmlformats-officedocument.presentationml.slide+xml"/>
  <Override PartName="/ppt/slides/slide274.xml" ContentType="application/vnd.openxmlformats-officedocument.presentationml.slide+xml"/>
  <Override PartName="/ppt/slides/slide275.xml" ContentType="application/vnd.openxmlformats-officedocument.presentationml.slide+xml"/>
  <Override PartName="/ppt/slides/slide276.xml" ContentType="application/vnd.openxmlformats-officedocument.presentationml.slide+xml"/>
  <Override PartName="/ppt/slides/slide277.xml" ContentType="application/vnd.openxmlformats-officedocument.presentationml.slide+xml"/>
  <Override PartName="/ppt/slides/slide278.xml" ContentType="application/vnd.openxmlformats-officedocument.presentationml.slide+xml"/>
  <Override PartName="/ppt/slides/slide279.xml" ContentType="application/vnd.openxmlformats-officedocument.presentationml.slide+xml"/>
  <Override PartName="/ppt/slides/slide280.xml" ContentType="application/vnd.openxmlformats-officedocument.presentationml.slide+xml"/>
  <Override PartName="/ppt/slides/slide281.xml" ContentType="application/vnd.openxmlformats-officedocument.presentationml.slide+xml"/>
  <Override PartName="/ppt/slides/slide282.xml" ContentType="application/vnd.openxmlformats-officedocument.presentationml.slide+xml"/>
  <Override PartName="/ppt/slides/slide283.xml" ContentType="application/vnd.openxmlformats-officedocument.presentationml.slide+xml"/>
  <Override PartName="/ppt/slides/slide284.xml" ContentType="application/vnd.openxmlformats-officedocument.presentationml.slide+xml"/>
  <Override PartName="/ppt/slides/slide285.xml" ContentType="application/vnd.openxmlformats-officedocument.presentationml.slide+xml"/>
  <Override PartName="/ppt/slides/slide286.xml" ContentType="application/vnd.openxmlformats-officedocument.presentationml.slide+xml"/>
  <Override PartName="/ppt/slides/slide287.xml" ContentType="application/vnd.openxmlformats-officedocument.presentationml.slide+xml"/>
  <Override PartName="/ppt/slides/slide288.xml" ContentType="application/vnd.openxmlformats-officedocument.presentationml.slide+xml"/>
  <Override PartName="/ppt/slides/slide289.xml" ContentType="application/vnd.openxmlformats-officedocument.presentationml.slide+xml"/>
  <Override PartName="/ppt/slides/slide290.xml" ContentType="application/vnd.openxmlformats-officedocument.presentationml.slide+xml"/>
  <Override PartName="/ppt/slides/slide291.xml" ContentType="application/vnd.openxmlformats-officedocument.presentationml.slide+xml"/>
  <Override PartName="/ppt/slides/slide292.xml" ContentType="application/vnd.openxmlformats-officedocument.presentationml.slide+xml"/>
  <Override PartName="/ppt/slides/slide293.xml" ContentType="application/vnd.openxmlformats-officedocument.presentationml.slide+xml"/>
  <Override PartName="/ppt/slides/slide294.xml" ContentType="application/vnd.openxmlformats-officedocument.presentationml.slide+xml"/>
  <Override PartName="/ppt/slides/slide295.xml" ContentType="application/vnd.openxmlformats-officedocument.presentationml.slide+xml"/>
  <Override PartName="/ppt/slides/slide296.xml" ContentType="application/vnd.openxmlformats-officedocument.presentationml.slide+xml"/>
  <Override PartName="/ppt/slides/slide297.xml" ContentType="application/vnd.openxmlformats-officedocument.presentationml.slide+xml"/>
  <Override PartName="/ppt/slides/slide298.xml" ContentType="application/vnd.openxmlformats-officedocument.presentationml.slide+xml"/>
  <Override PartName="/ppt/slides/slide299.xml" ContentType="application/vnd.openxmlformats-officedocument.presentationml.slide+xml"/>
  <Override PartName="/ppt/slides/slide300.xml" ContentType="application/vnd.openxmlformats-officedocument.presentationml.slide+xml"/>
  <Override PartName="/ppt/slides/slide301.xml" ContentType="application/vnd.openxmlformats-officedocument.presentationml.slide+xml"/>
  <Override PartName="/ppt/slides/slide302.xml" ContentType="application/vnd.openxmlformats-officedocument.presentationml.slide+xml"/>
  <Override PartName="/ppt/slides/slide303.xml" ContentType="application/vnd.openxmlformats-officedocument.presentationml.slide+xml"/>
  <Override PartName="/ppt/slides/slide304.xml" ContentType="application/vnd.openxmlformats-officedocument.presentationml.slide+xml"/>
  <Override PartName="/ppt/slides/slide305.xml" ContentType="application/vnd.openxmlformats-officedocument.presentationml.slide+xml"/>
  <Override PartName="/ppt/slides/slide306.xml" ContentType="application/vnd.openxmlformats-officedocument.presentationml.slide+xml"/>
  <Override PartName="/ppt/slides/slide307.xml" ContentType="application/vnd.openxmlformats-officedocument.presentationml.slide+xml"/>
  <Override PartName="/ppt/slides/slide308.xml" ContentType="application/vnd.openxmlformats-officedocument.presentationml.slide+xml"/>
  <Override PartName="/ppt/slides/slide309.xml" ContentType="application/vnd.openxmlformats-officedocument.presentationml.slide+xml"/>
  <Override PartName="/ppt/slides/slide310.xml" ContentType="application/vnd.openxmlformats-officedocument.presentationml.slide+xml"/>
  <Override PartName="/ppt/slides/slide311.xml" ContentType="application/vnd.openxmlformats-officedocument.presentationml.slide+xml"/>
  <Override PartName="/ppt/slides/slide312.xml" ContentType="application/vnd.openxmlformats-officedocument.presentationml.slide+xml"/>
  <Override PartName="/ppt/slides/slide313.xml" ContentType="application/vnd.openxmlformats-officedocument.presentationml.slide+xml"/>
  <Override PartName="/ppt/slides/slide314.xml" ContentType="application/vnd.openxmlformats-officedocument.presentationml.slide+xml"/>
  <Override PartName="/ppt/slides/slide315.xml" ContentType="application/vnd.openxmlformats-officedocument.presentationml.slide+xml"/>
  <Override PartName="/ppt/slides/slide316.xml" ContentType="application/vnd.openxmlformats-officedocument.presentationml.slide+xml"/>
  <Override PartName="/ppt/slides/slide317.xml" ContentType="application/vnd.openxmlformats-officedocument.presentationml.slide+xml"/>
  <Override PartName="/ppt/slides/slide318.xml" ContentType="application/vnd.openxmlformats-officedocument.presentationml.slide+xml"/>
  <Override PartName="/ppt/slides/slide319.xml" ContentType="application/vnd.openxmlformats-officedocument.presentationml.slide+xml"/>
  <Override PartName="/ppt/slides/slide320.xml" ContentType="application/vnd.openxmlformats-officedocument.presentationml.slide+xml"/>
  <Override PartName="/ppt/slides/slide321.xml" ContentType="application/vnd.openxmlformats-officedocument.presentationml.slide+xml"/>
  <Override PartName="/ppt/slides/slide322.xml" ContentType="application/vnd.openxmlformats-officedocument.presentationml.slide+xml"/>
  <Override PartName="/ppt/slides/slide323.xml" ContentType="application/vnd.openxmlformats-officedocument.presentationml.slide+xml"/>
  <Override PartName="/ppt/slides/slide324.xml" ContentType="application/vnd.openxmlformats-officedocument.presentationml.slide+xml"/>
  <Override PartName="/ppt/slides/slide325.xml" ContentType="application/vnd.openxmlformats-officedocument.presentationml.slide+xml"/>
  <Override PartName="/ppt/slides/slide326.xml" ContentType="application/vnd.openxmlformats-officedocument.presentationml.slide+xml"/>
  <Override PartName="/ppt/slides/slide327.xml" ContentType="application/vnd.openxmlformats-officedocument.presentationml.slide+xml"/>
  <Override PartName="/ppt/slides/slide328.xml" ContentType="application/vnd.openxmlformats-officedocument.presentationml.slide+xml"/>
  <Override PartName="/ppt/slides/slide329.xml" ContentType="application/vnd.openxmlformats-officedocument.presentationml.slide+xml"/>
  <Override PartName="/ppt/slides/slide330.xml" ContentType="application/vnd.openxmlformats-officedocument.presentationml.slide+xml"/>
  <Override PartName="/ppt/slides/slide331.xml" ContentType="application/vnd.openxmlformats-officedocument.presentationml.slide+xml"/>
  <Override PartName="/ppt/slides/slide332.xml" ContentType="application/vnd.openxmlformats-officedocument.presentationml.slide+xml"/>
  <Override PartName="/ppt/slides/slide333.xml" ContentType="application/vnd.openxmlformats-officedocument.presentationml.slide+xml"/>
  <Override PartName="/ppt/slides/slide334.xml" ContentType="application/vnd.openxmlformats-officedocument.presentationml.slide+xml"/>
  <Override PartName="/ppt/slides/slide335.xml" ContentType="application/vnd.openxmlformats-officedocument.presentationml.slide+xml"/>
  <Override PartName="/ppt/slides/slide336.xml" ContentType="application/vnd.openxmlformats-officedocument.presentationml.slide+xml"/>
  <Override PartName="/ppt/slides/slide337.xml" ContentType="application/vnd.openxmlformats-officedocument.presentationml.slide+xml"/>
  <Override PartName="/ppt/slides/slide338.xml" ContentType="application/vnd.openxmlformats-officedocument.presentationml.slide+xml"/>
  <Override PartName="/ppt/slides/slide339.xml" ContentType="application/vnd.openxmlformats-officedocument.presentationml.slide+xml"/>
  <Override PartName="/ppt/slides/slide340.xml" ContentType="application/vnd.openxmlformats-officedocument.presentationml.slide+xml"/>
  <Override PartName="/ppt/slides/slide341.xml" ContentType="application/vnd.openxmlformats-officedocument.presentationml.slide+xml"/>
  <Override PartName="/ppt/slides/slide342.xml" ContentType="application/vnd.openxmlformats-officedocument.presentationml.slide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5" Type="http://schemas.openxmlformats.org/officeDocument/2006/relationships/custom-properties" Target="docProps/custom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sldIdLst>
    <p:sldId id="895" r:id="rId2"/>
    <p:sldId id="896" r:id="rId3"/>
    <p:sldId id="1399" r:id="rId4"/>
    <p:sldId id="1431" r:id="rId5"/>
    <p:sldId id="1432" r:id="rId6"/>
    <p:sldId id="1433" r:id="rId7"/>
    <p:sldId id="1400" r:id="rId8"/>
    <p:sldId id="1434" r:id="rId9"/>
    <p:sldId id="1435" r:id="rId10"/>
    <p:sldId id="1436" r:id="rId11"/>
    <p:sldId id="1437" r:id="rId12"/>
    <p:sldId id="1401" r:id="rId13"/>
    <p:sldId id="1438" r:id="rId14"/>
    <p:sldId id="1439" r:id="rId15"/>
    <p:sldId id="1440" r:id="rId16"/>
    <p:sldId id="1402" r:id="rId17"/>
    <p:sldId id="1441" r:id="rId18"/>
    <p:sldId id="1442" r:id="rId19"/>
    <p:sldId id="1443" r:id="rId20"/>
    <p:sldId id="1403" r:id="rId21"/>
    <p:sldId id="1444" r:id="rId22"/>
    <p:sldId id="1445" r:id="rId23"/>
    <p:sldId id="1446" r:id="rId24"/>
    <p:sldId id="1447" r:id="rId25"/>
    <p:sldId id="1404" r:id="rId26"/>
    <p:sldId id="1448" r:id="rId27"/>
    <p:sldId id="1449" r:id="rId28"/>
    <p:sldId id="1450" r:id="rId29"/>
    <p:sldId id="1451" r:id="rId30"/>
    <p:sldId id="1452" r:id="rId31"/>
    <p:sldId id="1405" r:id="rId32"/>
    <p:sldId id="1453" r:id="rId33"/>
    <p:sldId id="1454" r:id="rId34"/>
    <p:sldId id="1455" r:id="rId35"/>
    <p:sldId id="1456" r:id="rId36"/>
    <p:sldId id="1406" r:id="rId37"/>
    <p:sldId id="1457" r:id="rId38"/>
    <p:sldId id="1458" r:id="rId39"/>
    <p:sldId id="1459" r:id="rId40"/>
    <p:sldId id="1460" r:id="rId41"/>
    <p:sldId id="1461" r:id="rId42"/>
    <p:sldId id="1407" r:id="rId43"/>
    <p:sldId id="1462" r:id="rId44"/>
    <p:sldId id="1463" r:id="rId45"/>
    <p:sldId id="1464" r:id="rId46"/>
    <p:sldId id="1465" r:id="rId47"/>
    <p:sldId id="1408" r:id="rId48"/>
    <p:sldId id="1466" r:id="rId49"/>
    <p:sldId id="1467" r:id="rId50"/>
    <p:sldId id="1468" r:id="rId51"/>
    <p:sldId id="1469" r:id="rId52"/>
    <p:sldId id="1470" r:id="rId53"/>
    <p:sldId id="1409" r:id="rId54"/>
    <p:sldId id="1471" r:id="rId55"/>
    <p:sldId id="1472" r:id="rId56"/>
    <p:sldId id="1473" r:id="rId57"/>
    <p:sldId id="1474" r:id="rId58"/>
    <p:sldId id="1410" r:id="rId59"/>
    <p:sldId id="1475" r:id="rId60"/>
    <p:sldId id="1476" r:id="rId61"/>
    <p:sldId id="1477" r:id="rId62"/>
    <p:sldId id="1478" r:id="rId63"/>
    <p:sldId id="1411" r:id="rId64"/>
    <p:sldId id="1479" r:id="rId65"/>
    <p:sldId id="1480" r:id="rId66"/>
    <p:sldId id="1481" r:id="rId67"/>
    <p:sldId id="1412" r:id="rId68"/>
    <p:sldId id="1482" r:id="rId69"/>
    <p:sldId id="1483" r:id="rId70"/>
    <p:sldId id="1484" r:id="rId71"/>
    <p:sldId id="1413" r:id="rId72"/>
    <p:sldId id="1485" r:id="rId73"/>
    <p:sldId id="1486" r:id="rId74"/>
    <p:sldId id="1487" r:id="rId75"/>
    <p:sldId id="1488" r:id="rId76"/>
    <p:sldId id="1414" r:id="rId77"/>
    <p:sldId id="1489" r:id="rId78"/>
    <p:sldId id="1490" r:id="rId79"/>
    <p:sldId id="1491" r:id="rId80"/>
    <p:sldId id="1492" r:id="rId81"/>
    <p:sldId id="1415" r:id="rId82"/>
    <p:sldId id="1493" r:id="rId83"/>
    <p:sldId id="1494" r:id="rId84"/>
    <p:sldId id="1495" r:id="rId85"/>
    <p:sldId id="1496" r:id="rId86"/>
    <p:sldId id="1416" r:id="rId87"/>
    <p:sldId id="1497" r:id="rId88"/>
    <p:sldId id="1498" r:id="rId89"/>
    <p:sldId id="1499" r:id="rId90"/>
    <p:sldId id="1500" r:id="rId91"/>
    <p:sldId id="1501" r:id="rId92"/>
    <p:sldId id="1417" r:id="rId93"/>
    <p:sldId id="1502" r:id="rId94"/>
    <p:sldId id="1503" r:id="rId95"/>
    <p:sldId id="1504" r:id="rId96"/>
    <p:sldId id="1505" r:id="rId97"/>
    <p:sldId id="1506" r:id="rId98"/>
    <p:sldId id="1418" r:id="rId99"/>
    <p:sldId id="1507" r:id="rId100"/>
    <p:sldId id="1508" r:id="rId101"/>
    <p:sldId id="1509" r:id="rId102"/>
    <p:sldId id="1510" r:id="rId103"/>
    <p:sldId id="1511" r:id="rId104"/>
    <p:sldId id="1512" r:id="rId105"/>
    <p:sldId id="1419" r:id="rId106"/>
    <p:sldId id="1513" r:id="rId107"/>
    <p:sldId id="1514" r:id="rId108"/>
    <p:sldId id="1515" r:id="rId109"/>
    <p:sldId id="1516" r:id="rId110"/>
    <p:sldId id="1517" r:id="rId111"/>
    <p:sldId id="1420" r:id="rId112"/>
    <p:sldId id="1518" r:id="rId113"/>
    <p:sldId id="1519" r:id="rId114"/>
    <p:sldId id="1520" r:id="rId115"/>
    <p:sldId id="1521" r:id="rId116"/>
    <p:sldId id="1421" r:id="rId117"/>
    <p:sldId id="1522" r:id="rId118"/>
    <p:sldId id="1523" r:id="rId119"/>
    <p:sldId id="1564" r:id="rId120"/>
    <p:sldId id="1524" r:id="rId121"/>
    <p:sldId id="1525" r:id="rId122"/>
    <p:sldId id="1422" r:id="rId123"/>
    <p:sldId id="1526" r:id="rId124"/>
    <p:sldId id="1527" r:id="rId125"/>
    <p:sldId id="1528" r:id="rId126"/>
    <p:sldId id="1529" r:id="rId127"/>
    <p:sldId id="1530" r:id="rId128"/>
    <p:sldId id="1531" r:id="rId129"/>
    <p:sldId id="1532" r:id="rId130"/>
    <p:sldId id="1533" r:id="rId131"/>
    <p:sldId id="1423" r:id="rId132"/>
    <p:sldId id="1534" r:id="rId133"/>
    <p:sldId id="1535" r:id="rId134"/>
    <p:sldId id="1536" r:id="rId135"/>
    <p:sldId id="1537" r:id="rId136"/>
    <p:sldId id="1538" r:id="rId137"/>
    <p:sldId id="1539" r:id="rId138"/>
    <p:sldId id="1540" r:id="rId139"/>
    <p:sldId id="1424" r:id="rId140"/>
    <p:sldId id="1541" r:id="rId141"/>
    <p:sldId id="1542" r:id="rId142"/>
    <p:sldId id="1544" r:id="rId143"/>
    <p:sldId id="1425" r:id="rId144"/>
    <p:sldId id="1545" r:id="rId145"/>
    <p:sldId id="1546" r:id="rId146"/>
    <p:sldId id="1547" r:id="rId147"/>
    <p:sldId id="1548" r:id="rId148"/>
    <p:sldId id="1549" r:id="rId149"/>
    <p:sldId id="1426" r:id="rId150"/>
    <p:sldId id="1550" r:id="rId151"/>
    <p:sldId id="1551" r:id="rId152"/>
    <p:sldId id="1552" r:id="rId153"/>
    <p:sldId id="1553" r:id="rId154"/>
    <p:sldId id="1554" r:id="rId155"/>
    <p:sldId id="1427" r:id="rId156"/>
    <p:sldId id="1555" r:id="rId157"/>
    <p:sldId id="1556" r:id="rId158"/>
    <p:sldId id="1557" r:id="rId159"/>
    <p:sldId id="1558" r:id="rId160"/>
    <p:sldId id="1428" r:id="rId161"/>
    <p:sldId id="1559" r:id="rId162"/>
    <p:sldId id="1560" r:id="rId163"/>
    <p:sldId id="1561" r:id="rId164"/>
    <p:sldId id="1562" r:id="rId165"/>
    <p:sldId id="1563" r:id="rId166"/>
    <p:sldId id="1429" r:id="rId167"/>
    <p:sldId id="1430" r:id="rId168"/>
    <p:sldId id="897" r:id="rId169"/>
    <p:sldId id="1054" r:id="rId170"/>
    <p:sldId id="1055" r:id="rId171"/>
    <p:sldId id="1056" r:id="rId172"/>
    <p:sldId id="898" r:id="rId173"/>
    <p:sldId id="1057" r:id="rId174"/>
    <p:sldId id="1058" r:id="rId175"/>
    <p:sldId id="1059" r:id="rId176"/>
    <p:sldId id="1060" r:id="rId177"/>
    <p:sldId id="962" r:id="rId178"/>
    <p:sldId id="1061" r:id="rId179"/>
    <p:sldId id="1062" r:id="rId180"/>
    <p:sldId id="1063" r:id="rId181"/>
    <p:sldId id="1064" r:id="rId182"/>
    <p:sldId id="963" r:id="rId183"/>
    <p:sldId id="1065" r:id="rId184"/>
    <p:sldId id="1066" r:id="rId185"/>
    <p:sldId id="1067" r:id="rId186"/>
    <p:sldId id="1068" r:id="rId187"/>
    <p:sldId id="1069" r:id="rId188"/>
    <p:sldId id="964" r:id="rId189"/>
    <p:sldId id="1070" r:id="rId190"/>
    <p:sldId id="1071" r:id="rId191"/>
    <p:sldId id="1072" r:id="rId192"/>
    <p:sldId id="1073" r:id="rId193"/>
    <p:sldId id="1075" r:id="rId194"/>
    <p:sldId id="965" r:id="rId195"/>
    <p:sldId id="1565" r:id="rId196"/>
    <p:sldId id="1076" r:id="rId197"/>
    <p:sldId id="1077" r:id="rId198"/>
    <p:sldId id="1080" r:id="rId199"/>
    <p:sldId id="966" r:id="rId200"/>
    <p:sldId id="1081" r:id="rId201"/>
    <p:sldId id="1082" r:id="rId202"/>
    <p:sldId id="1083" r:id="rId203"/>
    <p:sldId id="1084" r:id="rId204"/>
    <p:sldId id="967" r:id="rId205"/>
    <p:sldId id="1085" r:id="rId206"/>
    <p:sldId id="1086" r:id="rId207"/>
    <p:sldId id="1087" r:id="rId208"/>
    <p:sldId id="1088" r:id="rId209"/>
    <p:sldId id="1089" r:id="rId210"/>
    <p:sldId id="1090" r:id="rId211"/>
    <p:sldId id="968" r:id="rId212"/>
    <p:sldId id="1092" r:id="rId213"/>
    <p:sldId id="1093" r:id="rId214"/>
    <p:sldId id="1094" r:id="rId215"/>
    <p:sldId id="970" r:id="rId216"/>
    <p:sldId id="1095" r:id="rId217"/>
    <p:sldId id="1096" r:id="rId218"/>
    <p:sldId id="1097" r:id="rId219"/>
    <p:sldId id="1100" r:id="rId220"/>
    <p:sldId id="971" r:id="rId221"/>
    <p:sldId id="1101" r:id="rId222"/>
    <p:sldId id="1102" r:id="rId223"/>
    <p:sldId id="1103" r:id="rId224"/>
    <p:sldId id="1104" r:id="rId225"/>
    <p:sldId id="1107" r:id="rId226"/>
    <p:sldId id="972" r:id="rId227"/>
    <p:sldId id="1108" r:id="rId228"/>
    <p:sldId id="1109" r:id="rId229"/>
    <p:sldId id="1110" r:id="rId230"/>
    <p:sldId id="1111" r:id="rId231"/>
    <p:sldId id="1112" r:id="rId232"/>
    <p:sldId id="973" r:id="rId233"/>
    <p:sldId id="1113" r:id="rId234"/>
    <p:sldId id="1114" r:id="rId235"/>
    <p:sldId id="1115" r:id="rId236"/>
    <p:sldId id="1116" r:id="rId237"/>
    <p:sldId id="1117" r:id="rId238"/>
    <p:sldId id="974" r:id="rId239"/>
    <p:sldId id="1118" r:id="rId240"/>
    <p:sldId id="1119" r:id="rId241"/>
    <p:sldId id="1120" r:id="rId242"/>
    <p:sldId id="1121" r:id="rId243"/>
    <p:sldId id="1123" r:id="rId244"/>
    <p:sldId id="975" r:id="rId245"/>
    <p:sldId id="1124" r:id="rId246"/>
    <p:sldId id="1125" r:id="rId247"/>
    <p:sldId id="1126" r:id="rId248"/>
    <p:sldId id="1127" r:id="rId249"/>
    <p:sldId id="1128" r:id="rId250"/>
    <p:sldId id="976" r:id="rId251"/>
    <p:sldId id="1129" r:id="rId252"/>
    <p:sldId id="1130" r:id="rId253"/>
    <p:sldId id="1131" r:id="rId254"/>
    <p:sldId id="1132" r:id="rId255"/>
    <p:sldId id="1133" r:id="rId256"/>
    <p:sldId id="977" r:id="rId257"/>
    <p:sldId id="1134" r:id="rId258"/>
    <p:sldId id="1135" r:id="rId259"/>
    <p:sldId id="1136" r:id="rId260"/>
    <p:sldId id="1137" r:id="rId261"/>
    <p:sldId id="978" r:id="rId262"/>
    <p:sldId id="1138" r:id="rId263"/>
    <p:sldId id="1139" r:id="rId264"/>
    <p:sldId id="1140" r:id="rId265"/>
    <p:sldId id="1142" r:id="rId266"/>
    <p:sldId id="979" r:id="rId267"/>
    <p:sldId id="1143" r:id="rId268"/>
    <p:sldId id="1144" r:id="rId269"/>
    <p:sldId id="1145" r:id="rId270"/>
    <p:sldId id="1146" r:id="rId271"/>
    <p:sldId id="980" r:id="rId272"/>
    <p:sldId id="1147" r:id="rId273"/>
    <p:sldId id="1148" r:id="rId274"/>
    <p:sldId id="1149" r:id="rId275"/>
    <p:sldId id="1150" r:id="rId276"/>
    <p:sldId id="1151" r:id="rId277"/>
    <p:sldId id="981" r:id="rId278"/>
    <p:sldId id="1152" r:id="rId279"/>
    <p:sldId id="1153" r:id="rId280"/>
    <p:sldId id="1154" r:id="rId281"/>
    <p:sldId id="1155" r:id="rId282"/>
    <p:sldId id="1156" r:id="rId283"/>
    <p:sldId id="982" r:id="rId284"/>
    <p:sldId id="1157" r:id="rId285"/>
    <p:sldId id="1158" r:id="rId286"/>
    <p:sldId id="1159" r:id="rId287"/>
    <p:sldId id="1160" r:id="rId288"/>
    <p:sldId id="1161" r:id="rId289"/>
    <p:sldId id="983" r:id="rId290"/>
    <p:sldId id="1162" r:id="rId291"/>
    <p:sldId id="1163" r:id="rId292"/>
    <p:sldId id="1164" r:id="rId293"/>
    <p:sldId id="1165" r:id="rId294"/>
    <p:sldId id="1166" r:id="rId295"/>
    <p:sldId id="984" r:id="rId296"/>
    <p:sldId id="1167" r:id="rId297"/>
    <p:sldId id="1168" r:id="rId298"/>
    <p:sldId id="1169" r:id="rId299"/>
    <p:sldId id="1170" r:id="rId300"/>
    <p:sldId id="985" r:id="rId301"/>
    <p:sldId id="1171" r:id="rId302"/>
    <p:sldId id="1172" r:id="rId303"/>
    <p:sldId id="1173" r:id="rId304"/>
    <p:sldId id="1174" r:id="rId305"/>
    <p:sldId id="1175" r:id="rId306"/>
    <p:sldId id="1176" r:id="rId307"/>
    <p:sldId id="1177" r:id="rId308"/>
    <p:sldId id="986" r:id="rId309"/>
    <p:sldId id="1178" r:id="rId310"/>
    <p:sldId id="1179" r:id="rId311"/>
    <p:sldId id="1180" r:id="rId312"/>
    <p:sldId id="1181" r:id="rId313"/>
    <p:sldId id="1182" r:id="rId314"/>
    <p:sldId id="1183" r:id="rId315"/>
    <p:sldId id="1185" r:id="rId316"/>
    <p:sldId id="987" r:id="rId317"/>
    <p:sldId id="1186" r:id="rId318"/>
    <p:sldId id="1187" r:id="rId319"/>
    <p:sldId id="1188" r:id="rId320"/>
    <p:sldId id="1189" r:id="rId321"/>
    <p:sldId id="1190" r:id="rId322"/>
    <p:sldId id="1191" r:id="rId323"/>
    <p:sldId id="1192" r:id="rId324"/>
    <p:sldId id="988" r:id="rId325"/>
    <p:sldId id="1193" r:id="rId326"/>
    <p:sldId id="1194" r:id="rId327"/>
    <p:sldId id="1195" r:id="rId328"/>
    <p:sldId id="1196" r:id="rId329"/>
    <p:sldId id="1197" r:id="rId330"/>
    <p:sldId id="989" r:id="rId331"/>
    <p:sldId id="1198" r:id="rId332"/>
    <p:sldId id="1199" r:id="rId333"/>
    <p:sldId id="1566" r:id="rId334"/>
    <p:sldId id="1200" r:id="rId335"/>
    <p:sldId id="990" r:id="rId336"/>
    <p:sldId id="1201" r:id="rId337"/>
    <p:sldId id="1202" r:id="rId338"/>
    <p:sldId id="1203" r:id="rId339"/>
    <p:sldId id="1204" r:id="rId340"/>
    <p:sldId id="1205" r:id="rId341"/>
    <p:sldId id="991" r:id="rId342"/>
    <p:sldId id="960" r:id="rId343"/>
  </p:sldIdLst>
  <p:sldSz cx="9144000" cy="6858000" type="screen4x3"/>
  <p:notesSz cx="6858000" cy="9144000"/>
  <p:defaultTextStyle>
    <a:defPPr>
      <a:defRPr lang="es-ES"/>
    </a:defPPr>
    <a:lvl1pPr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1pPr>
    <a:lvl2pPr marL="457200"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2pPr>
    <a:lvl3pPr marL="914400"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3pPr>
    <a:lvl4pPr marL="1371600"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4pPr>
    <a:lvl5pPr marL="1828800"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5pPr>
    <a:lvl6pPr marL="2286000" algn="l" defTabSz="914400" rtl="0" eaLnBrk="1" latinLnBrk="0" hangingPunct="1"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6pPr>
    <a:lvl7pPr marL="2743200" algn="l" defTabSz="914400" rtl="0" eaLnBrk="1" latinLnBrk="0" hangingPunct="1"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7pPr>
    <a:lvl8pPr marL="3200400" algn="l" defTabSz="914400" rtl="0" eaLnBrk="1" latinLnBrk="0" hangingPunct="1"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8pPr>
    <a:lvl9pPr marL="3657600" algn="l" defTabSz="914400" rtl="0" eaLnBrk="1" latinLnBrk="0" hangingPunct="1"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288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loop="1" showNarration="1">
    <p:kiosk/>
    <p:sldAll/>
    <p:penClr>
      <a:srgbClr val="FF0000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0"/>
      </p:ext>
    </p:extLst>
  </p:showPr>
  <p:clrMru>
    <a:srgbClr val="6BA0F5"/>
    <a:srgbClr val="CC3300"/>
    <a:srgbClr val="A50021"/>
    <a:srgbClr val="FFFDB7"/>
    <a:srgbClr val="DAFF71"/>
    <a:srgbClr val="DDDDDD"/>
    <a:srgbClr val="EAEAEA"/>
    <a:srgbClr val="292929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6814" autoAdjust="0"/>
    <p:restoredTop sz="99549" autoAdjust="0"/>
  </p:normalViewPr>
  <p:slideViewPr>
    <p:cSldViewPr>
      <p:cViewPr varScale="1">
        <p:scale>
          <a:sx n="70" d="100"/>
          <a:sy n="70" d="100"/>
        </p:scale>
        <p:origin x="1332" y="60"/>
      </p:cViewPr>
      <p:guideLst>
        <p:guide orient="horz" pos="2160"/>
        <p:guide pos="2880"/>
      </p:guideLst>
    </p:cSldViewPr>
  </p:slideViewPr>
  <p:notesTextViewPr>
    <p:cViewPr>
      <p:scale>
        <a:sx n="100" d="100"/>
        <a:sy n="100" d="100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117" Type="http://schemas.openxmlformats.org/officeDocument/2006/relationships/slide" Target="slides/slide116.xml"/><Relationship Id="rId299" Type="http://schemas.openxmlformats.org/officeDocument/2006/relationships/slide" Target="slides/slide298.xml"/><Relationship Id="rId21" Type="http://schemas.openxmlformats.org/officeDocument/2006/relationships/slide" Target="slides/slide20.xml"/><Relationship Id="rId63" Type="http://schemas.openxmlformats.org/officeDocument/2006/relationships/slide" Target="slides/slide62.xml"/><Relationship Id="rId159" Type="http://schemas.openxmlformats.org/officeDocument/2006/relationships/slide" Target="slides/slide158.xml"/><Relationship Id="rId324" Type="http://schemas.openxmlformats.org/officeDocument/2006/relationships/slide" Target="slides/slide323.xml"/><Relationship Id="rId170" Type="http://schemas.openxmlformats.org/officeDocument/2006/relationships/slide" Target="slides/slide169.xml"/><Relationship Id="rId226" Type="http://schemas.openxmlformats.org/officeDocument/2006/relationships/slide" Target="slides/slide225.xml"/><Relationship Id="rId268" Type="http://schemas.openxmlformats.org/officeDocument/2006/relationships/slide" Target="slides/slide267.xml"/><Relationship Id="rId32" Type="http://schemas.openxmlformats.org/officeDocument/2006/relationships/slide" Target="slides/slide31.xml"/><Relationship Id="rId74" Type="http://schemas.openxmlformats.org/officeDocument/2006/relationships/slide" Target="slides/slide73.xml"/><Relationship Id="rId128" Type="http://schemas.openxmlformats.org/officeDocument/2006/relationships/slide" Target="slides/slide127.xml"/><Relationship Id="rId335" Type="http://schemas.openxmlformats.org/officeDocument/2006/relationships/slide" Target="slides/slide334.xml"/><Relationship Id="rId5" Type="http://schemas.openxmlformats.org/officeDocument/2006/relationships/slide" Target="slides/slide4.xml"/><Relationship Id="rId181" Type="http://schemas.openxmlformats.org/officeDocument/2006/relationships/slide" Target="slides/slide180.xml"/><Relationship Id="rId237" Type="http://schemas.openxmlformats.org/officeDocument/2006/relationships/slide" Target="slides/slide236.xml"/><Relationship Id="rId279" Type="http://schemas.openxmlformats.org/officeDocument/2006/relationships/slide" Target="slides/slide278.xml"/><Relationship Id="rId43" Type="http://schemas.openxmlformats.org/officeDocument/2006/relationships/slide" Target="slides/slide42.xml"/><Relationship Id="rId139" Type="http://schemas.openxmlformats.org/officeDocument/2006/relationships/slide" Target="slides/slide138.xml"/><Relationship Id="rId290" Type="http://schemas.openxmlformats.org/officeDocument/2006/relationships/slide" Target="slides/slide289.xml"/><Relationship Id="rId304" Type="http://schemas.openxmlformats.org/officeDocument/2006/relationships/slide" Target="slides/slide303.xml"/><Relationship Id="rId346" Type="http://schemas.openxmlformats.org/officeDocument/2006/relationships/theme" Target="theme/theme1.xml"/><Relationship Id="rId85" Type="http://schemas.openxmlformats.org/officeDocument/2006/relationships/slide" Target="slides/slide84.xml"/><Relationship Id="rId150" Type="http://schemas.openxmlformats.org/officeDocument/2006/relationships/slide" Target="slides/slide149.xml"/><Relationship Id="rId192" Type="http://schemas.openxmlformats.org/officeDocument/2006/relationships/slide" Target="slides/slide191.xml"/><Relationship Id="rId206" Type="http://schemas.openxmlformats.org/officeDocument/2006/relationships/slide" Target="slides/slide205.xml"/><Relationship Id="rId248" Type="http://schemas.openxmlformats.org/officeDocument/2006/relationships/slide" Target="slides/slide247.xml"/><Relationship Id="rId12" Type="http://schemas.openxmlformats.org/officeDocument/2006/relationships/slide" Target="slides/slide11.xml"/><Relationship Id="rId108" Type="http://schemas.openxmlformats.org/officeDocument/2006/relationships/slide" Target="slides/slide107.xml"/><Relationship Id="rId315" Type="http://schemas.openxmlformats.org/officeDocument/2006/relationships/slide" Target="slides/slide314.xml"/><Relationship Id="rId54" Type="http://schemas.openxmlformats.org/officeDocument/2006/relationships/slide" Target="slides/slide53.xml"/><Relationship Id="rId96" Type="http://schemas.openxmlformats.org/officeDocument/2006/relationships/slide" Target="slides/slide95.xml"/><Relationship Id="rId161" Type="http://schemas.openxmlformats.org/officeDocument/2006/relationships/slide" Target="slides/slide160.xml"/><Relationship Id="rId217" Type="http://schemas.openxmlformats.org/officeDocument/2006/relationships/slide" Target="slides/slide216.xml"/><Relationship Id="rId259" Type="http://schemas.openxmlformats.org/officeDocument/2006/relationships/slide" Target="slides/slide258.xml"/><Relationship Id="rId23" Type="http://schemas.openxmlformats.org/officeDocument/2006/relationships/slide" Target="slides/slide22.xml"/><Relationship Id="rId119" Type="http://schemas.openxmlformats.org/officeDocument/2006/relationships/slide" Target="slides/slide118.xml"/><Relationship Id="rId270" Type="http://schemas.openxmlformats.org/officeDocument/2006/relationships/slide" Target="slides/slide269.xml"/><Relationship Id="rId326" Type="http://schemas.openxmlformats.org/officeDocument/2006/relationships/slide" Target="slides/slide325.xml"/><Relationship Id="rId65" Type="http://schemas.openxmlformats.org/officeDocument/2006/relationships/slide" Target="slides/slide64.xml"/><Relationship Id="rId130" Type="http://schemas.openxmlformats.org/officeDocument/2006/relationships/slide" Target="slides/slide129.xml"/><Relationship Id="rId172" Type="http://schemas.openxmlformats.org/officeDocument/2006/relationships/slide" Target="slides/slide171.xml"/><Relationship Id="rId228" Type="http://schemas.openxmlformats.org/officeDocument/2006/relationships/slide" Target="slides/slide227.xml"/><Relationship Id="rId281" Type="http://schemas.openxmlformats.org/officeDocument/2006/relationships/slide" Target="slides/slide280.xml"/><Relationship Id="rId337" Type="http://schemas.openxmlformats.org/officeDocument/2006/relationships/slide" Target="slides/slide336.xml"/><Relationship Id="rId34" Type="http://schemas.openxmlformats.org/officeDocument/2006/relationships/slide" Target="slides/slide33.xml"/><Relationship Id="rId76" Type="http://schemas.openxmlformats.org/officeDocument/2006/relationships/slide" Target="slides/slide75.xml"/><Relationship Id="rId141" Type="http://schemas.openxmlformats.org/officeDocument/2006/relationships/slide" Target="slides/slide140.xml"/><Relationship Id="rId7" Type="http://schemas.openxmlformats.org/officeDocument/2006/relationships/slide" Target="slides/slide6.xml"/><Relationship Id="rId183" Type="http://schemas.openxmlformats.org/officeDocument/2006/relationships/slide" Target="slides/slide182.xml"/><Relationship Id="rId239" Type="http://schemas.openxmlformats.org/officeDocument/2006/relationships/slide" Target="slides/slide238.xml"/><Relationship Id="rId250" Type="http://schemas.openxmlformats.org/officeDocument/2006/relationships/slide" Target="slides/slide249.xml"/><Relationship Id="rId292" Type="http://schemas.openxmlformats.org/officeDocument/2006/relationships/slide" Target="slides/slide291.xml"/><Relationship Id="rId306" Type="http://schemas.openxmlformats.org/officeDocument/2006/relationships/slide" Target="slides/slide305.xml"/><Relationship Id="rId45" Type="http://schemas.openxmlformats.org/officeDocument/2006/relationships/slide" Target="slides/slide44.xml"/><Relationship Id="rId87" Type="http://schemas.openxmlformats.org/officeDocument/2006/relationships/slide" Target="slides/slide86.xml"/><Relationship Id="rId110" Type="http://schemas.openxmlformats.org/officeDocument/2006/relationships/slide" Target="slides/slide109.xml"/><Relationship Id="rId152" Type="http://schemas.openxmlformats.org/officeDocument/2006/relationships/slide" Target="slides/slide151.xml"/><Relationship Id="rId194" Type="http://schemas.openxmlformats.org/officeDocument/2006/relationships/slide" Target="slides/slide193.xml"/><Relationship Id="rId208" Type="http://schemas.openxmlformats.org/officeDocument/2006/relationships/slide" Target="slides/slide207.xml"/><Relationship Id="rId261" Type="http://schemas.openxmlformats.org/officeDocument/2006/relationships/slide" Target="slides/slide260.xml"/><Relationship Id="rId14" Type="http://schemas.openxmlformats.org/officeDocument/2006/relationships/slide" Target="slides/slide13.xml"/><Relationship Id="rId35" Type="http://schemas.openxmlformats.org/officeDocument/2006/relationships/slide" Target="slides/slide34.xml"/><Relationship Id="rId56" Type="http://schemas.openxmlformats.org/officeDocument/2006/relationships/slide" Target="slides/slide55.xml"/><Relationship Id="rId77" Type="http://schemas.openxmlformats.org/officeDocument/2006/relationships/slide" Target="slides/slide76.xml"/><Relationship Id="rId100" Type="http://schemas.openxmlformats.org/officeDocument/2006/relationships/slide" Target="slides/slide99.xml"/><Relationship Id="rId282" Type="http://schemas.openxmlformats.org/officeDocument/2006/relationships/slide" Target="slides/slide281.xml"/><Relationship Id="rId317" Type="http://schemas.openxmlformats.org/officeDocument/2006/relationships/slide" Target="slides/slide316.xml"/><Relationship Id="rId338" Type="http://schemas.openxmlformats.org/officeDocument/2006/relationships/slide" Target="slides/slide337.xml"/><Relationship Id="rId8" Type="http://schemas.openxmlformats.org/officeDocument/2006/relationships/slide" Target="slides/slide7.xml"/><Relationship Id="rId98" Type="http://schemas.openxmlformats.org/officeDocument/2006/relationships/slide" Target="slides/slide97.xml"/><Relationship Id="rId121" Type="http://schemas.openxmlformats.org/officeDocument/2006/relationships/slide" Target="slides/slide120.xml"/><Relationship Id="rId142" Type="http://schemas.openxmlformats.org/officeDocument/2006/relationships/slide" Target="slides/slide141.xml"/><Relationship Id="rId163" Type="http://schemas.openxmlformats.org/officeDocument/2006/relationships/slide" Target="slides/slide162.xml"/><Relationship Id="rId184" Type="http://schemas.openxmlformats.org/officeDocument/2006/relationships/slide" Target="slides/slide183.xml"/><Relationship Id="rId219" Type="http://schemas.openxmlformats.org/officeDocument/2006/relationships/slide" Target="slides/slide218.xml"/><Relationship Id="rId230" Type="http://schemas.openxmlformats.org/officeDocument/2006/relationships/slide" Target="slides/slide229.xml"/><Relationship Id="rId251" Type="http://schemas.openxmlformats.org/officeDocument/2006/relationships/slide" Target="slides/slide250.xml"/><Relationship Id="rId25" Type="http://schemas.openxmlformats.org/officeDocument/2006/relationships/slide" Target="slides/slide24.xml"/><Relationship Id="rId46" Type="http://schemas.openxmlformats.org/officeDocument/2006/relationships/slide" Target="slides/slide45.xml"/><Relationship Id="rId67" Type="http://schemas.openxmlformats.org/officeDocument/2006/relationships/slide" Target="slides/slide66.xml"/><Relationship Id="rId272" Type="http://schemas.openxmlformats.org/officeDocument/2006/relationships/slide" Target="slides/slide271.xml"/><Relationship Id="rId293" Type="http://schemas.openxmlformats.org/officeDocument/2006/relationships/slide" Target="slides/slide292.xml"/><Relationship Id="rId307" Type="http://schemas.openxmlformats.org/officeDocument/2006/relationships/slide" Target="slides/slide306.xml"/><Relationship Id="rId328" Type="http://schemas.openxmlformats.org/officeDocument/2006/relationships/slide" Target="slides/slide327.xml"/><Relationship Id="rId88" Type="http://schemas.openxmlformats.org/officeDocument/2006/relationships/slide" Target="slides/slide87.xml"/><Relationship Id="rId111" Type="http://schemas.openxmlformats.org/officeDocument/2006/relationships/slide" Target="slides/slide110.xml"/><Relationship Id="rId132" Type="http://schemas.openxmlformats.org/officeDocument/2006/relationships/slide" Target="slides/slide131.xml"/><Relationship Id="rId153" Type="http://schemas.openxmlformats.org/officeDocument/2006/relationships/slide" Target="slides/slide152.xml"/><Relationship Id="rId174" Type="http://schemas.openxmlformats.org/officeDocument/2006/relationships/slide" Target="slides/slide173.xml"/><Relationship Id="rId195" Type="http://schemas.openxmlformats.org/officeDocument/2006/relationships/slide" Target="slides/slide194.xml"/><Relationship Id="rId209" Type="http://schemas.openxmlformats.org/officeDocument/2006/relationships/slide" Target="slides/slide208.xml"/><Relationship Id="rId220" Type="http://schemas.openxmlformats.org/officeDocument/2006/relationships/slide" Target="slides/slide219.xml"/><Relationship Id="rId241" Type="http://schemas.openxmlformats.org/officeDocument/2006/relationships/slide" Target="slides/slide240.xml"/><Relationship Id="rId15" Type="http://schemas.openxmlformats.org/officeDocument/2006/relationships/slide" Target="slides/slide14.xml"/><Relationship Id="rId36" Type="http://schemas.openxmlformats.org/officeDocument/2006/relationships/slide" Target="slides/slide35.xml"/><Relationship Id="rId57" Type="http://schemas.openxmlformats.org/officeDocument/2006/relationships/slide" Target="slides/slide56.xml"/><Relationship Id="rId262" Type="http://schemas.openxmlformats.org/officeDocument/2006/relationships/slide" Target="slides/slide261.xml"/><Relationship Id="rId283" Type="http://schemas.openxmlformats.org/officeDocument/2006/relationships/slide" Target="slides/slide282.xml"/><Relationship Id="rId318" Type="http://schemas.openxmlformats.org/officeDocument/2006/relationships/slide" Target="slides/slide317.xml"/><Relationship Id="rId339" Type="http://schemas.openxmlformats.org/officeDocument/2006/relationships/slide" Target="slides/slide338.xml"/><Relationship Id="rId78" Type="http://schemas.openxmlformats.org/officeDocument/2006/relationships/slide" Target="slides/slide77.xml"/><Relationship Id="rId99" Type="http://schemas.openxmlformats.org/officeDocument/2006/relationships/slide" Target="slides/slide98.xml"/><Relationship Id="rId101" Type="http://schemas.openxmlformats.org/officeDocument/2006/relationships/slide" Target="slides/slide100.xml"/><Relationship Id="rId122" Type="http://schemas.openxmlformats.org/officeDocument/2006/relationships/slide" Target="slides/slide121.xml"/><Relationship Id="rId143" Type="http://schemas.openxmlformats.org/officeDocument/2006/relationships/slide" Target="slides/slide142.xml"/><Relationship Id="rId164" Type="http://schemas.openxmlformats.org/officeDocument/2006/relationships/slide" Target="slides/slide163.xml"/><Relationship Id="rId185" Type="http://schemas.openxmlformats.org/officeDocument/2006/relationships/slide" Target="slides/slide184.xml"/><Relationship Id="rId9" Type="http://schemas.openxmlformats.org/officeDocument/2006/relationships/slide" Target="slides/slide8.xml"/><Relationship Id="rId210" Type="http://schemas.openxmlformats.org/officeDocument/2006/relationships/slide" Target="slides/slide209.xml"/><Relationship Id="rId26" Type="http://schemas.openxmlformats.org/officeDocument/2006/relationships/slide" Target="slides/slide25.xml"/><Relationship Id="rId231" Type="http://schemas.openxmlformats.org/officeDocument/2006/relationships/slide" Target="slides/slide230.xml"/><Relationship Id="rId252" Type="http://schemas.openxmlformats.org/officeDocument/2006/relationships/slide" Target="slides/slide251.xml"/><Relationship Id="rId273" Type="http://schemas.openxmlformats.org/officeDocument/2006/relationships/slide" Target="slides/slide272.xml"/><Relationship Id="rId294" Type="http://schemas.openxmlformats.org/officeDocument/2006/relationships/slide" Target="slides/slide293.xml"/><Relationship Id="rId308" Type="http://schemas.openxmlformats.org/officeDocument/2006/relationships/slide" Target="slides/slide307.xml"/><Relationship Id="rId329" Type="http://schemas.openxmlformats.org/officeDocument/2006/relationships/slide" Target="slides/slide328.xml"/><Relationship Id="rId47" Type="http://schemas.openxmlformats.org/officeDocument/2006/relationships/slide" Target="slides/slide46.xml"/><Relationship Id="rId68" Type="http://schemas.openxmlformats.org/officeDocument/2006/relationships/slide" Target="slides/slide67.xml"/><Relationship Id="rId89" Type="http://schemas.openxmlformats.org/officeDocument/2006/relationships/slide" Target="slides/slide88.xml"/><Relationship Id="rId112" Type="http://schemas.openxmlformats.org/officeDocument/2006/relationships/slide" Target="slides/slide111.xml"/><Relationship Id="rId133" Type="http://schemas.openxmlformats.org/officeDocument/2006/relationships/slide" Target="slides/slide132.xml"/><Relationship Id="rId154" Type="http://schemas.openxmlformats.org/officeDocument/2006/relationships/slide" Target="slides/slide153.xml"/><Relationship Id="rId175" Type="http://schemas.openxmlformats.org/officeDocument/2006/relationships/slide" Target="slides/slide174.xml"/><Relationship Id="rId340" Type="http://schemas.openxmlformats.org/officeDocument/2006/relationships/slide" Target="slides/slide339.xml"/><Relationship Id="rId196" Type="http://schemas.openxmlformats.org/officeDocument/2006/relationships/slide" Target="slides/slide195.xml"/><Relationship Id="rId200" Type="http://schemas.openxmlformats.org/officeDocument/2006/relationships/slide" Target="slides/slide199.xml"/><Relationship Id="rId16" Type="http://schemas.openxmlformats.org/officeDocument/2006/relationships/slide" Target="slides/slide15.xml"/><Relationship Id="rId221" Type="http://schemas.openxmlformats.org/officeDocument/2006/relationships/slide" Target="slides/slide220.xml"/><Relationship Id="rId242" Type="http://schemas.openxmlformats.org/officeDocument/2006/relationships/slide" Target="slides/slide241.xml"/><Relationship Id="rId263" Type="http://schemas.openxmlformats.org/officeDocument/2006/relationships/slide" Target="slides/slide262.xml"/><Relationship Id="rId284" Type="http://schemas.openxmlformats.org/officeDocument/2006/relationships/slide" Target="slides/slide283.xml"/><Relationship Id="rId319" Type="http://schemas.openxmlformats.org/officeDocument/2006/relationships/slide" Target="slides/slide318.xml"/><Relationship Id="rId37" Type="http://schemas.openxmlformats.org/officeDocument/2006/relationships/slide" Target="slides/slide36.xml"/><Relationship Id="rId58" Type="http://schemas.openxmlformats.org/officeDocument/2006/relationships/slide" Target="slides/slide57.xml"/><Relationship Id="rId79" Type="http://schemas.openxmlformats.org/officeDocument/2006/relationships/slide" Target="slides/slide78.xml"/><Relationship Id="rId102" Type="http://schemas.openxmlformats.org/officeDocument/2006/relationships/slide" Target="slides/slide101.xml"/><Relationship Id="rId123" Type="http://schemas.openxmlformats.org/officeDocument/2006/relationships/slide" Target="slides/slide122.xml"/><Relationship Id="rId144" Type="http://schemas.openxmlformats.org/officeDocument/2006/relationships/slide" Target="slides/slide143.xml"/><Relationship Id="rId330" Type="http://schemas.openxmlformats.org/officeDocument/2006/relationships/slide" Target="slides/slide329.xml"/><Relationship Id="rId90" Type="http://schemas.openxmlformats.org/officeDocument/2006/relationships/slide" Target="slides/slide89.xml"/><Relationship Id="rId165" Type="http://schemas.openxmlformats.org/officeDocument/2006/relationships/slide" Target="slides/slide164.xml"/><Relationship Id="rId186" Type="http://schemas.openxmlformats.org/officeDocument/2006/relationships/slide" Target="slides/slide185.xml"/><Relationship Id="rId211" Type="http://schemas.openxmlformats.org/officeDocument/2006/relationships/slide" Target="slides/slide210.xml"/><Relationship Id="rId232" Type="http://schemas.openxmlformats.org/officeDocument/2006/relationships/slide" Target="slides/slide231.xml"/><Relationship Id="rId253" Type="http://schemas.openxmlformats.org/officeDocument/2006/relationships/slide" Target="slides/slide252.xml"/><Relationship Id="rId274" Type="http://schemas.openxmlformats.org/officeDocument/2006/relationships/slide" Target="slides/slide273.xml"/><Relationship Id="rId295" Type="http://schemas.openxmlformats.org/officeDocument/2006/relationships/slide" Target="slides/slide294.xml"/><Relationship Id="rId309" Type="http://schemas.openxmlformats.org/officeDocument/2006/relationships/slide" Target="slides/slide308.xml"/><Relationship Id="rId27" Type="http://schemas.openxmlformats.org/officeDocument/2006/relationships/slide" Target="slides/slide26.xml"/><Relationship Id="rId48" Type="http://schemas.openxmlformats.org/officeDocument/2006/relationships/slide" Target="slides/slide47.xml"/><Relationship Id="rId69" Type="http://schemas.openxmlformats.org/officeDocument/2006/relationships/slide" Target="slides/slide68.xml"/><Relationship Id="rId113" Type="http://schemas.openxmlformats.org/officeDocument/2006/relationships/slide" Target="slides/slide112.xml"/><Relationship Id="rId134" Type="http://schemas.openxmlformats.org/officeDocument/2006/relationships/slide" Target="slides/slide133.xml"/><Relationship Id="rId320" Type="http://schemas.openxmlformats.org/officeDocument/2006/relationships/slide" Target="slides/slide319.xml"/><Relationship Id="rId80" Type="http://schemas.openxmlformats.org/officeDocument/2006/relationships/slide" Target="slides/slide79.xml"/><Relationship Id="rId155" Type="http://schemas.openxmlformats.org/officeDocument/2006/relationships/slide" Target="slides/slide154.xml"/><Relationship Id="rId176" Type="http://schemas.openxmlformats.org/officeDocument/2006/relationships/slide" Target="slides/slide175.xml"/><Relationship Id="rId197" Type="http://schemas.openxmlformats.org/officeDocument/2006/relationships/slide" Target="slides/slide196.xml"/><Relationship Id="rId341" Type="http://schemas.openxmlformats.org/officeDocument/2006/relationships/slide" Target="slides/slide340.xml"/><Relationship Id="rId201" Type="http://schemas.openxmlformats.org/officeDocument/2006/relationships/slide" Target="slides/slide200.xml"/><Relationship Id="rId222" Type="http://schemas.openxmlformats.org/officeDocument/2006/relationships/slide" Target="slides/slide221.xml"/><Relationship Id="rId243" Type="http://schemas.openxmlformats.org/officeDocument/2006/relationships/slide" Target="slides/slide242.xml"/><Relationship Id="rId264" Type="http://schemas.openxmlformats.org/officeDocument/2006/relationships/slide" Target="slides/slide263.xml"/><Relationship Id="rId285" Type="http://schemas.openxmlformats.org/officeDocument/2006/relationships/slide" Target="slides/slide284.xml"/><Relationship Id="rId17" Type="http://schemas.openxmlformats.org/officeDocument/2006/relationships/slide" Target="slides/slide16.xml"/><Relationship Id="rId38" Type="http://schemas.openxmlformats.org/officeDocument/2006/relationships/slide" Target="slides/slide37.xml"/><Relationship Id="rId59" Type="http://schemas.openxmlformats.org/officeDocument/2006/relationships/slide" Target="slides/slide58.xml"/><Relationship Id="rId103" Type="http://schemas.openxmlformats.org/officeDocument/2006/relationships/slide" Target="slides/slide102.xml"/><Relationship Id="rId124" Type="http://schemas.openxmlformats.org/officeDocument/2006/relationships/slide" Target="slides/slide123.xml"/><Relationship Id="rId310" Type="http://schemas.openxmlformats.org/officeDocument/2006/relationships/slide" Target="slides/slide309.xml"/><Relationship Id="rId70" Type="http://schemas.openxmlformats.org/officeDocument/2006/relationships/slide" Target="slides/slide69.xml"/><Relationship Id="rId91" Type="http://schemas.openxmlformats.org/officeDocument/2006/relationships/slide" Target="slides/slide90.xml"/><Relationship Id="rId145" Type="http://schemas.openxmlformats.org/officeDocument/2006/relationships/slide" Target="slides/slide144.xml"/><Relationship Id="rId166" Type="http://schemas.openxmlformats.org/officeDocument/2006/relationships/slide" Target="slides/slide165.xml"/><Relationship Id="rId187" Type="http://schemas.openxmlformats.org/officeDocument/2006/relationships/slide" Target="slides/slide186.xml"/><Relationship Id="rId331" Type="http://schemas.openxmlformats.org/officeDocument/2006/relationships/slide" Target="slides/slide330.xml"/><Relationship Id="rId1" Type="http://schemas.openxmlformats.org/officeDocument/2006/relationships/slideMaster" Target="slideMasters/slideMaster1.xml"/><Relationship Id="rId212" Type="http://schemas.openxmlformats.org/officeDocument/2006/relationships/slide" Target="slides/slide211.xml"/><Relationship Id="rId233" Type="http://schemas.openxmlformats.org/officeDocument/2006/relationships/slide" Target="slides/slide232.xml"/><Relationship Id="rId254" Type="http://schemas.openxmlformats.org/officeDocument/2006/relationships/slide" Target="slides/slide253.xml"/><Relationship Id="rId28" Type="http://schemas.openxmlformats.org/officeDocument/2006/relationships/slide" Target="slides/slide27.xml"/><Relationship Id="rId49" Type="http://schemas.openxmlformats.org/officeDocument/2006/relationships/slide" Target="slides/slide48.xml"/><Relationship Id="rId114" Type="http://schemas.openxmlformats.org/officeDocument/2006/relationships/slide" Target="slides/slide113.xml"/><Relationship Id="rId275" Type="http://schemas.openxmlformats.org/officeDocument/2006/relationships/slide" Target="slides/slide274.xml"/><Relationship Id="rId296" Type="http://schemas.openxmlformats.org/officeDocument/2006/relationships/slide" Target="slides/slide295.xml"/><Relationship Id="rId300" Type="http://schemas.openxmlformats.org/officeDocument/2006/relationships/slide" Target="slides/slide299.xml"/><Relationship Id="rId60" Type="http://schemas.openxmlformats.org/officeDocument/2006/relationships/slide" Target="slides/slide59.xml"/><Relationship Id="rId81" Type="http://schemas.openxmlformats.org/officeDocument/2006/relationships/slide" Target="slides/slide80.xml"/><Relationship Id="rId135" Type="http://schemas.openxmlformats.org/officeDocument/2006/relationships/slide" Target="slides/slide134.xml"/><Relationship Id="rId156" Type="http://schemas.openxmlformats.org/officeDocument/2006/relationships/slide" Target="slides/slide155.xml"/><Relationship Id="rId177" Type="http://schemas.openxmlformats.org/officeDocument/2006/relationships/slide" Target="slides/slide176.xml"/><Relationship Id="rId198" Type="http://schemas.openxmlformats.org/officeDocument/2006/relationships/slide" Target="slides/slide197.xml"/><Relationship Id="rId321" Type="http://schemas.openxmlformats.org/officeDocument/2006/relationships/slide" Target="slides/slide320.xml"/><Relationship Id="rId342" Type="http://schemas.openxmlformats.org/officeDocument/2006/relationships/slide" Target="slides/slide341.xml"/><Relationship Id="rId202" Type="http://schemas.openxmlformats.org/officeDocument/2006/relationships/slide" Target="slides/slide201.xml"/><Relationship Id="rId223" Type="http://schemas.openxmlformats.org/officeDocument/2006/relationships/slide" Target="slides/slide222.xml"/><Relationship Id="rId244" Type="http://schemas.openxmlformats.org/officeDocument/2006/relationships/slide" Target="slides/slide243.xml"/><Relationship Id="rId18" Type="http://schemas.openxmlformats.org/officeDocument/2006/relationships/slide" Target="slides/slide17.xml"/><Relationship Id="rId39" Type="http://schemas.openxmlformats.org/officeDocument/2006/relationships/slide" Target="slides/slide38.xml"/><Relationship Id="rId265" Type="http://schemas.openxmlformats.org/officeDocument/2006/relationships/slide" Target="slides/slide264.xml"/><Relationship Id="rId286" Type="http://schemas.openxmlformats.org/officeDocument/2006/relationships/slide" Target="slides/slide285.xml"/><Relationship Id="rId50" Type="http://schemas.openxmlformats.org/officeDocument/2006/relationships/slide" Target="slides/slide49.xml"/><Relationship Id="rId104" Type="http://schemas.openxmlformats.org/officeDocument/2006/relationships/slide" Target="slides/slide103.xml"/><Relationship Id="rId125" Type="http://schemas.openxmlformats.org/officeDocument/2006/relationships/slide" Target="slides/slide124.xml"/><Relationship Id="rId146" Type="http://schemas.openxmlformats.org/officeDocument/2006/relationships/slide" Target="slides/slide145.xml"/><Relationship Id="rId167" Type="http://schemas.openxmlformats.org/officeDocument/2006/relationships/slide" Target="slides/slide166.xml"/><Relationship Id="rId188" Type="http://schemas.openxmlformats.org/officeDocument/2006/relationships/slide" Target="slides/slide187.xml"/><Relationship Id="rId311" Type="http://schemas.openxmlformats.org/officeDocument/2006/relationships/slide" Target="slides/slide310.xml"/><Relationship Id="rId332" Type="http://schemas.openxmlformats.org/officeDocument/2006/relationships/slide" Target="slides/slide331.xml"/><Relationship Id="rId71" Type="http://schemas.openxmlformats.org/officeDocument/2006/relationships/slide" Target="slides/slide70.xml"/><Relationship Id="rId92" Type="http://schemas.openxmlformats.org/officeDocument/2006/relationships/slide" Target="slides/slide91.xml"/><Relationship Id="rId213" Type="http://schemas.openxmlformats.org/officeDocument/2006/relationships/slide" Target="slides/slide212.xml"/><Relationship Id="rId234" Type="http://schemas.openxmlformats.org/officeDocument/2006/relationships/slide" Target="slides/slide233.xml"/><Relationship Id="rId2" Type="http://schemas.openxmlformats.org/officeDocument/2006/relationships/slide" Target="slides/slide1.xml"/><Relationship Id="rId29" Type="http://schemas.openxmlformats.org/officeDocument/2006/relationships/slide" Target="slides/slide28.xml"/><Relationship Id="rId255" Type="http://schemas.openxmlformats.org/officeDocument/2006/relationships/slide" Target="slides/slide254.xml"/><Relationship Id="rId276" Type="http://schemas.openxmlformats.org/officeDocument/2006/relationships/slide" Target="slides/slide275.xml"/><Relationship Id="rId297" Type="http://schemas.openxmlformats.org/officeDocument/2006/relationships/slide" Target="slides/slide296.xml"/><Relationship Id="rId40" Type="http://schemas.openxmlformats.org/officeDocument/2006/relationships/slide" Target="slides/slide39.xml"/><Relationship Id="rId115" Type="http://schemas.openxmlformats.org/officeDocument/2006/relationships/slide" Target="slides/slide114.xml"/><Relationship Id="rId136" Type="http://schemas.openxmlformats.org/officeDocument/2006/relationships/slide" Target="slides/slide135.xml"/><Relationship Id="rId157" Type="http://schemas.openxmlformats.org/officeDocument/2006/relationships/slide" Target="slides/slide156.xml"/><Relationship Id="rId178" Type="http://schemas.openxmlformats.org/officeDocument/2006/relationships/slide" Target="slides/slide177.xml"/><Relationship Id="rId301" Type="http://schemas.openxmlformats.org/officeDocument/2006/relationships/slide" Target="slides/slide300.xml"/><Relationship Id="rId322" Type="http://schemas.openxmlformats.org/officeDocument/2006/relationships/slide" Target="slides/slide321.xml"/><Relationship Id="rId343" Type="http://schemas.openxmlformats.org/officeDocument/2006/relationships/slide" Target="slides/slide342.xml"/><Relationship Id="rId61" Type="http://schemas.openxmlformats.org/officeDocument/2006/relationships/slide" Target="slides/slide60.xml"/><Relationship Id="rId82" Type="http://schemas.openxmlformats.org/officeDocument/2006/relationships/slide" Target="slides/slide81.xml"/><Relationship Id="rId199" Type="http://schemas.openxmlformats.org/officeDocument/2006/relationships/slide" Target="slides/slide198.xml"/><Relationship Id="rId203" Type="http://schemas.openxmlformats.org/officeDocument/2006/relationships/slide" Target="slides/slide202.xml"/><Relationship Id="rId19" Type="http://schemas.openxmlformats.org/officeDocument/2006/relationships/slide" Target="slides/slide18.xml"/><Relationship Id="rId224" Type="http://schemas.openxmlformats.org/officeDocument/2006/relationships/slide" Target="slides/slide223.xml"/><Relationship Id="rId245" Type="http://schemas.openxmlformats.org/officeDocument/2006/relationships/slide" Target="slides/slide244.xml"/><Relationship Id="rId266" Type="http://schemas.openxmlformats.org/officeDocument/2006/relationships/slide" Target="slides/slide265.xml"/><Relationship Id="rId287" Type="http://schemas.openxmlformats.org/officeDocument/2006/relationships/slide" Target="slides/slide286.xml"/><Relationship Id="rId30" Type="http://schemas.openxmlformats.org/officeDocument/2006/relationships/slide" Target="slides/slide29.xml"/><Relationship Id="rId105" Type="http://schemas.openxmlformats.org/officeDocument/2006/relationships/slide" Target="slides/slide104.xml"/><Relationship Id="rId126" Type="http://schemas.openxmlformats.org/officeDocument/2006/relationships/slide" Target="slides/slide125.xml"/><Relationship Id="rId147" Type="http://schemas.openxmlformats.org/officeDocument/2006/relationships/slide" Target="slides/slide146.xml"/><Relationship Id="rId168" Type="http://schemas.openxmlformats.org/officeDocument/2006/relationships/slide" Target="slides/slide167.xml"/><Relationship Id="rId312" Type="http://schemas.openxmlformats.org/officeDocument/2006/relationships/slide" Target="slides/slide311.xml"/><Relationship Id="rId333" Type="http://schemas.openxmlformats.org/officeDocument/2006/relationships/slide" Target="slides/slide332.xml"/><Relationship Id="rId51" Type="http://schemas.openxmlformats.org/officeDocument/2006/relationships/slide" Target="slides/slide50.xml"/><Relationship Id="rId72" Type="http://schemas.openxmlformats.org/officeDocument/2006/relationships/slide" Target="slides/slide71.xml"/><Relationship Id="rId93" Type="http://schemas.openxmlformats.org/officeDocument/2006/relationships/slide" Target="slides/slide92.xml"/><Relationship Id="rId189" Type="http://schemas.openxmlformats.org/officeDocument/2006/relationships/slide" Target="slides/slide188.xml"/><Relationship Id="rId3" Type="http://schemas.openxmlformats.org/officeDocument/2006/relationships/slide" Target="slides/slide2.xml"/><Relationship Id="rId214" Type="http://schemas.openxmlformats.org/officeDocument/2006/relationships/slide" Target="slides/slide213.xml"/><Relationship Id="rId235" Type="http://schemas.openxmlformats.org/officeDocument/2006/relationships/slide" Target="slides/slide234.xml"/><Relationship Id="rId256" Type="http://schemas.openxmlformats.org/officeDocument/2006/relationships/slide" Target="slides/slide255.xml"/><Relationship Id="rId277" Type="http://schemas.openxmlformats.org/officeDocument/2006/relationships/slide" Target="slides/slide276.xml"/><Relationship Id="rId298" Type="http://schemas.openxmlformats.org/officeDocument/2006/relationships/slide" Target="slides/slide297.xml"/><Relationship Id="rId116" Type="http://schemas.openxmlformats.org/officeDocument/2006/relationships/slide" Target="slides/slide115.xml"/><Relationship Id="rId137" Type="http://schemas.openxmlformats.org/officeDocument/2006/relationships/slide" Target="slides/slide136.xml"/><Relationship Id="rId158" Type="http://schemas.openxmlformats.org/officeDocument/2006/relationships/slide" Target="slides/slide157.xml"/><Relationship Id="rId302" Type="http://schemas.openxmlformats.org/officeDocument/2006/relationships/slide" Target="slides/slide301.xml"/><Relationship Id="rId323" Type="http://schemas.openxmlformats.org/officeDocument/2006/relationships/slide" Target="slides/slide322.xml"/><Relationship Id="rId344" Type="http://schemas.openxmlformats.org/officeDocument/2006/relationships/presProps" Target="presProps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62" Type="http://schemas.openxmlformats.org/officeDocument/2006/relationships/slide" Target="slides/slide61.xml"/><Relationship Id="rId83" Type="http://schemas.openxmlformats.org/officeDocument/2006/relationships/slide" Target="slides/slide82.xml"/><Relationship Id="rId179" Type="http://schemas.openxmlformats.org/officeDocument/2006/relationships/slide" Target="slides/slide178.xml"/><Relationship Id="rId190" Type="http://schemas.openxmlformats.org/officeDocument/2006/relationships/slide" Target="slides/slide189.xml"/><Relationship Id="rId204" Type="http://schemas.openxmlformats.org/officeDocument/2006/relationships/slide" Target="slides/slide203.xml"/><Relationship Id="rId225" Type="http://schemas.openxmlformats.org/officeDocument/2006/relationships/slide" Target="slides/slide224.xml"/><Relationship Id="rId246" Type="http://schemas.openxmlformats.org/officeDocument/2006/relationships/slide" Target="slides/slide245.xml"/><Relationship Id="rId267" Type="http://schemas.openxmlformats.org/officeDocument/2006/relationships/slide" Target="slides/slide266.xml"/><Relationship Id="rId288" Type="http://schemas.openxmlformats.org/officeDocument/2006/relationships/slide" Target="slides/slide287.xml"/><Relationship Id="rId106" Type="http://schemas.openxmlformats.org/officeDocument/2006/relationships/slide" Target="slides/slide105.xml"/><Relationship Id="rId127" Type="http://schemas.openxmlformats.org/officeDocument/2006/relationships/slide" Target="slides/slide126.xml"/><Relationship Id="rId313" Type="http://schemas.openxmlformats.org/officeDocument/2006/relationships/slide" Target="slides/slide312.xml"/><Relationship Id="rId10" Type="http://schemas.openxmlformats.org/officeDocument/2006/relationships/slide" Target="slides/slide9.xml"/><Relationship Id="rId31" Type="http://schemas.openxmlformats.org/officeDocument/2006/relationships/slide" Target="slides/slide30.xml"/><Relationship Id="rId52" Type="http://schemas.openxmlformats.org/officeDocument/2006/relationships/slide" Target="slides/slide51.xml"/><Relationship Id="rId73" Type="http://schemas.openxmlformats.org/officeDocument/2006/relationships/slide" Target="slides/slide72.xml"/><Relationship Id="rId94" Type="http://schemas.openxmlformats.org/officeDocument/2006/relationships/slide" Target="slides/slide93.xml"/><Relationship Id="rId148" Type="http://schemas.openxmlformats.org/officeDocument/2006/relationships/slide" Target="slides/slide147.xml"/><Relationship Id="rId169" Type="http://schemas.openxmlformats.org/officeDocument/2006/relationships/slide" Target="slides/slide168.xml"/><Relationship Id="rId334" Type="http://schemas.openxmlformats.org/officeDocument/2006/relationships/slide" Target="slides/slide333.xml"/><Relationship Id="rId4" Type="http://schemas.openxmlformats.org/officeDocument/2006/relationships/slide" Target="slides/slide3.xml"/><Relationship Id="rId180" Type="http://schemas.openxmlformats.org/officeDocument/2006/relationships/slide" Target="slides/slide179.xml"/><Relationship Id="rId215" Type="http://schemas.openxmlformats.org/officeDocument/2006/relationships/slide" Target="slides/slide214.xml"/><Relationship Id="rId236" Type="http://schemas.openxmlformats.org/officeDocument/2006/relationships/slide" Target="slides/slide235.xml"/><Relationship Id="rId257" Type="http://schemas.openxmlformats.org/officeDocument/2006/relationships/slide" Target="slides/slide256.xml"/><Relationship Id="rId278" Type="http://schemas.openxmlformats.org/officeDocument/2006/relationships/slide" Target="slides/slide277.xml"/><Relationship Id="rId303" Type="http://schemas.openxmlformats.org/officeDocument/2006/relationships/slide" Target="slides/slide302.xml"/><Relationship Id="rId42" Type="http://schemas.openxmlformats.org/officeDocument/2006/relationships/slide" Target="slides/slide41.xml"/><Relationship Id="rId84" Type="http://schemas.openxmlformats.org/officeDocument/2006/relationships/slide" Target="slides/slide83.xml"/><Relationship Id="rId138" Type="http://schemas.openxmlformats.org/officeDocument/2006/relationships/slide" Target="slides/slide137.xml"/><Relationship Id="rId345" Type="http://schemas.openxmlformats.org/officeDocument/2006/relationships/viewProps" Target="viewProps.xml"/><Relationship Id="rId191" Type="http://schemas.openxmlformats.org/officeDocument/2006/relationships/slide" Target="slides/slide190.xml"/><Relationship Id="rId205" Type="http://schemas.openxmlformats.org/officeDocument/2006/relationships/slide" Target="slides/slide204.xml"/><Relationship Id="rId247" Type="http://schemas.openxmlformats.org/officeDocument/2006/relationships/slide" Target="slides/slide246.xml"/><Relationship Id="rId107" Type="http://schemas.openxmlformats.org/officeDocument/2006/relationships/slide" Target="slides/slide106.xml"/><Relationship Id="rId289" Type="http://schemas.openxmlformats.org/officeDocument/2006/relationships/slide" Target="slides/slide288.xml"/><Relationship Id="rId11" Type="http://schemas.openxmlformats.org/officeDocument/2006/relationships/slide" Target="slides/slide10.xml"/><Relationship Id="rId53" Type="http://schemas.openxmlformats.org/officeDocument/2006/relationships/slide" Target="slides/slide52.xml"/><Relationship Id="rId149" Type="http://schemas.openxmlformats.org/officeDocument/2006/relationships/slide" Target="slides/slide148.xml"/><Relationship Id="rId314" Type="http://schemas.openxmlformats.org/officeDocument/2006/relationships/slide" Target="slides/slide313.xml"/><Relationship Id="rId95" Type="http://schemas.openxmlformats.org/officeDocument/2006/relationships/slide" Target="slides/slide94.xml"/><Relationship Id="rId160" Type="http://schemas.openxmlformats.org/officeDocument/2006/relationships/slide" Target="slides/slide159.xml"/><Relationship Id="rId216" Type="http://schemas.openxmlformats.org/officeDocument/2006/relationships/slide" Target="slides/slide215.xml"/><Relationship Id="rId258" Type="http://schemas.openxmlformats.org/officeDocument/2006/relationships/slide" Target="slides/slide257.xml"/><Relationship Id="rId22" Type="http://schemas.openxmlformats.org/officeDocument/2006/relationships/slide" Target="slides/slide21.xml"/><Relationship Id="rId64" Type="http://schemas.openxmlformats.org/officeDocument/2006/relationships/slide" Target="slides/slide63.xml"/><Relationship Id="rId118" Type="http://schemas.openxmlformats.org/officeDocument/2006/relationships/slide" Target="slides/slide117.xml"/><Relationship Id="rId325" Type="http://schemas.openxmlformats.org/officeDocument/2006/relationships/slide" Target="slides/slide324.xml"/><Relationship Id="rId171" Type="http://schemas.openxmlformats.org/officeDocument/2006/relationships/slide" Target="slides/slide170.xml"/><Relationship Id="rId227" Type="http://schemas.openxmlformats.org/officeDocument/2006/relationships/slide" Target="slides/slide226.xml"/><Relationship Id="rId269" Type="http://schemas.openxmlformats.org/officeDocument/2006/relationships/slide" Target="slides/slide268.xml"/><Relationship Id="rId33" Type="http://schemas.openxmlformats.org/officeDocument/2006/relationships/slide" Target="slides/slide32.xml"/><Relationship Id="rId129" Type="http://schemas.openxmlformats.org/officeDocument/2006/relationships/slide" Target="slides/slide128.xml"/><Relationship Id="rId280" Type="http://schemas.openxmlformats.org/officeDocument/2006/relationships/slide" Target="slides/slide279.xml"/><Relationship Id="rId336" Type="http://schemas.openxmlformats.org/officeDocument/2006/relationships/slide" Target="slides/slide335.xml"/><Relationship Id="rId75" Type="http://schemas.openxmlformats.org/officeDocument/2006/relationships/slide" Target="slides/slide74.xml"/><Relationship Id="rId140" Type="http://schemas.openxmlformats.org/officeDocument/2006/relationships/slide" Target="slides/slide139.xml"/><Relationship Id="rId182" Type="http://schemas.openxmlformats.org/officeDocument/2006/relationships/slide" Target="slides/slide181.xml"/><Relationship Id="rId6" Type="http://schemas.openxmlformats.org/officeDocument/2006/relationships/slide" Target="slides/slide5.xml"/><Relationship Id="rId238" Type="http://schemas.openxmlformats.org/officeDocument/2006/relationships/slide" Target="slides/slide237.xml"/><Relationship Id="rId291" Type="http://schemas.openxmlformats.org/officeDocument/2006/relationships/slide" Target="slides/slide290.xml"/><Relationship Id="rId305" Type="http://schemas.openxmlformats.org/officeDocument/2006/relationships/slide" Target="slides/slide304.xml"/><Relationship Id="rId347" Type="http://schemas.openxmlformats.org/officeDocument/2006/relationships/tableStyles" Target="tableStyles.xml"/><Relationship Id="rId44" Type="http://schemas.openxmlformats.org/officeDocument/2006/relationships/slide" Target="slides/slide43.xml"/><Relationship Id="rId86" Type="http://schemas.openxmlformats.org/officeDocument/2006/relationships/slide" Target="slides/slide85.xml"/><Relationship Id="rId151" Type="http://schemas.openxmlformats.org/officeDocument/2006/relationships/slide" Target="slides/slide150.xml"/><Relationship Id="rId193" Type="http://schemas.openxmlformats.org/officeDocument/2006/relationships/slide" Target="slides/slide192.xml"/><Relationship Id="rId207" Type="http://schemas.openxmlformats.org/officeDocument/2006/relationships/slide" Target="slides/slide206.xml"/><Relationship Id="rId249" Type="http://schemas.openxmlformats.org/officeDocument/2006/relationships/slide" Target="slides/slide248.xml"/><Relationship Id="rId13" Type="http://schemas.openxmlformats.org/officeDocument/2006/relationships/slide" Target="slides/slide12.xml"/><Relationship Id="rId109" Type="http://schemas.openxmlformats.org/officeDocument/2006/relationships/slide" Target="slides/slide108.xml"/><Relationship Id="rId260" Type="http://schemas.openxmlformats.org/officeDocument/2006/relationships/slide" Target="slides/slide259.xml"/><Relationship Id="rId316" Type="http://schemas.openxmlformats.org/officeDocument/2006/relationships/slide" Target="slides/slide315.xml"/><Relationship Id="rId55" Type="http://schemas.openxmlformats.org/officeDocument/2006/relationships/slide" Target="slides/slide54.xml"/><Relationship Id="rId97" Type="http://schemas.openxmlformats.org/officeDocument/2006/relationships/slide" Target="slides/slide96.xml"/><Relationship Id="rId120" Type="http://schemas.openxmlformats.org/officeDocument/2006/relationships/slide" Target="slides/slide119.xml"/><Relationship Id="rId162" Type="http://schemas.openxmlformats.org/officeDocument/2006/relationships/slide" Target="slides/slide161.xml"/><Relationship Id="rId218" Type="http://schemas.openxmlformats.org/officeDocument/2006/relationships/slide" Target="slides/slide217.xml"/><Relationship Id="rId271" Type="http://schemas.openxmlformats.org/officeDocument/2006/relationships/slide" Target="slides/slide270.xml"/><Relationship Id="rId24" Type="http://schemas.openxmlformats.org/officeDocument/2006/relationships/slide" Target="slides/slide23.xml"/><Relationship Id="rId66" Type="http://schemas.openxmlformats.org/officeDocument/2006/relationships/slide" Target="slides/slide65.xml"/><Relationship Id="rId131" Type="http://schemas.openxmlformats.org/officeDocument/2006/relationships/slide" Target="slides/slide130.xml"/><Relationship Id="rId327" Type="http://schemas.openxmlformats.org/officeDocument/2006/relationships/slide" Target="slides/slide326.xml"/><Relationship Id="rId173" Type="http://schemas.openxmlformats.org/officeDocument/2006/relationships/slide" Target="slides/slide172.xml"/><Relationship Id="rId229" Type="http://schemas.openxmlformats.org/officeDocument/2006/relationships/slide" Target="slides/slide228.xml"/><Relationship Id="rId240" Type="http://schemas.openxmlformats.org/officeDocument/2006/relationships/slide" Target="slides/slide239.xml"/></Relationship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a d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s-ES"/>
              <a:t>Haga clic para modificar el estilo de título del patrón</a:t>
            </a:r>
          </a:p>
        </p:txBody>
      </p:sp>
      <p:sp>
        <p:nvSpPr>
          <p:cNvPr id="3" name="Subtítulo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s-ES"/>
              <a:t>Haga clic para modificar el estilo de subtítulo del patrón</a:t>
            </a:r>
          </a:p>
        </p:txBody>
      </p:sp>
      <p:sp>
        <p:nvSpPr>
          <p:cNvPr id="4" name="Marcador de fecha 3">
            <a:extLst>
              <a:ext uri="{FF2B5EF4-FFF2-40B4-BE49-F238E27FC236}">
                <a16:creationId xmlns:a16="http://schemas.microsoft.com/office/drawing/2014/main" id="{36AD34C6-F164-6A40-C288-E5C1F4C37D5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s-ES" altLang="es-ES"/>
          </a:p>
        </p:txBody>
      </p:sp>
      <p:sp>
        <p:nvSpPr>
          <p:cNvPr id="5" name="Marcador de pie de página 4">
            <a:extLst>
              <a:ext uri="{FF2B5EF4-FFF2-40B4-BE49-F238E27FC236}">
                <a16:creationId xmlns:a16="http://schemas.microsoft.com/office/drawing/2014/main" id="{F3FFA7F1-2CB1-A0EE-EF4D-6A9BA201782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s-ES" altLang="es-ES"/>
          </a:p>
        </p:txBody>
      </p:sp>
      <p:sp>
        <p:nvSpPr>
          <p:cNvPr id="6" name="Marcador de número de diapositiva 5">
            <a:extLst>
              <a:ext uri="{FF2B5EF4-FFF2-40B4-BE49-F238E27FC236}">
                <a16:creationId xmlns:a16="http://schemas.microsoft.com/office/drawing/2014/main" id="{5412012F-FCC2-5755-ECEB-6F2A26D87B5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 smtClean="0"/>
            </a:lvl1pPr>
          </a:lstStyle>
          <a:p>
            <a:pPr>
              <a:defRPr/>
            </a:pPr>
            <a:fld id="{F08E8DEB-00E8-40C7-9F9E-A67F27A07240}" type="slidenum">
              <a:rPr lang="es-ES" altLang="es-ES"/>
              <a:pPr>
                <a:defRPr/>
              </a:pPr>
              <a:t>‹Nº›</a:t>
            </a:fld>
            <a:endParaRPr lang="es-ES" altLang="es-ES"/>
          </a:p>
        </p:txBody>
      </p:sp>
    </p:spTree>
    <p:extLst>
      <p:ext uri="{BB962C8B-B14F-4D97-AF65-F5344CB8AC3E}">
        <p14:creationId xmlns:p14="http://schemas.microsoft.com/office/powerpoint/2010/main" val="1974339318"/>
      </p:ext>
    </p:extLst>
  </p:cSld>
  <p:clrMapOvr>
    <a:masterClrMapping/>
  </p:clrMapOvr>
  <p:transition advClick="0"/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ítulo y texto vertic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ES"/>
              <a:t>Haga clic para modificar el estilo de título del patrón</a:t>
            </a:r>
          </a:p>
        </p:txBody>
      </p:sp>
      <p:sp>
        <p:nvSpPr>
          <p:cNvPr id="3" name="Marcador de texto vertical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s-ES"/>
              <a:t>Haga clic para modificar los estilos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</a:p>
        </p:txBody>
      </p:sp>
      <p:sp>
        <p:nvSpPr>
          <p:cNvPr id="4" name="Marcador de fecha 3">
            <a:extLst>
              <a:ext uri="{FF2B5EF4-FFF2-40B4-BE49-F238E27FC236}">
                <a16:creationId xmlns:a16="http://schemas.microsoft.com/office/drawing/2014/main" id="{330A9EFD-E3F4-ABFE-5E59-C773B5BF3E1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s-ES" altLang="es-ES"/>
          </a:p>
        </p:txBody>
      </p:sp>
      <p:sp>
        <p:nvSpPr>
          <p:cNvPr id="5" name="Marcador de pie de página 4">
            <a:extLst>
              <a:ext uri="{FF2B5EF4-FFF2-40B4-BE49-F238E27FC236}">
                <a16:creationId xmlns:a16="http://schemas.microsoft.com/office/drawing/2014/main" id="{5C768542-838C-A8E1-68F7-DEAF8494D64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s-ES" altLang="es-ES"/>
          </a:p>
        </p:txBody>
      </p:sp>
      <p:sp>
        <p:nvSpPr>
          <p:cNvPr id="6" name="Marcador de número de diapositiva 5">
            <a:extLst>
              <a:ext uri="{FF2B5EF4-FFF2-40B4-BE49-F238E27FC236}">
                <a16:creationId xmlns:a16="http://schemas.microsoft.com/office/drawing/2014/main" id="{C897D65A-F95B-5A12-177B-2E1FCB7B849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 smtClean="0"/>
            </a:lvl1pPr>
          </a:lstStyle>
          <a:p>
            <a:pPr>
              <a:defRPr/>
            </a:pPr>
            <a:fld id="{8A90C161-A7BD-40AA-BD9F-56A38571A030}" type="slidenum">
              <a:rPr lang="es-ES" altLang="es-ES"/>
              <a:pPr>
                <a:defRPr/>
              </a:pPr>
              <a:t>‹Nº›</a:t>
            </a:fld>
            <a:endParaRPr lang="es-ES" altLang="es-ES"/>
          </a:p>
        </p:txBody>
      </p:sp>
    </p:spTree>
    <p:extLst>
      <p:ext uri="{BB962C8B-B14F-4D97-AF65-F5344CB8AC3E}">
        <p14:creationId xmlns:p14="http://schemas.microsoft.com/office/powerpoint/2010/main" val="3204200868"/>
      </p:ext>
    </p:extLst>
  </p:cSld>
  <p:clrMapOvr>
    <a:masterClrMapping/>
  </p:clrMapOvr>
  <p:transition advClick="0"/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ítulo vertical y tex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vertical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s-ES"/>
              <a:t>Haga clic para modificar el estilo de título del patrón</a:t>
            </a:r>
          </a:p>
        </p:txBody>
      </p:sp>
      <p:sp>
        <p:nvSpPr>
          <p:cNvPr id="3" name="Marcador de texto vertical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s-ES"/>
              <a:t>Haga clic para modificar los estilos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</a:p>
        </p:txBody>
      </p:sp>
      <p:sp>
        <p:nvSpPr>
          <p:cNvPr id="4" name="Marcador de fecha 3">
            <a:extLst>
              <a:ext uri="{FF2B5EF4-FFF2-40B4-BE49-F238E27FC236}">
                <a16:creationId xmlns:a16="http://schemas.microsoft.com/office/drawing/2014/main" id="{9360BCDC-BF5C-B611-745A-986225AE55D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s-ES" altLang="es-ES"/>
          </a:p>
        </p:txBody>
      </p:sp>
      <p:sp>
        <p:nvSpPr>
          <p:cNvPr id="5" name="Marcador de pie de página 4">
            <a:extLst>
              <a:ext uri="{FF2B5EF4-FFF2-40B4-BE49-F238E27FC236}">
                <a16:creationId xmlns:a16="http://schemas.microsoft.com/office/drawing/2014/main" id="{F34EEDEA-F78D-BF46-A65E-10C1CF33B43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s-ES" altLang="es-ES"/>
          </a:p>
        </p:txBody>
      </p:sp>
      <p:sp>
        <p:nvSpPr>
          <p:cNvPr id="6" name="Marcador de número de diapositiva 5">
            <a:extLst>
              <a:ext uri="{FF2B5EF4-FFF2-40B4-BE49-F238E27FC236}">
                <a16:creationId xmlns:a16="http://schemas.microsoft.com/office/drawing/2014/main" id="{87E6DBBD-ED2D-8D7D-B3C4-00E585914BC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 smtClean="0"/>
            </a:lvl1pPr>
          </a:lstStyle>
          <a:p>
            <a:pPr>
              <a:defRPr/>
            </a:pPr>
            <a:fld id="{3798D7D2-1FCC-4F02-A7EB-10D937FFEE26}" type="slidenum">
              <a:rPr lang="es-ES" altLang="es-ES"/>
              <a:pPr>
                <a:defRPr/>
              </a:pPr>
              <a:t>‹Nº›</a:t>
            </a:fld>
            <a:endParaRPr lang="es-ES" altLang="es-ES"/>
          </a:p>
        </p:txBody>
      </p:sp>
    </p:spTree>
    <p:extLst>
      <p:ext uri="{BB962C8B-B14F-4D97-AF65-F5344CB8AC3E}">
        <p14:creationId xmlns:p14="http://schemas.microsoft.com/office/powerpoint/2010/main" val="1687619380"/>
      </p:ext>
    </p:extLst>
  </p:cSld>
  <p:clrMapOvr>
    <a:masterClrMapping/>
  </p:clrMapOvr>
  <p:transition advClick="0"/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ítulo y objeto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ES"/>
              <a:t>Haga clic para modificar el estilo de título del patrón</a:t>
            </a:r>
          </a:p>
        </p:txBody>
      </p:sp>
      <p:sp>
        <p:nvSpPr>
          <p:cNvPr id="3" name="Marcador de contenido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s-ES"/>
              <a:t>Haga clic para modificar los estilos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</a:p>
        </p:txBody>
      </p:sp>
      <p:sp>
        <p:nvSpPr>
          <p:cNvPr id="4" name="Marcador de fecha 3">
            <a:extLst>
              <a:ext uri="{FF2B5EF4-FFF2-40B4-BE49-F238E27FC236}">
                <a16:creationId xmlns:a16="http://schemas.microsoft.com/office/drawing/2014/main" id="{0E5C817E-9686-FF37-F05A-F7DEB8E3C91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s-ES" altLang="es-ES"/>
          </a:p>
        </p:txBody>
      </p:sp>
      <p:sp>
        <p:nvSpPr>
          <p:cNvPr id="5" name="Marcador de pie de página 4">
            <a:extLst>
              <a:ext uri="{FF2B5EF4-FFF2-40B4-BE49-F238E27FC236}">
                <a16:creationId xmlns:a16="http://schemas.microsoft.com/office/drawing/2014/main" id="{FE7F2106-285D-7241-D843-098E7484FB6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s-ES" altLang="es-ES"/>
          </a:p>
        </p:txBody>
      </p:sp>
      <p:sp>
        <p:nvSpPr>
          <p:cNvPr id="6" name="Marcador de número de diapositiva 5">
            <a:extLst>
              <a:ext uri="{FF2B5EF4-FFF2-40B4-BE49-F238E27FC236}">
                <a16:creationId xmlns:a16="http://schemas.microsoft.com/office/drawing/2014/main" id="{F9864C23-E5F0-323F-078F-48E9EAA2543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 smtClean="0"/>
            </a:lvl1pPr>
          </a:lstStyle>
          <a:p>
            <a:pPr>
              <a:defRPr/>
            </a:pPr>
            <a:fld id="{CEDE58DE-1885-4DDA-AA09-2B154A04F671}" type="slidenum">
              <a:rPr lang="es-ES" altLang="es-ES"/>
              <a:pPr>
                <a:defRPr/>
              </a:pPr>
              <a:t>‹Nº›</a:t>
            </a:fld>
            <a:endParaRPr lang="es-ES" altLang="es-ES"/>
          </a:p>
        </p:txBody>
      </p:sp>
    </p:spTree>
    <p:extLst>
      <p:ext uri="{BB962C8B-B14F-4D97-AF65-F5344CB8AC3E}">
        <p14:creationId xmlns:p14="http://schemas.microsoft.com/office/powerpoint/2010/main" val="332419643"/>
      </p:ext>
    </p:extLst>
  </p:cSld>
  <p:clrMapOvr>
    <a:masterClrMapping/>
  </p:clrMapOvr>
  <p:transition advClick="0"/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Encabezado de secció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s-ES"/>
              <a:t>Haga clic para modificar el estilo de título del patrón</a:t>
            </a:r>
          </a:p>
        </p:txBody>
      </p:sp>
      <p:sp>
        <p:nvSpPr>
          <p:cNvPr id="3" name="Marcador de texto 2"/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es-ES"/>
              <a:t>Haga clic para modificar los estilos de texto del patrón</a:t>
            </a:r>
          </a:p>
        </p:txBody>
      </p:sp>
      <p:sp>
        <p:nvSpPr>
          <p:cNvPr id="4" name="Marcador de fecha 3">
            <a:extLst>
              <a:ext uri="{FF2B5EF4-FFF2-40B4-BE49-F238E27FC236}">
                <a16:creationId xmlns:a16="http://schemas.microsoft.com/office/drawing/2014/main" id="{3BAF988D-5301-2973-13BF-9CB72C7B08E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s-ES" altLang="es-ES"/>
          </a:p>
        </p:txBody>
      </p:sp>
      <p:sp>
        <p:nvSpPr>
          <p:cNvPr id="5" name="Marcador de pie de página 4">
            <a:extLst>
              <a:ext uri="{FF2B5EF4-FFF2-40B4-BE49-F238E27FC236}">
                <a16:creationId xmlns:a16="http://schemas.microsoft.com/office/drawing/2014/main" id="{85F6C682-0EF8-F3CE-FDDD-A80062BA261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s-ES" altLang="es-ES"/>
          </a:p>
        </p:txBody>
      </p:sp>
      <p:sp>
        <p:nvSpPr>
          <p:cNvPr id="6" name="Marcador de número de diapositiva 5">
            <a:extLst>
              <a:ext uri="{FF2B5EF4-FFF2-40B4-BE49-F238E27FC236}">
                <a16:creationId xmlns:a16="http://schemas.microsoft.com/office/drawing/2014/main" id="{9499AB07-58CA-8C66-FC97-0A68C47144D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 smtClean="0"/>
            </a:lvl1pPr>
          </a:lstStyle>
          <a:p>
            <a:pPr>
              <a:defRPr/>
            </a:pPr>
            <a:fld id="{BE994F52-9670-48D2-9FF2-3EB9365CA03A}" type="slidenum">
              <a:rPr lang="es-ES" altLang="es-ES"/>
              <a:pPr>
                <a:defRPr/>
              </a:pPr>
              <a:t>‹Nº›</a:t>
            </a:fld>
            <a:endParaRPr lang="es-ES" altLang="es-ES"/>
          </a:p>
        </p:txBody>
      </p:sp>
    </p:spTree>
    <p:extLst>
      <p:ext uri="{BB962C8B-B14F-4D97-AF65-F5344CB8AC3E}">
        <p14:creationId xmlns:p14="http://schemas.microsoft.com/office/powerpoint/2010/main" val="3652747818"/>
      </p:ext>
    </p:extLst>
  </p:cSld>
  <p:clrMapOvr>
    <a:masterClrMapping/>
  </p:clrMapOvr>
  <p:transition advClick="0"/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os objeto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ES"/>
              <a:t>Haga clic para modificar el estilo de título del patrón</a:t>
            </a:r>
          </a:p>
        </p:txBody>
      </p:sp>
      <p:sp>
        <p:nvSpPr>
          <p:cNvPr id="3" name="Marcador de contenido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/>
          <a:p>
            <a:pPr lvl="0"/>
            <a:r>
              <a:rPr lang="es-ES"/>
              <a:t>Haga clic para modificar los estilos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</a:p>
        </p:txBody>
      </p:sp>
      <p:sp>
        <p:nvSpPr>
          <p:cNvPr id="4" name="Marcador de contenido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/>
          <a:p>
            <a:pPr lvl="0"/>
            <a:r>
              <a:rPr lang="es-ES"/>
              <a:t>Haga clic para modificar los estilos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</a:p>
        </p:txBody>
      </p:sp>
      <p:sp>
        <p:nvSpPr>
          <p:cNvPr id="5" name="Marcador de fecha 4">
            <a:extLst>
              <a:ext uri="{FF2B5EF4-FFF2-40B4-BE49-F238E27FC236}">
                <a16:creationId xmlns:a16="http://schemas.microsoft.com/office/drawing/2014/main" id="{B202775A-F95A-F0D3-CDDD-A3CA20563EC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s-ES" altLang="es-ES"/>
          </a:p>
        </p:txBody>
      </p:sp>
      <p:sp>
        <p:nvSpPr>
          <p:cNvPr id="6" name="Marcador de pie de página 5">
            <a:extLst>
              <a:ext uri="{FF2B5EF4-FFF2-40B4-BE49-F238E27FC236}">
                <a16:creationId xmlns:a16="http://schemas.microsoft.com/office/drawing/2014/main" id="{E36F0652-8198-2850-CBB2-177097BFE8D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s-ES" altLang="es-ES"/>
          </a:p>
        </p:txBody>
      </p:sp>
      <p:sp>
        <p:nvSpPr>
          <p:cNvPr id="7" name="Marcador de número de diapositiva 6">
            <a:extLst>
              <a:ext uri="{FF2B5EF4-FFF2-40B4-BE49-F238E27FC236}">
                <a16:creationId xmlns:a16="http://schemas.microsoft.com/office/drawing/2014/main" id="{E45D8AE7-B54D-118D-BBA2-03158D139D1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 smtClean="0"/>
            </a:lvl1pPr>
          </a:lstStyle>
          <a:p>
            <a:pPr>
              <a:defRPr/>
            </a:pPr>
            <a:fld id="{DB12C6DF-7B0D-4491-B488-4E081DE30AE3}" type="slidenum">
              <a:rPr lang="es-ES" altLang="es-ES"/>
              <a:pPr>
                <a:defRPr/>
              </a:pPr>
              <a:t>‹Nº›</a:t>
            </a:fld>
            <a:endParaRPr lang="es-ES" altLang="es-ES"/>
          </a:p>
        </p:txBody>
      </p:sp>
    </p:spTree>
    <p:extLst>
      <p:ext uri="{BB962C8B-B14F-4D97-AF65-F5344CB8AC3E}">
        <p14:creationId xmlns:p14="http://schemas.microsoft.com/office/powerpoint/2010/main" val="571745871"/>
      </p:ext>
    </p:extLst>
  </p:cSld>
  <p:clrMapOvr>
    <a:masterClrMapping/>
  </p:clrMapOvr>
  <p:transition advClick="0"/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ació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es-ES"/>
              <a:t>Haga clic para modificar el estilo de título del patrón</a:t>
            </a:r>
          </a:p>
        </p:txBody>
      </p:sp>
      <p:sp>
        <p:nvSpPr>
          <p:cNvPr id="3" name="Marcador de texto 2"/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s-ES"/>
              <a:t>Haga clic para modificar los estilos de texto del patrón</a:t>
            </a:r>
          </a:p>
        </p:txBody>
      </p:sp>
      <p:sp>
        <p:nvSpPr>
          <p:cNvPr id="4" name="Marcador de contenido 3"/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es-ES"/>
              <a:t>Haga clic para modificar los estilos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</a:p>
        </p:txBody>
      </p:sp>
      <p:sp>
        <p:nvSpPr>
          <p:cNvPr id="5" name="Marcador de texto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s-ES"/>
              <a:t>Haga clic para modificar los estilos de texto del patrón</a:t>
            </a:r>
          </a:p>
        </p:txBody>
      </p:sp>
      <p:sp>
        <p:nvSpPr>
          <p:cNvPr id="6" name="Marcador de contenido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es-ES"/>
              <a:t>Haga clic para modificar los estilos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</a:p>
        </p:txBody>
      </p:sp>
      <p:sp>
        <p:nvSpPr>
          <p:cNvPr id="7" name="Marcador de fecha 6">
            <a:extLst>
              <a:ext uri="{FF2B5EF4-FFF2-40B4-BE49-F238E27FC236}">
                <a16:creationId xmlns:a16="http://schemas.microsoft.com/office/drawing/2014/main" id="{0CF847AA-C8B1-FB72-C712-6D17AA377DD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s-ES" altLang="es-ES"/>
          </a:p>
        </p:txBody>
      </p:sp>
      <p:sp>
        <p:nvSpPr>
          <p:cNvPr id="8" name="Marcador de pie de página 7">
            <a:extLst>
              <a:ext uri="{FF2B5EF4-FFF2-40B4-BE49-F238E27FC236}">
                <a16:creationId xmlns:a16="http://schemas.microsoft.com/office/drawing/2014/main" id="{3E32371A-210E-13E7-7C6E-640596AACEF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s-ES" altLang="es-ES"/>
          </a:p>
        </p:txBody>
      </p:sp>
      <p:sp>
        <p:nvSpPr>
          <p:cNvPr id="9" name="Marcador de número de diapositiva 8">
            <a:extLst>
              <a:ext uri="{FF2B5EF4-FFF2-40B4-BE49-F238E27FC236}">
                <a16:creationId xmlns:a16="http://schemas.microsoft.com/office/drawing/2014/main" id="{997BA94E-E7CB-AFED-C1F7-F0A05D867BE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 smtClean="0"/>
            </a:lvl1pPr>
          </a:lstStyle>
          <a:p>
            <a:pPr>
              <a:defRPr/>
            </a:pPr>
            <a:fld id="{0B2B7227-12B3-420A-9C9C-8CCD3FA2890B}" type="slidenum">
              <a:rPr lang="es-ES" altLang="es-ES"/>
              <a:pPr>
                <a:defRPr/>
              </a:pPr>
              <a:t>‹Nº›</a:t>
            </a:fld>
            <a:endParaRPr lang="es-ES" altLang="es-ES"/>
          </a:p>
        </p:txBody>
      </p:sp>
    </p:spTree>
    <p:extLst>
      <p:ext uri="{BB962C8B-B14F-4D97-AF65-F5344CB8AC3E}">
        <p14:creationId xmlns:p14="http://schemas.microsoft.com/office/powerpoint/2010/main" val="83505268"/>
      </p:ext>
    </p:extLst>
  </p:cSld>
  <p:clrMapOvr>
    <a:masterClrMapping/>
  </p:clrMapOvr>
  <p:transition advClick="0"/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lo el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ES"/>
              <a:t>Haga clic para modificar el estilo de título del patrón</a:t>
            </a:r>
          </a:p>
        </p:txBody>
      </p:sp>
      <p:sp>
        <p:nvSpPr>
          <p:cNvPr id="3" name="Marcador de fecha 2">
            <a:extLst>
              <a:ext uri="{FF2B5EF4-FFF2-40B4-BE49-F238E27FC236}">
                <a16:creationId xmlns:a16="http://schemas.microsoft.com/office/drawing/2014/main" id="{EA015779-08F9-2824-9CC7-BAC972484FE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s-ES" altLang="es-ES"/>
          </a:p>
        </p:txBody>
      </p:sp>
      <p:sp>
        <p:nvSpPr>
          <p:cNvPr id="4" name="Marcador de pie de página 3">
            <a:extLst>
              <a:ext uri="{FF2B5EF4-FFF2-40B4-BE49-F238E27FC236}">
                <a16:creationId xmlns:a16="http://schemas.microsoft.com/office/drawing/2014/main" id="{A1764829-9AAA-7989-590C-F080BC164E3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s-ES" altLang="es-ES"/>
          </a:p>
        </p:txBody>
      </p:sp>
      <p:sp>
        <p:nvSpPr>
          <p:cNvPr id="5" name="Marcador de número de diapositiva 4">
            <a:extLst>
              <a:ext uri="{FF2B5EF4-FFF2-40B4-BE49-F238E27FC236}">
                <a16:creationId xmlns:a16="http://schemas.microsoft.com/office/drawing/2014/main" id="{072D1592-E835-0002-8BFB-C8AF5837E45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 smtClean="0"/>
            </a:lvl1pPr>
          </a:lstStyle>
          <a:p>
            <a:pPr>
              <a:defRPr/>
            </a:pPr>
            <a:fld id="{67AA28DE-D4A9-4296-AD2C-52AF7376737C}" type="slidenum">
              <a:rPr lang="es-ES" altLang="es-ES"/>
              <a:pPr>
                <a:defRPr/>
              </a:pPr>
              <a:t>‹Nº›</a:t>
            </a:fld>
            <a:endParaRPr lang="es-ES" altLang="es-ES"/>
          </a:p>
        </p:txBody>
      </p:sp>
    </p:spTree>
    <p:extLst>
      <p:ext uri="{BB962C8B-B14F-4D97-AF65-F5344CB8AC3E}">
        <p14:creationId xmlns:p14="http://schemas.microsoft.com/office/powerpoint/2010/main" val="631855875"/>
      </p:ext>
    </p:extLst>
  </p:cSld>
  <p:clrMapOvr>
    <a:masterClrMapping/>
  </p:clrMapOvr>
  <p:transition advClick="0"/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En blanc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fecha 1">
            <a:extLst>
              <a:ext uri="{FF2B5EF4-FFF2-40B4-BE49-F238E27FC236}">
                <a16:creationId xmlns:a16="http://schemas.microsoft.com/office/drawing/2014/main" id="{216BBE69-D5C1-7282-C99E-C38D9F302B0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s-ES" altLang="es-ES"/>
          </a:p>
        </p:txBody>
      </p:sp>
      <p:sp>
        <p:nvSpPr>
          <p:cNvPr id="3" name="Marcador de pie de página 2">
            <a:extLst>
              <a:ext uri="{FF2B5EF4-FFF2-40B4-BE49-F238E27FC236}">
                <a16:creationId xmlns:a16="http://schemas.microsoft.com/office/drawing/2014/main" id="{77C416CD-FC9C-A671-9CC8-06FF1D1D267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s-ES" altLang="es-ES"/>
          </a:p>
        </p:txBody>
      </p:sp>
      <p:sp>
        <p:nvSpPr>
          <p:cNvPr id="4" name="Marcador de número de diapositiva 3">
            <a:extLst>
              <a:ext uri="{FF2B5EF4-FFF2-40B4-BE49-F238E27FC236}">
                <a16:creationId xmlns:a16="http://schemas.microsoft.com/office/drawing/2014/main" id="{43F725D0-9157-DC22-C84D-4513531E4EC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 smtClean="0"/>
            </a:lvl1pPr>
          </a:lstStyle>
          <a:p>
            <a:pPr>
              <a:defRPr/>
            </a:pPr>
            <a:fld id="{E45D4054-A122-485F-AF52-11A63D5D2D07}" type="slidenum">
              <a:rPr lang="es-ES" altLang="es-ES"/>
              <a:pPr>
                <a:defRPr/>
              </a:pPr>
              <a:t>‹Nº›</a:t>
            </a:fld>
            <a:endParaRPr lang="es-ES" altLang="es-ES"/>
          </a:p>
        </p:txBody>
      </p:sp>
    </p:spTree>
    <p:extLst>
      <p:ext uri="{BB962C8B-B14F-4D97-AF65-F5344CB8AC3E}">
        <p14:creationId xmlns:p14="http://schemas.microsoft.com/office/powerpoint/2010/main" val="1860585653"/>
      </p:ext>
    </p:extLst>
  </p:cSld>
  <p:clrMapOvr>
    <a:masterClrMapping/>
  </p:clrMapOvr>
  <p:transition advClick="0"/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ido con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s-ES"/>
              <a:t>Haga clic para modificar el estilo de título del patrón</a:t>
            </a:r>
          </a:p>
        </p:txBody>
      </p:sp>
      <p:sp>
        <p:nvSpPr>
          <p:cNvPr id="3" name="Marcador de contenido 2"/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s-ES"/>
              <a:t>Haga clic para modificar los estilos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</a:p>
        </p:txBody>
      </p:sp>
      <p:sp>
        <p:nvSpPr>
          <p:cNvPr id="4" name="Marcador de texto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s-ES"/>
              <a:t>Haga clic para modificar los estilos de texto del patrón</a:t>
            </a:r>
          </a:p>
        </p:txBody>
      </p:sp>
      <p:sp>
        <p:nvSpPr>
          <p:cNvPr id="5" name="Marcador de fecha 4">
            <a:extLst>
              <a:ext uri="{FF2B5EF4-FFF2-40B4-BE49-F238E27FC236}">
                <a16:creationId xmlns:a16="http://schemas.microsoft.com/office/drawing/2014/main" id="{1EF1EA13-4404-27FA-F134-B65228E89D1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s-ES" altLang="es-ES"/>
          </a:p>
        </p:txBody>
      </p:sp>
      <p:sp>
        <p:nvSpPr>
          <p:cNvPr id="6" name="Marcador de pie de página 5">
            <a:extLst>
              <a:ext uri="{FF2B5EF4-FFF2-40B4-BE49-F238E27FC236}">
                <a16:creationId xmlns:a16="http://schemas.microsoft.com/office/drawing/2014/main" id="{68502C9D-3DCD-9752-9920-FE19267FBE3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s-ES" altLang="es-ES"/>
          </a:p>
        </p:txBody>
      </p:sp>
      <p:sp>
        <p:nvSpPr>
          <p:cNvPr id="7" name="Marcador de número de diapositiva 6">
            <a:extLst>
              <a:ext uri="{FF2B5EF4-FFF2-40B4-BE49-F238E27FC236}">
                <a16:creationId xmlns:a16="http://schemas.microsoft.com/office/drawing/2014/main" id="{60D01222-56DA-DCED-6D0D-9E3AEEFD5AC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 smtClean="0"/>
            </a:lvl1pPr>
          </a:lstStyle>
          <a:p>
            <a:pPr>
              <a:defRPr/>
            </a:pPr>
            <a:fld id="{79A10D26-18B5-4204-993D-EEB1700776DB}" type="slidenum">
              <a:rPr lang="es-ES" altLang="es-ES"/>
              <a:pPr>
                <a:defRPr/>
              </a:pPr>
              <a:t>‹Nº›</a:t>
            </a:fld>
            <a:endParaRPr lang="es-ES" altLang="es-ES"/>
          </a:p>
        </p:txBody>
      </p:sp>
    </p:spTree>
    <p:extLst>
      <p:ext uri="{BB962C8B-B14F-4D97-AF65-F5344CB8AC3E}">
        <p14:creationId xmlns:p14="http://schemas.microsoft.com/office/powerpoint/2010/main" val="2399583813"/>
      </p:ext>
    </p:extLst>
  </p:cSld>
  <p:clrMapOvr>
    <a:masterClrMapping/>
  </p:clrMapOvr>
  <p:transition advClick="0"/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agen con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s-ES"/>
              <a:t>Haga clic para modificar el estilo de título del patrón</a:t>
            </a:r>
          </a:p>
        </p:txBody>
      </p:sp>
      <p:sp>
        <p:nvSpPr>
          <p:cNvPr id="3" name="Marcador de posición de imagen 2"/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s-ES" noProof="0"/>
          </a:p>
        </p:txBody>
      </p:sp>
      <p:sp>
        <p:nvSpPr>
          <p:cNvPr id="4" name="Marcador de texto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s-ES"/>
              <a:t>Haga clic para modificar los estilos de texto del patrón</a:t>
            </a:r>
          </a:p>
        </p:txBody>
      </p:sp>
      <p:sp>
        <p:nvSpPr>
          <p:cNvPr id="5" name="Marcador de fecha 4">
            <a:extLst>
              <a:ext uri="{FF2B5EF4-FFF2-40B4-BE49-F238E27FC236}">
                <a16:creationId xmlns:a16="http://schemas.microsoft.com/office/drawing/2014/main" id="{34117D10-0898-78CB-529A-B745A3BD6571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s-ES" altLang="es-ES"/>
          </a:p>
        </p:txBody>
      </p:sp>
      <p:sp>
        <p:nvSpPr>
          <p:cNvPr id="6" name="Marcador de pie de página 5">
            <a:extLst>
              <a:ext uri="{FF2B5EF4-FFF2-40B4-BE49-F238E27FC236}">
                <a16:creationId xmlns:a16="http://schemas.microsoft.com/office/drawing/2014/main" id="{BB088E35-537E-6A0E-44BF-2ABA11B81AF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s-ES" altLang="es-ES"/>
          </a:p>
        </p:txBody>
      </p:sp>
      <p:sp>
        <p:nvSpPr>
          <p:cNvPr id="7" name="Marcador de número de diapositiva 6">
            <a:extLst>
              <a:ext uri="{FF2B5EF4-FFF2-40B4-BE49-F238E27FC236}">
                <a16:creationId xmlns:a16="http://schemas.microsoft.com/office/drawing/2014/main" id="{4DFA227D-A059-930B-C276-E28275F035D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 smtClean="0"/>
            </a:lvl1pPr>
          </a:lstStyle>
          <a:p>
            <a:pPr>
              <a:defRPr/>
            </a:pPr>
            <a:fld id="{80F4E333-8C23-4884-9C2D-E7FD0BB78D26}" type="slidenum">
              <a:rPr lang="es-ES" altLang="es-ES"/>
              <a:pPr>
                <a:defRPr/>
              </a:pPr>
              <a:t>‹Nº›</a:t>
            </a:fld>
            <a:endParaRPr lang="es-ES" altLang="es-ES"/>
          </a:p>
        </p:txBody>
      </p:sp>
    </p:spTree>
    <p:extLst>
      <p:ext uri="{BB962C8B-B14F-4D97-AF65-F5344CB8AC3E}">
        <p14:creationId xmlns:p14="http://schemas.microsoft.com/office/powerpoint/2010/main" val="1117589509"/>
      </p:ext>
    </p:extLst>
  </p:cSld>
  <p:clrMapOvr>
    <a:masterClrMapping/>
  </p:clrMapOvr>
  <p:transition advClick="0"/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DDDDDD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>
            <a:extLst>
              <a:ext uri="{FF2B5EF4-FFF2-40B4-BE49-F238E27FC236}">
                <a16:creationId xmlns:a16="http://schemas.microsoft.com/office/drawing/2014/main" id="{626DC8AE-D284-03EA-B45E-0685B156AC80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s-ES" altLang="es-ES"/>
              <a:t>Haga clic para cambiar el estilo de título	</a:t>
            </a:r>
          </a:p>
        </p:txBody>
      </p:sp>
      <p:sp>
        <p:nvSpPr>
          <p:cNvPr id="1027" name="Rectangle 3">
            <a:extLst>
              <a:ext uri="{FF2B5EF4-FFF2-40B4-BE49-F238E27FC236}">
                <a16:creationId xmlns:a16="http://schemas.microsoft.com/office/drawing/2014/main" id="{FBB94C3C-15E1-7A15-7884-C349FB95909C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s-ES" altLang="es-ES"/>
              <a:t>Haga clic para modificar el estilo de texto del patrón</a:t>
            </a:r>
          </a:p>
          <a:p>
            <a:pPr lvl="1"/>
            <a:r>
              <a:rPr lang="es-ES" altLang="es-ES"/>
              <a:t>Segundo nivel</a:t>
            </a:r>
          </a:p>
          <a:p>
            <a:pPr lvl="2"/>
            <a:r>
              <a:rPr lang="es-ES" altLang="es-ES"/>
              <a:t>Tercer nivel</a:t>
            </a:r>
          </a:p>
          <a:p>
            <a:pPr lvl="3"/>
            <a:r>
              <a:rPr lang="es-ES" altLang="es-ES"/>
              <a:t>Cuarto nivel</a:t>
            </a:r>
          </a:p>
          <a:p>
            <a:pPr lvl="4"/>
            <a:r>
              <a:rPr lang="es-ES" altLang="es-ES"/>
              <a:t>Quinto nivel</a:t>
            </a:r>
          </a:p>
        </p:txBody>
      </p:sp>
      <p:sp>
        <p:nvSpPr>
          <p:cNvPr id="1028" name="Rectangle 4">
            <a:extLst>
              <a:ext uri="{FF2B5EF4-FFF2-40B4-BE49-F238E27FC236}">
                <a16:creationId xmlns:a16="http://schemas.microsoft.com/office/drawing/2014/main" id="{5990F29E-57E5-5C84-96BF-0A8A9AFFADD5}"/>
              </a:ext>
            </a:extLst>
          </p:cNvPr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eaLnBrk="1" hangingPunct="1">
              <a:defRPr sz="1400"/>
            </a:lvl1pPr>
          </a:lstStyle>
          <a:p>
            <a:pPr>
              <a:defRPr/>
            </a:pPr>
            <a:endParaRPr lang="es-ES" altLang="es-ES"/>
          </a:p>
        </p:txBody>
      </p:sp>
      <p:sp>
        <p:nvSpPr>
          <p:cNvPr id="1029" name="Rectangle 5">
            <a:extLst>
              <a:ext uri="{FF2B5EF4-FFF2-40B4-BE49-F238E27FC236}">
                <a16:creationId xmlns:a16="http://schemas.microsoft.com/office/drawing/2014/main" id="{0DECD542-8E3F-98BB-FE12-819D3284C423}"/>
              </a:ext>
            </a:extLst>
          </p:cNvPr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 eaLnBrk="1" hangingPunct="1">
              <a:defRPr sz="1400"/>
            </a:lvl1pPr>
          </a:lstStyle>
          <a:p>
            <a:pPr>
              <a:defRPr/>
            </a:pPr>
            <a:endParaRPr lang="es-ES" altLang="es-ES"/>
          </a:p>
        </p:txBody>
      </p:sp>
      <p:sp>
        <p:nvSpPr>
          <p:cNvPr id="1030" name="Rectangle 6">
            <a:extLst>
              <a:ext uri="{FF2B5EF4-FFF2-40B4-BE49-F238E27FC236}">
                <a16:creationId xmlns:a16="http://schemas.microsoft.com/office/drawing/2014/main" id="{53EBA5EF-A1A8-1398-D788-0C7C44CC00D8}"/>
              </a:ext>
            </a:extLst>
          </p:cNvPr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5225"/>
            <a:ext cx="2133600" cy="476250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 eaLnBrk="1" hangingPunct="1">
              <a:defRPr sz="1400" smtClean="0"/>
            </a:lvl1pPr>
          </a:lstStyle>
          <a:p>
            <a:pPr>
              <a:defRPr/>
            </a:pPr>
            <a:fld id="{6877B954-6B79-4CCB-B54B-9EED9D2ED219}" type="slidenum">
              <a:rPr lang="es-ES" altLang="es-ES"/>
              <a:pPr>
                <a:defRPr/>
              </a:pPr>
              <a:t>‹Nº›</a:t>
            </a:fld>
            <a:endParaRPr lang="es-ES" altLang="es-E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71" r:id="rId1"/>
    <p:sldLayoutId id="2147483672" r:id="rId2"/>
    <p:sldLayoutId id="2147483673" r:id="rId3"/>
    <p:sldLayoutId id="2147483674" r:id="rId4"/>
    <p:sldLayoutId id="2147483675" r:id="rId5"/>
    <p:sldLayoutId id="2147483676" r:id="rId6"/>
    <p:sldLayoutId id="2147483677" r:id="rId7"/>
    <p:sldLayoutId id="2147483678" r:id="rId8"/>
    <p:sldLayoutId id="2147483679" r:id="rId9"/>
    <p:sldLayoutId id="2147483680" r:id="rId10"/>
    <p:sldLayoutId id="2147483681" r:id="rId11"/>
  </p:sldLayoutIdLst>
  <p:transition advClick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 kern="12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s-E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slide" Target="slide167.xml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7.xml"/></Relationships>
</file>

<file path=ppt/slides/_rels/slide100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7.xml"/></Relationships>
</file>

<file path=ppt/slides/_rels/slide101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7.xml"/></Relationships>
</file>

<file path=ppt/slides/_rels/slide102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7.xml"/></Relationships>
</file>

<file path=ppt/slides/_rels/slide103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7.xml"/></Relationships>
</file>

<file path=ppt/slides/_rels/slide10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.png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7.xml"/></Relationships>
</file>

<file path=ppt/slides/_rels/slide105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7.xml"/></Relationships>
</file>

<file path=ppt/slides/_rels/slide106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7.xml"/></Relationships>
</file>

<file path=ppt/slides/_rels/slide107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7.xml"/></Relationships>
</file>

<file path=ppt/slides/_rels/slide108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7.xml"/></Relationships>
</file>

<file path=ppt/slides/_rels/slide109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7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7.xml"/></Relationships>
</file>

<file path=ppt/slides/_rels/slide1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png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7.xml"/></Relationships>
</file>

<file path=ppt/slides/_rels/slide111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7.xml"/></Relationships>
</file>

<file path=ppt/slides/_rels/slide112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7.xml"/></Relationships>
</file>

<file path=ppt/slides/_rels/slide113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7.xml"/></Relationships>
</file>

<file path=ppt/slides/_rels/slide114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7.xml"/></Relationships>
</file>

<file path=ppt/slides/_rels/slide1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png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7.xml"/></Relationships>
</file>

<file path=ppt/slides/_rels/slide116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7.xml"/></Relationships>
</file>

<file path=ppt/slides/_rels/slide117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7.xml"/></Relationships>
</file>

<file path=ppt/slides/_rels/slide118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7.xml"/></Relationships>
</file>

<file path=ppt/slides/_rels/slide119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7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7.xml"/></Relationships>
</file>

<file path=ppt/slides/_rels/slide120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7.xml"/></Relationships>
</file>

<file path=ppt/slides/_rels/slide1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.png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7.xml"/></Relationships>
</file>

<file path=ppt/slides/_rels/slide122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7.xml"/></Relationships>
</file>

<file path=ppt/slides/_rels/slide123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7.xml"/></Relationships>
</file>

<file path=ppt/slides/_rels/slide124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7.xml"/></Relationships>
</file>

<file path=ppt/slides/_rels/slide125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7.xml"/></Relationships>
</file>

<file path=ppt/slides/_rels/slide126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7.xml"/></Relationships>
</file>

<file path=ppt/slides/_rels/slide127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7.xml"/></Relationships>
</file>

<file path=ppt/slides/_rels/slide128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7.xml"/></Relationships>
</file>

<file path=ppt/slides/_rels/slide129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7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7.xml"/></Relationships>
</file>

<file path=ppt/slides/_rels/slide1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.png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7.xml"/></Relationships>
</file>

<file path=ppt/slides/_rels/slide131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7.xml"/></Relationships>
</file>

<file path=ppt/slides/_rels/slide132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7.xml"/></Relationships>
</file>

<file path=ppt/slides/_rels/slide133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7.xml"/></Relationships>
</file>

<file path=ppt/slides/_rels/slide134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7.xml"/></Relationships>
</file>

<file path=ppt/slides/_rels/slide135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7.xml"/></Relationships>
</file>

<file path=ppt/slides/_rels/slide136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7.xml"/></Relationships>
</file>

<file path=ppt/slides/_rels/slide137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7.xml"/></Relationships>
</file>

<file path=ppt/slides/_rels/slide1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.png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31.png"/></Relationships>
</file>

<file path=ppt/slides/_rels/slide139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7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7.xml"/></Relationships>
</file>

<file path=ppt/slides/_rels/slide140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7.xml"/></Relationships>
</file>

<file path=ppt/slides/_rels/slide141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7.xml"/></Relationships>
</file>

<file path=ppt/slides/_rels/slide1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.png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7.xml"/></Relationships>
</file>

<file path=ppt/slides/_rels/slide143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7.xml"/></Relationships>
</file>

<file path=ppt/slides/_rels/slide144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7.xml"/></Relationships>
</file>

<file path=ppt/slides/_rels/slide145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7.xml"/></Relationships>
</file>

<file path=ppt/slides/_rels/slide146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7.xml"/></Relationships>
</file>

<file path=ppt/slides/_rels/slide147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7.xml"/></Relationships>
</file>

<file path=ppt/slides/_rels/slide1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.png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7.xml"/></Relationships>
</file>

<file path=ppt/slides/_rels/slide149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7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7.xml"/></Relationships>
</file>

<file path=ppt/slides/_rels/slide150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7.xml"/></Relationships>
</file>

<file path=ppt/slides/_rels/slide151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7.xml"/></Relationships>
</file>

<file path=ppt/slides/_rels/slide152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7.xml"/></Relationships>
</file>

<file path=ppt/slides/_rels/slide153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7.xml"/></Relationships>
</file>

<file path=ppt/slides/_rels/slide1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.png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7.xml"/></Relationships>
</file>

<file path=ppt/slides/_rels/slide155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7.xml"/></Relationships>
</file>

<file path=ppt/slides/_rels/slide156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7.xml"/></Relationships>
</file>

<file path=ppt/slides/_rels/slide157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7.xml"/></Relationships>
</file>

<file path=ppt/slides/_rels/slide158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7.xml"/></Relationships>
</file>

<file path=ppt/slides/_rels/slide15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.png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7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7.xml"/></Relationships>
</file>

<file path=ppt/slides/_rels/slide160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7.xml"/></Relationships>
</file>

<file path=ppt/slides/_rels/slide161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7.xml"/></Relationships>
</file>

<file path=ppt/slides/_rels/slide162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7.xml"/></Relationships>
</file>

<file path=ppt/slides/_rels/slide163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7.xml"/></Relationships>
</file>

<file path=ppt/slides/_rels/slide164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7.xml"/></Relationships>
</file>

<file path=ppt/slides/_rels/slide16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.png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7.xml"/></Relationships>
</file>

<file path=ppt/slides/_rels/slide166.xml.rels><?xml version="1.0" encoding="UTF-8" standalone="yes"?>
<Relationships xmlns="http://schemas.openxmlformats.org/package/2006/relationships"><Relationship Id="rId3" Type="http://schemas.openxmlformats.org/officeDocument/2006/relationships/audio" Target="../media/audio2.wav"/><Relationship Id="rId2" Type="http://schemas.openxmlformats.org/officeDocument/2006/relationships/audio" Target="../media/audio3.wav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37.png"/></Relationships>
</file>

<file path=ppt/slides/_rels/slide16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68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7.xml"/></Relationships>
</file>

<file path=ppt/slides/_rels/slide169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7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7.xml"/></Relationships>
</file>

<file path=ppt/slides/_rels/slide170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7.xml"/></Relationships>
</file>

<file path=ppt/slides/_rels/slide17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.png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7.xml"/></Relationships>
</file>

<file path=ppt/slides/_rels/slide172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7.xml"/></Relationships>
</file>

<file path=ppt/slides/_rels/slide173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7.xml"/></Relationships>
</file>

<file path=ppt/slides/_rels/slide174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7.xml"/></Relationships>
</file>

<file path=ppt/slides/_rels/slide175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7.xml"/></Relationships>
</file>

<file path=ppt/slides/_rels/slide17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9.png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7.xml"/></Relationships>
</file>

<file path=ppt/slides/_rels/slide177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7.xml"/></Relationships>
</file>

<file path=ppt/slides/_rels/slide178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7.xml"/></Relationships>
</file>

<file path=ppt/slides/_rels/slide179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7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7.xml"/></Relationships>
</file>

<file path=ppt/slides/_rels/slide180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7.xml"/></Relationships>
</file>

<file path=ppt/slides/_rels/slide18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0.png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7.xml"/></Relationships>
</file>

<file path=ppt/slides/_rels/slide182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7.xml"/></Relationships>
</file>

<file path=ppt/slides/_rels/slide183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7.xml"/></Relationships>
</file>

<file path=ppt/slides/_rels/slide184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7.xml"/></Relationships>
</file>

<file path=ppt/slides/_rels/slide185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7.xml"/></Relationships>
</file>

<file path=ppt/slides/_rels/slide186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7.xml"/></Relationships>
</file>

<file path=ppt/slides/_rels/slide18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.png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7.xml"/></Relationships>
</file>

<file path=ppt/slides/_rels/slide188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7.xml"/></Relationships>
</file>

<file path=ppt/slides/_rels/slide189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7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7.xml"/></Relationships>
</file>

<file path=ppt/slides/_rels/slide190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7.xml"/></Relationships>
</file>

<file path=ppt/slides/_rels/slide191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7.xml"/></Relationships>
</file>

<file path=ppt/slides/_rels/slide192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7.xml"/></Relationships>
</file>

<file path=ppt/slides/_rels/slide19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2.png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7.xml"/></Relationships>
</file>

<file path=ppt/slides/_rels/slide194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7.xml"/></Relationships>
</file>

<file path=ppt/slides/_rels/slide195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7.xml"/></Relationships>
</file>

<file path=ppt/slides/_rels/slide196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7.xml"/></Relationships>
</file>

<file path=ppt/slides/_rels/slide197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7.xml"/></Relationships>
</file>

<file path=ppt/slides/_rels/slide19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3.png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7.xml"/></Relationships>
</file>

<file path=ppt/slides/_rels/slide199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7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7.xml"/></Relationships>
</file>

<file path=ppt/slides/_rels/slide200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7.xml"/></Relationships>
</file>

<file path=ppt/slides/_rels/slide201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7.xml"/></Relationships>
</file>

<file path=ppt/slides/_rels/slide202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7.xml"/></Relationships>
</file>

<file path=ppt/slides/_rels/slide20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4.png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7.xml"/></Relationships>
</file>

<file path=ppt/slides/_rels/slide204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7.xml"/></Relationships>
</file>

<file path=ppt/slides/_rels/slide205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7.xml"/></Relationships>
</file>

<file path=ppt/slides/_rels/slide206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7.xml"/></Relationships>
</file>

<file path=ppt/slides/_rels/slide207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7.xml"/></Relationships>
</file>

<file path=ppt/slides/_rels/slide208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7.xml"/></Relationships>
</file>

<file path=ppt/slides/_rels/slide209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7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7.xml"/></Relationships>
</file>

<file path=ppt/slides/_rels/slide2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5.png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7.xml"/></Relationships>
</file>

<file path=ppt/slides/_rels/slide211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7.xml"/></Relationships>
</file>

<file path=ppt/slides/_rels/slide212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7.xml"/></Relationships>
</file>

<file path=ppt/slides/_rels/slide213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7.xml"/></Relationships>
</file>

<file path=ppt/slides/_rels/slide2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6.png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7.xml"/></Relationships>
</file>

<file path=ppt/slides/_rels/slide215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7.xml"/></Relationships>
</file>

<file path=ppt/slides/_rels/slide216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7.xml"/></Relationships>
</file>

<file path=ppt/slides/_rels/slide217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7.xml"/></Relationships>
</file>

<file path=ppt/slides/_rels/slide218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7.xml"/></Relationships>
</file>

<file path=ppt/slides/_rels/slide2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.png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7.xml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7.xml"/></Relationships>
</file>

<file path=ppt/slides/_rels/slide220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7.xml"/></Relationships>
</file>

<file path=ppt/slides/_rels/slide221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7.xml"/></Relationships>
</file>

<file path=ppt/slides/_rels/slide222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7.xml"/></Relationships>
</file>

<file path=ppt/slides/_rels/slide223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7.xml"/></Relationships>
</file>

<file path=ppt/slides/_rels/slide224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7.xml"/></Relationships>
</file>

<file path=ppt/slides/_rels/slide2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8.png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7.xml"/></Relationships>
</file>

<file path=ppt/slides/_rels/slide226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7.xml"/></Relationships>
</file>

<file path=ppt/slides/_rels/slide227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7.xml"/></Relationships>
</file>

<file path=ppt/slides/_rels/slide228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7.xml"/></Relationships>
</file>

<file path=ppt/slides/_rels/slide229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7.xml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7.xml"/></Relationships>
</file>

<file path=ppt/slides/_rels/slide230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7.xml"/></Relationships>
</file>

<file path=ppt/slides/_rels/slide2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9.png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50.png"/></Relationships>
</file>

<file path=ppt/slides/_rels/slide232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7.xml"/></Relationships>
</file>

<file path=ppt/slides/_rels/slide233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7.xml"/></Relationships>
</file>

<file path=ppt/slides/_rels/slide234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7.xml"/></Relationships>
</file>

<file path=ppt/slides/_rels/slide235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7.xml"/></Relationships>
</file>

<file path=ppt/slides/_rels/slide236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7.xml"/></Relationships>
</file>

<file path=ppt/slides/_rels/slide2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1.png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7.xml"/></Relationships>
</file>

<file path=ppt/slides/_rels/slide238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7.xml"/></Relationships>
</file>

<file path=ppt/slides/_rels/slide239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7.xml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7.png"/></Relationships>
</file>

<file path=ppt/slides/_rels/slide240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7.xml"/></Relationships>
</file>

<file path=ppt/slides/_rels/slide241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7.xml"/></Relationships>
</file>

<file path=ppt/slides/_rels/slide242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7.xml"/></Relationships>
</file>

<file path=ppt/slides/_rels/slide2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2.png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7.xml"/></Relationships>
</file>

<file path=ppt/slides/_rels/slide244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7.xml"/></Relationships>
</file>

<file path=ppt/slides/_rels/slide245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7.xml"/></Relationships>
</file>

<file path=ppt/slides/_rels/slide246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7.xml"/></Relationships>
</file>

<file path=ppt/slides/_rels/slide247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7.xml"/></Relationships>
</file>

<file path=ppt/slides/_rels/slide248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7.xml"/></Relationships>
</file>

<file path=ppt/slides/_rels/slide2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3.png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7.xml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7.xml"/></Relationships>
</file>

<file path=ppt/slides/_rels/slide250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7.xml"/></Relationships>
</file>

<file path=ppt/slides/_rels/slide251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7.xml"/></Relationships>
</file>

<file path=ppt/slides/_rels/slide252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7.xml"/></Relationships>
</file>

<file path=ppt/slides/_rels/slide253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7.xml"/></Relationships>
</file>

<file path=ppt/slides/_rels/slide254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7.xml"/></Relationships>
</file>

<file path=ppt/slides/_rels/slide2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4.png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7.xml"/></Relationships>
</file>

<file path=ppt/slides/_rels/slide256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7.xml"/></Relationships>
</file>

<file path=ppt/slides/_rels/slide257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7.xml"/></Relationships>
</file>

<file path=ppt/slides/_rels/slide258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7.xml"/></Relationships>
</file>

<file path=ppt/slides/_rels/slide259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7.xml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7.xml"/></Relationships>
</file>

<file path=ppt/slides/_rels/slide26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5.png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7.xml"/></Relationships>
</file>

<file path=ppt/slides/_rels/slide261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7.xml"/></Relationships>
</file>

<file path=ppt/slides/_rels/slide262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7.xml"/></Relationships>
</file>

<file path=ppt/slides/_rels/slide263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7.xml"/></Relationships>
</file>

<file path=ppt/slides/_rels/slide264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7.xml"/></Relationships>
</file>

<file path=ppt/slides/_rels/slide26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6.png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7.xml"/></Relationships>
</file>

<file path=ppt/slides/_rels/slide266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7.xml"/></Relationships>
</file>

<file path=ppt/slides/_rels/slide267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7.xml"/></Relationships>
</file>

<file path=ppt/slides/_rels/slide268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7.xml"/></Relationships>
</file>

<file path=ppt/slides/_rels/slide269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7.xml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7.xml"/></Relationships>
</file>

<file path=ppt/slides/_rels/slide27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7.png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7.xml"/></Relationships>
</file>

<file path=ppt/slides/_rels/slide271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7.xml"/></Relationships>
</file>

<file path=ppt/slides/_rels/slide272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7.xml"/></Relationships>
</file>

<file path=ppt/slides/_rels/slide273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7.xml"/></Relationships>
</file>

<file path=ppt/slides/_rels/slide274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7.xml"/></Relationships>
</file>

<file path=ppt/slides/_rels/slide275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7.xml"/></Relationships>
</file>

<file path=ppt/slides/_rels/slide27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8.png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59.png"/></Relationships>
</file>

<file path=ppt/slides/_rels/slide277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7.xml"/></Relationships>
</file>

<file path=ppt/slides/_rels/slide278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7.xml"/></Relationships>
</file>

<file path=ppt/slides/_rels/slide279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7.xml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7.xml"/></Relationships>
</file>

<file path=ppt/slides/_rels/slide280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7.xml"/></Relationships>
</file>

<file path=ppt/slides/_rels/slide281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7.xml"/></Relationships>
</file>

<file path=ppt/slides/_rels/slide28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0.png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7.xml"/></Relationships>
</file>

<file path=ppt/slides/_rels/slide283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7.xml"/></Relationships>
</file>

<file path=ppt/slides/_rels/slide284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7.xml"/></Relationships>
</file>

<file path=ppt/slides/_rels/slide285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7.xml"/></Relationships>
</file>

<file path=ppt/slides/_rels/slide286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7.xml"/></Relationships>
</file>

<file path=ppt/slides/_rels/slide287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7.xml"/></Relationships>
</file>

<file path=ppt/slides/_rels/slide28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.png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7.xml"/></Relationships>
</file>

<file path=ppt/slides/_rels/slide289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7.xml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7.xml"/></Relationships>
</file>

<file path=ppt/slides/_rels/slide290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7.xml"/></Relationships>
</file>

<file path=ppt/slides/_rels/slide291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7.xml"/></Relationships>
</file>

<file path=ppt/slides/_rels/slide292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7.xml"/></Relationships>
</file>

<file path=ppt/slides/_rels/slide293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7.xml"/></Relationships>
</file>

<file path=ppt/slides/_rels/slide29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2.png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7.xml"/></Relationships>
</file>

<file path=ppt/slides/_rels/slide295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7.xml"/></Relationships>
</file>

<file path=ppt/slides/_rels/slide296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7.xml"/></Relationships>
</file>

<file path=ppt/slides/_rels/slide297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7.xml"/></Relationships>
</file>

<file path=ppt/slides/_rels/slide298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7.xml"/></Relationships>
</file>

<file path=ppt/slides/_rels/slide299.xml.rels><?xml version="1.0" encoding="UTF-8" standalone="yes"?>
<Relationships xmlns="http://schemas.openxmlformats.org/package/2006/relationships"><Relationship Id="rId3" Type="http://schemas.openxmlformats.org/officeDocument/2006/relationships/image" Target="../media/image63.png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7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7.xml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7.xml"/></Relationships>
</file>

<file path=ppt/slides/_rels/slide300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7.xml"/></Relationships>
</file>

<file path=ppt/slides/_rels/slide301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7.xml"/></Relationships>
</file>

<file path=ppt/slides/_rels/slide302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7.xml"/></Relationships>
</file>

<file path=ppt/slides/_rels/slide303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7.xml"/></Relationships>
</file>

<file path=ppt/slides/_rels/slide304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7.xml"/></Relationships>
</file>

<file path=ppt/slides/_rels/slide305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7.xml"/></Relationships>
</file>

<file path=ppt/slides/_rels/slide306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7.xml"/></Relationships>
</file>

<file path=ppt/slides/_rels/slide307.xml.rels><?xml version="1.0" encoding="UTF-8" standalone="yes"?>
<Relationships xmlns="http://schemas.openxmlformats.org/package/2006/relationships"><Relationship Id="rId3" Type="http://schemas.openxmlformats.org/officeDocument/2006/relationships/image" Target="../media/image64.png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7.xml"/></Relationships>
</file>

<file path=ppt/slides/_rels/slide308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7.xml"/></Relationships>
</file>

<file path=ppt/slides/_rels/slide309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7.xml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7.xml"/></Relationships>
</file>

<file path=ppt/slides/_rels/slide310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7.xml"/></Relationships>
</file>

<file path=ppt/slides/_rels/slide311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7.xml"/></Relationships>
</file>

<file path=ppt/slides/_rels/slide312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7.xml"/></Relationships>
</file>

<file path=ppt/slides/_rels/slide313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7.xml"/></Relationships>
</file>

<file path=ppt/slides/_rels/slide314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7.xml"/></Relationships>
</file>

<file path=ppt/slides/_rels/slide3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5.png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66.png"/></Relationships>
</file>

<file path=ppt/slides/_rels/slide316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7.xml"/></Relationships>
</file>

<file path=ppt/slides/_rels/slide317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7.xml"/></Relationships>
</file>

<file path=ppt/slides/_rels/slide318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7.xml"/></Relationships>
</file>

<file path=ppt/slides/_rels/slide319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7.xml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7.xml"/></Relationships>
</file>

<file path=ppt/slides/_rels/slide320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7.xml"/></Relationships>
</file>

<file path=ppt/slides/_rels/slide321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7.xml"/></Relationships>
</file>

<file path=ppt/slides/_rels/slide322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7.xml"/></Relationships>
</file>

<file path=ppt/slides/_rels/slide3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7.png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7.xml"/></Relationships>
</file>

<file path=ppt/slides/_rels/slide324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7.xml"/></Relationships>
</file>

<file path=ppt/slides/_rels/slide325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7.xml"/></Relationships>
</file>

<file path=ppt/slides/_rels/slide326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7.xml"/></Relationships>
</file>

<file path=ppt/slides/_rels/slide327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7.xml"/></Relationships>
</file>

<file path=ppt/slides/_rels/slide328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7.xml"/></Relationships>
</file>

<file path=ppt/slides/_rels/slide3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68.png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7.xml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7.xml"/></Relationships>
</file>

<file path=ppt/slides/_rels/slide330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7.xml"/></Relationships>
</file>

<file path=ppt/slides/_rels/slide331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7.xml"/></Relationships>
</file>

<file path=ppt/slides/_rels/slide332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7.xml"/></Relationships>
</file>

<file path=ppt/slides/_rels/slide333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7.xml"/></Relationships>
</file>

<file path=ppt/slides/_rels/slide3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3.png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7.xml"/></Relationships>
</file>

<file path=ppt/slides/_rels/slide335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7.xml"/></Relationships>
</file>

<file path=ppt/slides/_rels/slide336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7.xml"/></Relationships>
</file>

<file path=ppt/slides/_rels/slide337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7.xml"/></Relationships>
</file>

<file path=ppt/slides/_rels/slide338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7.xml"/></Relationships>
</file>

<file path=ppt/slides/_rels/slide339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7.xml"/></Relationships>
</file>

<file path=ppt/slides/_rels/slide34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7.xml"/></Relationships>
</file>

<file path=ppt/slides/_rels/slide3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69.png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7.xml"/></Relationships>
</file>

<file path=ppt/slides/_rels/slide341.xml.rels><?xml version="1.0" encoding="UTF-8" standalone="yes"?>
<Relationships xmlns="http://schemas.openxmlformats.org/package/2006/relationships"><Relationship Id="rId3" Type="http://schemas.openxmlformats.org/officeDocument/2006/relationships/audio" Target="../media/audio2.wav"/><Relationship Id="rId2" Type="http://schemas.openxmlformats.org/officeDocument/2006/relationships/audio" Target="../media/audio3.wav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37.png"/></Relationships>
</file>

<file path=ppt/slides/_rels/slide3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7.xml"/></Relationships>
</file>

<file path=ppt/slides/_rels/slide36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7.xml"/></Relationships>
</file>

<file path=ppt/slides/_rels/slide37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7.xml"/></Relationships>
</file>

<file path=ppt/slides/_rels/slide38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7.xml"/></Relationships>
</file>

<file path=ppt/slides/_rels/slide39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7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7.xml"/></Relationships>
</file>

<file path=ppt/slides/_rels/slide40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7.xml"/></Relationships>
</file>

<file path=ppt/slides/_rels/slide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11.png"/></Relationships>
</file>

<file path=ppt/slides/_rels/slide42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7.xml"/></Relationships>
</file>

<file path=ppt/slides/_rels/slide43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7.xml"/></Relationships>
</file>

<file path=ppt/slides/_rels/slide44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7.xml"/></Relationships>
</file>

<file path=ppt/slides/_rels/slide45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7.xml"/></Relationships>
</file>

<file path=ppt/slides/_rels/slide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7.xml"/></Relationships>
</file>

<file path=ppt/slides/_rels/slide47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7.xml"/></Relationships>
</file>

<file path=ppt/slides/_rels/slide48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7.xml"/></Relationships>
</file>

<file path=ppt/slides/_rels/slide49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7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7.xml"/></Relationships>
</file>

<file path=ppt/slides/_rels/slide50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7.xml"/></Relationships>
</file>

<file path=ppt/slides/_rels/slide51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7.xml"/></Relationships>
</file>

<file path=ppt/slides/_rels/slide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7.xml"/></Relationships>
</file>

<file path=ppt/slides/_rels/slide53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7.xml"/></Relationships>
</file>

<file path=ppt/slides/_rels/slide54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7.xml"/></Relationships>
</file>

<file path=ppt/slides/_rels/slide55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7.xml"/></Relationships>
</file>

<file path=ppt/slides/_rels/slide56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7.xml"/></Relationships>
</file>

<file path=ppt/slides/_rels/slide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7.xml"/></Relationships>
</file>

<file path=ppt/slides/_rels/slide58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7.xml"/></Relationships>
</file>

<file path=ppt/slides/_rels/slide59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7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2.png"/></Relationships>
</file>

<file path=ppt/slides/_rels/slide60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7.xml"/></Relationships>
</file>

<file path=ppt/slides/_rels/slide61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7.xml"/></Relationships>
</file>

<file path=ppt/slides/_rels/slide6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7.xml"/></Relationships>
</file>

<file path=ppt/slides/_rels/slide63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7.xml"/></Relationships>
</file>

<file path=ppt/slides/_rels/slide64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7.xml"/></Relationships>
</file>

<file path=ppt/slides/_rels/slide65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7.xml"/></Relationships>
</file>

<file path=ppt/slides/_rels/slide6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png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7.xml"/></Relationships>
</file>

<file path=ppt/slides/_rels/slide67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7.xml"/></Relationships>
</file>

<file path=ppt/slides/_rels/slide68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7.xml"/></Relationships>
</file>

<file path=ppt/slides/_rels/slide69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7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7.xml"/></Relationships>
</file>

<file path=ppt/slides/_rels/slide7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png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7.xml"/></Relationships>
</file>

<file path=ppt/slides/_rels/slide71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7.xml"/></Relationships>
</file>

<file path=ppt/slides/_rels/slide72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7.xml"/></Relationships>
</file>

<file path=ppt/slides/_rels/slide73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7.xml"/></Relationships>
</file>

<file path=ppt/slides/_rels/slide74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7.xml"/></Relationships>
</file>

<file path=ppt/slides/_rels/slide7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png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7.xml"/></Relationships>
</file>

<file path=ppt/slides/_rels/slide76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7.xml"/></Relationships>
</file>

<file path=ppt/slides/_rels/slide77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7.xml"/></Relationships>
</file>

<file path=ppt/slides/_rels/slide78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7.xml"/></Relationships>
</file>

<file path=ppt/slides/_rels/slide79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7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7.xml"/></Relationships>
</file>

<file path=ppt/slides/_rels/slide8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png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7.xml"/></Relationships>
</file>

<file path=ppt/slides/_rels/slide81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7.xml"/></Relationships>
</file>

<file path=ppt/slides/_rels/slide82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7.xml"/></Relationships>
</file>

<file path=ppt/slides/_rels/slide83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7.xml"/></Relationships>
</file>

<file path=ppt/slides/_rels/slide84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7.xml"/></Relationships>
</file>

<file path=ppt/slides/_rels/slide8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21.png"/></Relationships>
</file>

<file path=ppt/slides/_rels/slide86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7.xml"/></Relationships>
</file>

<file path=ppt/slides/_rels/slide87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7.xml"/></Relationships>
</file>

<file path=ppt/slides/_rels/slide88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7.xml"/></Relationships>
</file>

<file path=ppt/slides/_rels/slide89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7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7.xml"/></Relationships>
</file>

<file path=ppt/slides/_rels/slide90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7.xml"/></Relationships>
</file>

<file path=ppt/slides/_rels/slide9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png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23.png"/></Relationships>
</file>

<file path=ppt/slides/_rels/slide92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7.xml"/></Relationships>
</file>

<file path=ppt/slides/_rels/slide93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7.xml"/></Relationships>
</file>

<file path=ppt/slides/_rels/slide94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7.xml"/></Relationships>
</file>

<file path=ppt/slides/_rels/slide95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7.xml"/></Relationships>
</file>

<file path=ppt/slides/_rels/slide96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7.xml"/></Relationships>
</file>

<file path=ppt/slides/_rels/slide9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png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7.xml"/></Relationships>
</file>

<file path=ppt/slides/_rels/slide98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7.xml"/></Relationships>
</file>

<file path=ppt/slides/_rels/slide99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7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Rectangle 2">
            <a:extLst>
              <a:ext uri="{FF2B5EF4-FFF2-40B4-BE49-F238E27FC236}">
                <a16:creationId xmlns:a16="http://schemas.microsoft.com/office/drawing/2014/main" id="{9D83DB7B-7691-0665-C36E-9CB904392F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4800" y="304800"/>
            <a:ext cx="8534400" cy="6400800"/>
          </a:xfrm>
          <a:prstGeom prst="rect">
            <a:avLst/>
          </a:prstGeom>
          <a:solidFill>
            <a:srgbClr val="FFCC00">
              <a:alpha val="0"/>
            </a:srgbClr>
          </a:solidFill>
          <a:ln w="3175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/>
            <a:endParaRPr lang="es-ES" altLang="es-ES" sz="2000"/>
          </a:p>
          <a:p>
            <a:pPr algn="ctr" eaLnBrk="1" hangingPunct="1"/>
            <a:endParaRPr lang="es-ES" altLang="es-ES" sz="2000"/>
          </a:p>
          <a:p>
            <a:pPr algn="ctr" eaLnBrk="1" hangingPunct="1"/>
            <a:endParaRPr lang="es-ES" altLang="es-ES" sz="2400"/>
          </a:p>
        </p:txBody>
      </p:sp>
      <p:sp>
        <p:nvSpPr>
          <p:cNvPr id="13315" name="Rectangle 3">
            <a:extLst>
              <a:ext uri="{FF2B5EF4-FFF2-40B4-BE49-F238E27FC236}">
                <a16:creationId xmlns:a16="http://schemas.microsoft.com/office/drawing/2014/main" id="{44B6ED18-F1D2-FB41-E0C1-7EC64FFF826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9600" y="457200"/>
            <a:ext cx="7924800" cy="6096000"/>
          </a:xfrm>
          <a:prstGeom prst="rect">
            <a:avLst/>
          </a:prstGeom>
          <a:solidFill>
            <a:srgbClr val="DDDDDD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endParaRPr lang="es-ES" altLang="es-ES" sz="2400">
              <a:solidFill>
                <a:srgbClr val="CC3300"/>
              </a:solidFill>
            </a:endParaRPr>
          </a:p>
          <a:p>
            <a:pPr algn="ctr" eaLnBrk="1" hangingPunct="1">
              <a:lnSpc>
                <a:spcPct val="115000"/>
              </a:lnSpc>
            </a:pPr>
            <a:endParaRPr lang="es-ES" altLang="es-ES" sz="2400">
              <a:solidFill>
                <a:srgbClr val="CC3300"/>
              </a:solidFill>
            </a:endParaRPr>
          </a:p>
          <a:p>
            <a:pPr algn="ctr" eaLnBrk="1" hangingPunct="1">
              <a:lnSpc>
                <a:spcPct val="115000"/>
              </a:lnSpc>
            </a:pPr>
            <a:endParaRPr lang="es-ES" altLang="es-ES" sz="2400">
              <a:solidFill>
                <a:srgbClr val="CC3300"/>
              </a:solidFill>
            </a:endParaRPr>
          </a:p>
          <a:p>
            <a:pPr algn="ctr" eaLnBrk="1" hangingPunct="1">
              <a:lnSpc>
                <a:spcPct val="115000"/>
              </a:lnSpc>
            </a:pPr>
            <a:endParaRPr lang="es-ES" altLang="es-ES" sz="2400">
              <a:solidFill>
                <a:srgbClr val="CC3300"/>
              </a:solidFill>
            </a:endParaRPr>
          </a:p>
        </p:txBody>
      </p:sp>
      <p:sp>
        <p:nvSpPr>
          <p:cNvPr id="1393668" name="Text Box 4">
            <a:extLst>
              <a:ext uri="{FF2B5EF4-FFF2-40B4-BE49-F238E27FC236}">
                <a16:creationId xmlns:a16="http://schemas.microsoft.com/office/drawing/2014/main" id="{BF62C73D-EFC6-516E-185B-648E6923FD6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93838" y="838200"/>
            <a:ext cx="62484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s-ES" altLang="es-ES" sz="2400" dirty="0" err="1">
                <a:solidFill>
                  <a:srgbClr val="292929"/>
                </a:solidFill>
              </a:rPr>
              <a:t>logopedlorageorgieva</a:t>
            </a:r>
            <a:endParaRPr lang="es-ES" altLang="es-ES" sz="2400" dirty="0">
              <a:solidFill>
                <a:srgbClr val="292929"/>
              </a:solidFill>
            </a:endParaRPr>
          </a:p>
        </p:txBody>
      </p:sp>
      <p:sp>
        <p:nvSpPr>
          <p:cNvPr id="13317" name="Text Box 5">
            <a:extLst>
              <a:ext uri="{FF2B5EF4-FFF2-40B4-BE49-F238E27FC236}">
                <a16:creationId xmlns:a16="http://schemas.microsoft.com/office/drawing/2014/main" id="{F383A527-38DA-4C23-DAFF-8FF2147D0C8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38200" y="1905000"/>
            <a:ext cx="7391400" cy="249299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bg-BG" altLang="es-ES" sz="4400" dirty="0">
                <a:solidFill>
                  <a:srgbClr val="800000"/>
                </a:solidFill>
              </a:rPr>
              <a:t>ПОДРЕДИ</a:t>
            </a:r>
            <a:r>
              <a:rPr lang="es-ES" altLang="es-ES" sz="4400" dirty="0">
                <a:solidFill>
                  <a:srgbClr val="800000"/>
                </a:solidFill>
              </a:rPr>
              <a:t>_</a:t>
            </a:r>
            <a:r>
              <a:rPr lang="bg-BG" altLang="es-ES" sz="4400" dirty="0">
                <a:solidFill>
                  <a:srgbClr val="800000"/>
                </a:solidFill>
              </a:rPr>
              <a:t>ИЗР</a:t>
            </a:r>
            <a:endParaRPr lang="es-ES" altLang="es-ES" sz="3200" dirty="0">
              <a:solidFill>
                <a:srgbClr val="800000"/>
              </a:solidFill>
            </a:endParaRPr>
          </a:p>
          <a:p>
            <a:pPr algn="ctr" eaLnBrk="1" hangingPunct="1">
              <a:spcBef>
                <a:spcPct val="50000"/>
              </a:spcBef>
            </a:pPr>
            <a:r>
              <a:rPr lang="bg-BG" altLang="es-ES" sz="2800" dirty="0">
                <a:solidFill>
                  <a:srgbClr val="800000"/>
                </a:solidFill>
              </a:rPr>
              <a:t>Подреди правилно думите, за да образуват изречение.</a:t>
            </a:r>
            <a:endParaRPr lang="es-ES" altLang="es-ES" sz="2800" dirty="0">
              <a:solidFill>
                <a:srgbClr val="800000"/>
              </a:solidFill>
            </a:endParaRPr>
          </a:p>
          <a:p>
            <a:pPr algn="ctr" eaLnBrk="1" hangingPunct="1">
              <a:spcBef>
                <a:spcPct val="50000"/>
              </a:spcBef>
            </a:pPr>
            <a:endParaRPr lang="es-ES" altLang="es-ES" sz="2800" dirty="0">
              <a:solidFill>
                <a:srgbClr val="D60000"/>
              </a:solidFill>
            </a:endParaRPr>
          </a:p>
        </p:txBody>
      </p:sp>
      <p:sp>
        <p:nvSpPr>
          <p:cNvPr id="13318" name="Rectangle 6">
            <a:hlinkClick r:id="" action="ppaction://hlinkshowjump?jump=nextslide">
              <a:snd r:embed="rId2" name="arrow.wav"/>
            </a:hlinkClick>
            <a:extLst>
              <a:ext uri="{FF2B5EF4-FFF2-40B4-BE49-F238E27FC236}">
                <a16:creationId xmlns:a16="http://schemas.microsoft.com/office/drawing/2014/main" id="{63DB5761-29CA-DB2C-3F1A-190881816B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16626" y="4016990"/>
            <a:ext cx="4079875" cy="685800"/>
          </a:xfrm>
          <a:prstGeom prst="rect">
            <a:avLst/>
          </a:prstGeom>
          <a:solidFill>
            <a:srgbClr val="EAEAEA"/>
          </a:solidFill>
          <a:ln w="127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2800" dirty="0">
                <a:solidFill>
                  <a:srgbClr val="800000"/>
                </a:solidFill>
              </a:rPr>
              <a:t>ЧАСТ</a:t>
            </a:r>
            <a:r>
              <a:rPr lang="es-ES" altLang="es-ES" sz="2800" dirty="0">
                <a:solidFill>
                  <a:srgbClr val="800000"/>
                </a:solidFill>
              </a:rPr>
              <a:t>  1</a:t>
            </a:r>
          </a:p>
        </p:txBody>
      </p:sp>
      <p:sp>
        <p:nvSpPr>
          <p:cNvPr id="13319" name="Rectangle 7">
            <a:hlinkClick r:id="rId3" action="ppaction://hlinksldjump">
              <a:snd r:embed="rId2" name="arrow.wav"/>
            </a:hlinkClick>
            <a:extLst>
              <a:ext uri="{FF2B5EF4-FFF2-40B4-BE49-F238E27FC236}">
                <a16:creationId xmlns:a16="http://schemas.microsoft.com/office/drawing/2014/main" id="{00B8D321-5ED8-773F-556B-C8CD224B71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40510" y="5007590"/>
            <a:ext cx="4079875" cy="685800"/>
          </a:xfrm>
          <a:prstGeom prst="rect">
            <a:avLst/>
          </a:prstGeom>
          <a:solidFill>
            <a:srgbClr val="EAEAEA"/>
          </a:solidFill>
          <a:ln w="127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2800" dirty="0">
                <a:solidFill>
                  <a:srgbClr val="800000"/>
                </a:solidFill>
              </a:rPr>
              <a:t>ЧАСТ</a:t>
            </a:r>
            <a:r>
              <a:rPr lang="es-ES" altLang="es-ES" sz="2800" dirty="0">
                <a:solidFill>
                  <a:srgbClr val="800000"/>
                </a:solidFill>
              </a:rPr>
              <a:t>  2</a:t>
            </a:r>
          </a:p>
        </p:txBody>
      </p:sp>
    </p:spTree>
  </p:cSld>
  <p:clrMapOvr>
    <a:masterClrMapping/>
  </p:clrMapOvr>
  <p:transition advClick="0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36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7" dur="1000"/>
                                        <p:tgtEl>
                                          <p:spTgt spid="13936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93668" grpId="0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530" name="Rectangle 2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9755D6EB-D2C9-6CF1-4CEA-1F2DA54236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1143000"/>
            <a:ext cx="8302625" cy="31242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Боли ме много един</a:t>
            </a:r>
            <a:r>
              <a:rPr lang="es-ES" altLang="es-ES" sz="4400" dirty="0">
                <a:solidFill>
                  <a:srgbClr val="292929"/>
                </a:solidFill>
              </a:rPr>
              <a:t> …</a:t>
            </a:r>
          </a:p>
        </p:txBody>
      </p:sp>
      <p:sp>
        <p:nvSpPr>
          <p:cNvPr id="22531" name="Rectangle 3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B7D5DDD4-7963-E891-8C2F-3A59C449D11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533400"/>
            <a:ext cx="8302625" cy="6096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endParaRPr lang="es-ES" altLang="es-ES" sz="4800">
              <a:solidFill>
                <a:srgbClr val="CC3300"/>
              </a:solidFill>
            </a:endParaRPr>
          </a:p>
        </p:txBody>
      </p:sp>
      <p:sp>
        <p:nvSpPr>
          <p:cNvPr id="22532" name="Rectangle 4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31AB7666-8EDF-29E3-C0DB-770DAE0D4B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4267200"/>
            <a:ext cx="8302625" cy="20574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es-ES" altLang="es-ES" sz="4400" dirty="0">
                <a:solidFill>
                  <a:srgbClr val="292929"/>
                </a:solidFill>
              </a:rPr>
              <a:t> </a:t>
            </a:r>
            <a:r>
              <a:rPr lang="bg-BG" altLang="es-ES" sz="4400" dirty="0">
                <a:solidFill>
                  <a:srgbClr val="292929"/>
                </a:solidFill>
              </a:rPr>
              <a:t>много</a:t>
            </a:r>
            <a:r>
              <a:rPr lang="es-ES" altLang="es-ES" sz="4400" dirty="0">
                <a:solidFill>
                  <a:srgbClr val="292929"/>
                </a:solidFill>
              </a:rPr>
              <a:t>   </a:t>
            </a:r>
            <a:r>
              <a:rPr lang="bg-BG" altLang="es-ES" sz="4400" dirty="0">
                <a:solidFill>
                  <a:srgbClr val="292929"/>
                </a:solidFill>
              </a:rPr>
              <a:t>един</a:t>
            </a:r>
            <a:r>
              <a:rPr lang="es-ES" altLang="es-ES" sz="4400" dirty="0">
                <a:solidFill>
                  <a:srgbClr val="292929"/>
                </a:solidFill>
              </a:rPr>
              <a:t>    </a:t>
            </a:r>
            <a:r>
              <a:rPr lang="bg-BG" altLang="es-ES" sz="4400" dirty="0">
                <a:solidFill>
                  <a:srgbClr val="292929"/>
                </a:solidFill>
              </a:rPr>
              <a:t>ме </a:t>
            </a:r>
            <a:r>
              <a:rPr lang="es-ES" altLang="es-ES" sz="4400" dirty="0">
                <a:solidFill>
                  <a:srgbClr val="292929"/>
                </a:solidFill>
              </a:rPr>
              <a:t>   </a:t>
            </a:r>
            <a:r>
              <a:rPr lang="bg-BG" altLang="es-ES" sz="4400" dirty="0">
                <a:solidFill>
                  <a:srgbClr val="292929"/>
                </a:solidFill>
              </a:rPr>
              <a:t>зъб</a:t>
            </a:r>
            <a:r>
              <a:rPr lang="es-ES" altLang="es-ES" sz="4400" dirty="0">
                <a:solidFill>
                  <a:srgbClr val="292929"/>
                </a:solidFill>
              </a:rPr>
              <a:t>  </a:t>
            </a:r>
          </a:p>
        </p:txBody>
      </p:sp>
      <p:sp>
        <p:nvSpPr>
          <p:cNvPr id="22533" name="Rectangle 5">
            <a:hlinkClick r:id="" action="ppaction://hlinkshowjump?jump=nextslide">
              <a:snd r:embed="rId3" name="arrow.wav"/>
            </a:hlinkClick>
            <a:extLst>
              <a:ext uri="{FF2B5EF4-FFF2-40B4-BE49-F238E27FC236}">
                <a16:creationId xmlns:a16="http://schemas.microsoft.com/office/drawing/2014/main" id="{16C7F63D-9E76-C3A0-5E8E-50F157958D0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24600" y="5029200"/>
            <a:ext cx="1676400" cy="762000"/>
          </a:xfrm>
          <a:prstGeom prst="rect">
            <a:avLst/>
          </a:prstGeom>
          <a:solidFill>
            <a:schemeClr val="accent1">
              <a:alpha val="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2534" name="Rectangle 6">
            <a:extLst>
              <a:ext uri="{FF2B5EF4-FFF2-40B4-BE49-F238E27FC236}">
                <a16:creationId xmlns:a16="http://schemas.microsoft.com/office/drawing/2014/main" id="{BDBDBCE9-3D38-FFFA-7D85-B8C79DE342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62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2535" name="Rectangle 7">
            <a:extLst>
              <a:ext uri="{FF2B5EF4-FFF2-40B4-BE49-F238E27FC236}">
                <a16:creationId xmlns:a16="http://schemas.microsoft.com/office/drawing/2014/main" id="{83480AEF-B192-8861-66AD-C2FB59EE41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14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2536" name="Rectangle 8">
            <a:extLst>
              <a:ext uri="{FF2B5EF4-FFF2-40B4-BE49-F238E27FC236}">
                <a16:creationId xmlns:a16="http://schemas.microsoft.com/office/drawing/2014/main" id="{99AF6642-B174-C15E-4FCE-FFC1353F4C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67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2537" name="Rectangle 9">
            <a:extLst>
              <a:ext uri="{FF2B5EF4-FFF2-40B4-BE49-F238E27FC236}">
                <a16:creationId xmlns:a16="http://schemas.microsoft.com/office/drawing/2014/main" id="{4DBF9038-EA13-1D6A-5AD1-442022D3AF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9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2538" name="Rectangle 10">
            <a:extLst>
              <a:ext uri="{FF2B5EF4-FFF2-40B4-BE49-F238E27FC236}">
                <a16:creationId xmlns:a16="http://schemas.microsoft.com/office/drawing/2014/main" id="{E65926C1-8BCE-EA84-CBF9-9BC3088A029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2539" name="Rectangle 11">
            <a:extLst>
              <a:ext uri="{FF2B5EF4-FFF2-40B4-BE49-F238E27FC236}">
                <a16:creationId xmlns:a16="http://schemas.microsoft.com/office/drawing/2014/main" id="{66E9848C-417D-F9E3-5E5F-49B09F622A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4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2540" name="Rectangle 12">
            <a:extLst>
              <a:ext uri="{FF2B5EF4-FFF2-40B4-BE49-F238E27FC236}">
                <a16:creationId xmlns:a16="http://schemas.microsoft.com/office/drawing/2014/main" id="{0DD2B8E6-FC28-B84D-2A3D-0E94488C00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76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2541" name="Rectangle 13">
            <a:extLst>
              <a:ext uri="{FF2B5EF4-FFF2-40B4-BE49-F238E27FC236}">
                <a16:creationId xmlns:a16="http://schemas.microsoft.com/office/drawing/2014/main" id="{96788DE1-BFEF-F088-247A-2B7A1163ED9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29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2542" name="Rectangle 14">
            <a:extLst>
              <a:ext uri="{FF2B5EF4-FFF2-40B4-BE49-F238E27FC236}">
                <a16:creationId xmlns:a16="http://schemas.microsoft.com/office/drawing/2014/main" id="{A562AC59-8FC6-AF69-64D2-C1902508571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81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2543" name="Rectangle 15">
            <a:extLst>
              <a:ext uri="{FF2B5EF4-FFF2-40B4-BE49-F238E27FC236}">
                <a16:creationId xmlns:a16="http://schemas.microsoft.com/office/drawing/2014/main" id="{2595C3C6-E630-B00F-A2AA-F0F8043C978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3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2544" name="Rectangle 16">
            <a:extLst>
              <a:ext uri="{FF2B5EF4-FFF2-40B4-BE49-F238E27FC236}">
                <a16:creationId xmlns:a16="http://schemas.microsoft.com/office/drawing/2014/main" id="{98EB72F1-D378-6F8F-2D57-3F6BE3563E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86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2545" name="Rectangle 17">
            <a:extLst>
              <a:ext uri="{FF2B5EF4-FFF2-40B4-BE49-F238E27FC236}">
                <a16:creationId xmlns:a16="http://schemas.microsoft.com/office/drawing/2014/main" id="{4315C134-4FC0-5D51-6CA1-00D81DC017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38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2546" name="Rectangle 18">
            <a:extLst>
              <a:ext uri="{FF2B5EF4-FFF2-40B4-BE49-F238E27FC236}">
                <a16:creationId xmlns:a16="http://schemas.microsoft.com/office/drawing/2014/main" id="{81A2560F-B069-255C-FE98-60CB0413F12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1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2547" name="Rectangle 19">
            <a:extLst>
              <a:ext uri="{FF2B5EF4-FFF2-40B4-BE49-F238E27FC236}">
                <a16:creationId xmlns:a16="http://schemas.microsoft.com/office/drawing/2014/main" id="{B2D1C564-94E6-A68F-C207-96AC0455A7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43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2548" name="Rectangle 20">
            <a:extLst>
              <a:ext uri="{FF2B5EF4-FFF2-40B4-BE49-F238E27FC236}">
                <a16:creationId xmlns:a16="http://schemas.microsoft.com/office/drawing/2014/main" id="{F134F57A-020A-44BC-FD12-80EEF0DDAD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5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2549" name="Rectangle 21">
            <a:extLst>
              <a:ext uri="{FF2B5EF4-FFF2-40B4-BE49-F238E27FC236}">
                <a16:creationId xmlns:a16="http://schemas.microsoft.com/office/drawing/2014/main" id="{8E92A3F1-259F-D0D7-2E31-A5B63C1F338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48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2550" name="Rectangle 22">
            <a:extLst>
              <a:ext uri="{FF2B5EF4-FFF2-40B4-BE49-F238E27FC236}">
                <a16:creationId xmlns:a16="http://schemas.microsoft.com/office/drawing/2014/main" id="{5C30CAA5-98D0-47F5-1335-274D859FCB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00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2551" name="Rectangle 23">
            <a:extLst>
              <a:ext uri="{FF2B5EF4-FFF2-40B4-BE49-F238E27FC236}">
                <a16:creationId xmlns:a16="http://schemas.microsoft.com/office/drawing/2014/main" id="{C3F86ADF-D3DE-4084-4CBB-5D619275FC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53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2552" name="Rectangle 24">
            <a:extLst>
              <a:ext uri="{FF2B5EF4-FFF2-40B4-BE49-F238E27FC236}">
                <a16:creationId xmlns:a16="http://schemas.microsoft.com/office/drawing/2014/main" id="{15951C45-F90A-E235-29E0-115FAACB08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05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2553" name="Rectangle 25">
            <a:extLst>
              <a:ext uri="{FF2B5EF4-FFF2-40B4-BE49-F238E27FC236}">
                <a16:creationId xmlns:a16="http://schemas.microsoft.com/office/drawing/2014/main" id="{9A439D6B-1959-5543-7084-5E922CD503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2554" name="Rectangle 26">
            <a:extLst>
              <a:ext uri="{FF2B5EF4-FFF2-40B4-BE49-F238E27FC236}">
                <a16:creationId xmlns:a16="http://schemas.microsoft.com/office/drawing/2014/main" id="{6CA20B97-2021-50ED-9F3E-CEE04C45B8A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10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2555" name="Rectangle 27">
            <a:extLst>
              <a:ext uri="{FF2B5EF4-FFF2-40B4-BE49-F238E27FC236}">
                <a16:creationId xmlns:a16="http://schemas.microsoft.com/office/drawing/2014/main" id="{9FC7D4BC-2396-6937-7E73-F30B52D2451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62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2556" name="Rectangle 28">
            <a:extLst>
              <a:ext uri="{FF2B5EF4-FFF2-40B4-BE49-F238E27FC236}">
                <a16:creationId xmlns:a16="http://schemas.microsoft.com/office/drawing/2014/main" id="{17D6ED6C-C7EC-649F-8FDC-849332AEA98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15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2557" name="Rectangle 29">
            <a:extLst>
              <a:ext uri="{FF2B5EF4-FFF2-40B4-BE49-F238E27FC236}">
                <a16:creationId xmlns:a16="http://schemas.microsoft.com/office/drawing/2014/main" id="{66902B8F-3230-A73A-1701-845A497321E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7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2558" name="Rectangle 30">
            <a:extLst>
              <a:ext uri="{FF2B5EF4-FFF2-40B4-BE49-F238E27FC236}">
                <a16:creationId xmlns:a16="http://schemas.microsoft.com/office/drawing/2014/main" id="{E2590D83-9A42-E64A-8628-095D1384BB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9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2559" name="Rectangle 31">
            <a:extLst>
              <a:ext uri="{FF2B5EF4-FFF2-40B4-BE49-F238E27FC236}">
                <a16:creationId xmlns:a16="http://schemas.microsoft.com/office/drawing/2014/main" id="{DE52FFBC-EE40-E7D0-F513-43F2AF2C903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2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2560" name="Rectangle 32">
            <a:extLst>
              <a:ext uri="{FF2B5EF4-FFF2-40B4-BE49-F238E27FC236}">
                <a16:creationId xmlns:a16="http://schemas.microsoft.com/office/drawing/2014/main" id="{810C610A-3C3D-9925-EC68-0424A233DAA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24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2561" name="Rectangle 33">
            <a:extLst>
              <a:ext uri="{FF2B5EF4-FFF2-40B4-BE49-F238E27FC236}">
                <a16:creationId xmlns:a16="http://schemas.microsoft.com/office/drawing/2014/main" id="{7EE461CA-1A4E-C8CB-6F5B-7D98BAB7C27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77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2562" name="Rectangle 34">
            <a:extLst>
              <a:ext uri="{FF2B5EF4-FFF2-40B4-BE49-F238E27FC236}">
                <a16:creationId xmlns:a16="http://schemas.microsoft.com/office/drawing/2014/main" id="{53FE1C5F-2F08-58F1-A709-CCDCB26C56E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29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2563" name="Rectangle 35">
            <a:extLst>
              <a:ext uri="{FF2B5EF4-FFF2-40B4-BE49-F238E27FC236}">
                <a16:creationId xmlns:a16="http://schemas.microsoft.com/office/drawing/2014/main" id="{68E94798-370F-F32B-5AD0-05E8BAF105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81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</p:spTree>
  </p:cSld>
  <p:clrMapOvr>
    <a:masterClrMapping/>
  </p:clrMapOvr>
  <p:transition advClick="0"/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690" name="Rectangle 2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0C5EEA57-7D72-3CD5-8ADA-164426DF3B6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1143000"/>
            <a:ext cx="8302625" cy="31242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Вчера изпих две </a:t>
            </a:r>
            <a:r>
              <a:rPr lang="es-ES" altLang="es-ES" sz="4400" dirty="0">
                <a:solidFill>
                  <a:srgbClr val="292929"/>
                </a:solidFill>
              </a:rPr>
              <a:t>…</a:t>
            </a:r>
          </a:p>
        </p:txBody>
      </p:sp>
      <p:sp>
        <p:nvSpPr>
          <p:cNvPr id="114691" name="Rectangle 3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7C8FA1FA-D620-B95B-5CEE-D7A4EB9C03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533400"/>
            <a:ext cx="8302625" cy="6096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endParaRPr lang="es-ES" altLang="es-ES" sz="4800">
              <a:solidFill>
                <a:srgbClr val="CC3300"/>
              </a:solidFill>
            </a:endParaRPr>
          </a:p>
        </p:txBody>
      </p:sp>
      <p:sp>
        <p:nvSpPr>
          <p:cNvPr id="114692" name="Rectangle 4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9529FCF2-7CBB-497D-91D9-5520A6759A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4267200"/>
            <a:ext cx="8302625" cy="20574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от</a:t>
            </a:r>
            <a:r>
              <a:rPr lang="es-ES" altLang="es-ES" sz="4400" dirty="0">
                <a:solidFill>
                  <a:srgbClr val="292929"/>
                </a:solidFill>
              </a:rPr>
              <a:t>   </a:t>
            </a:r>
            <a:r>
              <a:rPr lang="bg-BG" altLang="es-ES" sz="4400" dirty="0">
                <a:solidFill>
                  <a:srgbClr val="292929"/>
                </a:solidFill>
              </a:rPr>
              <a:t>чаши</a:t>
            </a:r>
            <a:r>
              <a:rPr lang="es-ES" altLang="es-ES" sz="4400" dirty="0">
                <a:solidFill>
                  <a:srgbClr val="292929"/>
                </a:solidFill>
              </a:rPr>
              <a:t>  </a:t>
            </a:r>
            <a:r>
              <a:rPr lang="bg-BG" altLang="es-ES" sz="4400" dirty="0">
                <a:solidFill>
                  <a:srgbClr val="292929"/>
                </a:solidFill>
              </a:rPr>
              <a:t>две</a:t>
            </a:r>
            <a:r>
              <a:rPr lang="es-ES" altLang="es-ES" sz="4400" dirty="0">
                <a:solidFill>
                  <a:srgbClr val="292929"/>
                </a:solidFill>
              </a:rPr>
              <a:t>   </a:t>
            </a:r>
            <a:r>
              <a:rPr lang="bg-BG" altLang="es-ES" sz="4400" dirty="0">
                <a:solidFill>
                  <a:srgbClr val="292929"/>
                </a:solidFill>
              </a:rPr>
              <a:t>изпих сок</a:t>
            </a:r>
          </a:p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ананас</a:t>
            </a:r>
            <a:endParaRPr lang="es-ES" altLang="es-ES" sz="4400" dirty="0">
              <a:solidFill>
                <a:srgbClr val="292929"/>
              </a:solidFill>
            </a:endParaRPr>
          </a:p>
        </p:txBody>
      </p:sp>
      <p:sp>
        <p:nvSpPr>
          <p:cNvPr id="114693" name="Rectangle 5">
            <a:hlinkClick r:id="" action="ppaction://hlinkshowjump?jump=nextslide">
              <a:snd r:embed="rId3" name="arrow.wav"/>
            </a:hlinkClick>
            <a:extLst>
              <a:ext uri="{FF2B5EF4-FFF2-40B4-BE49-F238E27FC236}">
                <a16:creationId xmlns:a16="http://schemas.microsoft.com/office/drawing/2014/main" id="{FA70F590-B877-D6B4-6634-505D788460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09800" y="4648200"/>
            <a:ext cx="1600200" cy="762000"/>
          </a:xfrm>
          <a:prstGeom prst="rect">
            <a:avLst/>
          </a:prstGeom>
          <a:solidFill>
            <a:schemeClr val="accent1">
              <a:alpha val="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14694" name="Rectangle 6">
            <a:extLst>
              <a:ext uri="{FF2B5EF4-FFF2-40B4-BE49-F238E27FC236}">
                <a16:creationId xmlns:a16="http://schemas.microsoft.com/office/drawing/2014/main" id="{F2B10C21-4318-E19C-949E-9B76CFC514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62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14695" name="Rectangle 7">
            <a:extLst>
              <a:ext uri="{FF2B5EF4-FFF2-40B4-BE49-F238E27FC236}">
                <a16:creationId xmlns:a16="http://schemas.microsoft.com/office/drawing/2014/main" id="{33857515-86B9-8128-697C-BAE5BAB9A8F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14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14696" name="Rectangle 8">
            <a:extLst>
              <a:ext uri="{FF2B5EF4-FFF2-40B4-BE49-F238E27FC236}">
                <a16:creationId xmlns:a16="http://schemas.microsoft.com/office/drawing/2014/main" id="{94C35D50-F455-A5EB-9507-AE0CB9BC32C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67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14697" name="Rectangle 9">
            <a:extLst>
              <a:ext uri="{FF2B5EF4-FFF2-40B4-BE49-F238E27FC236}">
                <a16:creationId xmlns:a16="http://schemas.microsoft.com/office/drawing/2014/main" id="{8C49402C-ADB7-3ACC-ADB6-18198698F7A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9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14698" name="Rectangle 10">
            <a:extLst>
              <a:ext uri="{FF2B5EF4-FFF2-40B4-BE49-F238E27FC236}">
                <a16:creationId xmlns:a16="http://schemas.microsoft.com/office/drawing/2014/main" id="{F56A1288-E849-A858-C3E0-21C0BC57BF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14699" name="Rectangle 11">
            <a:extLst>
              <a:ext uri="{FF2B5EF4-FFF2-40B4-BE49-F238E27FC236}">
                <a16:creationId xmlns:a16="http://schemas.microsoft.com/office/drawing/2014/main" id="{5FF1BD3B-BBD1-0E80-C752-FF1684704A0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4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14700" name="Rectangle 12">
            <a:extLst>
              <a:ext uri="{FF2B5EF4-FFF2-40B4-BE49-F238E27FC236}">
                <a16:creationId xmlns:a16="http://schemas.microsoft.com/office/drawing/2014/main" id="{88875AC8-5280-5168-2EAC-CDFF4EB1106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76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14701" name="Rectangle 13">
            <a:extLst>
              <a:ext uri="{FF2B5EF4-FFF2-40B4-BE49-F238E27FC236}">
                <a16:creationId xmlns:a16="http://schemas.microsoft.com/office/drawing/2014/main" id="{0CC2AC94-7C0D-CCB0-949D-A8651B1833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29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14702" name="Rectangle 14">
            <a:extLst>
              <a:ext uri="{FF2B5EF4-FFF2-40B4-BE49-F238E27FC236}">
                <a16:creationId xmlns:a16="http://schemas.microsoft.com/office/drawing/2014/main" id="{FFDF67D0-B4B7-8C15-4896-3D64DF365B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81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14703" name="Rectangle 15">
            <a:extLst>
              <a:ext uri="{FF2B5EF4-FFF2-40B4-BE49-F238E27FC236}">
                <a16:creationId xmlns:a16="http://schemas.microsoft.com/office/drawing/2014/main" id="{9D215A37-8D02-B389-C806-2594C4F3946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3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14704" name="Rectangle 16">
            <a:extLst>
              <a:ext uri="{FF2B5EF4-FFF2-40B4-BE49-F238E27FC236}">
                <a16:creationId xmlns:a16="http://schemas.microsoft.com/office/drawing/2014/main" id="{503DEB70-12EF-D316-0352-667DE02C4F2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86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14705" name="Rectangle 17">
            <a:extLst>
              <a:ext uri="{FF2B5EF4-FFF2-40B4-BE49-F238E27FC236}">
                <a16:creationId xmlns:a16="http://schemas.microsoft.com/office/drawing/2014/main" id="{13B5F0FF-7319-5451-F85D-53BFF1EDE25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38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14706" name="Rectangle 18">
            <a:extLst>
              <a:ext uri="{FF2B5EF4-FFF2-40B4-BE49-F238E27FC236}">
                <a16:creationId xmlns:a16="http://schemas.microsoft.com/office/drawing/2014/main" id="{36ECE310-AA95-22D0-7752-67D79FDC088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1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14707" name="Rectangle 19">
            <a:extLst>
              <a:ext uri="{FF2B5EF4-FFF2-40B4-BE49-F238E27FC236}">
                <a16:creationId xmlns:a16="http://schemas.microsoft.com/office/drawing/2014/main" id="{9990F255-1780-8E48-DB21-418F3A8D50A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43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14708" name="Rectangle 20">
            <a:extLst>
              <a:ext uri="{FF2B5EF4-FFF2-40B4-BE49-F238E27FC236}">
                <a16:creationId xmlns:a16="http://schemas.microsoft.com/office/drawing/2014/main" id="{2EEA8734-61D9-60BF-9349-86D1DDA9423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5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14709" name="Rectangle 21">
            <a:extLst>
              <a:ext uri="{FF2B5EF4-FFF2-40B4-BE49-F238E27FC236}">
                <a16:creationId xmlns:a16="http://schemas.microsoft.com/office/drawing/2014/main" id="{F6604E0E-70C7-65AD-C833-8A3D9CB8FD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48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14710" name="Rectangle 22">
            <a:extLst>
              <a:ext uri="{FF2B5EF4-FFF2-40B4-BE49-F238E27FC236}">
                <a16:creationId xmlns:a16="http://schemas.microsoft.com/office/drawing/2014/main" id="{02A5152D-B1E9-F861-A8BF-C9C3C60C322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00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14711" name="Rectangle 23">
            <a:extLst>
              <a:ext uri="{FF2B5EF4-FFF2-40B4-BE49-F238E27FC236}">
                <a16:creationId xmlns:a16="http://schemas.microsoft.com/office/drawing/2014/main" id="{3349B829-F9D6-B8CB-A8CD-B8F7BF5C93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53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14712" name="Rectangle 24">
            <a:extLst>
              <a:ext uri="{FF2B5EF4-FFF2-40B4-BE49-F238E27FC236}">
                <a16:creationId xmlns:a16="http://schemas.microsoft.com/office/drawing/2014/main" id="{73EEBC8E-33AC-318C-5CFF-95C94EAD371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05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14713" name="Rectangle 25">
            <a:extLst>
              <a:ext uri="{FF2B5EF4-FFF2-40B4-BE49-F238E27FC236}">
                <a16:creationId xmlns:a16="http://schemas.microsoft.com/office/drawing/2014/main" id="{D5EA792B-6FD7-577B-56CE-6283DC7976D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14714" name="Rectangle 26">
            <a:extLst>
              <a:ext uri="{FF2B5EF4-FFF2-40B4-BE49-F238E27FC236}">
                <a16:creationId xmlns:a16="http://schemas.microsoft.com/office/drawing/2014/main" id="{71BF84ED-3E84-1B9B-E323-C3115EC9EBE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10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14715" name="Rectangle 27">
            <a:extLst>
              <a:ext uri="{FF2B5EF4-FFF2-40B4-BE49-F238E27FC236}">
                <a16:creationId xmlns:a16="http://schemas.microsoft.com/office/drawing/2014/main" id="{ADE7A57D-C8D3-7D73-E97E-BA856B8109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62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14716" name="Rectangle 28">
            <a:extLst>
              <a:ext uri="{FF2B5EF4-FFF2-40B4-BE49-F238E27FC236}">
                <a16:creationId xmlns:a16="http://schemas.microsoft.com/office/drawing/2014/main" id="{9E3033BD-2176-796B-51B1-E0499CE21E2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15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14717" name="Rectangle 29">
            <a:extLst>
              <a:ext uri="{FF2B5EF4-FFF2-40B4-BE49-F238E27FC236}">
                <a16:creationId xmlns:a16="http://schemas.microsoft.com/office/drawing/2014/main" id="{AD8F5984-A557-57D0-F7D0-D360ADA0B7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7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14718" name="Rectangle 30">
            <a:extLst>
              <a:ext uri="{FF2B5EF4-FFF2-40B4-BE49-F238E27FC236}">
                <a16:creationId xmlns:a16="http://schemas.microsoft.com/office/drawing/2014/main" id="{86961D8E-7EAF-0ECC-111D-2D06294175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9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14719" name="Rectangle 31">
            <a:extLst>
              <a:ext uri="{FF2B5EF4-FFF2-40B4-BE49-F238E27FC236}">
                <a16:creationId xmlns:a16="http://schemas.microsoft.com/office/drawing/2014/main" id="{8A6FD8F8-CDEC-F0BC-B1F4-917053D3122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2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14720" name="Rectangle 32">
            <a:extLst>
              <a:ext uri="{FF2B5EF4-FFF2-40B4-BE49-F238E27FC236}">
                <a16:creationId xmlns:a16="http://schemas.microsoft.com/office/drawing/2014/main" id="{52FF1E9C-1488-1A38-E44B-0DBB06BE01F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24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14721" name="Rectangle 33">
            <a:extLst>
              <a:ext uri="{FF2B5EF4-FFF2-40B4-BE49-F238E27FC236}">
                <a16:creationId xmlns:a16="http://schemas.microsoft.com/office/drawing/2014/main" id="{ED2F69BA-1074-65ED-5F31-9615EB5DA5B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77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14722" name="Rectangle 34">
            <a:extLst>
              <a:ext uri="{FF2B5EF4-FFF2-40B4-BE49-F238E27FC236}">
                <a16:creationId xmlns:a16="http://schemas.microsoft.com/office/drawing/2014/main" id="{E14F8846-3DC6-FE40-EAEE-4C8F8BF629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29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14723" name="Rectangle 35">
            <a:extLst>
              <a:ext uri="{FF2B5EF4-FFF2-40B4-BE49-F238E27FC236}">
                <a16:creationId xmlns:a16="http://schemas.microsoft.com/office/drawing/2014/main" id="{644A572E-4533-ECB2-1141-4A098BC4181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81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</p:spTree>
  </p:cSld>
  <p:clrMapOvr>
    <a:masterClrMapping/>
  </p:clrMapOvr>
  <p:transition advClick="0"/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714" name="Rectangle 2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109F1B3C-FC5A-7E0C-1906-60D4F86C93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1143000"/>
            <a:ext cx="8302625" cy="31242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Вчера изпих две чаши </a:t>
            </a:r>
            <a:r>
              <a:rPr lang="es-ES" altLang="es-ES" sz="4400" dirty="0">
                <a:solidFill>
                  <a:srgbClr val="292929"/>
                </a:solidFill>
              </a:rPr>
              <a:t>…</a:t>
            </a:r>
          </a:p>
        </p:txBody>
      </p:sp>
      <p:sp>
        <p:nvSpPr>
          <p:cNvPr id="115715" name="Rectangle 3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A560C917-82DC-BF7E-E854-8BE718CC46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533400"/>
            <a:ext cx="8302625" cy="6096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endParaRPr lang="es-ES" altLang="es-ES" sz="4800">
              <a:solidFill>
                <a:srgbClr val="CC3300"/>
              </a:solidFill>
            </a:endParaRPr>
          </a:p>
        </p:txBody>
      </p:sp>
      <p:sp>
        <p:nvSpPr>
          <p:cNvPr id="115716" name="Rectangle 4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D3194942-1B49-EC63-908F-61D1222BCD4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4267200"/>
            <a:ext cx="8302625" cy="20574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от</a:t>
            </a:r>
            <a:r>
              <a:rPr lang="es-ES" altLang="es-ES" sz="4400" dirty="0">
                <a:solidFill>
                  <a:srgbClr val="292929"/>
                </a:solidFill>
              </a:rPr>
              <a:t>   </a:t>
            </a:r>
            <a:r>
              <a:rPr lang="bg-BG" altLang="es-ES" sz="4400" dirty="0">
                <a:solidFill>
                  <a:srgbClr val="292929"/>
                </a:solidFill>
              </a:rPr>
              <a:t>чаши</a:t>
            </a:r>
            <a:r>
              <a:rPr lang="es-ES" altLang="es-ES" sz="4400" dirty="0">
                <a:solidFill>
                  <a:srgbClr val="292929"/>
                </a:solidFill>
              </a:rPr>
              <a:t>  </a:t>
            </a:r>
            <a:r>
              <a:rPr lang="bg-BG" altLang="es-ES" sz="4400" dirty="0">
                <a:solidFill>
                  <a:srgbClr val="292929"/>
                </a:solidFill>
              </a:rPr>
              <a:t>две</a:t>
            </a:r>
            <a:r>
              <a:rPr lang="es-ES" altLang="es-ES" sz="4400" dirty="0">
                <a:solidFill>
                  <a:srgbClr val="292929"/>
                </a:solidFill>
              </a:rPr>
              <a:t>   </a:t>
            </a:r>
            <a:r>
              <a:rPr lang="bg-BG" altLang="es-ES" sz="4400" dirty="0">
                <a:solidFill>
                  <a:srgbClr val="292929"/>
                </a:solidFill>
              </a:rPr>
              <a:t>изпих сок</a:t>
            </a:r>
          </a:p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ананас</a:t>
            </a:r>
            <a:endParaRPr lang="es-ES" altLang="es-ES" sz="4400" dirty="0">
              <a:solidFill>
                <a:srgbClr val="292929"/>
              </a:solidFill>
            </a:endParaRPr>
          </a:p>
        </p:txBody>
      </p:sp>
      <p:sp>
        <p:nvSpPr>
          <p:cNvPr id="115717" name="Rectangle 5">
            <a:hlinkClick r:id="" action="ppaction://hlinkshowjump?jump=nextslide">
              <a:snd r:embed="rId3" name="arrow.wav"/>
            </a:hlinkClick>
            <a:extLst>
              <a:ext uri="{FF2B5EF4-FFF2-40B4-BE49-F238E27FC236}">
                <a16:creationId xmlns:a16="http://schemas.microsoft.com/office/drawing/2014/main" id="{533EAA0B-2A29-78EE-7839-2A3B5EB6684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58000" y="4572000"/>
            <a:ext cx="1219200" cy="762000"/>
          </a:xfrm>
          <a:prstGeom prst="rect">
            <a:avLst/>
          </a:prstGeom>
          <a:solidFill>
            <a:schemeClr val="accent1">
              <a:alpha val="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15718" name="Rectangle 6">
            <a:extLst>
              <a:ext uri="{FF2B5EF4-FFF2-40B4-BE49-F238E27FC236}">
                <a16:creationId xmlns:a16="http://schemas.microsoft.com/office/drawing/2014/main" id="{5F1A83B1-A3A7-3123-1230-7BA6AF095A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62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15719" name="Rectangle 7">
            <a:extLst>
              <a:ext uri="{FF2B5EF4-FFF2-40B4-BE49-F238E27FC236}">
                <a16:creationId xmlns:a16="http://schemas.microsoft.com/office/drawing/2014/main" id="{2E531B41-A4B3-860B-6CE1-EF48023319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14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15720" name="Rectangle 8">
            <a:extLst>
              <a:ext uri="{FF2B5EF4-FFF2-40B4-BE49-F238E27FC236}">
                <a16:creationId xmlns:a16="http://schemas.microsoft.com/office/drawing/2014/main" id="{9F62A5F2-144B-55E3-24BD-90F838A802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67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15721" name="Rectangle 9">
            <a:extLst>
              <a:ext uri="{FF2B5EF4-FFF2-40B4-BE49-F238E27FC236}">
                <a16:creationId xmlns:a16="http://schemas.microsoft.com/office/drawing/2014/main" id="{616EEB5A-7A1F-F63C-1253-A61E68E97F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9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15722" name="Rectangle 10">
            <a:extLst>
              <a:ext uri="{FF2B5EF4-FFF2-40B4-BE49-F238E27FC236}">
                <a16:creationId xmlns:a16="http://schemas.microsoft.com/office/drawing/2014/main" id="{2174493E-3C61-FAE7-643C-2DABDC271C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15723" name="Rectangle 11">
            <a:extLst>
              <a:ext uri="{FF2B5EF4-FFF2-40B4-BE49-F238E27FC236}">
                <a16:creationId xmlns:a16="http://schemas.microsoft.com/office/drawing/2014/main" id="{F1FA6085-68EA-5179-A873-33C1F5952B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4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15724" name="Rectangle 12">
            <a:extLst>
              <a:ext uri="{FF2B5EF4-FFF2-40B4-BE49-F238E27FC236}">
                <a16:creationId xmlns:a16="http://schemas.microsoft.com/office/drawing/2014/main" id="{FDC3D9A7-082C-953A-32E9-1494C026C9F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76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15725" name="Rectangle 13">
            <a:extLst>
              <a:ext uri="{FF2B5EF4-FFF2-40B4-BE49-F238E27FC236}">
                <a16:creationId xmlns:a16="http://schemas.microsoft.com/office/drawing/2014/main" id="{C4FF626B-2942-4CAB-0F03-53DCE798CF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29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15726" name="Rectangle 14">
            <a:extLst>
              <a:ext uri="{FF2B5EF4-FFF2-40B4-BE49-F238E27FC236}">
                <a16:creationId xmlns:a16="http://schemas.microsoft.com/office/drawing/2014/main" id="{1D0F40DC-4F78-6A03-6788-0B1E96440E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81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15727" name="Rectangle 15">
            <a:extLst>
              <a:ext uri="{FF2B5EF4-FFF2-40B4-BE49-F238E27FC236}">
                <a16:creationId xmlns:a16="http://schemas.microsoft.com/office/drawing/2014/main" id="{AEC06B9C-C08E-517D-828B-F2258C967C7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3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15728" name="Rectangle 16">
            <a:extLst>
              <a:ext uri="{FF2B5EF4-FFF2-40B4-BE49-F238E27FC236}">
                <a16:creationId xmlns:a16="http://schemas.microsoft.com/office/drawing/2014/main" id="{FD274F46-05F1-F9D9-87E0-C756B23C0D3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86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15729" name="Rectangle 17">
            <a:extLst>
              <a:ext uri="{FF2B5EF4-FFF2-40B4-BE49-F238E27FC236}">
                <a16:creationId xmlns:a16="http://schemas.microsoft.com/office/drawing/2014/main" id="{5BEBE108-08E1-80E9-F740-D032414A79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38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15730" name="Rectangle 18">
            <a:extLst>
              <a:ext uri="{FF2B5EF4-FFF2-40B4-BE49-F238E27FC236}">
                <a16:creationId xmlns:a16="http://schemas.microsoft.com/office/drawing/2014/main" id="{CCAD7BA0-0BE6-29E4-E1DA-D1309BE8821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1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15731" name="Rectangle 19">
            <a:extLst>
              <a:ext uri="{FF2B5EF4-FFF2-40B4-BE49-F238E27FC236}">
                <a16:creationId xmlns:a16="http://schemas.microsoft.com/office/drawing/2014/main" id="{D0CF5924-D2CB-4896-8198-23BCF5D55E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43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15732" name="Rectangle 20">
            <a:extLst>
              <a:ext uri="{FF2B5EF4-FFF2-40B4-BE49-F238E27FC236}">
                <a16:creationId xmlns:a16="http://schemas.microsoft.com/office/drawing/2014/main" id="{E66D4DF9-0F35-21D6-EB13-5771EE8BC6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5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15733" name="Rectangle 21">
            <a:extLst>
              <a:ext uri="{FF2B5EF4-FFF2-40B4-BE49-F238E27FC236}">
                <a16:creationId xmlns:a16="http://schemas.microsoft.com/office/drawing/2014/main" id="{0E81B415-C99A-DFAA-8106-5FB86982EA1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48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15734" name="Rectangle 22">
            <a:extLst>
              <a:ext uri="{FF2B5EF4-FFF2-40B4-BE49-F238E27FC236}">
                <a16:creationId xmlns:a16="http://schemas.microsoft.com/office/drawing/2014/main" id="{5CB2136F-CDDB-09CF-4C63-A8A016F3BD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00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15735" name="Rectangle 23">
            <a:extLst>
              <a:ext uri="{FF2B5EF4-FFF2-40B4-BE49-F238E27FC236}">
                <a16:creationId xmlns:a16="http://schemas.microsoft.com/office/drawing/2014/main" id="{70D76F1D-7F19-5163-3AA3-DD33559FB9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53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15736" name="Rectangle 24">
            <a:extLst>
              <a:ext uri="{FF2B5EF4-FFF2-40B4-BE49-F238E27FC236}">
                <a16:creationId xmlns:a16="http://schemas.microsoft.com/office/drawing/2014/main" id="{620A903D-87B5-F5CF-6B8D-53A7F12539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05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15737" name="Rectangle 25">
            <a:extLst>
              <a:ext uri="{FF2B5EF4-FFF2-40B4-BE49-F238E27FC236}">
                <a16:creationId xmlns:a16="http://schemas.microsoft.com/office/drawing/2014/main" id="{62AD9EF8-C2AE-AA23-323A-B9A43DDFBF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15738" name="Rectangle 26">
            <a:extLst>
              <a:ext uri="{FF2B5EF4-FFF2-40B4-BE49-F238E27FC236}">
                <a16:creationId xmlns:a16="http://schemas.microsoft.com/office/drawing/2014/main" id="{50413A53-C953-BBE5-8319-255C1057BE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10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15739" name="Rectangle 27">
            <a:extLst>
              <a:ext uri="{FF2B5EF4-FFF2-40B4-BE49-F238E27FC236}">
                <a16:creationId xmlns:a16="http://schemas.microsoft.com/office/drawing/2014/main" id="{9CCED2F0-EF22-46F9-C047-CAC0110DF7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62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15740" name="Rectangle 28">
            <a:extLst>
              <a:ext uri="{FF2B5EF4-FFF2-40B4-BE49-F238E27FC236}">
                <a16:creationId xmlns:a16="http://schemas.microsoft.com/office/drawing/2014/main" id="{24ECD1D5-3B16-8C13-1F46-5C78C12C82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15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15741" name="Rectangle 29">
            <a:extLst>
              <a:ext uri="{FF2B5EF4-FFF2-40B4-BE49-F238E27FC236}">
                <a16:creationId xmlns:a16="http://schemas.microsoft.com/office/drawing/2014/main" id="{FCCC761A-AEAB-089A-7875-83EF7938FE5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7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15742" name="Rectangle 30">
            <a:extLst>
              <a:ext uri="{FF2B5EF4-FFF2-40B4-BE49-F238E27FC236}">
                <a16:creationId xmlns:a16="http://schemas.microsoft.com/office/drawing/2014/main" id="{0CE4E85B-1509-D826-7B59-45784660098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9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15743" name="Rectangle 31">
            <a:extLst>
              <a:ext uri="{FF2B5EF4-FFF2-40B4-BE49-F238E27FC236}">
                <a16:creationId xmlns:a16="http://schemas.microsoft.com/office/drawing/2014/main" id="{A92B6983-72A3-B53C-94FA-34B0182ED37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2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15744" name="Rectangle 32">
            <a:extLst>
              <a:ext uri="{FF2B5EF4-FFF2-40B4-BE49-F238E27FC236}">
                <a16:creationId xmlns:a16="http://schemas.microsoft.com/office/drawing/2014/main" id="{9B2E285B-8561-DFFC-F0EE-C1895733F6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24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15745" name="Rectangle 33">
            <a:extLst>
              <a:ext uri="{FF2B5EF4-FFF2-40B4-BE49-F238E27FC236}">
                <a16:creationId xmlns:a16="http://schemas.microsoft.com/office/drawing/2014/main" id="{AAF04CFC-17FA-8D60-94C5-96B06D0E9EB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77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15746" name="Rectangle 34">
            <a:extLst>
              <a:ext uri="{FF2B5EF4-FFF2-40B4-BE49-F238E27FC236}">
                <a16:creationId xmlns:a16="http://schemas.microsoft.com/office/drawing/2014/main" id="{7EB202EE-683A-55D5-4BCD-28302973F58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29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15747" name="Rectangle 35">
            <a:extLst>
              <a:ext uri="{FF2B5EF4-FFF2-40B4-BE49-F238E27FC236}">
                <a16:creationId xmlns:a16="http://schemas.microsoft.com/office/drawing/2014/main" id="{1EA5A371-E8FD-FDE2-9D1E-3A82C725DD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81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</p:spTree>
  </p:cSld>
  <p:clrMapOvr>
    <a:masterClrMapping/>
  </p:clrMapOvr>
  <p:transition advClick="0"/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6738" name="Rectangle 2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B78620E7-9DF9-EFF3-2E5E-DCB0C5762CC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1143000"/>
            <a:ext cx="8302625" cy="31242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Вчера изпих две чаши сок</a:t>
            </a:r>
            <a:r>
              <a:rPr lang="es-ES" altLang="es-ES" sz="4400" dirty="0">
                <a:solidFill>
                  <a:srgbClr val="292929"/>
                </a:solidFill>
              </a:rPr>
              <a:t>…</a:t>
            </a:r>
          </a:p>
        </p:txBody>
      </p:sp>
      <p:sp>
        <p:nvSpPr>
          <p:cNvPr id="116739" name="Rectangle 3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7F512B76-9170-AEEF-8A0F-EAA9658985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533400"/>
            <a:ext cx="8302625" cy="6096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endParaRPr lang="es-ES" altLang="es-ES" sz="4800">
              <a:solidFill>
                <a:srgbClr val="CC3300"/>
              </a:solidFill>
            </a:endParaRPr>
          </a:p>
        </p:txBody>
      </p:sp>
      <p:sp>
        <p:nvSpPr>
          <p:cNvPr id="116740" name="Rectangle 4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CE7FCC39-B36C-004E-DB7C-D03406A6A3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4267200"/>
            <a:ext cx="8302625" cy="20574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от</a:t>
            </a:r>
            <a:r>
              <a:rPr lang="es-ES" altLang="es-ES" sz="4400" dirty="0">
                <a:solidFill>
                  <a:srgbClr val="292929"/>
                </a:solidFill>
              </a:rPr>
              <a:t>   </a:t>
            </a:r>
            <a:r>
              <a:rPr lang="bg-BG" altLang="es-ES" sz="4400" dirty="0">
                <a:solidFill>
                  <a:srgbClr val="292929"/>
                </a:solidFill>
              </a:rPr>
              <a:t>чаши</a:t>
            </a:r>
            <a:r>
              <a:rPr lang="es-ES" altLang="es-ES" sz="4400" dirty="0">
                <a:solidFill>
                  <a:srgbClr val="292929"/>
                </a:solidFill>
              </a:rPr>
              <a:t>  </a:t>
            </a:r>
            <a:r>
              <a:rPr lang="bg-BG" altLang="es-ES" sz="4400" dirty="0">
                <a:solidFill>
                  <a:srgbClr val="292929"/>
                </a:solidFill>
              </a:rPr>
              <a:t>две</a:t>
            </a:r>
            <a:r>
              <a:rPr lang="es-ES" altLang="es-ES" sz="4400" dirty="0">
                <a:solidFill>
                  <a:srgbClr val="292929"/>
                </a:solidFill>
              </a:rPr>
              <a:t>   </a:t>
            </a:r>
            <a:r>
              <a:rPr lang="bg-BG" altLang="es-ES" sz="4400" dirty="0">
                <a:solidFill>
                  <a:srgbClr val="292929"/>
                </a:solidFill>
              </a:rPr>
              <a:t>изпих сок</a:t>
            </a:r>
          </a:p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ананас</a:t>
            </a:r>
            <a:endParaRPr lang="es-ES" altLang="es-ES" sz="4400" dirty="0">
              <a:solidFill>
                <a:srgbClr val="292929"/>
              </a:solidFill>
            </a:endParaRPr>
          </a:p>
        </p:txBody>
      </p:sp>
      <p:sp>
        <p:nvSpPr>
          <p:cNvPr id="116741" name="Rectangle 5">
            <a:hlinkClick r:id="" action="ppaction://hlinkshowjump?jump=nextslide">
              <a:snd r:embed="rId3" name="arrow.wav"/>
            </a:hlinkClick>
            <a:extLst>
              <a:ext uri="{FF2B5EF4-FFF2-40B4-BE49-F238E27FC236}">
                <a16:creationId xmlns:a16="http://schemas.microsoft.com/office/drawing/2014/main" id="{ABFB0BBC-3689-B5FB-8188-2F682B2F13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43000" y="4572000"/>
            <a:ext cx="914400" cy="762000"/>
          </a:xfrm>
          <a:prstGeom prst="rect">
            <a:avLst/>
          </a:prstGeom>
          <a:solidFill>
            <a:schemeClr val="accent1">
              <a:alpha val="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16742" name="Rectangle 6">
            <a:extLst>
              <a:ext uri="{FF2B5EF4-FFF2-40B4-BE49-F238E27FC236}">
                <a16:creationId xmlns:a16="http://schemas.microsoft.com/office/drawing/2014/main" id="{FF274D88-3CFB-679C-4691-1AE46AED48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62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16743" name="Rectangle 7">
            <a:extLst>
              <a:ext uri="{FF2B5EF4-FFF2-40B4-BE49-F238E27FC236}">
                <a16:creationId xmlns:a16="http://schemas.microsoft.com/office/drawing/2014/main" id="{46F41D6B-6702-23BA-1AE8-8642F90354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14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16744" name="Rectangle 8">
            <a:extLst>
              <a:ext uri="{FF2B5EF4-FFF2-40B4-BE49-F238E27FC236}">
                <a16:creationId xmlns:a16="http://schemas.microsoft.com/office/drawing/2014/main" id="{778495E2-1FB2-A963-3A9F-11F455A09C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67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16745" name="Rectangle 9">
            <a:extLst>
              <a:ext uri="{FF2B5EF4-FFF2-40B4-BE49-F238E27FC236}">
                <a16:creationId xmlns:a16="http://schemas.microsoft.com/office/drawing/2014/main" id="{9FB0E949-8634-E494-603B-2FB63248D8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9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16746" name="Rectangle 10">
            <a:extLst>
              <a:ext uri="{FF2B5EF4-FFF2-40B4-BE49-F238E27FC236}">
                <a16:creationId xmlns:a16="http://schemas.microsoft.com/office/drawing/2014/main" id="{B7999F52-0D3A-9EAC-839E-99EDF8B4217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16747" name="Rectangle 11">
            <a:extLst>
              <a:ext uri="{FF2B5EF4-FFF2-40B4-BE49-F238E27FC236}">
                <a16:creationId xmlns:a16="http://schemas.microsoft.com/office/drawing/2014/main" id="{977C10A2-4653-ED36-6C06-F3E5EE95E2B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4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16748" name="Rectangle 12">
            <a:extLst>
              <a:ext uri="{FF2B5EF4-FFF2-40B4-BE49-F238E27FC236}">
                <a16:creationId xmlns:a16="http://schemas.microsoft.com/office/drawing/2014/main" id="{1863E6A9-BB5D-1F9E-5EAB-51A95C2CCC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76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16749" name="Rectangle 13">
            <a:extLst>
              <a:ext uri="{FF2B5EF4-FFF2-40B4-BE49-F238E27FC236}">
                <a16:creationId xmlns:a16="http://schemas.microsoft.com/office/drawing/2014/main" id="{7C5CD1EB-3F77-C1AB-E7E5-8999D66C9E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29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16750" name="Rectangle 14">
            <a:extLst>
              <a:ext uri="{FF2B5EF4-FFF2-40B4-BE49-F238E27FC236}">
                <a16:creationId xmlns:a16="http://schemas.microsoft.com/office/drawing/2014/main" id="{D5DAF970-FF6A-4E2F-6146-9C46B62EE0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81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16751" name="Rectangle 15">
            <a:extLst>
              <a:ext uri="{FF2B5EF4-FFF2-40B4-BE49-F238E27FC236}">
                <a16:creationId xmlns:a16="http://schemas.microsoft.com/office/drawing/2014/main" id="{0E861DB8-6B02-FB45-70C1-4C04AC4DD69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3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16752" name="Rectangle 16">
            <a:extLst>
              <a:ext uri="{FF2B5EF4-FFF2-40B4-BE49-F238E27FC236}">
                <a16:creationId xmlns:a16="http://schemas.microsoft.com/office/drawing/2014/main" id="{FD07D759-E0A4-5558-2265-EA8698C7745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86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16753" name="Rectangle 17">
            <a:extLst>
              <a:ext uri="{FF2B5EF4-FFF2-40B4-BE49-F238E27FC236}">
                <a16:creationId xmlns:a16="http://schemas.microsoft.com/office/drawing/2014/main" id="{FA4413E4-2A4D-6572-B715-EFBCC3B71C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38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16754" name="Rectangle 18">
            <a:extLst>
              <a:ext uri="{FF2B5EF4-FFF2-40B4-BE49-F238E27FC236}">
                <a16:creationId xmlns:a16="http://schemas.microsoft.com/office/drawing/2014/main" id="{169400C7-1235-6EDF-3223-854CF584834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1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16755" name="Rectangle 19">
            <a:extLst>
              <a:ext uri="{FF2B5EF4-FFF2-40B4-BE49-F238E27FC236}">
                <a16:creationId xmlns:a16="http://schemas.microsoft.com/office/drawing/2014/main" id="{468F8411-5199-9044-6A10-22E457930C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43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16756" name="Rectangle 20">
            <a:extLst>
              <a:ext uri="{FF2B5EF4-FFF2-40B4-BE49-F238E27FC236}">
                <a16:creationId xmlns:a16="http://schemas.microsoft.com/office/drawing/2014/main" id="{CD0A9C66-AA8F-5A32-C323-D54B267519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5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16757" name="Rectangle 21">
            <a:extLst>
              <a:ext uri="{FF2B5EF4-FFF2-40B4-BE49-F238E27FC236}">
                <a16:creationId xmlns:a16="http://schemas.microsoft.com/office/drawing/2014/main" id="{6A4C5D87-6DD1-B7D5-61F4-23A7EDB8105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48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16758" name="Rectangle 22">
            <a:extLst>
              <a:ext uri="{FF2B5EF4-FFF2-40B4-BE49-F238E27FC236}">
                <a16:creationId xmlns:a16="http://schemas.microsoft.com/office/drawing/2014/main" id="{0526819E-75C7-7873-2280-9C54654C6A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00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16759" name="Rectangle 23">
            <a:extLst>
              <a:ext uri="{FF2B5EF4-FFF2-40B4-BE49-F238E27FC236}">
                <a16:creationId xmlns:a16="http://schemas.microsoft.com/office/drawing/2014/main" id="{A3CAED52-A5D1-07C6-F941-9BDA885BFE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53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16760" name="Rectangle 24">
            <a:extLst>
              <a:ext uri="{FF2B5EF4-FFF2-40B4-BE49-F238E27FC236}">
                <a16:creationId xmlns:a16="http://schemas.microsoft.com/office/drawing/2014/main" id="{31409A6A-129E-C788-6FEA-1D9FDBBE243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05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16761" name="Rectangle 25">
            <a:extLst>
              <a:ext uri="{FF2B5EF4-FFF2-40B4-BE49-F238E27FC236}">
                <a16:creationId xmlns:a16="http://schemas.microsoft.com/office/drawing/2014/main" id="{D9860E22-9A4A-4BEE-795B-4259A12B8A5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16762" name="Rectangle 26">
            <a:extLst>
              <a:ext uri="{FF2B5EF4-FFF2-40B4-BE49-F238E27FC236}">
                <a16:creationId xmlns:a16="http://schemas.microsoft.com/office/drawing/2014/main" id="{7C3DE187-2402-8F97-E15A-4CB2CEE3ADC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10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16763" name="Rectangle 27">
            <a:extLst>
              <a:ext uri="{FF2B5EF4-FFF2-40B4-BE49-F238E27FC236}">
                <a16:creationId xmlns:a16="http://schemas.microsoft.com/office/drawing/2014/main" id="{D9890A7F-53D8-1BCF-A26C-11494D9B9F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62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16764" name="Rectangle 28">
            <a:extLst>
              <a:ext uri="{FF2B5EF4-FFF2-40B4-BE49-F238E27FC236}">
                <a16:creationId xmlns:a16="http://schemas.microsoft.com/office/drawing/2014/main" id="{427BCEBB-E481-2AC4-20C1-E8BFD210148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15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16765" name="Rectangle 29">
            <a:extLst>
              <a:ext uri="{FF2B5EF4-FFF2-40B4-BE49-F238E27FC236}">
                <a16:creationId xmlns:a16="http://schemas.microsoft.com/office/drawing/2014/main" id="{33135971-05B7-0FBC-8C32-E63EED7A739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7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16766" name="Rectangle 30">
            <a:extLst>
              <a:ext uri="{FF2B5EF4-FFF2-40B4-BE49-F238E27FC236}">
                <a16:creationId xmlns:a16="http://schemas.microsoft.com/office/drawing/2014/main" id="{DB86863A-BFDC-1FE4-79B7-726F1B20A71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9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16767" name="Rectangle 31">
            <a:extLst>
              <a:ext uri="{FF2B5EF4-FFF2-40B4-BE49-F238E27FC236}">
                <a16:creationId xmlns:a16="http://schemas.microsoft.com/office/drawing/2014/main" id="{0FF945C0-C026-BC60-16ED-1BBCB58279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2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16768" name="Rectangle 32">
            <a:extLst>
              <a:ext uri="{FF2B5EF4-FFF2-40B4-BE49-F238E27FC236}">
                <a16:creationId xmlns:a16="http://schemas.microsoft.com/office/drawing/2014/main" id="{5D3F4728-7406-A754-A813-D38865F75F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24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16769" name="Rectangle 33">
            <a:extLst>
              <a:ext uri="{FF2B5EF4-FFF2-40B4-BE49-F238E27FC236}">
                <a16:creationId xmlns:a16="http://schemas.microsoft.com/office/drawing/2014/main" id="{53F8E789-22B1-5571-2DDD-B84331222C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77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16770" name="Rectangle 34">
            <a:extLst>
              <a:ext uri="{FF2B5EF4-FFF2-40B4-BE49-F238E27FC236}">
                <a16:creationId xmlns:a16="http://schemas.microsoft.com/office/drawing/2014/main" id="{8673ABAE-5BE4-A85D-6B01-96BF001A446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29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16771" name="Rectangle 35">
            <a:extLst>
              <a:ext uri="{FF2B5EF4-FFF2-40B4-BE49-F238E27FC236}">
                <a16:creationId xmlns:a16="http://schemas.microsoft.com/office/drawing/2014/main" id="{526716EC-483B-90BF-F877-B6F9496454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81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</p:spTree>
  </p:cSld>
  <p:clrMapOvr>
    <a:masterClrMapping/>
  </p:clrMapOvr>
  <p:transition advClick="0"/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762" name="Rectangle 2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FDE0B63B-9748-CBB7-AADB-EE5B38FEAD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1143000"/>
            <a:ext cx="8302625" cy="31242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Вчера изпих две чаши сок от</a:t>
            </a:r>
          </a:p>
          <a:p>
            <a:pPr algn="ctr" eaLnBrk="1" hangingPunct="1">
              <a:lnSpc>
                <a:spcPct val="115000"/>
              </a:lnSpc>
            </a:pPr>
            <a:r>
              <a:rPr lang="es-ES" altLang="es-ES" sz="4400" dirty="0">
                <a:solidFill>
                  <a:srgbClr val="292929"/>
                </a:solidFill>
              </a:rPr>
              <a:t>…</a:t>
            </a:r>
          </a:p>
        </p:txBody>
      </p:sp>
      <p:sp>
        <p:nvSpPr>
          <p:cNvPr id="117763" name="Rectangle 3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F6B17769-586A-F496-8551-64566ECAD88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533400"/>
            <a:ext cx="8302625" cy="6096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endParaRPr lang="es-ES" altLang="es-ES" sz="4800">
              <a:solidFill>
                <a:srgbClr val="CC3300"/>
              </a:solidFill>
            </a:endParaRPr>
          </a:p>
        </p:txBody>
      </p:sp>
      <p:sp>
        <p:nvSpPr>
          <p:cNvPr id="117764" name="Rectangle 4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C9EC9949-8E37-E0DB-3B04-1ACD90678B6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4267200"/>
            <a:ext cx="8302625" cy="20574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от</a:t>
            </a:r>
            <a:r>
              <a:rPr lang="es-ES" altLang="es-ES" sz="4400" dirty="0">
                <a:solidFill>
                  <a:srgbClr val="292929"/>
                </a:solidFill>
              </a:rPr>
              <a:t>   </a:t>
            </a:r>
            <a:r>
              <a:rPr lang="bg-BG" altLang="es-ES" sz="4400" dirty="0">
                <a:solidFill>
                  <a:srgbClr val="292929"/>
                </a:solidFill>
              </a:rPr>
              <a:t>чаши</a:t>
            </a:r>
            <a:r>
              <a:rPr lang="es-ES" altLang="es-ES" sz="4400" dirty="0">
                <a:solidFill>
                  <a:srgbClr val="292929"/>
                </a:solidFill>
              </a:rPr>
              <a:t>  </a:t>
            </a:r>
            <a:r>
              <a:rPr lang="bg-BG" altLang="es-ES" sz="4400" dirty="0">
                <a:solidFill>
                  <a:srgbClr val="292929"/>
                </a:solidFill>
              </a:rPr>
              <a:t>две</a:t>
            </a:r>
            <a:r>
              <a:rPr lang="es-ES" altLang="es-ES" sz="4400" dirty="0">
                <a:solidFill>
                  <a:srgbClr val="292929"/>
                </a:solidFill>
              </a:rPr>
              <a:t>   </a:t>
            </a:r>
            <a:r>
              <a:rPr lang="bg-BG" altLang="es-ES" sz="4400" dirty="0">
                <a:solidFill>
                  <a:srgbClr val="292929"/>
                </a:solidFill>
              </a:rPr>
              <a:t>изпих сок</a:t>
            </a:r>
          </a:p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ананас</a:t>
            </a:r>
            <a:endParaRPr lang="es-ES" altLang="es-ES" sz="4400" dirty="0">
              <a:solidFill>
                <a:srgbClr val="292929"/>
              </a:solidFill>
            </a:endParaRPr>
          </a:p>
        </p:txBody>
      </p:sp>
      <p:sp>
        <p:nvSpPr>
          <p:cNvPr id="117765" name="Rectangle 5">
            <a:hlinkClick r:id="" action="ppaction://hlinkshowjump?jump=nextslide">
              <a:snd r:embed="rId3" name="arrow.wav"/>
            </a:hlinkClick>
            <a:extLst>
              <a:ext uri="{FF2B5EF4-FFF2-40B4-BE49-F238E27FC236}">
                <a16:creationId xmlns:a16="http://schemas.microsoft.com/office/drawing/2014/main" id="{D15F5A1B-63E2-9307-2BF2-BFEEA50F930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05200" y="5410200"/>
            <a:ext cx="2209800" cy="762000"/>
          </a:xfrm>
          <a:prstGeom prst="rect">
            <a:avLst/>
          </a:prstGeom>
          <a:solidFill>
            <a:schemeClr val="accent1">
              <a:alpha val="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17766" name="Rectangle 6">
            <a:extLst>
              <a:ext uri="{FF2B5EF4-FFF2-40B4-BE49-F238E27FC236}">
                <a16:creationId xmlns:a16="http://schemas.microsoft.com/office/drawing/2014/main" id="{E9A4BFA9-7EA4-8B53-A49A-EBED314F87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62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17767" name="Rectangle 7">
            <a:extLst>
              <a:ext uri="{FF2B5EF4-FFF2-40B4-BE49-F238E27FC236}">
                <a16:creationId xmlns:a16="http://schemas.microsoft.com/office/drawing/2014/main" id="{24BC149D-F2A4-C41E-C59D-3767014943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14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17768" name="Rectangle 8">
            <a:extLst>
              <a:ext uri="{FF2B5EF4-FFF2-40B4-BE49-F238E27FC236}">
                <a16:creationId xmlns:a16="http://schemas.microsoft.com/office/drawing/2014/main" id="{8F39E8A2-75BB-1F34-0419-74209006FE3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67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17769" name="Rectangle 9">
            <a:extLst>
              <a:ext uri="{FF2B5EF4-FFF2-40B4-BE49-F238E27FC236}">
                <a16:creationId xmlns:a16="http://schemas.microsoft.com/office/drawing/2014/main" id="{8CC248A3-A73D-0FE0-9157-8F6B63BA46F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9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17770" name="Rectangle 10">
            <a:extLst>
              <a:ext uri="{FF2B5EF4-FFF2-40B4-BE49-F238E27FC236}">
                <a16:creationId xmlns:a16="http://schemas.microsoft.com/office/drawing/2014/main" id="{3D272953-CFF1-314F-A5F1-B76517C5D91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17771" name="Rectangle 11">
            <a:extLst>
              <a:ext uri="{FF2B5EF4-FFF2-40B4-BE49-F238E27FC236}">
                <a16:creationId xmlns:a16="http://schemas.microsoft.com/office/drawing/2014/main" id="{AA686932-A9C6-644C-8A25-94460784798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4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17772" name="Rectangle 12">
            <a:extLst>
              <a:ext uri="{FF2B5EF4-FFF2-40B4-BE49-F238E27FC236}">
                <a16:creationId xmlns:a16="http://schemas.microsoft.com/office/drawing/2014/main" id="{A14A9671-6836-DEA5-0D44-58BB67A46D7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76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17773" name="Rectangle 13">
            <a:extLst>
              <a:ext uri="{FF2B5EF4-FFF2-40B4-BE49-F238E27FC236}">
                <a16:creationId xmlns:a16="http://schemas.microsoft.com/office/drawing/2014/main" id="{F5296E75-656D-7205-2906-632617E0B4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29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17774" name="Rectangle 14">
            <a:extLst>
              <a:ext uri="{FF2B5EF4-FFF2-40B4-BE49-F238E27FC236}">
                <a16:creationId xmlns:a16="http://schemas.microsoft.com/office/drawing/2014/main" id="{FDE82079-39AA-0C2F-879E-7B39BF4074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81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17775" name="Rectangle 15">
            <a:extLst>
              <a:ext uri="{FF2B5EF4-FFF2-40B4-BE49-F238E27FC236}">
                <a16:creationId xmlns:a16="http://schemas.microsoft.com/office/drawing/2014/main" id="{91963C19-DC0F-4C4D-3B5D-FC8FBA4771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3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17776" name="Rectangle 16">
            <a:extLst>
              <a:ext uri="{FF2B5EF4-FFF2-40B4-BE49-F238E27FC236}">
                <a16:creationId xmlns:a16="http://schemas.microsoft.com/office/drawing/2014/main" id="{2E0D7441-E957-7883-205C-FC6B0DF68D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86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17777" name="Rectangle 17">
            <a:extLst>
              <a:ext uri="{FF2B5EF4-FFF2-40B4-BE49-F238E27FC236}">
                <a16:creationId xmlns:a16="http://schemas.microsoft.com/office/drawing/2014/main" id="{81F9625B-49B6-3310-FC29-51E31909AA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38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17778" name="Rectangle 18">
            <a:extLst>
              <a:ext uri="{FF2B5EF4-FFF2-40B4-BE49-F238E27FC236}">
                <a16:creationId xmlns:a16="http://schemas.microsoft.com/office/drawing/2014/main" id="{6957304E-C02A-A1BB-4A66-9EEB9962E06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1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17779" name="Rectangle 19">
            <a:extLst>
              <a:ext uri="{FF2B5EF4-FFF2-40B4-BE49-F238E27FC236}">
                <a16:creationId xmlns:a16="http://schemas.microsoft.com/office/drawing/2014/main" id="{063C3443-F95A-EBA2-4E69-B058856C27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43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17780" name="Rectangle 20">
            <a:extLst>
              <a:ext uri="{FF2B5EF4-FFF2-40B4-BE49-F238E27FC236}">
                <a16:creationId xmlns:a16="http://schemas.microsoft.com/office/drawing/2014/main" id="{D551C927-81B1-DFFD-8992-69648DF4A8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5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17781" name="Rectangle 21">
            <a:extLst>
              <a:ext uri="{FF2B5EF4-FFF2-40B4-BE49-F238E27FC236}">
                <a16:creationId xmlns:a16="http://schemas.microsoft.com/office/drawing/2014/main" id="{E8B00BA4-B96B-615D-82C2-FF058CDCAF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48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17782" name="Rectangle 22">
            <a:extLst>
              <a:ext uri="{FF2B5EF4-FFF2-40B4-BE49-F238E27FC236}">
                <a16:creationId xmlns:a16="http://schemas.microsoft.com/office/drawing/2014/main" id="{5BE42F1E-D891-35CA-D510-F61C464DF4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00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17783" name="Rectangle 23">
            <a:extLst>
              <a:ext uri="{FF2B5EF4-FFF2-40B4-BE49-F238E27FC236}">
                <a16:creationId xmlns:a16="http://schemas.microsoft.com/office/drawing/2014/main" id="{BD87A0AD-A917-AE1C-1961-74A39D351E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53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17784" name="Rectangle 24">
            <a:extLst>
              <a:ext uri="{FF2B5EF4-FFF2-40B4-BE49-F238E27FC236}">
                <a16:creationId xmlns:a16="http://schemas.microsoft.com/office/drawing/2014/main" id="{EE51F7DC-4908-FBC3-1342-235545E344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05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17785" name="Rectangle 25">
            <a:extLst>
              <a:ext uri="{FF2B5EF4-FFF2-40B4-BE49-F238E27FC236}">
                <a16:creationId xmlns:a16="http://schemas.microsoft.com/office/drawing/2014/main" id="{3DC34898-1562-4E52-6A7C-5C7F6ACCE9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17786" name="Rectangle 26">
            <a:extLst>
              <a:ext uri="{FF2B5EF4-FFF2-40B4-BE49-F238E27FC236}">
                <a16:creationId xmlns:a16="http://schemas.microsoft.com/office/drawing/2014/main" id="{E1817134-A957-3AB3-A251-7A6660B0B2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10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17787" name="Rectangle 27">
            <a:extLst>
              <a:ext uri="{FF2B5EF4-FFF2-40B4-BE49-F238E27FC236}">
                <a16:creationId xmlns:a16="http://schemas.microsoft.com/office/drawing/2014/main" id="{86AB1736-7851-2949-1D55-DAB8F4E2F36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62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17788" name="Rectangle 28">
            <a:extLst>
              <a:ext uri="{FF2B5EF4-FFF2-40B4-BE49-F238E27FC236}">
                <a16:creationId xmlns:a16="http://schemas.microsoft.com/office/drawing/2014/main" id="{AC460029-0858-FD1C-E4A2-541DEA9E101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15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17789" name="Rectangle 29">
            <a:extLst>
              <a:ext uri="{FF2B5EF4-FFF2-40B4-BE49-F238E27FC236}">
                <a16:creationId xmlns:a16="http://schemas.microsoft.com/office/drawing/2014/main" id="{7D8E13D2-83EB-8827-F3B2-3F8570F121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7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17790" name="Rectangle 30">
            <a:extLst>
              <a:ext uri="{FF2B5EF4-FFF2-40B4-BE49-F238E27FC236}">
                <a16:creationId xmlns:a16="http://schemas.microsoft.com/office/drawing/2014/main" id="{F1C4C93C-D7CD-E9C3-95CA-9DA09FCF46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9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17791" name="Rectangle 31">
            <a:extLst>
              <a:ext uri="{FF2B5EF4-FFF2-40B4-BE49-F238E27FC236}">
                <a16:creationId xmlns:a16="http://schemas.microsoft.com/office/drawing/2014/main" id="{011D69CF-4BBB-BC2C-1884-4A199353911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2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17792" name="Rectangle 32">
            <a:extLst>
              <a:ext uri="{FF2B5EF4-FFF2-40B4-BE49-F238E27FC236}">
                <a16:creationId xmlns:a16="http://schemas.microsoft.com/office/drawing/2014/main" id="{D43E1430-0639-A159-93DE-0A52A2AD5A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24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17793" name="Rectangle 33">
            <a:extLst>
              <a:ext uri="{FF2B5EF4-FFF2-40B4-BE49-F238E27FC236}">
                <a16:creationId xmlns:a16="http://schemas.microsoft.com/office/drawing/2014/main" id="{78FA492C-38D9-CA7B-0E6D-D086A10790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77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17794" name="Rectangle 34">
            <a:extLst>
              <a:ext uri="{FF2B5EF4-FFF2-40B4-BE49-F238E27FC236}">
                <a16:creationId xmlns:a16="http://schemas.microsoft.com/office/drawing/2014/main" id="{ABF4C295-AD86-4574-F3E3-5655C8E479B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29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17795" name="Rectangle 35">
            <a:extLst>
              <a:ext uri="{FF2B5EF4-FFF2-40B4-BE49-F238E27FC236}">
                <a16:creationId xmlns:a16="http://schemas.microsoft.com/office/drawing/2014/main" id="{76C436FC-CD24-039C-C596-606673B20B1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81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</p:spTree>
  </p:cSld>
  <p:clrMapOvr>
    <a:masterClrMapping/>
  </p:clrMapOvr>
  <p:transition advClick="0"/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2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D5320622-DE91-54C6-917C-982B621774F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1143000"/>
            <a:ext cx="8302625" cy="31242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Вчера изпих две чаши сок от</a:t>
            </a:r>
          </a:p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 анананас</a:t>
            </a:r>
            <a:r>
              <a:rPr lang="es-ES" altLang="es-ES" sz="4400" dirty="0">
                <a:solidFill>
                  <a:srgbClr val="292929"/>
                </a:solidFill>
              </a:rPr>
              <a:t>.</a:t>
            </a:r>
          </a:p>
        </p:txBody>
      </p:sp>
      <p:sp>
        <p:nvSpPr>
          <p:cNvPr id="118787" name="Rectangle 3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BF46A739-19EE-5494-0A03-A34690905B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533400"/>
            <a:ext cx="8302625" cy="6096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endParaRPr lang="es-ES" altLang="es-ES" sz="4800">
              <a:solidFill>
                <a:srgbClr val="CC3300"/>
              </a:solidFill>
            </a:endParaRPr>
          </a:p>
        </p:txBody>
      </p:sp>
      <p:sp>
        <p:nvSpPr>
          <p:cNvPr id="118788" name="Rectangle 4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A8B0AA80-7610-27C1-C7C5-E4FAE333172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4267200"/>
            <a:ext cx="8302625" cy="20574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endParaRPr lang="es-ES" altLang="es-ES" sz="4400">
              <a:solidFill>
                <a:srgbClr val="292929"/>
              </a:solidFill>
            </a:endParaRPr>
          </a:p>
        </p:txBody>
      </p:sp>
      <p:sp>
        <p:nvSpPr>
          <p:cNvPr id="118789" name="Rectangle 6">
            <a:extLst>
              <a:ext uri="{FF2B5EF4-FFF2-40B4-BE49-F238E27FC236}">
                <a16:creationId xmlns:a16="http://schemas.microsoft.com/office/drawing/2014/main" id="{65A74B20-9787-F587-7441-67752694C9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62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18790" name="Rectangle 7">
            <a:extLst>
              <a:ext uri="{FF2B5EF4-FFF2-40B4-BE49-F238E27FC236}">
                <a16:creationId xmlns:a16="http://schemas.microsoft.com/office/drawing/2014/main" id="{8D3DE998-7010-578D-1784-315CBCB338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14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18791" name="Rectangle 8">
            <a:extLst>
              <a:ext uri="{FF2B5EF4-FFF2-40B4-BE49-F238E27FC236}">
                <a16:creationId xmlns:a16="http://schemas.microsoft.com/office/drawing/2014/main" id="{69407086-5FA1-4F8D-9BEA-94F85BF5E09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67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18792" name="Rectangle 9">
            <a:extLst>
              <a:ext uri="{FF2B5EF4-FFF2-40B4-BE49-F238E27FC236}">
                <a16:creationId xmlns:a16="http://schemas.microsoft.com/office/drawing/2014/main" id="{4646B507-4471-324C-2B8C-78BDAF5BF4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9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18793" name="Rectangle 10">
            <a:extLst>
              <a:ext uri="{FF2B5EF4-FFF2-40B4-BE49-F238E27FC236}">
                <a16:creationId xmlns:a16="http://schemas.microsoft.com/office/drawing/2014/main" id="{FD3DBEC2-07E6-DAC6-4C98-B8BA3350AC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18794" name="Rectangle 11">
            <a:extLst>
              <a:ext uri="{FF2B5EF4-FFF2-40B4-BE49-F238E27FC236}">
                <a16:creationId xmlns:a16="http://schemas.microsoft.com/office/drawing/2014/main" id="{540C6763-B1EE-CF3B-58FE-AC3E018FE3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4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18795" name="Rectangle 12">
            <a:extLst>
              <a:ext uri="{FF2B5EF4-FFF2-40B4-BE49-F238E27FC236}">
                <a16:creationId xmlns:a16="http://schemas.microsoft.com/office/drawing/2014/main" id="{C8B996CB-6B7B-4A0D-E152-E2D5D98A108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76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18796" name="Rectangle 13">
            <a:extLst>
              <a:ext uri="{FF2B5EF4-FFF2-40B4-BE49-F238E27FC236}">
                <a16:creationId xmlns:a16="http://schemas.microsoft.com/office/drawing/2014/main" id="{660E8E47-A86E-3E33-CE53-B9A2E592883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29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18797" name="Rectangle 14">
            <a:extLst>
              <a:ext uri="{FF2B5EF4-FFF2-40B4-BE49-F238E27FC236}">
                <a16:creationId xmlns:a16="http://schemas.microsoft.com/office/drawing/2014/main" id="{46D1D34E-A856-4010-A134-5255EDB73C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81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18798" name="Rectangle 15">
            <a:extLst>
              <a:ext uri="{FF2B5EF4-FFF2-40B4-BE49-F238E27FC236}">
                <a16:creationId xmlns:a16="http://schemas.microsoft.com/office/drawing/2014/main" id="{F27891B7-1B25-A719-7DD4-F736E1FFFDC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3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18799" name="Rectangle 16">
            <a:extLst>
              <a:ext uri="{FF2B5EF4-FFF2-40B4-BE49-F238E27FC236}">
                <a16:creationId xmlns:a16="http://schemas.microsoft.com/office/drawing/2014/main" id="{0EFFBEE8-BD42-5D84-348C-2543F27A9A5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86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18800" name="Rectangle 17">
            <a:extLst>
              <a:ext uri="{FF2B5EF4-FFF2-40B4-BE49-F238E27FC236}">
                <a16:creationId xmlns:a16="http://schemas.microsoft.com/office/drawing/2014/main" id="{06475B72-F4A5-C768-1C7F-C4CE973B2E4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38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18801" name="Rectangle 18">
            <a:extLst>
              <a:ext uri="{FF2B5EF4-FFF2-40B4-BE49-F238E27FC236}">
                <a16:creationId xmlns:a16="http://schemas.microsoft.com/office/drawing/2014/main" id="{4508B6B3-7DA4-B49C-6325-BC934B39B1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1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18802" name="Rectangle 19">
            <a:extLst>
              <a:ext uri="{FF2B5EF4-FFF2-40B4-BE49-F238E27FC236}">
                <a16:creationId xmlns:a16="http://schemas.microsoft.com/office/drawing/2014/main" id="{6FCAF659-622E-7A8E-D88E-93C9AC8001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43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18803" name="Rectangle 20">
            <a:extLst>
              <a:ext uri="{FF2B5EF4-FFF2-40B4-BE49-F238E27FC236}">
                <a16:creationId xmlns:a16="http://schemas.microsoft.com/office/drawing/2014/main" id="{76085E32-3FA4-0953-0B8C-08CD9040C9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5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18804" name="Rectangle 21">
            <a:extLst>
              <a:ext uri="{FF2B5EF4-FFF2-40B4-BE49-F238E27FC236}">
                <a16:creationId xmlns:a16="http://schemas.microsoft.com/office/drawing/2014/main" id="{2B02A11E-3A67-95AE-D72A-C0E4AC56FA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48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18805" name="Rectangle 22">
            <a:extLst>
              <a:ext uri="{FF2B5EF4-FFF2-40B4-BE49-F238E27FC236}">
                <a16:creationId xmlns:a16="http://schemas.microsoft.com/office/drawing/2014/main" id="{B813122C-64D9-2E1C-BC9C-D5D59BFF653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00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18806" name="Rectangle 23">
            <a:extLst>
              <a:ext uri="{FF2B5EF4-FFF2-40B4-BE49-F238E27FC236}">
                <a16:creationId xmlns:a16="http://schemas.microsoft.com/office/drawing/2014/main" id="{AF164C78-B4C1-B1AA-95E3-FEFA65425A4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53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18807" name="Rectangle 24">
            <a:extLst>
              <a:ext uri="{FF2B5EF4-FFF2-40B4-BE49-F238E27FC236}">
                <a16:creationId xmlns:a16="http://schemas.microsoft.com/office/drawing/2014/main" id="{27759C34-386A-D0E9-ECA8-EDAA7704EF1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05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18808" name="Rectangle 25">
            <a:extLst>
              <a:ext uri="{FF2B5EF4-FFF2-40B4-BE49-F238E27FC236}">
                <a16:creationId xmlns:a16="http://schemas.microsoft.com/office/drawing/2014/main" id="{8FE970FB-4C9F-B2EC-E15D-EC4AF288EF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18809" name="Rectangle 26">
            <a:extLst>
              <a:ext uri="{FF2B5EF4-FFF2-40B4-BE49-F238E27FC236}">
                <a16:creationId xmlns:a16="http://schemas.microsoft.com/office/drawing/2014/main" id="{8F927CCD-9531-7B5C-C026-C7C876328A0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10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18810" name="Rectangle 27">
            <a:extLst>
              <a:ext uri="{FF2B5EF4-FFF2-40B4-BE49-F238E27FC236}">
                <a16:creationId xmlns:a16="http://schemas.microsoft.com/office/drawing/2014/main" id="{7647CA14-CD80-3658-9CFC-CC26A0D815E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62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18811" name="Rectangle 28">
            <a:extLst>
              <a:ext uri="{FF2B5EF4-FFF2-40B4-BE49-F238E27FC236}">
                <a16:creationId xmlns:a16="http://schemas.microsoft.com/office/drawing/2014/main" id="{D6178138-B768-8DAA-2445-937707DCC7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15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18812" name="Rectangle 29">
            <a:extLst>
              <a:ext uri="{FF2B5EF4-FFF2-40B4-BE49-F238E27FC236}">
                <a16:creationId xmlns:a16="http://schemas.microsoft.com/office/drawing/2014/main" id="{443C4FD9-A4EA-739E-5246-36AF8EBF17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7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18813" name="Rectangle 30">
            <a:extLst>
              <a:ext uri="{FF2B5EF4-FFF2-40B4-BE49-F238E27FC236}">
                <a16:creationId xmlns:a16="http://schemas.microsoft.com/office/drawing/2014/main" id="{1D6771B2-3531-1863-C256-D31D532DBE1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9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18814" name="Rectangle 31">
            <a:extLst>
              <a:ext uri="{FF2B5EF4-FFF2-40B4-BE49-F238E27FC236}">
                <a16:creationId xmlns:a16="http://schemas.microsoft.com/office/drawing/2014/main" id="{406907C5-4D3A-C682-19C3-F153943A6D4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2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18815" name="Rectangle 32">
            <a:extLst>
              <a:ext uri="{FF2B5EF4-FFF2-40B4-BE49-F238E27FC236}">
                <a16:creationId xmlns:a16="http://schemas.microsoft.com/office/drawing/2014/main" id="{42F77479-2FA3-E10B-543D-E95875878B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24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18816" name="Rectangle 33">
            <a:extLst>
              <a:ext uri="{FF2B5EF4-FFF2-40B4-BE49-F238E27FC236}">
                <a16:creationId xmlns:a16="http://schemas.microsoft.com/office/drawing/2014/main" id="{71CE61DD-1B84-190A-8EEC-9D8B869472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77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18817" name="Rectangle 34">
            <a:extLst>
              <a:ext uri="{FF2B5EF4-FFF2-40B4-BE49-F238E27FC236}">
                <a16:creationId xmlns:a16="http://schemas.microsoft.com/office/drawing/2014/main" id="{9F28D54F-B26C-409D-2CEE-3F04D8A61B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29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18818" name="Rectangle 35">
            <a:extLst>
              <a:ext uri="{FF2B5EF4-FFF2-40B4-BE49-F238E27FC236}">
                <a16:creationId xmlns:a16="http://schemas.microsoft.com/office/drawing/2014/main" id="{80FA2FD5-78E7-CE4B-2FA5-FA05E675A01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81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pic>
        <p:nvPicPr>
          <p:cNvPr id="118819" name="Picture 36">
            <a:extLst>
              <a:ext uri="{FF2B5EF4-FFF2-40B4-BE49-F238E27FC236}">
                <a16:creationId xmlns:a16="http://schemas.microsoft.com/office/drawing/2014/main" id="{C090517E-439A-CFBF-F044-EA5BC5D7B61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10000" y="4572000"/>
            <a:ext cx="1524000" cy="15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64421" name="Line 37">
            <a:hlinkClick r:id="" action="ppaction://hlinkshowjump?jump=nextslide"/>
            <a:extLst>
              <a:ext uri="{FF2B5EF4-FFF2-40B4-BE49-F238E27FC236}">
                <a16:creationId xmlns:a16="http://schemas.microsoft.com/office/drawing/2014/main" id="{D9F7A1B6-367C-AA43-68A6-B5FC75CCDFE4}"/>
              </a:ext>
            </a:extLst>
          </p:cNvPr>
          <p:cNvSpPr>
            <a:spLocks noChangeShapeType="1"/>
          </p:cNvSpPr>
          <p:nvPr/>
        </p:nvSpPr>
        <p:spPr bwMode="auto">
          <a:xfrm>
            <a:off x="8153400" y="5943600"/>
            <a:ext cx="381000" cy="0"/>
          </a:xfrm>
          <a:prstGeom prst="line">
            <a:avLst/>
          </a:prstGeom>
          <a:noFill/>
          <a:ln w="139700">
            <a:solidFill>
              <a:srgbClr val="A5002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ES"/>
          </a:p>
        </p:txBody>
      </p:sp>
    </p:spTree>
  </p:cSld>
  <p:clrMapOvr>
    <a:masterClrMapping/>
  </p:clrMapOvr>
  <p:transition advClick="0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644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Left)">
                                      <p:cBhvr>
                                        <p:cTn id="7" dur="500"/>
                                        <p:tgtEl>
                                          <p:spTgt spid="20644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810" name="Rectangle 2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E99BC598-31ED-E8CE-68D5-CF7F64CF82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1143000"/>
            <a:ext cx="8302625" cy="31242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Без </a:t>
            </a:r>
            <a:r>
              <a:rPr lang="es-ES" altLang="es-ES" sz="4400" dirty="0">
                <a:solidFill>
                  <a:srgbClr val="292929"/>
                </a:solidFill>
              </a:rPr>
              <a:t> …</a:t>
            </a:r>
          </a:p>
        </p:txBody>
      </p:sp>
      <p:sp>
        <p:nvSpPr>
          <p:cNvPr id="119811" name="Rectangle 3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0B1A2E08-79DB-98F1-DB89-579F3DCDF4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533400"/>
            <a:ext cx="8302625" cy="6096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endParaRPr lang="es-ES" altLang="es-ES" sz="4800">
              <a:solidFill>
                <a:srgbClr val="CC3300"/>
              </a:solidFill>
            </a:endParaRPr>
          </a:p>
        </p:txBody>
      </p:sp>
      <p:sp>
        <p:nvSpPr>
          <p:cNvPr id="119812" name="Rectangle 4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55F8DEF0-4608-FE44-D3A1-7F1E5B67AB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4267200"/>
            <a:ext cx="8302625" cy="20574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чаша</a:t>
            </a:r>
            <a:r>
              <a:rPr lang="es-ES" altLang="es-ES" sz="4400" dirty="0">
                <a:solidFill>
                  <a:srgbClr val="292929"/>
                </a:solidFill>
              </a:rPr>
              <a:t>   </a:t>
            </a:r>
            <a:r>
              <a:rPr lang="bg-BG" altLang="es-ES" sz="4400" dirty="0">
                <a:solidFill>
                  <a:srgbClr val="292929"/>
                </a:solidFill>
              </a:rPr>
              <a:t>да</a:t>
            </a:r>
            <a:r>
              <a:rPr lang="es-ES" altLang="es-ES" sz="4400" dirty="0">
                <a:solidFill>
                  <a:srgbClr val="292929"/>
                </a:solidFill>
              </a:rPr>
              <a:t>   </a:t>
            </a:r>
            <a:r>
              <a:rPr lang="bg-BG" altLang="es-ES" sz="4400" dirty="0">
                <a:solidFill>
                  <a:srgbClr val="292929"/>
                </a:solidFill>
              </a:rPr>
              <a:t>искам</a:t>
            </a:r>
            <a:r>
              <a:rPr lang="es-ES" altLang="es-ES" sz="4400" dirty="0">
                <a:solidFill>
                  <a:srgbClr val="292929"/>
                </a:solidFill>
              </a:rPr>
              <a:t>   </a:t>
            </a:r>
            <a:r>
              <a:rPr lang="bg-BG" altLang="es-ES" sz="4400" dirty="0">
                <a:solidFill>
                  <a:srgbClr val="292929"/>
                </a:solidFill>
              </a:rPr>
              <a:t>счупих</a:t>
            </a:r>
            <a:r>
              <a:rPr lang="es-ES" altLang="es-ES" sz="4400" dirty="0">
                <a:solidFill>
                  <a:srgbClr val="292929"/>
                </a:solidFill>
              </a:rPr>
              <a:t>  </a:t>
            </a:r>
            <a:endParaRPr lang="bg-BG" altLang="es-ES" sz="4400" dirty="0">
              <a:solidFill>
                <a:srgbClr val="292929"/>
              </a:solidFill>
            </a:endParaRPr>
          </a:p>
          <a:p>
            <a:pPr algn="ctr" eaLnBrk="1" hangingPunct="1">
              <a:lnSpc>
                <a:spcPct val="115000"/>
              </a:lnSpc>
            </a:pPr>
            <a:r>
              <a:rPr lang="es-ES" altLang="es-ES" sz="4400" dirty="0">
                <a:solidFill>
                  <a:srgbClr val="292929"/>
                </a:solidFill>
              </a:rPr>
              <a:t> </a:t>
            </a:r>
            <a:r>
              <a:rPr lang="bg-BG" altLang="es-ES" sz="4400" dirty="0">
                <a:solidFill>
                  <a:srgbClr val="292929"/>
                </a:solidFill>
              </a:rPr>
              <a:t>една</a:t>
            </a:r>
            <a:r>
              <a:rPr lang="es-ES" altLang="es-ES" sz="4400" dirty="0">
                <a:solidFill>
                  <a:srgbClr val="292929"/>
                </a:solidFill>
              </a:rPr>
              <a:t>  </a:t>
            </a:r>
          </a:p>
        </p:txBody>
      </p:sp>
      <p:sp>
        <p:nvSpPr>
          <p:cNvPr id="119813" name="Rectangle 5">
            <a:hlinkClick r:id="" action="ppaction://hlinkshowjump?jump=nextslide">
              <a:snd r:embed="rId3" name="arrow.wav"/>
            </a:hlinkClick>
            <a:extLst>
              <a:ext uri="{FF2B5EF4-FFF2-40B4-BE49-F238E27FC236}">
                <a16:creationId xmlns:a16="http://schemas.microsoft.com/office/drawing/2014/main" id="{129EAF1C-EB40-2D79-24D1-C09D3FB3808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43200" y="4648200"/>
            <a:ext cx="990600" cy="762000"/>
          </a:xfrm>
          <a:prstGeom prst="rect">
            <a:avLst/>
          </a:prstGeom>
          <a:solidFill>
            <a:schemeClr val="accent1">
              <a:alpha val="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19814" name="Rectangle 6">
            <a:extLst>
              <a:ext uri="{FF2B5EF4-FFF2-40B4-BE49-F238E27FC236}">
                <a16:creationId xmlns:a16="http://schemas.microsoft.com/office/drawing/2014/main" id="{48471E41-8B4F-73C4-9A00-E7953EA59C2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62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19815" name="Rectangle 7">
            <a:extLst>
              <a:ext uri="{FF2B5EF4-FFF2-40B4-BE49-F238E27FC236}">
                <a16:creationId xmlns:a16="http://schemas.microsoft.com/office/drawing/2014/main" id="{9BFF48AE-8C08-85E7-DAB0-68FFE220D9A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14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19816" name="Rectangle 8">
            <a:extLst>
              <a:ext uri="{FF2B5EF4-FFF2-40B4-BE49-F238E27FC236}">
                <a16:creationId xmlns:a16="http://schemas.microsoft.com/office/drawing/2014/main" id="{D761A29A-5454-ECAC-4772-5970489416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67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19817" name="Rectangle 9">
            <a:extLst>
              <a:ext uri="{FF2B5EF4-FFF2-40B4-BE49-F238E27FC236}">
                <a16:creationId xmlns:a16="http://schemas.microsoft.com/office/drawing/2014/main" id="{F355960F-B432-F04D-984F-DEFC9EF0BBC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9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19818" name="Rectangle 10">
            <a:extLst>
              <a:ext uri="{FF2B5EF4-FFF2-40B4-BE49-F238E27FC236}">
                <a16:creationId xmlns:a16="http://schemas.microsoft.com/office/drawing/2014/main" id="{238B79C4-C3D6-3EC2-C21F-0D3E82B9A1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19819" name="Rectangle 11">
            <a:extLst>
              <a:ext uri="{FF2B5EF4-FFF2-40B4-BE49-F238E27FC236}">
                <a16:creationId xmlns:a16="http://schemas.microsoft.com/office/drawing/2014/main" id="{225D5BC2-3339-AA5B-A94F-35BB9F3C07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4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19820" name="Rectangle 12">
            <a:extLst>
              <a:ext uri="{FF2B5EF4-FFF2-40B4-BE49-F238E27FC236}">
                <a16:creationId xmlns:a16="http://schemas.microsoft.com/office/drawing/2014/main" id="{840F11BB-980F-65DB-5835-9FD95E96B7B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76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19821" name="Rectangle 13">
            <a:extLst>
              <a:ext uri="{FF2B5EF4-FFF2-40B4-BE49-F238E27FC236}">
                <a16:creationId xmlns:a16="http://schemas.microsoft.com/office/drawing/2014/main" id="{1B10F8C1-8460-094E-105B-B1EA991B978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29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19822" name="Rectangle 14">
            <a:extLst>
              <a:ext uri="{FF2B5EF4-FFF2-40B4-BE49-F238E27FC236}">
                <a16:creationId xmlns:a16="http://schemas.microsoft.com/office/drawing/2014/main" id="{B2308E3C-B0F4-CA41-86AB-43E0C3962AA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81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19823" name="Rectangle 15">
            <a:extLst>
              <a:ext uri="{FF2B5EF4-FFF2-40B4-BE49-F238E27FC236}">
                <a16:creationId xmlns:a16="http://schemas.microsoft.com/office/drawing/2014/main" id="{460C691C-A9E9-8B83-D1BA-D338E0AD20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3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19824" name="Rectangle 16">
            <a:extLst>
              <a:ext uri="{FF2B5EF4-FFF2-40B4-BE49-F238E27FC236}">
                <a16:creationId xmlns:a16="http://schemas.microsoft.com/office/drawing/2014/main" id="{69703A07-6D20-FF8B-24A3-4B91E3835B5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86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19825" name="Rectangle 17">
            <a:extLst>
              <a:ext uri="{FF2B5EF4-FFF2-40B4-BE49-F238E27FC236}">
                <a16:creationId xmlns:a16="http://schemas.microsoft.com/office/drawing/2014/main" id="{F63273FD-E6DA-646F-350A-193E133D8A1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38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19826" name="Rectangle 18">
            <a:extLst>
              <a:ext uri="{FF2B5EF4-FFF2-40B4-BE49-F238E27FC236}">
                <a16:creationId xmlns:a16="http://schemas.microsoft.com/office/drawing/2014/main" id="{25D3A77E-AB4F-D3A2-7F77-E90CE22A389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1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19827" name="Rectangle 19">
            <a:extLst>
              <a:ext uri="{FF2B5EF4-FFF2-40B4-BE49-F238E27FC236}">
                <a16:creationId xmlns:a16="http://schemas.microsoft.com/office/drawing/2014/main" id="{90CAEDD1-E8D5-B1A0-EBF6-2D6986FC341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43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19828" name="Rectangle 20">
            <a:extLst>
              <a:ext uri="{FF2B5EF4-FFF2-40B4-BE49-F238E27FC236}">
                <a16:creationId xmlns:a16="http://schemas.microsoft.com/office/drawing/2014/main" id="{1DB822C5-6397-9146-FA85-8AB3F3356C5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5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19829" name="Rectangle 21">
            <a:extLst>
              <a:ext uri="{FF2B5EF4-FFF2-40B4-BE49-F238E27FC236}">
                <a16:creationId xmlns:a16="http://schemas.microsoft.com/office/drawing/2014/main" id="{C62D5258-AD4F-5EFF-E93F-4A17D2C337E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48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19830" name="Rectangle 22">
            <a:extLst>
              <a:ext uri="{FF2B5EF4-FFF2-40B4-BE49-F238E27FC236}">
                <a16:creationId xmlns:a16="http://schemas.microsoft.com/office/drawing/2014/main" id="{FAD15C57-B3AA-2B09-DBAC-5737392FF32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00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19831" name="Rectangle 23">
            <a:extLst>
              <a:ext uri="{FF2B5EF4-FFF2-40B4-BE49-F238E27FC236}">
                <a16:creationId xmlns:a16="http://schemas.microsoft.com/office/drawing/2014/main" id="{B22BA236-2208-99C0-82BA-3C64D9ED34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53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19832" name="Rectangle 24">
            <a:extLst>
              <a:ext uri="{FF2B5EF4-FFF2-40B4-BE49-F238E27FC236}">
                <a16:creationId xmlns:a16="http://schemas.microsoft.com/office/drawing/2014/main" id="{D7C7DC92-A9AB-8C22-25C7-89A8F2C92F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05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19833" name="Rectangle 25">
            <a:extLst>
              <a:ext uri="{FF2B5EF4-FFF2-40B4-BE49-F238E27FC236}">
                <a16:creationId xmlns:a16="http://schemas.microsoft.com/office/drawing/2014/main" id="{3F2BEA68-85F0-4307-686D-A3D687DE39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19834" name="Rectangle 26">
            <a:extLst>
              <a:ext uri="{FF2B5EF4-FFF2-40B4-BE49-F238E27FC236}">
                <a16:creationId xmlns:a16="http://schemas.microsoft.com/office/drawing/2014/main" id="{0CF48052-ED6C-82BD-9AE5-55B4D97092A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10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19835" name="Rectangle 27">
            <a:extLst>
              <a:ext uri="{FF2B5EF4-FFF2-40B4-BE49-F238E27FC236}">
                <a16:creationId xmlns:a16="http://schemas.microsoft.com/office/drawing/2014/main" id="{86ED8743-02DF-4D6D-D231-74A2FEC059A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62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19836" name="Rectangle 28">
            <a:extLst>
              <a:ext uri="{FF2B5EF4-FFF2-40B4-BE49-F238E27FC236}">
                <a16:creationId xmlns:a16="http://schemas.microsoft.com/office/drawing/2014/main" id="{3FBB49A8-BF2C-19CD-8E8B-146DE95C10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15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19837" name="Rectangle 29">
            <a:extLst>
              <a:ext uri="{FF2B5EF4-FFF2-40B4-BE49-F238E27FC236}">
                <a16:creationId xmlns:a16="http://schemas.microsoft.com/office/drawing/2014/main" id="{59C33294-4B50-9BCA-A995-BBEF3174F56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7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19838" name="Rectangle 30">
            <a:extLst>
              <a:ext uri="{FF2B5EF4-FFF2-40B4-BE49-F238E27FC236}">
                <a16:creationId xmlns:a16="http://schemas.microsoft.com/office/drawing/2014/main" id="{53543B14-4E90-CE75-FBFB-5212F5D73B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9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19839" name="Rectangle 31">
            <a:extLst>
              <a:ext uri="{FF2B5EF4-FFF2-40B4-BE49-F238E27FC236}">
                <a16:creationId xmlns:a16="http://schemas.microsoft.com/office/drawing/2014/main" id="{09098505-ACBA-555D-B3F8-8716C62697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2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19840" name="Rectangle 32">
            <a:extLst>
              <a:ext uri="{FF2B5EF4-FFF2-40B4-BE49-F238E27FC236}">
                <a16:creationId xmlns:a16="http://schemas.microsoft.com/office/drawing/2014/main" id="{240345C2-624D-C21F-B3AB-A8D45DAB1F6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24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19841" name="Rectangle 33">
            <a:extLst>
              <a:ext uri="{FF2B5EF4-FFF2-40B4-BE49-F238E27FC236}">
                <a16:creationId xmlns:a16="http://schemas.microsoft.com/office/drawing/2014/main" id="{EDC86156-692F-DF30-0CBE-63494BF2A7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77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19842" name="Rectangle 34">
            <a:extLst>
              <a:ext uri="{FF2B5EF4-FFF2-40B4-BE49-F238E27FC236}">
                <a16:creationId xmlns:a16="http://schemas.microsoft.com/office/drawing/2014/main" id="{1FBA30C3-C73A-352C-2365-8489055CF89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29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19843" name="Rectangle 35">
            <a:extLst>
              <a:ext uri="{FF2B5EF4-FFF2-40B4-BE49-F238E27FC236}">
                <a16:creationId xmlns:a16="http://schemas.microsoft.com/office/drawing/2014/main" id="{18B31ACE-9E0D-3627-1FEA-E0C916D9B5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81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</p:spTree>
  </p:cSld>
  <p:clrMapOvr>
    <a:masterClrMapping/>
  </p:clrMapOvr>
  <p:transition advClick="0"/>
</p:sld>
</file>

<file path=ppt/slides/slide1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834" name="Rectangle 2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1B293FDD-B1A2-D370-ED37-3A486F2E8E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1143000"/>
            <a:ext cx="8302625" cy="31242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Без да</a:t>
            </a:r>
            <a:r>
              <a:rPr lang="es-ES" altLang="es-ES" sz="4400" dirty="0">
                <a:solidFill>
                  <a:srgbClr val="292929"/>
                </a:solidFill>
              </a:rPr>
              <a:t> …</a:t>
            </a:r>
          </a:p>
        </p:txBody>
      </p:sp>
      <p:sp>
        <p:nvSpPr>
          <p:cNvPr id="120835" name="Rectangle 3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0E2DC817-A0BB-2C3B-DDAA-C718A32AD19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533400"/>
            <a:ext cx="8302625" cy="6096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endParaRPr lang="es-ES" altLang="es-ES" sz="4800">
              <a:solidFill>
                <a:srgbClr val="CC3300"/>
              </a:solidFill>
            </a:endParaRPr>
          </a:p>
        </p:txBody>
      </p:sp>
      <p:sp>
        <p:nvSpPr>
          <p:cNvPr id="120836" name="Rectangle 4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6BB6A30C-0699-5166-502F-AFE88C589E2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4267200"/>
            <a:ext cx="8302625" cy="20574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чаша</a:t>
            </a:r>
            <a:r>
              <a:rPr lang="es-ES" altLang="es-ES" sz="4400" dirty="0">
                <a:solidFill>
                  <a:srgbClr val="292929"/>
                </a:solidFill>
              </a:rPr>
              <a:t>   </a:t>
            </a:r>
            <a:r>
              <a:rPr lang="bg-BG" altLang="es-ES" sz="4400" dirty="0">
                <a:solidFill>
                  <a:srgbClr val="292929"/>
                </a:solidFill>
              </a:rPr>
              <a:t>да</a:t>
            </a:r>
            <a:r>
              <a:rPr lang="es-ES" altLang="es-ES" sz="4400" dirty="0">
                <a:solidFill>
                  <a:srgbClr val="292929"/>
                </a:solidFill>
              </a:rPr>
              <a:t>   </a:t>
            </a:r>
            <a:r>
              <a:rPr lang="bg-BG" altLang="es-ES" sz="4400" dirty="0">
                <a:solidFill>
                  <a:srgbClr val="292929"/>
                </a:solidFill>
              </a:rPr>
              <a:t>искам</a:t>
            </a:r>
            <a:r>
              <a:rPr lang="es-ES" altLang="es-ES" sz="4400" dirty="0">
                <a:solidFill>
                  <a:srgbClr val="292929"/>
                </a:solidFill>
              </a:rPr>
              <a:t>   </a:t>
            </a:r>
            <a:r>
              <a:rPr lang="bg-BG" altLang="es-ES" sz="4400" dirty="0">
                <a:solidFill>
                  <a:srgbClr val="292929"/>
                </a:solidFill>
              </a:rPr>
              <a:t>счупих</a:t>
            </a:r>
            <a:r>
              <a:rPr lang="es-ES" altLang="es-ES" sz="4400" dirty="0">
                <a:solidFill>
                  <a:srgbClr val="292929"/>
                </a:solidFill>
              </a:rPr>
              <a:t>  </a:t>
            </a:r>
            <a:endParaRPr lang="bg-BG" altLang="es-ES" sz="4400" dirty="0">
              <a:solidFill>
                <a:srgbClr val="292929"/>
              </a:solidFill>
            </a:endParaRPr>
          </a:p>
          <a:p>
            <a:pPr algn="ctr" eaLnBrk="1" hangingPunct="1">
              <a:lnSpc>
                <a:spcPct val="115000"/>
              </a:lnSpc>
            </a:pPr>
            <a:r>
              <a:rPr lang="es-ES" altLang="es-ES" sz="4400" dirty="0">
                <a:solidFill>
                  <a:srgbClr val="292929"/>
                </a:solidFill>
              </a:rPr>
              <a:t> </a:t>
            </a:r>
            <a:r>
              <a:rPr lang="bg-BG" altLang="es-ES" sz="4400" dirty="0">
                <a:solidFill>
                  <a:srgbClr val="292929"/>
                </a:solidFill>
              </a:rPr>
              <a:t>една</a:t>
            </a:r>
            <a:r>
              <a:rPr lang="es-ES" altLang="es-ES" sz="4400" dirty="0">
                <a:solidFill>
                  <a:srgbClr val="292929"/>
                </a:solidFill>
              </a:rPr>
              <a:t>  </a:t>
            </a:r>
          </a:p>
        </p:txBody>
      </p:sp>
      <p:sp>
        <p:nvSpPr>
          <p:cNvPr id="120837" name="Rectangle 5">
            <a:hlinkClick r:id="" action="ppaction://hlinkshowjump?jump=nextslide">
              <a:snd r:embed="rId3" name="arrow.wav"/>
            </a:hlinkClick>
            <a:extLst>
              <a:ext uri="{FF2B5EF4-FFF2-40B4-BE49-F238E27FC236}">
                <a16:creationId xmlns:a16="http://schemas.microsoft.com/office/drawing/2014/main" id="{C97B02DF-1630-D8ED-1400-03445AD797A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62400" y="4648200"/>
            <a:ext cx="1676400" cy="762000"/>
          </a:xfrm>
          <a:prstGeom prst="rect">
            <a:avLst/>
          </a:prstGeom>
          <a:solidFill>
            <a:schemeClr val="accent1">
              <a:alpha val="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20838" name="Rectangle 6">
            <a:extLst>
              <a:ext uri="{FF2B5EF4-FFF2-40B4-BE49-F238E27FC236}">
                <a16:creationId xmlns:a16="http://schemas.microsoft.com/office/drawing/2014/main" id="{7BC91585-1B74-EB67-4914-7FBDD75EC9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62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20839" name="Rectangle 7">
            <a:extLst>
              <a:ext uri="{FF2B5EF4-FFF2-40B4-BE49-F238E27FC236}">
                <a16:creationId xmlns:a16="http://schemas.microsoft.com/office/drawing/2014/main" id="{7DA87182-959A-1188-8AAB-2DE369D77E6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14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20840" name="Rectangle 8">
            <a:extLst>
              <a:ext uri="{FF2B5EF4-FFF2-40B4-BE49-F238E27FC236}">
                <a16:creationId xmlns:a16="http://schemas.microsoft.com/office/drawing/2014/main" id="{0F82D802-AF06-C044-E353-B6C9B59EB4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67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20841" name="Rectangle 9">
            <a:extLst>
              <a:ext uri="{FF2B5EF4-FFF2-40B4-BE49-F238E27FC236}">
                <a16:creationId xmlns:a16="http://schemas.microsoft.com/office/drawing/2014/main" id="{771AF72B-47EF-9C9A-091A-9F3D14D8CB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9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20842" name="Rectangle 10">
            <a:extLst>
              <a:ext uri="{FF2B5EF4-FFF2-40B4-BE49-F238E27FC236}">
                <a16:creationId xmlns:a16="http://schemas.microsoft.com/office/drawing/2014/main" id="{EBB4F4C1-4666-B57A-7208-E868D07BEA3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20843" name="Rectangle 11">
            <a:extLst>
              <a:ext uri="{FF2B5EF4-FFF2-40B4-BE49-F238E27FC236}">
                <a16:creationId xmlns:a16="http://schemas.microsoft.com/office/drawing/2014/main" id="{DC8182C5-CB10-3B1F-E318-F798EA793C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4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20844" name="Rectangle 12">
            <a:extLst>
              <a:ext uri="{FF2B5EF4-FFF2-40B4-BE49-F238E27FC236}">
                <a16:creationId xmlns:a16="http://schemas.microsoft.com/office/drawing/2014/main" id="{81673B2A-CA09-4814-7767-51A0ED1F02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76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20845" name="Rectangle 13">
            <a:extLst>
              <a:ext uri="{FF2B5EF4-FFF2-40B4-BE49-F238E27FC236}">
                <a16:creationId xmlns:a16="http://schemas.microsoft.com/office/drawing/2014/main" id="{EDB56C00-2951-5A38-03FB-59B83E44588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29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20846" name="Rectangle 14">
            <a:extLst>
              <a:ext uri="{FF2B5EF4-FFF2-40B4-BE49-F238E27FC236}">
                <a16:creationId xmlns:a16="http://schemas.microsoft.com/office/drawing/2014/main" id="{DAA71D6E-CB7C-5FE6-99C1-026A269A04F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81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20847" name="Rectangle 15">
            <a:extLst>
              <a:ext uri="{FF2B5EF4-FFF2-40B4-BE49-F238E27FC236}">
                <a16:creationId xmlns:a16="http://schemas.microsoft.com/office/drawing/2014/main" id="{CADD4E70-2DC0-FC55-B1D1-8BD91564D0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3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20848" name="Rectangle 16">
            <a:extLst>
              <a:ext uri="{FF2B5EF4-FFF2-40B4-BE49-F238E27FC236}">
                <a16:creationId xmlns:a16="http://schemas.microsoft.com/office/drawing/2014/main" id="{C0C6C354-0787-3819-D688-079774D8E7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86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20849" name="Rectangle 17">
            <a:extLst>
              <a:ext uri="{FF2B5EF4-FFF2-40B4-BE49-F238E27FC236}">
                <a16:creationId xmlns:a16="http://schemas.microsoft.com/office/drawing/2014/main" id="{9960AD5C-518F-C56F-0784-FF4039B3E3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38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20850" name="Rectangle 18">
            <a:extLst>
              <a:ext uri="{FF2B5EF4-FFF2-40B4-BE49-F238E27FC236}">
                <a16:creationId xmlns:a16="http://schemas.microsoft.com/office/drawing/2014/main" id="{9C2D92EE-EAE3-36B0-2FA4-9EF6F3F8A5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1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20851" name="Rectangle 19">
            <a:extLst>
              <a:ext uri="{FF2B5EF4-FFF2-40B4-BE49-F238E27FC236}">
                <a16:creationId xmlns:a16="http://schemas.microsoft.com/office/drawing/2014/main" id="{B1377514-89FE-24DD-CCDC-71E188EC50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43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20852" name="Rectangle 20">
            <a:extLst>
              <a:ext uri="{FF2B5EF4-FFF2-40B4-BE49-F238E27FC236}">
                <a16:creationId xmlns:a16="http://schemas.microsoft.com/office/drawing/2014/main" id="{701615AD-783B-B3B8-9769-32CDC1E9B93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5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20853" name="Rectangle 21">
            <a:extLst>
              <a:ext uri="{FF2B5EF4-FFF2-40B4-BE49-F238E27FC236}">
                <a16:creationId xmlns:a16="http://schemas.microsoft.com/office/drawing/2014/main" id="{0ADBAA58-9791-BE53-7A9D-9A66732A1D6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48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20854" name="Rectangle 22">
            <a:extLst>
              <a:ext uri="{FF2B5EF4-FFF2-40B4-BE49-F238E27FC236}">
                <a16:creationId xmlns:a16="http://schemas.microsoft.com/office/drawing/2014/main" id="{49C1CBBB-A242-1AAE-F3F7-D9A1B17C14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00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20855" name="Rectangle 23">
            <a:extLst>
              <a:ext uri="{FF2B5EF4-FFF2-40B4-BE49-F238E27FC236}">
                <a16:creationId xmlns:a16="http://schemas.microsoft.com/office/drawing/2014/main" id="{0E517221-8F04-8750-09C9-6E5A3BDC833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53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20856" name="Rectangle 24">
            <a:extLst>
              <a:ext uri="{FF2B5EF4-FFF2-40B4-BE49-F238E27FC236}">
                <a16:creationId xmlns:a16="http://schemas.microsoft.com/office/drawing/2014/main" id="{DFE11160-BE79-3F8A-2C24-CDC02B70B5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05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20857" name="Rectangle 25">
            <a:extLst>
              <a:ext uri="{FF2B5EF4-FFF2-40B4-BE49-F238E27FC236}">
                <a16:creationId xmlns:a16="http://schemas.microsoft.com/office/drawing/2014/main" id="{E9AEB392-C42F-AA69-BA01-0F826B3E0E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20858" name="Rectangle 26">
            <a:extLst>
              <a:ext uri="{FF2B5EF4-FFF2-40B4-BE49-F238E27FC236}">
                <a16:creationId xmlns:a16="http://schemas.microsoft.com/office/drawing/2014/main" id="{77F16E1A-59AD-B5AD-CD0E-4E627EA5FA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10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20859" name="Rectangle 27">
            <a:extLst>
              <a:ext uri="{FF2B5EF4-FFF2-40B4-BE49-F238E27FC236}">
                <a16:creationId xmlns:a16="http://schemas.microsoft.com/office/drawing/2014/main" id="{288D975F-613D-EE5C-94EB-A909862BF9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62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20860" name="Rectangle 28">
            <a:extLst>
              <a:ext uri="{FF2B5EF4-FFF2-40B4-BE49-F238E27FC236}">
                <a16:creationId xmlns:a16="http://schemas.microsoft.com/office/drawing/2014/main" id="{9222BFC3-A651-2DE5-725E-205D99DB277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15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20861" name="Rectangle 29">
            <a:extLst>
              <a:ext uri="{FF2B5EF4-FFF2-40B4-BE49-F238E27FC236}">
                <a16:creationId xmlns:a16="http://schemas.microsoft.com/office/drawing/2014/main" id="{777CC543-982A-E627-73F4-D2F7E0E7662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7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20862" name="Rectangle 30">
            <a:extLst>
              <a:ext uri="{FF2B5EF4-FFF2-40B4-BE49-F238E27FC236}">
                <a16:creationId xmlns:a16="http://schemas.microsoft.com/office/drawing/2014/main" id="{E87C62BF-EC0A-1DA9-0E3C-63E5B53BE01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9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20863" name="Rectangle 31">
            <a:extLst>
              <a:ext uri="{FF2B5EF4-FFF2-40B4-BE49-F238E27FC236}">
                <a16:creationId xmlns:a16="http://schemas.microsoft.com/office/drawing/2014/main" id="{25DAE2D6-76E3-CA7F-9892-A8A99C55D1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2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20864" name="Rectangle 32">
            <a:extLst>
              <a:ext uri="{FF2B5EF4-FFF2-40B4-BE49-F238E27FC236}">
                <a16:creationId xmlns:a16="http://schemas.microsoft.com/office/drawing/2014/main" id="{E7ECFB0E-0E27-0E56-BF96-AA3A7887416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24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20865" name="Rectangle 33">
            <a:extLst>
              <a:ext uri="{FF2B5EF4-FFF2-40B4-BE49-F238E27FC236}">
                <a16:creationId xmlns:a16="http://schemas.microsoft.com/office/drawing/2014/main" id="{B230173F-663C-D664-5CB4-5D82B7ED0BF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77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20866" name="Rectangle 34">
            <a:extLst>
              <a:ext uri="{FF2B5EF4-FFF2-40B4-BE49-F238E27FC236}">
                <a16:creationId xmlns:a16="http://schemas.microsoft.com/office/drawing/2014/main" id="{3C111F54-CBB8-2546-22CF-322C9072F8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29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20867" name="Rectangle 35">
            <a:extLst>
              <a:ext uri="{FF2B5EF4-FFF2-40B4-BE49-F238E27FC236}">
                <a16:creationId xmlns:a16="http://schemas.microsoft.com/office/drawing/2014/main" id="{51FD3ED0-D895-6FF8-BF98-69C1A9F6EB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81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</p:spTree>
  </p:cSld>
  <p:clrMapOvr>
    <a:masterClrMapping/>
  </p:clrMapOvr>
  <p:transition advClick="0"/>
</p:sld>
</file>

<file path=ppt/slides/slide1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858" name="Rectangle 2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303A02C8-0C30-23ED-2B82-5ED457ED9F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1143000"/>
            <a:ext cx="8302625" cy="31242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Без да искам</a:t>
            </a:r>
            <a:r>
              <a:rPr lang="es-ES" altLang="es-ES" sz="4400" dirty="0">
                <a:solidFill>
                  <a:srgbClr val="292929"/>
                </a:solidFill>
              </a:rPr>
              <a:t> …</a:t>
            </a:r>
          </a:p>
        </p:txBody>
      </p:sp>
      <p:sp>
        <p:nvSpPr>
          <p:cNvPr id="121859" name="Rectangle 3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E01A21D6-561D-CB20-9E5D-597DE669AF2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533400"/>
            <a:ext cx="8302625" cy="6096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endParaRPr lang="es-ES" altLang="es-ES" sz="4800">
              <a:solidFill>
                <a:srgbClr val="CC3300"/>
              </a:solidFill>
            </a:endParaRPr>
          </a:p>
        </p:txBody>
      </p:sp>
      <p:sp>
        <p:nvSpPr>
          <p:cNvPr id="121860" name="Rectangle 4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F0708657-CDED-4D5E-4055-43668D8D94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4267200"/>
            <a:ext cx="8302625" cy="20574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чаша</a:t>
            </a:r>
            <a:r>
              <a:rPr lang="es-ES" altLang="es-ES" sz="4400" dirty="0">
                <a:solidFill>
                  <a:srgbClr val="292929"/>
                </a:solidFill>
              </a:rPr>
              <a:t>   </a:t>
            </a:r>
            <a:r>
              <a:rPr lang="bg-BG" altLang="es-ES" sz="4400" dirty="0">
                <a:solidFill>
                  <a:srgbClr val="292929"/>
                </a:solidFill>
              </a:rPr>
              <a:t>да</a:t>
            </a:r>
            <a:r>
              <a:rPr lang="es-ES" altLang="es-ES" sz="4400" dirty="0">
                <a:solidFill>
                  <a:srgbClr val="292929"/>
                </a:solidFill>
              </a:rPr>
              <a:t>   </a:t>
            </a:r>
            <a:r>
              <a:rPr lang="bg-BG" altLang="es-ES" sz="4400" dirty="0">
                <a:solidFill>
                  <a:srgbClr val="292929"/>
                </a:solidFill>
              </a:rPr>
              <a:t>искам</a:t>
            </a:r>
            <a:r>
              <a:rPr lang="es-ES" altLang="es-ES" sz="4400" dirty="0">
                <a:solidFill>
                  <a:srgbClr val="292929"/>
                </a:solidFill>
              </a:rPr>
              <a:t>   </a:t>
            </a:r>
            <a:r>
              <a:rPr lang="bg-BG" altLang="es-ES" sz="4400" dirty="0">
                <a:solidFill>
                  <a:srgbClr val="292929"/>
                </a:solidFill>
              </a:rPr>
              <a:t>счупих</a:t>
            </a:r>
            <a:r>
              <a:rPr lang="es-ES" altLang="es-ES" sz="4400" dirty="0">
                <a:solidFill>
                  <a:srgbClr val="292929"/>
                </a:solidFill>
              </a:rPr>
              <a:t>  </a:t>
            </a:r>
            <a:endParaRPr lang="bg-BG" altLang="es-ES" sz="4400" dirty="0">
              <a:solidFill>
                <a:srgbClr val="292929"/>
              </a:solidFill>
            </a:endParaRPr>
          </a:p>
          <a:p>
            <a:pPr algn="ctr" eaLnBrk="1" hangingPunct="1">
              <a:lnSpc>
                <a:spcPct val="115000"/>
              </a:lnSpc>
            </a:pPr>
            <a:r>
              <a:rPr lang="es-ES" altLang="es-ES" sz="4400" dirty="0">
                <a:solidFill>
                  <a:srgbClr val="292929"/>
                </a:solidFill>
              </a:rPr>
              <a:t> </a:t>
            </a:r>
            <a:r>
              <a:rPr lang="bg-BG" altLang="es-ES" sz="4400" dirty="0">
                <a:solidFill>
                  <a:srgbClr val="292929"/>
                </a:solidFill>
              </a:rPr>
              <a:t>една</a:t>
            </a:r>
            <a:r>
              <a:rPr lang="es-ES" altLang="es-ES" sz="4400" dirty="0">
                <a:solidFill>
                  <a:srgbClr val="292929"/>
                </a:solidFill>
              </a:rPr>
              <a:t>  </a:t>
            </a:r>
          </a:p>
        </p:txBody>
      </p:sp>
      <p:sp>
        <p:nvSpPr>
          <p:cNvPr id="121861" name="Rectangle 5">
            <a:hlinkClick r:id="" action="ppaction://hlinkshowjump?jump=nextslide">
              <a:snd r:embed="rId3" name="arrow.wav"/>
            </a:hlinkClick>
            <a:extLst>
              <a:ext uri="{FF2B5EF4-FFF2-40B4-BE49-F238E27FC236}">
                <a16:creationId xmlns:a16="http://schemas.microsoft.com/office/drawing/2014/main" id="{DF7B61A9-2F8A-7B90-C280-73578531E91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43600" y="4648200"/>
            <a:ext cx="1981200" cy="762000"/>
          </a:xfrm>
          <a:prstGeom prst="rect">
            <a:avLst/>
          </a:prstGeom>
          <a:solidFill>
            <a:schemeClr val="accent1">
              <a:alpha val="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21862" name="Rectangle 6">
            <a:extLst>
              <a:ext uri="{FF2B5EF4-FFF2-40B4-BE49-F238E27FC236}">
                <a16:creationId xmlns:a16="http://schemas.microsoft.com/office/drawing/2014/main" id="{2A7401F7-CF6A-EF0D-D425-C226F4DAE79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62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21863" name="Rectangle 7">
            <a:extLst>
              <a:ext uri="{FF2B5EF4-FFF2-40B4-BE49-F238E27FC236}">
                <a16:creationId xmlns:a16="http://schemas.microsoft.com/office/drawing/2014/main" id="{7C0692DF-FA9D-6069-3F17-629EDFC583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14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21864" name="Rectangle 8">
            <a:extLst>
              <a:ext uri="{FF2B5EF4-FFF2-40B4-BE49-F238E27FC236}">
                <a16:creationId xmlns:a16="http://schemas.microsoft.com/office/drawing/2014/main" id="{069F427C-0E90-E17C-8338-66ECD9E4B04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67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21865" name="Rectangle 9">
            <a:extLst>
              <a:ext uri="{FF2B5EF4-FFF2-40B4-BE49-F238E27FC236}">
                <a16:creationId xmlns:a16="http://schemas.microsoft.com/office/drawing/2014/main" id="{C30EF394-D79B-BB83-4607-0EC6299AA7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9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21866" name="Rectangle 10">
            <a:extLst>
              <a:ext uri="{FF2B5EF4-FFF2-40B4-BE49-F238E27FC236}">
                <a16:creationId xmlns:a16="http://schemas.microsoft.com/office/drawing/2014/main" id="{B55A4313-B4C3-B7BF-D885-DBD283B020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21867" name="Rectangle 11">
            <a:extLst>
              <a:ext uri="{FF2B5EF4-FFF2-40B4-BE49-F238E27FC236}">
                <a16:creationId xmlns:a16="http://schemas.microsoft.com/office/drawing/2014/main" id="{D50586E4-B1A2-8A04-D630-C3B311D8CB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4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21868" name="Rectangle 12">
            <a:extLst>
              <a:ext uri="{FF2B5EF4-FFF2-40B4-BE49-F238E27FC236}">
                <a16:creationId xmlns:a16="http://schemas.microsoft.com/office/drawing/2014/main" id="{D6E95FEB-D6CA-08DB-0E4B-67D39707F79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76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21869" name="Rectangle 13">
            <a:extLst>
              <a:ext uri="{FF2B5EF4-FFF2-40B4-BE49-F238E27FC236}">
                <a16:creationId xmlns:a16="http://schemas.microsoft.com/office/drawing/2014/main" id="{660754EF-C592-1985-1415-428B7168A0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29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21870" name="Rectangle 14">
            <a:extLst>
              <a:ext uri="{FF2B5EF4-FFF2-40B4-BE49-F238E27FC236}">
                <a16:creationId xmlns:a16="http://schemas.microsoft.com/office/drawing/2014/main" id="{95BDF497-B013-DB81-CCF8-9080B86E54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81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21871" name="Rectangle 15">
            <a:extLst>
              <a:ext uri="{FF2B5EF4-FFF2-40B4-BE49-F238E27FC236}">
                <a16:creationId xmlns:a16="http://schemas.microsoft.com/office/drawing/2014/main" id="{52B55EB1-0AAB-6673-38CA-F5708033D0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3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21872" name="Rectangle 16">
            <a:extLst>
              <a:ext uri="{FF2B5EF4-FFF2-40B4-BE49-F238E27FC236}">
                <a16:creationId xmlns:a16="http://schemas.microsoft.com/office/drawing/2014/main" id="{27CB57D9-7E0C-80A5-9231-9F92B0FC208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86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21873" name="Rectangle 17">
            <a:extLst>
              <a:ext uri="{FF2B5EF4-FFF2-40B4-BE49-F238E27FC236}">
                <a16:creationId xmlns:a16="http://schemas.microsoft.com/office/drawing/2014/main" id="{85704619-C4F3-07DF-19D3-00A4A3A8E0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38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21874" name="Rectangle 18">
            <a:extLst>
              <a:ext uri="{FF2B5EF4-FFF2-40B4-BE49-F238E27FC236}">
                <a16:creationId xmlns:a16="http://schemas.microsoft.com/office/drawing/2014/main" id="{46F7804C-2FE5-48EF-1834-C8A66E2D19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1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21875" name="Rectangle 19">
            <a:extLst>
              <a:ext uri="{FF2B5EF4-FFF2-40B4-BE49-F238E27FC236}">
                <a16:creationId xmlns:a16="http://schemas.microsoft.com/office/drawing/2014/main" id="{602D67D3-39EA-FD76-56C9-DF2525F7AEA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43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21876" name="Rectangle 20">
            <a:extLst>
              <a:ext uri="{FF2B5EF4-FFF2-40B4-BE49-F238E27FC236}">
                <a16:creationId xmlns:a16="http://schemas.microsoft.com/office/drawing/2014/main" id="{C503A34B-379C-8E6F-0066-F98E3EA106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5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21877" name="Rectangle 21">
            <a:extLst>
              <a:ext uri="{FF2B5EF4-FFF2-40B4-BE49-F238E27FC236}">
                <a16:creationId xmlns:a16="http://schemas.microsoft.com/office/drawing/2014/main" id="{BB4A949E-BD36-F888-CEE8-6A6FD5AB2A1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48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21878" name="Rectangle 22">
            <a:extLst>
              <a:ext uri="{FF2B5EF4-FFF2-40B4-BE49-F238E27FC236}">
                <a16:creationId xmlns:a16="http://schemas.microsoft.com/office/drawing/2014/main" id="{7B6AC8FA-8E26-9CED-26C9-31FEF1AD366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00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21879" name="Rectangle 23">
            <a:extLst>
              <a:ext uri="{FF2B5EF4-FFF2-40B4-BE49-F238E27FC236}">
                <a16:creationId xmlns:a16="http://schemas.microsoft.com/office/drawing/2014/main" id="{F39A466F-25D3-C0BB-7346-9CB7DFDC5D1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53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21880" name="Rectangle 24">
            <a:extLst>
              <a:ext uri="{FF2B5EF4-FFF2-40B4-BE49-F238E27FC236}">
                <a16:creationId xmlns:a16="http://schemas.microsoft.com/office/drawing/2014/main" id="{FD801E98-B616-D9A5-8432-4507879B5F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05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21881" name="Rectangle 25">
            <a:extLst>
              <a:ext uri="{FF2B5EF4-FFF2-40B4-BE49-F238E27FC236}">
                <a16:creationId xmlns:a16="http://schemas.microsoft.com/office/drawing/2014/main" id="{BF5BDF48-971C-181D-8299-76F8CBC42F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21882" name="Rectangle 26">
            <a:extLst>
              <a:ext uri="{FF2B5EF4-FFF2-40B4-BE49-F238E27FC236}">
                <a16:creationId xmlns:a16="http://schemas.microsoft.com/office/drawing/2014/main" id="{F32325F9-EC1A-5024-71D3-8E26C04362B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10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21883" name="Rectangle 27">
            <a:extLst>
              <a:ext uri="{FF2B5EF4-FFF2-40B4-BE49-F238E27FC236}">
                <a16:creationId xmlns:a16="http://schemas.microsoft.com/office/drawing/2014/main" id="{C00D0A8B-FE63-F833-3166-53778E80240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62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21884" name="Rectangle 28">
            <a:extLst>
              <a:ext uri="{FF2B5EF4-FFF2-40B4-BE49-F238E27FC236}">
                <a16:creationId xmlns:a16="http://schemas.microsoft.com/office/drawing/2014/main" id="{09E598E2-4345-D4EB-8008-7E8BB6B0F41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15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21885" name="Rectangle 29">
            <a:extLst>
              <a:ext uri="{FF2B5EF4-FFF2-40B4-BE49-F238E27FC236}">
                <a16:creationId xmlns:a16="http://schemas.microsoft.com/office/drawing/2014/main" id="{4A10E733-4C51-3954-988D-5B0E79D66C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7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21886" name="Rectangle 30">
            <a:extLst>
              <a:ext uri="{FF2B5EF4-FFF2-40B4-BE49-F238E27FC236}">
                <a16:creationId xmlns:a16="http://schemas.microsoft.com/office/drawing/2014/main" id="{81A85167-2F4C-EBC7-F6EF-49C152F02D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9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21887" name="Rectangle 31">
            <a:extLst>
              <a:ext uri="{FF2B5EF4-FFF2-40B4-BE49-F238E27FC236}">
                <a16:creationId xmlns:a16="http://schemas.microsoft.com/office/drawing/2014/main" id="{6E976B3E-E50D-FA9E-CA2D-186ACE86C4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2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21888" name="Rectangle 32">
            <a:extLst>
              <a:ext uri="{FF2B5EF4-FFF2-40B4-BE49-F238E27FC236}">
                <a16:creationId xmlns:a16="http://schemas.microsoft.com/office/drawing/2014/main" id="{C94613DC-C6F2-6FCA-30C3-5D5CA8F2AC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24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21889" name="Rectangle 33">
            <a:extLst>
              <a:ext uri="{FF2B5EF4-FFF2-40B4-BE49-F238E27FC236}">
                <a16:creationId xmlns:a16="http://schemas.microsoft.com/office/drawing/2014/main" id="{5F04AFE9-AFC2-ADCE-76F5-856DF6109A7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77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21890" name="Rectangle 34">
            <a:extLst>
              <a:ext uri="{FF2B5EF4-FFF2-40B4-BE49-F238E27FC236}">
                <a16:creationId xmlns:a16="http://schemas.microsoft.com/office/drawing/2014/main" id="{E04D2B75-10E9-E5B9-99BB-8D1CCFB405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29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21891" name="Rectangle 35">
            <a:extLst>
              <a:ext uri="{FF2B5EF4-FFF2-40B4-BE49-F238E27FC236}">
                <a16:creationId xmlns:a16="http://schemas.microsoft.com/office/drawing/2014/main" id="{CCFFCED4-3877-0433-CCDC-8085299481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81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</p:spTree>
  </p:cSld>
  <p:clrMapOvr>
    <a:masterClrMapping/>
  </p:clrMapOvr>
  <p:transition advClick="0"/>
</p:sld>
</file>

<file path=ppt/slides/slide1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882" name="Rectangle 2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1766887C-4AAC-6465-C1AA-E28FADD148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1143000"/>
            <a:ext cx="8302625" cy="31242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Без да искам счупих</a:t>
            </a:r>
            <a:r>
              <a:rPr lang="es-ES" altLang="es-ES" sz="4400" dirty="0">
                <a:solidFill>
                  <a:srgbClr val="292929"/>
                </a:solidFill>
              </a:rPr>
              <a:t> …</a:t>
            </a:r>
          </a:p>
        </p:txBody>
      </p:sp>
      <p:sp>
        <p:nvSpPr>
          <p:cNvPr id="122883" name="Rectangle 3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458D8D52-BEE6-60CA-E167-0C44D516F7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533400"/>
            <a:ext cx="8302625" cy="6096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endParaRPr lang="es-ES" altLang="es-ES" sz="4800">
              <a:solidFill>
                <a:srgbClr val="CC3300"/>
              </a:solidFill>
            </a:endParaRPr>
          </a:p>
        </p:txBody>
      </p:sp>
      <p:sp>
        <p:nvSpPr>
          <p:cNvPr id="122884" name="Rectangle 4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3F6FF5D1-3DD7-E6F6-9BBB-6570E5F768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4267200"/>
            <a:ext cx="8302625" cy="20574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чаша</a:t>
            </a:r>
            <a:r>
              <a:rPr lang="es-ES" altLang="es-ES" sz="4400" dirty="0">
                <a:solidFill>
                  <a:srgbClr val="292929"/>
                </a:solidFill>
              </a:rPr>
              <a:t>   </a:t>
            </a:r>
            <a:r>
              <a:rPr lang="bg-BG" altLang="es-ES" sz="4400" dirty="0">
                <a:solidFill>
                  <a:srgbClr val="292929"/>
                </a:solidFill>
              </a:rPr>
              <a:t>да</a:t>
            </a:r>
            <a:r>
              <a:rPr lang="es-ES" altLang="es-ES" sz="4400" dirty="0">
                <a:solidFill>
                  <a:srgbClr val="292929"/>
                </a:solidFill>
              </a:rPr>
              <a:t>   </a:t>
            </a:r>
            <a:r>
              <a:rPr lang="bg-BG" altLang="es-ES" sz="4400" dirty="0">
                <a:solidFill>
                  <a:srgbClr val="292929"/>
                </a:solidFill>
              </a:rPr>
              <a:t>искам</a:t>
            </a:r>
            <a:r>
              <a:rPr lang="es-ES" altLang="es-ES" sz="4400" dirty="0">
                <a:solidFill>
                  <a:srgbClr val="292929"/>
                </a:solidFill>
              </a:rPr>
              <a:t>   </a:t>
            </a:r>
            <a:r>
              <a:rPr lang="bg-BG" altLang="es-ES" sz="4400" dirty="0">
                <a:solidFill>
                  <a:srgbClr val="292929"/>
                </a:solidFill>
              </a:rPr>
              <a:t>счупих</a:t>
            </a:r>
            <a:r>
              <a:rPr lang="es-ES" altLang="es-ES" sz="4400" dirty="0">
                <a:solidFill>
                  <a:srgbClr val="292929"/>
                </a:solidFill>
              </a:rPr>
              <a:t>  </a:t>
            </a:r>
            <a:endParaRPr lang="bg-BG" altLang="es-ES" sz="4400" dirty="0">
              <a:solidFill>
                <a:srgbClr val="292929"/>
              </a:solidFill>
            </a:endParaRPr>
          </a:p>
          <a:p>
            <a:pPr algn="ctr" eaLnBrk="1" hangingPunct="1">
              <a:lnSpc>
                <a:spcPct val="115000"/>
              </a:lnSpc>
            </a:pPr>
            <a:r>
              <a:rPr lang="es-ES" altLang="es-ES" sz="4400" dirty="0">
                <a:solidFill>
                  <a:srgbClr val="292929"/>
                </a:solidFill>
              </a:rPr>
              <a:t> </a:t>
            </a:r>
            <a:r>
              <a:rPr lang="bg-BG" altLang="es-ES" sz="4400" dirty="0">
                <a:solidFill>
                  <a:srgbClr val="292929"/>
                </a:solidFill>
              </a:rPr>
              <a:t>една</a:t>
            </a:r>
            <a:r>
              <a:rPr lang="es-ES" altLang="es-ES" sz="4400" dirty="0">
                <a:solidFill>
                  <a:srgbClr val="292929"/>
                </a:solidFill>
              </a:rPr>
              <a:t>  </a:t>
            </a:r>
          </a:p>
        </p:txBody>
      </p:sp>
      <p:sp>
        <p:nvSpPr>
          <p:cNvPr id="122885" name="Rectangle 5">
            <a:hlinkClick r:id="" action="ppaction://hlinkshowjump?jump=nextslide">
              <a:snd r:embed="rId3" name="arrow.wav"/>
            </a:hlinkClick>
            <a:extLst>
              <a:ext uri="{FF2B5EF4-FFF2-40B4-BE49-F238E27FC236}">
                <a16:creationId xmlns:a16="http://schemas.microsoft.com/office/drawing/2014/main" id="{E9A1AA0C-21FB-DCE2-7009-6CA0EBA9605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3800" y="5410200"/>
            <a:ext cx="1524000" cy="762000"/>
          </a:xfrm>
          <a:prstGeom prst="rect">
            <a:avLst/>
          </a:prstGeom>
          <a:solidFill>
            <a:schemeClr val="accent1">
              <a:alpha val="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22886" name="Rectangle 6">
            <a:extLst>
              <a:ext uri="{FF2B5EF4-FFF2-40B4-BE49-F238E27FC236}">
                <a16:creationId xmlns:a16="http://schemas.microsoft.com/office/drawing/2014/main" id="{91A9FD35-8FCC-D6EF-9F14-9D6A2A208F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62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22887" name="Rectangle 7">
            <a:extLst>
              <a:ext uri="{FF2B5EF4-FFF2-40B4-BE49-F238E27FC236}">
                <a16:creationId xmlns:a16="http://schemas.microsoft.com/office/drawing/2014/main" id="{D5E376F2-042E-0A30-BFA5-93CAF3E5893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14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22888" name="Rectangle 8">
            <a:extLst>
              <a:ext uri="{FF2B5EF4-FFF2-40B4-BE49-F238E27FC236}">
                <a16:creationId xmlns:a16="http://schemas.microsoft.com/office/drawing/2014/main" id="{18D53CF1-B5BA-3ABA-F5C7-140CB5C77AC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67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22889" name="Rectangle 9">
            <a:extLst>
              <a:ext uri="{FF2B5EF4-FFF2-40B4-BE49-F238E27FC236}">
                <a16:creationId xmlns:a16="http://schemas.microsoft.com/office/drawing/2014/main" id="{68A9FDAD-7926-7F09-A5C1-FEF770B4158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9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22890" name="Rectangle 10">
            <a:extLst>
              <a:ext uri="{FF2B5EF4-FFF2-40B4-BE49-F238E27FC236}">
                <a16:creationId xmlns:a16="http://schemas.microsoft.com/office/drawing/2014/main" id="{116C0546-3C13-7709-47AD-0AF3395D2EC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22891" name="Rectangle 11">
            <a:extLst>
              <a:ext uri="{FF2B5EF4-FFF2-40B4-BE49-F238E27FC236}">
                <a16:creationId xmlns:a16="http://schemas.microsoft.com/office/drawing/2014/main" id="{F15E866B-7958-5C4F-D49B-9BF564FCFE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4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22892" name="Rectangle 12">
            <a:extLst>
              <a:ext uri="{FF2B5EF4-FFF2-40B4-BE49-F238E27FC236}">
                <a16:creationId xmlns:a16="http://schemas.microsoft.com/office/drawing/2014/main" id="{E168D5B1-764F-302A-3787-3FFF0222FE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76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22893" name="Rectangle 13">
            <a:extLst>
              <a:ext uri="{FF2B5EF4-FFF2-40B4-BE49-F238E27FC236}">
                <a16:creationId xmlns:a16="http://schemas.microsoft.com/office/drawing/2014/main" id="{40EDE1BF-6F06-77D2-5F49-4E7111AD75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29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22894" name="Rectangle 14">
            <a:extLst>
              <a:ext uri="{FF2B5EF4-FFF2-40B4-BE49-F238E27FC236}">
                <a16:creationId xmlns:a16="http://schemas.microsoft.com/office/drawing/2014/main" id="{2AD5BB7E-EABB-F72C-0EFE-7CABF65F757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81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22895" name="Rectangle 15">
            <a:extLst>
              <a:ext uri="{FF2B5EF4-FFF2-40B4-BE49-F238E27FC236}">
                <a16:creationId xmlns:a16="http://schemas.microsoft.com/office/drawing/2014/main" id="{78C1C6B7-4625-6BA6-C66B-2D898C27F6F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3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22896" name="Rectangle 16">
            <a:extLst>
              <a:ext uri="{FF2B5EF4-FFF2-40B4-BE49-F238E27FC236}">
                <a16:creationId xmlns:a16="http://schemas.microsoft.com/office/drawing/2014/main" id="{9A2350EB-FBD6-CE72-8CCD-CE0F191F71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86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22897" name="Rectangle 17">
            <a:extLst>
              <a:ext uri="{FF2B5EF4-FFF2-40B4-BE49-F238E27FC236}">
                <a16:creationId xmlns:a16="http://schemas.microsoft.com/office/drawing/2014/main" id="{2E7ACA16-0908-383C-CC67-781FECE87DB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38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22898" name="Rectangle 18">
            <a:extLst>
              <a:ext uri="{FF2B5EF4-FFF2-40B4-BE49-F238E27FC236}">
                <a16:creationId xmlns:a16="http://schemas.microsoft.com/office/drawing/2014/main" id="{76F95C46-49DD-40DD-E8CD-56330E774F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1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22899" name="Rectangle 19">
            <a:extLst>
              <a:ext uri="{FF2B5EF4-FFF2-40B4-BE49-F238E27FC236}">
                <a16:creationId xmlns:a16="http://schemas.microsoft.com/office/drawing/2014/main" id="{B7AFB5B5-A2F3-437C-2A44-2325D8439C7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43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22900" name="Rectangle 20">
            <a:extLst>
              <a:ext uri="{FF2B5EF4-FFF2-40B4-BE49-F238E27FC236}">
                <a16:creationId xmlns:a16="http://schemas.microsoft.com/office/drawing/2014/main" id="{6ED3E638-0CB3-073B-0393-F0C8B62C49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5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22901" name="Rectangle 21">
            <a:extLst>
              <a:ext uri="{FF2B5EF4-FFF2-40B4-BE49-F238E27FC236}">
                <a16:creationId xmlns:a16="http://schemas.microsoft.com/office/drawing/2014/main" id="{EA13A804-78A5-C237-742A-E2684C2C30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48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22902" name="Rectangle 22">
            <a:extLst>
              <a:ext uri="{FF2B5EF4-FFF2-40B4-BE49-F238E27FC236}">
                <a16:creationId xmlns:a16="http://schemas.microsoft.com/office/drawing/2014/main" id="{061487C9-B2F6-8656-4AA7-39FA2724AD1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00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22903" name="Rectangle 23">
            <a:extLst>
              <a:ext uri="{FF2B5EF4-FFF2-40B4-BE49-F238E27FC236}">
                <a16:creationId xmlns:a16="http://schemas.microsoft.com/office/drawing/2014/main" id="{85AB6524-9DE7-1047-D8FE-9065F260A63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53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22904" name="Rectangle 24">
            <a:extLst>
              <a:ext uri="{FF2B5EF4-FFF2-40B4-BE49-F238E27FC236}">
                <a16:creationId xmlns:a16="http://schemas.microsoft.com/office/drawing/2014/main" id="{C69BAC0C-5679-F3E0-8AFA-6835221CB7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05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22905" name="Rectangle 25">
            <a:extLst>
              <a:ext uri="{FF2B5EF4-FFF2-40B4-BE49-F238E27FC236}">
                <a16:creationId xmlns:a16="http://schemas.microsoft.com/office/drawing/2014/main" id="{F7983162-CA9A-650C-A969-BEE155ABC4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22906" name="Rectangle 26">
            <a:extLst>
              <a:ext uri="{FF2B5EF4-FFF2-40B4-BE49-F238E27FC236}">
                <a16:creationId xmlns:a16="http://schemas.microsoft.com/office/drawing/2014/main" id="{2EB3FB17-8529-97A6-D3AB-11D9B9B1613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10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22907" name="Rectangle 27">
            <a:extLst>
              <a:ext uri="{FF2B5EF4-FFF2-40B4-BE49-F238E27FC236}">
                <a16:creationId xmlns:a16="http://schemas.microsoft.com/office/drawing/2014/main" id="{0A51E714-05F3-B8ED-C552-ED6804D3901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62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22908" name="Rectangle 28">
            <a:extLst>
              <a:ext uri="{FF2B5EF4-FFF2-40B4-BE49-F238E27FC236}">
                <a16:creationId xmlns:a16="http://schemas.microsoft.com/office/drawing/2014/main" id="{D17E06A9-BD70-B5AD-3FDE-C56D23013A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15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22909" name="Rectangle 29">
            <a:extLst>
              <a:ext uri="{FF2B5EF4-FFF2-40B4-BE49-F238E27FC236}">
                <a16:creationId xmlns:a16="http://schemas.microsoft.com/office/drawing/2014/main" id="{4A2C8023-4A9C-024C-9603-5DDA6657C61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7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22910" name="Rectangle 30">
            <a:extLst>
              <a:ext uri="{FF2B5EF4-FFF2-40B4-BE49-F238E27FC236}">
                <a16:creationId xmlns:a16="http://schemas.microsoft.com/office/drawing/2014/main" id="{AE437CE7-F95F-234B-E095-0440980F3E1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9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22911" name="Rectangle 31">
            <a:extLst>
              <a:ext uri="{FF2B5EF4-FFF2-40B4-BE49-F238E27FC236}">
                <a16:creationId xmlns:a16="http://schemas.microsoft.com/office/drawing/2014/main" id="{66F9A072-1254-9A5C-E1BD-B850B9AC0B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2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22912" name="Rectangle 32">
            <a:extLst>
              <a:ext uri="{FF2B5EF4-FFF2-40B4-BE49-F238E27FC236}">
                <a16:creationId xmlns:a16="http://schemas.microsoft.com/office/drawing/2014/main" id="{E935C814-FB84-1E89-7D61-A46CB786587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24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22913" name="Rectangle 33">
            <a:extLst>
              <a:ext uri="{FF2B5EF4-FFF2-40B4-BE49-F238E27FC236}">
                <a16:creationId xmlns:a16="http://schemas.microsoft.com/office/drawing/2014/main" id="{84121912-9F16-2C68-4B2A-5BC23BA310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77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22914" name="Rectangle 34">
            <a:extLst>
              <a:ext uri="{FF2B5EF4-FFF2-40B4-BE49-F238E27FC236}">
                <a16:creationId xmlns:a16="http://schemas.microsoft.com/office/drawing/2014/main" id="{C6938C89-E38F-AC3D-4D69-38FD274526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29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22915" name="Rectangle 35">
            <a:extLst>
              <a:ext uri="{FF2B5EF4-FFF2-40B4-BE49-F238E27FC236}">
                <a16:creationId xmlns:a16="http://schemas.microsoft.com/office/drawing/2014/main" id="{959D9BE1-3FC3-550C-DD21-7D8C8066052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81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</p:spTree>
  </p:cSld>
  <p:clrMapOvr>
    <a:masterClrMapping/>
  </p:clrMapOvr>
  <p:transition advClick="0"/>
</p:sld>
</file>

<file path=ppt/slides/slide1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906" name="Rectangle 2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08387B13-63DB-5FBA-3581-FFDDD06248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1143000"/>
            <a:ext cx="8302625" cy="31242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Без да искам счупих една</a:t>
            </a:r>
            <a:r>
              <a:rPr lang="es-ES" altLang="es-ES" sz="4400" dirty="0">
                <a:solidFill>
                  <a:srgbClr val="292929"/>
                </a:solidFill>
              </a:rPr>
              <a:t> …</a:t>
            </a:r>
          </a:p>
        </p:txBody>
      </p:sp>
      <p:sp>
        <p:nvSpPr>
          <p:cNvPr id="123907" name="Rectangle 3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5EB1E4D5-288B-02CE-12C6-2AE33AEDC3E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533400"/>
            <a:ext cx="8302625" cy="6096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endParaRPr lang="es-ES" altLang="es-ES" sz="4800">
              <a:solidFill>
                <a:srgbClr val="CC3300"/>
              </a:solidFill>
            </a:endParaRPr>
          </a:p>
        </p:txBody>
      </p:sp>
      <p:sp>
        <p:nvSpPr>
          <p:cNvPr id="123908" name="Rectangle 4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5C5620B0-EB02-3D1F-1172-FB3788D850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4267200"/>
            <a:ext cx="8302625" cy="20574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чаша</a:t>
            </a:r>
            <a:r>
              <a:rPr lang="es-ES" altLang="es-ES" sz="4400" dirty="0">
                <a:solidFill>
                  <a:srgbClr val="292929"/>
                </a:solidFill>
              </a:rPr>
              <a:t>   </a:t>
            </a:r>
            <a:r>
              <a:rPr lang="bg-BG" altLang="es-ES" sz="4400" dirty="0">
                <a:solidFill>
                  <a:srgbClr val="292929"/>
                </a:solidFill>
              </a:rPr>
              <a:t>да</a:t>
            </a:r>
            <a:r>
              <a:rPr lang="es-ES" altLang="es-ES" sz="4400" dirty="0">
                <a:solidFill>
                  <a:srgbClr val="292929"/>
                </a:solidFill>
              </a:rPr>
              <a:t>   </a:t>
            </a:r>
            <a:r>
              <a:rPr lang="bg-BG" altLang="es-ES" sz="4400" dirty="0">
                <a:solidFill>
                  <a:srgbClr val="292929"/>
                </a:solidFill>
              </a:rPr>
              <a:t>искам</a:t>
            </a:r>
            <a:r>
              <a:rPr lang="es-ES" altLang="es-ES" sz="4400" dirty="0">
                <a:solidFill>
                  <a:srgbClr val="292929"/>
                </a:solidFill>
              </a:rPr>
              <a:t>   </a:t>
            </a:r>
            <a:r>
              <a:rPr lang="bg-BG" altLang="es-ES" sz="4400" dirty="0">
                <a:solidFill>
                  <a:srgbClr val="292929"/>
                </a:solidFill>
              </a:rPr>
              <a:t>счупих</a:t>
            </a:r>
            <a:r>
              <a:rPr lang="es-ES" altLang="es-ES" sz="4400" dirty="0">
                <a:solidFill>
                  <a:srgbClr val="292929"/>
                </a:solidFill>
              </a:rPr>
              <a:t>  </a:t>
            </a:r>
            <a:endParaRPr lang="bg-BG" altLang="es-ES" sz="4400" dirty="0">
              <a:solidFill>
                <a:srgbClr val="292929"/>
              </a:solidFill>
            </a:endParaRPr>
          </a:p>
          <a:p>
            <a:pPr algn="ctr" eaLnBrk="1" hangingPunct="1">
              <a:lnSpc>
                <a:spcPct val="115000"/>
              </a:lnSpc>
            </a:pPr>
            <a:r>
              <a:rPr lang="es-ES" altLang="es-ES" sz="4400" dirty="0">
                <a:solidFill>
                  <a:srgbClr val="292929"/>
                </a:solidFill>
              </a:rPr>
              <a:t> </a:t>
            </a:r>
            <a:r>
              <a:rPr lang="bg-BG" altLang="es-ES" sz="4400" dirty="0">
                <a:solidFill>
                  <a:srgbClr val="292929"/>
                </a:solidFill>
              </a:rPr>
              <a:t>една</a:t>
            </a:r>
            <a:r>
              <a:rPr lang="es-ES" altLang="es-ES" sz="4400" dirty="0">
                <a:solidFill>
                  <a:srgbClr val="292929"/>
                </a:solidFill>
              </a:rPr>
              <a:t>  </a:t>
            </a:r>
          </a:p>
        </p:txBody>
      </p:sp>
      <p:sp>
        <p:nvSpPr>
          <p:cNvPr id="123909" name="Rectangle 5">
            <a:hlinkClick r:id="" action="ppaction://hlinkshowjump?jump=nextslide">
              <a:snd r:embed="rId3" name="arrow.wav"/>
            </a:hlinkClick>
            <a:extLst>
              <a:ext uri="{FF2B5EF4-FFF2-40B4-BE49-F238E27FC236}">
                <a16:creationId xmlns:a16="http://schemas.microsoft.com/office/drawing/2014/main" id="{AE0F1EE6-1F8C-046F-4B64-183E9EA49C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4400" y="4572000"/>
            <a:ext cx="1676400" cy="762000"/>
          </a:xfrm>
          <a:prstGeom prst="rect">
            <a:avLst/>
          </a:prstGeom>
          <a:solidFill>
            <a:schemeClr val="accent1">
              <a:alpha val="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23910" name="Rectangle 6">
            <a:extLst>
              <a:ext uri="{FF2B5EF4-FFF2-40B4-BE49-F238E27FC236}">
                <a16:creationId xmlns:a16="http://schemas.microsoft.com/office/drawing/2014/main" id="{5AC19CD0-712C-8E3E-EF0A-E7DC2FC7B8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62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23911" name="Rectangle 7">
            <a:extLst>
              <a:ext uri="{FF2B5EF4-FFF2-40B4-BE49-F238E27FC236}">
                <a16:creationId xmlns:a16="http://schemas.microsoft.com/office/drawing/2014/main" id="{23A8FD99-3C64-1A60-D7F6-4427AFEA3C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14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23912" name="Rectangle 8">
            <a:extLst>
              <a:ext uri="{FF2B5EF4-FFF2-40B4-BE49-F238E27FC236}">
                <a16:creationId xmlns:a16="http://schemas.microsoft.com/office/drawing/2014/main" id="{C139EA60-F019-9521-ECCA-51E7329C8F8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67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23913" name="Rectangle 9">
            <a:extLst>
              <a:ext uri="{FF2B5EF4-FFF2-40B4-BE49-F238E27FC236}">
                <a16:creationId xmlns:a16="http://schemas.microsoft.com/office/drawing/2014/main" id="{45E5D087-E8EA-E4C0-0A8D-72EEE0DBED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9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23914" name="Rectangle 10">
            <a:extLst>
              <a:ext uri="{FF2B5EF4-FFF2-40B4-BE49-F238E27FC236}">
                <a16:creationId xmlns:a16="http://schemas.microsoft.com/office/drawing/2014/main" id="{7BBC4199-8CF6-1BA6-209F-58063B1B09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23915" name="Rectangle 11">
            <a:extLst>
              <a:ext uri="{FF2B5EF4-FFF2-40B4-BE49-F238E27FC236}">
                <a16:creationId xmlns:a16="http://schemas.microsoft.com/office/drawing/2014/main" id="{62FD26C5-83A3-9610-EBE3-D02A9E056E0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4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23916" name="Rectangle 12">
            <a:extLst>
              <a:ext uri="{FF2B5EF4-FFF2-40B4-BE49-F238E27FC236}">
                <a16:creationId xmlns:a16="http://schemas.microsoft.com/office/drawing/2014/main" id="{8C648545-BA18-159E-ADA4-9B6DDD9FC2A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76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23917" name="Rectangle 13">
            <a:extLst>
              <a:ext uri="{FF2B5EF4-FFF2-40B4-BE49-F238E27FC236}">
                <a16:creationId xmlns:a16="http://schemas.microsoft.com/office/drawing/2014/main" id="{4CC79245-044C-F1FC-BF74-4EBA1F26FFE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29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23918" name="Rectangle 14">
            <a:extLst>
              <a:ext uri="{FF2B5EF4-FFF2-40B4-BE49-F238E27FC236}">
                <a16:creationId xmlns:a16="http://schemas.microsoft.com/office/drawing/2014/main" id="{B69A6DBC-6548-D7F6-B26C-B251D004E8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81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23919" name="Rectangle 15">
            <a:extLst>
              <a:ext uri="{FF2B5EF4-FFF2-40B4-BE49-F238E27FC236}">
                <a16:creationId xmlns:a16="http://schemas.microsoft.com/office/drawing/2014/main" id="{8DA2D7C0-51AF-47DA-BB7D-9241050E4CC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3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23920" name="Rectangle 16">
            <a:extLst>
              <a:ext uri="{FF2B5EF4-FFF2-40B4-BE49-F238E27FC236}">
                <a16:creationId xmlns:a16="http://schemas.microsoft.com/office/drawing/2014/main" id="{1713C8CA-71A7-02F5-1B2A-3A592A4F657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86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23921" name="Rectangle 17">
            <a:extLst>
              <a:ext uri="{FF2B5EF4-FFF2-40B4-BE49-F238E27FC236}">
                <a16:creationId xmlns:a16="http://schemas.microsoft.com/office/drawing/2014/main" id="{171DD6FC-EEDB-F9EB-2B48-3B31E3FC99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38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23922" name="Rectangle 18">
            <a:extLst>
              <a:ext uri="{FF2B5EF4-FFF2-40B4-BE49-F238E27FC236}">
                <a16:creationId xmlns:a16="http://schemas.microsoft.com/office/drawing/2014/main" id="{F9B4DCB4-DABE-0818-3D4E-02DC51A6AAE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1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23923" name="Rectangle 19">
            <a:extLst>
              <a:ext uri="{FF2B5EF4-FFF2-40B4-BE49-F238E27FC236}">
                <a16:creationId xmlns:a16="http://schemas.microsoft.com/office/drawing/2014/main" id="{BB2F90C8-C9AE-4F21-E860-2B28E5D6AD7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43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23924" name="Rectangle 20">
            <a:extLst>
              <a:ext uri="{FF2B5EF4-FFF2-40B4-BE49-F238E27FC236}">
                <a16:creationId xmlns:a16="http://schemas.microsoft.com/office/drawing/2014/main" id="{D0C135AC-0263-5368-BE8F-2391F1D4BC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5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23925" name="Rectangle 21">
            <a:extLst>
              <a:ext uri="{FF2B5EF4-FFF2-40B4-BE49-F238E27FC236}">
                <a16:creationId xmlns:a16="http://schemas.microsoft.com/office/drawing/2014/main" id="{055F549D-061F-7350-D195-44F77E5E8F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48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23926" name="Rectangle 22">
            <a:extLst>
              <a:ext uri="{FF2B5EF4-FFF2-40B4-BE49-F238E27FC236}">
                <a16:creationId xmlns:a16="http://schemas.microsoft.com/office/drawing/2014/main" id="{994E0F30-9FC9-84D7-9048-5B395959E8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00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23927" name="Rectangle 23">
            <a:extLst>
              <a:ext uri="{FF2B5EF4-FFF2-40B4-BE49-F238E27FC236}">
                <a16:creationId xmlns:a16="http://schemas.microsoft.com/office/drawing/2014/main" id="{4E3D142B-D44F-0419-EFAB-597BD4170A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53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23928" name="Rectangle 24">
            <a:extLst>
              <a:ext uri="{FF2B5EF4-FFF2-40B4-BE49-F238E27FC236}">
                <a16:creationId xmlns:a16="http://schemas.microsoft.com/office/drawing/2014/main" id="{72FDFFD4-5C2B-6DB3-3FC0-81D0ED0CDC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05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23929" name="Rectangle 25">
            <a:extLst>
              <a:ext uri="{FF2B5EF4-FFF2-40B4-BE49-F238E27FC236}">
                <a16:creationId xmlns:a16="http://schemas.microsoft.com/office/drawing/2014/main" id="{368C7DE7-9E79-C66B-1333-BA3897119D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23930" name="Rectangle 26">
            <a:extLst>
              <a:ext uri="{FF2B5EF4-FFF2-40B4-BE49-F238E27FC236}">
                <a16:creationId xmlns:a16="http://schemas.microsoft.com/office/drawing/2014/main" id="{0F3E85D9-0EAD-3BE8-17DF-42B7977E0A5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10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23931" name="Rectangle 27">
            <a:extLst>
              <a:ext uri="{FF2B5EF4-FFF2-40B4-BE49-F238E27FC236}">
                <a16:creationId xmlns:a16="http://schemas.microsoft.com/office/drawing/2014/main" id="{4CD58721-1E3E-3FDF-BF59-3E90EB7E14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62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23932" name="Rectangle 28">
            <a:extLst>
              <a:ext uri="{FF2B5EF4-FFF2-40B4-BE49-F238E27FC236}">
                <a16:creationId xmlns:a16="http://schemas.microsoft.com/office/drawing/2014/main" id="{D9BFA7E2-25B5-4C19-A710-25D789EC9B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15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23933" name="Rectangle 29">
            <a:extLst>
              <a:ext uri="{FF2B5EF4-FFF2-40B4-BE49-F238E27FC236}">
                <a16:creationId xmlns:a16="http://schemas.microsoft.com/office/drawing/2014/main" id="{C59C6ECB-0BAF-B099-8C85-D0FD8E1AFB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7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23934" name="Rectangle 30">
            <a:extLst>
              <a:ext uri="{FF2B5EF4-FFF2-40B4-BE49-F238E27FC236}">
                <a16:creationId xmlns:a16="http://schemas.microsoft.com/office/drawing/2014/main" id="{28507626-A15A-B341-5F7E-9B8BC1B364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9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23935" name="Rectangle 31">
            <a:extLst>
              <a:ext uri="{FF2B5EF4-FFF2-40B4-BE49-F238E27FC236}">
                <a16:creationId xmlns:a16="http://schemas.microsoft.com/office/drawing/2014/main" id="{2FD307F3-A71A-101D-FC43-85744E480E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2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23936" name="Rectangle 32">
            <a:extLst>
              <a:ext uri="{FF2B5EF4-FFF2-40B4-BE49-F238E27FC236}">
                <a16:creationId xmlns:a16="http://schemas.microsoft.com/office/drawing/2014/main" id="{AFA1932B-EA82-1A29-1D26-852B759DAE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24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23937" name="Rectangle 33">
            <a:extLst>
              <a:ext uri="{FF2B5EF4-FFF2-40B4-BE49-F238E27FC236}">
                <a16:creationId xmlns:a16="http://schemas.microsoft.com/office/drawing/2014/main" id="{B9B1C9AB-FD04-D447-9D96-7C4B0F1CD56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77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23938" name="Rectangle 34">
            <a:extLst>
              <a:ext uri="{FF2B5EF4-FFF2-40B4-BE49-F238E27FC236}">
                <a16:creationId xmlns:a16="http://schemas.microsoft.com/office/drawing/2014/main" id="{C7594A9E-AE90-6D60-0E23-8D5940C018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29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23939" name="Rectangle 35">
            <a:extLst>
              <a:ext uri="{FF2B5EF4-FFF2-40B4-BE49-F238E27FC236}">
                <a16:creationId xmlns:a16="http://schemas.microsoft.com/office/drawing/2014/main" id="{E5C895FA-B4ED-3742-D230-816F5C10602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81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</p:spTree>
  </p:cSld>
  <p:clrMapOvr>
    <a:masterClrMapping/>
  </p:clrMapOvr>
  <p:transition advClick="0"/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54" name="Rectangle 2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C79A7E35-DC36-0975-8AC3-080A10BB6C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1143000"/>
            <a:ext cx="8302625" cy="31242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Боли ме много един зъб</a:t>
            </a:r>
            <a:r>
              <a:rPr lang="es-ES" altLang="es-ES" sz="4400" dirty="0">
                <a:solidFill>
                  <a:srgbClr val="292929"/>
                </a:solidFill>
              </a:rPr>
              <a:t>.</a:t>
            </a:r>
          </a:p>
        </p:txBody>
      </p:sp>
      <p:sp>
        <p:nvSpPr>
          <p:cNvPr id="23555" name="Rectangle 3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221C127B-186F-F5DC-F8B2-1E81A558EB7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533400"/>
            <a:ext cx="8302625" cy="6096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endParaRPr lang="es-ES" altLang="es-ES" sz="4800">
              <a:solidFill>
                <a:srgbClr val="CC3300"/>
              </a:solidFill>
            </a:endParaRPr>
          </a:p>
        </p:txBody>
      </p:sp>
      <p:sp>
        <p:nvSpPr>
          <p:cNvPr id="23556" name="Rectangle 4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27981C0F-678B-BF94-C5BD-5249C8B4C77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4267200"/>
            <a:ext cx="8302625" cy="20574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endParaRPr lang="es-ES" altLang="es-ES" sz="4400">
              <a:solidFill>
                <a:srgbClr val="292929"/>
              </a:solidFill>
            </a:endParaRPr>
          </a:p>
        </p:txBody>
      </p:sp>
      <p:sp>
        <p:nvSpPr>
          <p:cNvPr id="23557" name="Rectangle 6">
            <a:extLst>
              <a:ext uri="{FF2B5EF4-FFF2-40B4-BE49-F238E27FC236}">
                <a16:creationId xmlns:a16="http://schemas.microsoft.com/office/drawing/2014/main" id="{54E34A9E-0DD0-1324-D6E4-8F2CEDB3EB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62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3558" name="Rectangle 7">
            <a:extLst>
              <a:ext uri="{FF2B5EF4-FFF2-40B4-BE49-F238E27FC236}">
                <a16:creationId xmlns:a16="http://schemas.microsoft.com/office/drawing/2014/main" id="{E495971B-A9A6-BA86-F16A-DCC81B30A70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14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3559" name="Rectangle 8">
            <a:extLst>
              <a:ext uri="{FF2B5EF4-FFF2-40B4-BE49-F238E27FC236}">
                <a16:creationId xmlns:a16="http://schemas.microsoft.com/office/drawing/2014/main" id="{B17E3149-7FB0-30D1-B894-2F54ABDFE1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67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3560" name="Rectangle 9">
            <a:extLst>
              <a:ext uri="{FF2B5EF4-FFF2-40B4-BE49-F238E27FC236}">
                <a16:creationId xmlns:a16="http://schemas.microsoft.com/office/drawing/2014/main" id="{D1CC84A3-748A-9392-DF5F-20C0D5A8898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9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3561" name="Rectangle 10">
            <a:extLst>
              <a:ext uri="{FF2B5EF4-FFF2-40B4-BE49-F238E27FC236}">
                <a16:creationId xmlns:a16="http://schemas.microsoft.com/office/drawing/2014/main" id="{7F8F0C92-80F2-46FD-9C1F-B058028CD83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3562" name="Rectangle 11">
            <a:extLst>
              <a:ext uri="{FF2B5EF4-FFF2-40B4-BE49-F238E27FC236}">
                <a16:creationId xmlns:a16="http://schemas.microsoft.com/office/drawing/2014/main" id="{A100DE4D-61AA-E85A-0A29-63C324657E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4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3563" name="Rectangle 12">
            <a:extLst>
              <a:ext uri="{FF2B5EF4-FFF2-40B4-BE49-F238E27FC236}">
                <a16:creationId xmlns:a16="http://schemas.microsoft.com/office/drawing/2014/main" id="{E62FFBA8-23B4-4D09-D471-35620080CB2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76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3564" name="Rectangle 13">
            <a:extLst>
              <a:ext uri="{FF2B5EF4-FFF2-40B4-BE49-F238E27FC236}">
                <a16:creationId xmlns:a16="http://schemas.microsoft.com/office/drawing/2014/main" id="{8157143D-D829-6342-426B-E523FAF788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29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3565" name="Rectangle 14">
            <a:extLst>
              <a:ext uri="{FF2B5EF4-FFF2-40B4-BE49-F238E27FC236}">
                <a16:creationId xmlns:a16="http://schemas.microsoft.com/office/drawing/2014/main" id="{44E32087-D877-D1BC-42B0-548E1089C0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81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3566" name="Rectangle 15">
            <a:extLst>
              <a:ext uri="{FF2B5EF4-FFF2-40B4-BE49-F238E27FC236}">
                <a16:creationId xmlns:a16="http://schemas.microsoft.com/office/drawing/2014/main" id="{76390F0F-D7BB-904D-11B9-DEC5D1D076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3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3567" name="Rectangle 16">
            <a:extLst>
              <a:ext uri="{FF2B5EF4-FFF2-40B4-BE49-F238E27FC236}">
                <a16:creationId xmlns:a16="http://schemas.microsoft.com/office/drawing/2014/main" id="{3C1C7281-533D-E7A7-9CE1-1BE2BE2821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86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3568" name="Rectangle 17">
            <a:extLst>
              <a:ext uri="{FF2B5EF4-FFF2-40B4-BE49-F238E27FC236}">
                <a16:creationId xmlns:a16="http://schemas.microsoft.com/office/drawing/2014/main" id="{FC8C517A-33E9-664D-C6B7-278E0DD3E99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38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3569" name="Rectangle 18">
            <a:extLst>
              <a:ext uri="{FF2B5EF4-FFF2-40B4-BE49-F238E27FC236}">
                <a16:creationId xmlns:a16="http://schemas.microsoft.com/office/drawing/2014/main" id="{138E8BFA-1106-E641-A858-982A1B27889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1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3570" name="Rectangle 19">
            <a:extLst>
              <a:ext uri="{FF2B5EF4-FFF2-40B4-BE49-F238E27FC236}">
                <a16:creationId xmlns:a16="http://schemas.microsoft.com/office/drawing/2014/main" id="{4EA1E70C-42C1-7613-F230-0736DDD9071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43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3571" name="Rectangle 20">
            <a:extLst>
              <a:ext uri="{FF2B5EF4-FFF2-40B4-BE49-F238E27FC236}">
                <a16:creationId xmlns:a16="http://schemas.microsoft.com/office/drawing/2014/main" id="{856E6320-AA78-B991-9835-0A96883D70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5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3572" name="Rectangle 21">
            <a:extLst>
              <a:ext uri="{FF2B5EF4-FFF2-40B4-BE49-F238E27FC236}">
                <a16:creationId xmlns:a16="http://schemas.microsoft.com/office/drawing/2014/main" id="{3B6CF784-D587-2E44-06B6-88AB93A8C95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48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3573" name="Rectangle 22">
            <a:extLst>
              <a:ext uri="{FF2B5EF4-FFF2-40B4-BE49-F238E27FC236}">
                <a16:creationId xmlns:a16="http://schemas.microsoft.com/office/drawing/2014/main" id="{87D25DCB-B54D-4814-3BEE-8D183248981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00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3574" name="Rectangle 23">
            <a:extLst>
              <a:ext uri="{FF2B5EF4-FFF2-40B4-BE49-F238E27FC236}">
                <a16:creationId xmlns:a16="http://schemas.microsoft.com/office/drawing/2014/main" id="{84159DF0-AC47-7DD1-8099-31EDE00DE8C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53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3575" name="Rectangle 24">
            <a:extLst>
              <a:ext uri="{FF2B5EF4-FFF2-40B4-BE49-F238E27FC236}">
                <a16:creationId xmlns:a16="http://schemas.microsoft.com/office/drawing/2014/main" id="{5233225D-BA3E-8E94-BE31-49FA8B42665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05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3576" name="Rectangle 25">
            <a:extLst>
              <a:ext uri="{FF2B5EF4-FFF2-40B4-BE49-F238E27FC236}">
                <a16:creationId xmlns:a16="http://schemas.microsoft.com/office/drawing/2014/main" id="{8CB1D826-93A6-5758-1AA7-286E3E77DE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3577" name="Rectangle 26">
            <a:extLst>
              <a:ext uri="{FF2B5EF4-FFF2-40B4-BE49-F238E27FC236}">
                <a16:creationId xmlns:a16="http://schemas.microsoft.com/office/drawing/2014/main" id="{9795E4B9-22F4-4DC4-8A3A-0FD5195F3D6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10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3578" name="Rectangle 27">
            <a:extLst>
              <a:ext uri="{FF2B5EF4-FFF2-40B4-BE49-F238E27FC236}">
                <a16:creationId xmlns:a16="http://schemas.microsoft.com/office/drawing/2014/main" id="{28C87D71-5D2F-2BB7-1461-8097DEC12F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62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3579" name="Rectangle 28">
            <a:extLst>
              <a:ext uri="{FF2B5EF4-FFF2-40B4-BE49-F238E27FC236}">
                <a16:creationId xmlns:a16="http://schemas.microsoft.com/office/drawing/2014/main" id="{FAA460FF-E88F-4248-9ADA-C2A1D2697A3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15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3580" name="Rectangle 29">
            <a:extLst>
              <a:ext uri="{FF2B5EF4-FFF2-40B4-BE49-F238E27FC236}">
                <a16:creationId xmlns:a16="http://schemas.microsoft.com/office/drawing/2014/main" id="{6EBA129F-4ABF-DA82-C269-8FB66345046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7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3581" name="Rectangle 30">
            <a:extLst>
              <a:ext uri="{FF2B5EF4-FFF2-40B4-BE49-F238E27FC236}">
                <a16:creationId xmlns:a16="http://schemas.microsoft.com/office/drawing/2014/main" id="{3A0BF03C-C32E-9796-7F57-6521A7DAB7B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9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3582" name="Rectangle 31">
            <a:extLst>
              <a:ext uri="{FF2B5EF4-FFF2-40B4-BE49-F238E27FC236}">
                <a16:creationId xmlns:a16="http://schemas.microsoft.com/office/drawing/2014/main" id="{BE967CCA-80AF-CD23-7819-B07FB16023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2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3583" name="Rectangle 32">
            <a:extLst>
              <a:ext uri="{FF2B5EF4-FFF2-40B4-BE49-F238E27FC236}">
                <a16:creationId xmlns:a16="http://schemas.microsoft.com/office/drawing/2014/main" id="{97975A3A-F4BA-175B-783D-24068BBB60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24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3584" name="Rectangle 33">
            <a:extLst>
              <a:ext uri="{FF2B5EF4-FFF2-40B4-BE49-F238E27FC236}">
                <a16:creationId xmlns:a16="http://schemas.microsoft.com/office/drawing/2014/main" id="{F8D56EDC-9CE4-99A5-29FB-03FB6830A97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77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3585" name="Rectangle 34">
            <a:extLst>
              <a:ext uri="{FF2B5EF4-FFF2-40B4-BE49-F238E27FC236}">
                <a16:creationId xmlns:a16="http://schemas.microsoft.com/office/drawing/2014/main" id="{A0E42235-8F17-3692-170C-81874D86AF6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29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3586" name="Rectangle 35">
            <a:extLst>
              <a:ext uri="{FF2B5EF4-FFF2-40B4-BE49-F238E27FC236}">
                <a16:creationId xmlns:a16="http://schemas.microsoft.com/office/drawing/2014/main" id="{D0E3FE9F-302B-FCAA-8366-1A6A975EBA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81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pic>
        <p:nvPicPr>
          <p:cNvPr id="23587" name="Picture 36">
            <a:extLst>
              <a:ext uri="{FF2B5EF4-FFF2-40B4-BE49-F238E27FC236}">
                <a16:creationId xmlns:a16="http://schemas.microsoft.com/office/drawing/2014/main" id="{74D59BC0-BED6-E07D-485F-C0B309E6BB8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10000" y="4495800"/>
            <a:ext cx="1524000" cy="15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986597" name="Line 37">
            <a:hlinkClick r:id="" action="ppaction://hlinkshowjump?jump=nextslide"/>
            <a:extLst>
              <a:ext uri="{FF2B5EF4-FFF2-40B4-BE49-F238E27FC236}">
                <a16:creationId xmlns:a16="http://schemas.microsoft.com/office/drawing/2014/main" id="{950DC61B-3FB9-C9BE-3AF2-753C4A62F009}"/>
              </a:ext>
            </a:extLst>
          </p:cNvPr>
          <p:cNvSpPr>
            <a:spLocks noChangeShapeType="1"/>
          </p:cNvSpPr>
          <p:nvPr/>
        </p:nvSpPr>
        <p:spPr bwMode="auto">
          <a:xfrm>
            <a:off x="8153400" y="5943600"/>
            <a:ext cx="381000" cy="0"/>
          </a:xfrm>
          <a:prstGeom prst="line">
            <a:avLst/>
          </a:prstGeom>
          <a:noFill/>
          <a:ln w="139700">
            <a:solidFill>
              <a:srgbClr val="A5002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ES"/>
          </a:p>
        </p:txBody>
      </p:sp>
    </p:spTree>
  </p:cSld>
  <p:clrMapOvr>
    <a:masterClrMapping/>
  </p:clrMapOvr>
  <p:transition advClick="0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65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Left)">
                                      <p:cBhvr>
                                        <p:cTn id="7" dur="500"/>
                                        <p:tgtEl>
                                          <p:spTgt spid="19865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930" name="Rectangle 2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4622EBA7-CA29-CF62-6083-8BBC07E466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1143000"/>
            <a:ext cx="8302625" cy="31242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Без да искам счупих една</a:t>
            </a:r>
          </a:p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 чаша</a:t>
            </a:r>
            <a:r>
              <a:rPr lang="es-ES" altLang="es-ES" sz="4400" dirty="0">
                <a:solidFill>
                  <a:srgbClr val="292929"/>
                </a:solidFill>
              </a:rPr>
              <a:t>.</a:t>
            </a:r>
          </a:p>
        </p:txBody>
      </p:sp>
      <p:sp>
        <p:nvSpPr>
          <p:cNvPr id="124931" name="Rectangle 3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C04439F4-3DCB-19CC-BDF5-D0D7BDA044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533400"/>
            <a:ext cx="8302625" cy="6096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endParaRPr lang="es-ES" altLang="es-ES" sz="4800">
              <a:solidFill>
                <a:srgbClr val="CC3300"/>
              </a:solidFill>
            </a:endParaRPr>
          </a:p>
        </p:txBody>
      </p:sp>
      <p:sp>
        <p:nvSpPr>
          <p:cNvPr id="124932" name="Rectangle 4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8DF922C1-9E10-DDB3-5B56-4F67E0A423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4267200"/>
            <a:ext cx="8302625" cy="20574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endParaRPr lang="es-ES" altLang="es-ES" sz="4400">
              <a:solidFill>
                <a:srgbClr val="292929"/>
              </a:solidFill>
            </a:endParaRPr>
          </a:p>
        </p:txBody>
      </p:sp>
      <p:sp>
        <p:nvSpPr>
          <p:cNvPr id="124933" name="Rectangle 6">
            <a:extLst>
              <a:ext uri="{FF2B5EF4-FFF2-40B4-BE49-F238E27FC236}">
                <a16:creationId xmlns:a16="http://schemas.microsoft.com/office/drawing/2014/main" id="{65489A59-39C0-3A61-202B-55A5DE0FDF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62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24934" name="Rectangle 7">
            <a:extLst>
              <a:ext uri="{FF2B5EF4-FFF2-40B4-BE49-F238E27FC236}">
                <a16:creationId xmlns:a16="http://schemas.microsoft.com/office/drawing/2014/main" id="{A96CA1DC-F3EF-0A40-2CE9-38D428A117C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14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24935" name="Rectangle 8">
            <a:extLst>
              <a:ext uri="{FF2B5EF4-FFF2-40B4-BE49-F238E27FC236}">
                <a16:creationId xmlns:a16="http://schemas.microsoft.com/office/drawing/2014/main" id="{A31E71B8-0DF4-8F73-2A5A-BAA733FBDB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67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24936" name="Rectangle 9">
            <a:extLst>
              <a:ext uri="{FF2B5EF4-FFF2-40B4-BE49-F238E27FC236}">
                <a16:creationId xmlns:a16="http://schemas.microsoft.com/office/drawing/2014/main" id="{95DD8ACD-C8B1-9980-9AF8-70F3480D615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9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24937" name="Rectangle 10">
            <a:extLst>
              <a:ext uri="{FF2B5EF4-FFF2-40B4-BE49-F238E27FC236}">
                <a16:creationId xmlns:a16="http://schemas.microsoft.com/office/drawing/2014/main" id="{6B0D6552-DE13-BFF1-F86D-0AAF67E06DF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24938" name="Rectangle 11">
            <a:extLst>
              <a:ext uri="{FF2B5EF4-FFF2-40B4-BE49-F238E27FC236}">
                <a16:creationId xmlns:a16="http://schemas.microsoft.com/office/drawing/2014/main" id="{4E215810-1D9E-1B21-D06C-7C17AEF9BAE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4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24939" name="Rectangle 12">
            <a:extLst>
              <a:ext uri="{FF2B5EF4-FFF2-40B4-BE49-F238E27FC236}">
                <a16:creationId xmlns:a16="http://schemas.microsoft.com/office/drawing/2014/main" id="{94AF34F6-BAC6-1618-2350-2273A17002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76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24940" name="Rectangle 13">
            <a:extLst>
              <a:ext uri="{FF2B5EF4-FFF2-40B4-BE49-F238E27FC236}">
                <a16:creationId xmlns:a16="http://schemas.microsoft.com/office/drawing/2014/main" id="{86A85E7B-3327-4992-8ADF-C885A563F9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29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24941" name="Rectangle 14">
            <a:extLst>
              <a:ext uri="{FF2B5EF4-FFF2-40B4-BE49-F238E27FC236}">
                <a16:creationId xmlns:a16="http://schemas.microsoft.com/office/drawing/2014/main" id="{71AEDC9A-F461-7773-6498-B2B380456C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81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24942" name="Rectangle 15">
            <a:extLst>
              <a:ext uri="{FF2B5EF4-FFF2-40B4-BE49-F238E27FC236}">
                <a16:creationId xmlns:a16="http://schemas.microsoft.com/office/drawing/2014/main" id="{820C3AB2-551F-6619-2FA9-132D452BA9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3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24943" name="Rectangle 16">
            <a:extLst>
              <a:ext uri="{FF2B5EF4-FFF2-40B4-BE49-F238E27FC236}">
                <a16:creationId xmlns:a16="http://schemas.microsoft.com/office/drawing/2014/main" id="{E2FD5AA1-2D67-B1A0-5E49-8ED255CCC7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86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24944" name="Rectangle 17">
            <a:extLst>
              <a:ext uri="{FF2B5EF4-FFF2-40B4-BE49-F238E27FC236}">
                <a16:creationId xmlns:a16="http://schemas.microsoft.com/office/drawing/2014/main" id="{FA330299-1ECA-5A23-EF48-C4AA268530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38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24945" name="Rectangle 18">
            <a:extLst>
              <a:ext uri="{FF2B5EF4-FFF2-40B4-BE49-F238E27FC236}">
                <a16:creationId xmlns:a16="http://schemas.microsoft.com/office/drawing/2014/main" id="{25DE9A7D-9615-4F9A-FD24-9258A0A04CF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1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24946" name="Rectangle 19">
            <a:extLst>
              <a:ext uri="{FF2B5EF4-FFF2-40B4-BE49-F238E27FC236}">
                <a16:creationId xmlns:a16="http://schemas.microsoft.com/office/drawing/2014/main" id="{8A19CC57-37CA-755C-8E88-CD3AF0636C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43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24947" name="Rectangle 20">
            <a:extLst>
              <a:ext uri="{FF2B5EF4-FFF2-40B4-BE49-F238E27FC236}">
                <a16:creationId xmlns:a16="http://schemas.microsoft.com/office/drawing/2014/main" id="{B2FA14BF-5E77-DFE4-3D92-DE00626CFD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5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24948" name="Rectangle 21">
            <a:extLst>
              <a:ext uri="{FF2B5EF4-FFF2-40B4-BE49-F238E27FC236}">
                <a16:creationId xmlns:a16="http://schemas.microsoft.com/office/drawing/2014/main" id="{4195577E-2794-0F57-B098-6B6BC92A09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48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24949" name="Rectangle 22">
            <a:extLst>
              <a:ext uri="{FF2B5EF4-FFF2-40B4-BE49-F238E27FC236}">
                <a16:creationId xmlns:a16="http://schemas.microsoft.com/office/drawing/2014/main" id="{74F1D0C4-2F70-BD15-9AED-207CE9EA3D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00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24950" name="Rectangle 23">
            <a:extLst>
              <a:ext uri="{FF2B5EF4-FFF2-40B4-BE49-F238E27FC236}">
                <a16:creationId xmlns:a16="http://schemas.microsoft.com/office/drawing/2014/main" id="{FB39BEFB-F96A-E81A-C530-D75E42FD639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53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24951" name="Rectangle 24">
            <a:extLst>
              <a:ext uri="{FF2B5EF4-FFF2-40B4-BE49-F238E27FC236}">
                <a16:creationId xmlns:a16="http://schemas.microsoft.com/office/drawing/2014/main" id="{B666A884-FAED-F235-87D2-C0517B2C48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05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24952" name="Rectangle 25">
            <a:extLst>
              <a:ext uri="{FF2B5EF4-FFF2-40B4-BE49-F238E27FC236}">
                <a16:creationId xmlns:a16="http://schemas.microsoft.com/office/drawing/2014/main" id="{D6C35650-6687-D455-B5D6-EE286B7A56A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24953" name="Rectangle 26">
            <a:extLst>
              <a:ext uri="{FF2B5EF4-FFF2-40B4-BE49-F238E27FC236}">
                <a16:creationId xmlns:a16="http://schemas.microsoft.com/office/drawing/2014/main" id="{580AE4B8-65FA-F07E-E236-F9D4D8B2801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10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24954" name="Rectangle 27">
            <a:extLst>
              <a:ext uri="{FF2B5EF4-FFF2-40B4-BE49-F238E27FC236}">
                <a16:creationId xmlns:a16="http://schemas.microsoft.com/office/drawing/2014/main" id="{90283A7B-8128-F75D-76C7-62364017D88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62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24955" name="Rectangle 28">
            <a:extLst>
              <a:ext uri="{FF2B5EF4-FFF2-40B4-BE49-F238E27FC236}">
                <a16:creationId xmlns:a16="http://schemas.microsoft.com/office/drawing/2014/main" id="{920C30B4-53F3-1418-3E59-39D66C732FE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15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24956" name="Rectangle 29">
            <a:extLst>
              <a:ext uri="{FF2B5EF4-FFF2-40B4-BE49-F238E27FC236}">
                <a16:creationId xmlns:a16="http://schemas.microsoft.com/office/drawing/2014/main" id="{026CF926-10BE-6FFC-BD45-D859CE03ED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7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24957" name="Rectangle 30">
            <a:extLst>
              <a:ext uri="{FF2B5EF4-FFF2-40B4-BE49-F238E27FC236}">
                <a16:creationId xmlns:a16="http://schemas.microsoft.com/office/drawing/2014/main" id="{EF187DAA-FBB1-1C99-C037-F173C2E874C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9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24958" name="Rectangle 31">
            <a:extLst>
              <a:ext uri="{FF2B5EF4-FFF2-40B4-BE49-F238E27FC236}">
                <a16:creationId xmlns:a16="http://schemas.microsoft.com/office/drawing/2014/main" id="{542C71B7-9A0C-AD38-2DDF-4C1869E960F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2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24959" name="Rectangle 32">
            <a:extLst>
              <a:ext uri="{FF2B5EF4-FFF2-40B4-BE49-F238E27FC236}">
                <a16:creationId xmlns:a16="http://schemas.microsoft.com/office/drawing/2014/main" id="{B7C6672A-4C91-6DB0-D099-E8EB02B8F5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24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24960" name="Rectangle 33">
            <a:extLst>
              <a:ext uri="{FF2B5EF4-FFF2-40B4-BE49-F238E27FC236}">
                <a16:creationId xmlns:a16="http://schemas.microsoft.com/office/drawing/2014/main" id="{7F4A68CF-D5EF-379B-559E-A967386AB8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77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24961" name="Rectangle 34">
            <a:extLst>
              <a:ext uri="{FF2B5EF4-FFF2-40B4-BE49-F238E27FC236}">
                <a16:creationId xmlns:a16="http://schemas.microsoft.com/office/drawing/2014/main" id="{79B9FA62-7772-B310-11DA-9A37A3AAC8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29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24962" name="Rectangle 35">
            <a:extLst>
              <a:ext uri="{FF2B5EF4-FFF2-40B4-BE49-F238E27FC236}">
                <a16:creationId xmlns:a16="http://schemas.microsoft.com/office/drawing/2014/main" id="{E8BF4856-5603-B5A8-C238-090CEE67B8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81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pic>
        <p:nvPicPr>
          <p:cNvPr id="124963" name="Picture 36">
            <a:extLst>
              <a:ext uri="{FF2B5EF4-FFF2-40B4-BE49-F238E27FC236}">
                <a16:creationId xmlns:a16="http://schemas.microsoft.com/office/drawing/2014/main" id="{6218C0AB-C3CD-B186-DBF8-FF8B5DC7D99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10000" y="4495800"/>
            <a:ext cx="1524000" cy="15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69541" name="Line 37">
            <a:hlinkClick r:id="" action="ppaction://hlinkshowjump?jump=nextslide"/>
            <a:extLst>
              <a:ext uri="{FF2B5EF4-FFF2-40B4-BE49-F238E27FC236}">
                <a16:creationId xmlns:a16="http://schemas.microsoft.com/office/drawing/2014/main" id="{FF03FFF9-F116-8990-611B-AA4B198FEA02}"/>
              </a:ext>
            </a:extLst>
          </p:cNvPr>
          <p:cNvSpPr>
            <a:spLocks noChangeShapeType="1"/>
          </p:cNvSpPr>
          <p:nvPr/>
        </p:nvSpPr>
        <p:spPr bwMode="auto">
          <a:xfrm>
            <a:off x="8153400" y="5943600"/>
            <a:ext cx="381000" cy="0"/>
          </a:xfrm>
          <a:prstGeom prst="line">
            <a:avLst/>
          </a:prstGeom>
          <a:noFill/>
          <a:ln w="139700">
            <a:solidFill>
              <a:srgbClr val="A5002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ES"/>
          </a:p>
        </p:txBody>
      </p:sp>
    </p:spTree>
  </p:cSld>
  <p:clrMapOvr>
    <a:masterClrMapping/>
  </p:clrMapOvr>
  <p:transition advClick="0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695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Left)">
                                      <p:cBhvr>
                                        <p:cTn id="7" dur="500"/>
                                        <p:tgtEl>
                                          <p:spTgt spid="20695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954" name="Rectangle 2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9B0206A4-7563-96F5-0521-15AFC20541B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1143000"/>
            <a:ext cx="8302625" cy="31242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Аз </a:t>
            </a:r>
            <a:r>
              <a:rPr lang="es-ES" altLang="es-ES" sz="4400" dirty="0">
                <a:solidFill>
                  <a:srgbClr val="292929"/>
                </a:solidFill>
              </a:rPr>
              <a:t> …</a:t>
            </a:r>
          </a:p>
        </p:txBody>
      </p:sp>
      <p:sp>
        <p:nvSpPr>
          <p:cNvPr id="125955" name="Rectangle 3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B0CE4E5B-ED14-CA8A-CA09-10BB808EA0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533400"/>
            <a:ext cx="8302625" cy="6096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endParaRPr lang="es-ES" altLang="es-ES" sz="4800">
              <a:solidFill>
                <a:srgbClr val="CC3300"/>
              </a:solidFill>
            </a:endParaRPr>
          </a:p>
        </p:txBody>
      </p:sp>
      <p:sp>
        <p:nvSpPr>
          <p:cNvPr id="125956" name="Rectangle 4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A86BD280-00FE-5A8E-BED1-648CA60C1B1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4267200"/>
            <a:ext cx="8302625" cy="20574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шапка  една   вълнена   имам</a:t>
            </a:r>
            <a:r>
              <a:rPr lang="es-ES" altLang="es-ES" sz="4400" dirty="0">
                <a:solidFill>
                  <a:srgbClr val="292929"/>
                </a:solidFill>
              </a:rPr>
              <a:t> </a:t>
            </a:r>
          </a:p>
        </p:txBody>
      </p:sp>
      <p:sp>
        <p:nvSpPr>
          <p:cNvPr id="125957" name="Rectangle 5">
            <a:hlinkClick r:id="" action="ppaction://hlinkshowjump?jump=nextslide">
              <a:snd r:embed="rId3" name="arrow.wav"/>
            </a:hlinkClick>
            <a:extLst>
              <a:ext uri="{FF2B5EF4-FFF2-40B4-BE49-F238E27FC236}">
                <a16:creationId xmlns:a16="http://schemas.microsoft.com/office/drawing/2014/main" id="{76C5607B-EFC9-5A92-676E-767A5122AE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58000" y="4953000"/>
            <a:ext cx="1600200" cy="762000"/>
          </a:xfrm>
          <a:prstGeom prst="rect">
            <a:avLst/>
          </a:prstGeom>
          <a:solidFill>
            <a:schemeClr val="accent1">
              <a:alpha val="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25958" name="Rectangle 6">
            <a:extLst>
              <a:ext uri="{FF2B5EF4-FFF2-40B4-BE49-F238E27FC236}">
                <a16:creationId xmlns:a16="http://schemas.microsoft.com/office/drawing/2014/main" id="{B82D31D7-D0C0-6D8F-855D-EB8F8686EF1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62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25959" name="Rectangle 7">
            <a:extLst>
              <a:ext uri="{FF2B5EF4-FFF2-40B4-BE49-F238E27FC236}">
                <a16:creationId xmlns:a16="http://schemas.microsoft.com/office/drawing/2014/main" id="{7D40E96C-6BA8-8A6A-0FA0-6191918DF8F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14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25960" name="Rectangle 8">
            <a:extLst>
              <a:ext uri="{FF2B5EF4-FFF2-40B4-BE49-F238E27FC236}">
                <a16:creationId xmlns:a16="http://schemas.microsoft.com/office/drawing/2014/main" id="{133C36C8-6B2F-945C-772D-F27E18B7451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67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25961" name="Rectangle 9">
            <a:extLst>
              <a:ext uri="{FF2B5EF4-FFF2-40B4-BE49-F238E27FC236}">
                <a16:creationId xmlns:a16="http://schemas.microsoft.com/office/drawing/2014/main" id="{BA96469A-4413-E49A-1DB5-DC6FD52264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9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25962" name="Rectangle 10">
            <a:extLst>
              <a:ext uri="{FF2B5EF4-FFF2-40B4-BE49-F238E27FC236}">
                <a16:creationId xmlns:a16="http://schemas.microsoft.com/office/drawing/2014/main" id="{9FA52E4E-7149-19EB-1F93-F91EAC5590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25963" name="Rectangle 11">
            <a:extLst>
              <a:ext uri="{FF2B5EF4-FFF2-40B4-BE49-F238E27FC236}">
                <a16:creationId xmlns:a16="http://schemas.microsoft.com/office/drawing/2014/main" id="{0D04C94A-24B1-2700-5082-63B6AB391C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4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25964" name="Rectangle 12">
            <a:extLst>
              <a:ext uri="{FF2B5EF4-FFF2-40B4-BE49-F238E27FC236}">
                <a16:creationId xmlns:a16="http://schemas.microsoft.com/office/drawing/2014/main" id="{F812CE2E-CC09-97AF-14B1-3FE055D36A8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76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25965" name="Rectangle 13">
            <a:extLst>
              <a:ext uri="{FF2B5EF4-FFF2-40B4-BE49-F238E27FC236}">
                <a16:creationId xmlns:a16="http://schemas.microsoft.com/office/drawing/2014/main" id="{4BF21056-8538-D09F-63D6-64F1C3B812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29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25966" name="Rectangle 14">
            <a:extLst>
              <a:ext uri="{FF2B5EF4-FFF2-40B4-BE49-F238E27FC236}">
                <a16:creationId xmlns:a16="http://schemas.microsoft.com/office/drawing/2014/main" id="{5087CCAE-274C-896F-83B9-DAEE0C7604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81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25967" name="Rectangle 15">
            <a:extLst>
              <a:ext uri="{FF2B5EF4-FFF2-40B4-BE49-F238E27FC236}">
                <a16:creationId xmlns:a16="http://schemas.microsoft.com/office/drawing/2014/main" id="{51DC1501-E832-9B2D-9B4F-4C6D12AD00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3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25968" name="Rectangle 16">
            <a:extLst>
              <a:ext uri="{FF2B5EF4-FFF2-40B4-BE49-F238E27FC236}">
                <a16:creationId xmlns:a16="http://schemas.microsoft.com/office/drawing/2014/main" id="{8BEA7FA6-E451-243B-557B-0865F7BD89B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86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25969" name="Rectangle 17">
            <a:extLst>
              <a:ext uri="{FF2B5EF4-FFF2-40B4-BE49-F238E27FC236}">
                <a16:creationId xmlns:a16="http://schemas.microsoft.com/office/drawing/2014/main" id="{624E0F67-041A-F4DA-1291-3D9D8FE0ED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38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25970" name="Rectangle 18">
            <a:extLst>
              <a:ext uri="{FF2B5EF4-FFF2-40B4-BE49-F238E27FC236}">
                <a16:creationId xmlns:a16="http://schemas.microsoft.com/office/drawing/2014/main" id="{326682F0-A5A5-75F8-0DEA-D53D7A00850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1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25971" name="Rectangle 19">
            <a:extLst>
              <a:ext uri="{FF2B5EF4-FFF2-40B4-BE49-F238E27FC236}">
                <a16:creationId xmlns:a16="http://schemas.microsoft.com/office/drawing/2014/main" id="{2F77E3F5-2924-B141-7725-CA49A48E8C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43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25972" name="Rectangle 20">
            <a:extLst>
              <a:ext uri="{FF2B5EF4-FFF2-40B4-BE49-F238E27FC236}">
                <a16:creationId xmlns:a16="http://schemas.microsoft.com/office/drawing/2014/main" id="{69D026E8-0FBE-444D-A939-91463784E35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5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25973" name="Rectangle 21">
            <a:extLst>
              <a:ext uri="{FF2B5EF4-FFF2-40B4-BE49-F238E27FC236}">
                <a16:creationId xmlns:a16="http://schemas.microsoft.com/office/drawing/2014/main" id="{29E93897-A79B-E4B3-985F-CEA86F6AD66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48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25974" name="Rectangle 22">
            <a:extLst>
              <a:ext uri="{FF2B5EF4-FFF2-40B4-BE49-F238E27FC236}">
                <a16:creationId xmlns:a16="http://schemas.microsoft.com/office/drawing/2014/main" id="{5F53D8B5-E002-BB36-88C4-CB79C4EC21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00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25975" name="Rectangle 23">
            <a:extLst>
              <a:ext uri="{FF2B5EF4-FFF2-40B4-BE49-F238E27FC236}">
                <a16:creationId xmlns:a16="http://schemas.microsoft.com/office/drawing/2014/main" id="{C9473E51-A578-4A91-653C-F9BD43ED96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53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25976" name="Rectangle 24">
            <a:extLst>
              <a:ext uri="{FF2B5EF4-FFF2-40B4-BE49-F238E27FC236}">
                <a16:creationId xmlns:a16="http://schemas.microsoft.com/office/drawing/2014/main" id="{7F678B3F-614E-160F-BA0E-BA73FA7F4D6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05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25977" name="Rectangle 25">
            <a:extLst>
              <a:ext uri="{FF2B5EF4-FFF2-40B4-BE49-F238E27FC236}">
                <a16:creationId xmlns:a16="http://schemas.microsoft.com/office/drawing/2014/main" id="{4CE99195-57BC-3CDB-D2E3-7181C89AB93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25978" name="Rectangle 26">
            <a:extLst>
              <a:ext uri="{FF2B5EF4-FFF2-40B4-BE49-F238E27FC236}">
                <a16:creationId xmlns:a16="http://schemas.microsoft.com/office/drawing/2014/main" id="{9B0A26C3-7397-563D-322B-A5CC7CC7AD5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10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25979" name="Rectangle 27">
            <a:extLst>
              <a:ext uri="{FF2B5EF4-FFF2-40B4-BE49-F238E27FC236}">
                <a16:creationId xmlns:a16="http://schemas.microsoft.com/office/drawing/2014/main" id="{D591A3E7-3CF0-F8DD-B0EB-C0A0FAF0C9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62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25980" name="Rectangle 28">
            <a:extLst>
              <a:ext uri="{FF2B5EF4-FFF2-40B4-BE49-F238E27FC236}">
                <a16:creationId xmlns:a16="http://schemas.microsoft.com/office/drawing/2014/main" id="{F0DEFE44-2F67-A5D1-5299-639ECB13AF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15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25981" name="Rectangle 29">
            <a:extLst>
              <a:ext uri="{FF2B5EF4-FFF2-40B4-BE49-F238E27FC236}">
                <a16:creationId xmlns:a16="http://schemas.microsoft.com/office/drawing/2014/main" id="{3EDC46EC-D4A7-C4B0-A73D-AC0C53466D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7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25982" name="Rectangle 30">
            <a:extLst>
              <a:ext uri="{FF2B5EF4-FFF2-40B4-BE49-F238E27FC236}">
                <a16:creationId xmlns:a16="http://schemas.microsoft.com/office/drawing/2014/main" id="{C1E06F62-6AF4-8674-555E-5A0FC6D0684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9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25983" name="Rectangle 31">
            <a:extLst>
              <a:ext uri="{FF2B5EF4-FFF2-40B4-BE49-F238E27FC236}">
                <a16:creationId xmlns:a16="http://schemas.microsoft.com/office/drawing/2014/main" id="{0744E2B8-4C7A-0966-D5A2-11A869E888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2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25984" name="Rectangle 32">
            <a:extLst>
              <a:ext uri="{FF2B5EF4-FFF2-40B4-BE49-F238E27FC236}">
                <a16:creationId xmlns:a16="http://schemas.microsoft.com/office/drawing/2014/main" id="{3C9ED6F2-200E-FB78-7154-D011E0B28EC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24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25985" name="Rectangle 33">
            <a:extLst>
              <a:ext uri="{FF2B5EF4-FFF2-40B4-BE49-F238E27FC236}">
                <a16:creationId xmlns:a16="http://schemas.microsoft.com/office/drawing/2014/main" id="{668D5FBB-6F3F-B2AF-ABC7-300CDAF1F2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77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25986" name="Rectangle 34">
            <a:extLst>
              <a:ext uri="{FF2B5EF4-FFF2-40B4-BE49-F238E27FC236}">
                <a16:creationId xmlns:a16="http://schemas.microsoft.com/office/drawing/2014/main" id="{FC6E65F5-A481-2995-1E42-E70E3C9959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29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25987" name="Rectangle 35">
            <a:extLst>
              <a:ext uri="{FF2B5EF4-FFF2-40B4-BE49-F238E27FC236}">
                <a16:creationId xmlns:a16="http://schemas.microsoft.com/office/drawing/2014/main" id="{03D17588-F69C-843D-B9B3-5730655CF4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81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</p:spTree>
  </p:cSld>
  <p:clrMapOvr>
    <a:masterClrMapping/>
  </p:clrMapOvr>
  <p:transition advClick="0"/>
</p:sld>
</file>

<file path=ppt/slides/slide1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978" name="Rectangle 2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8010575A-446B-C415-AB96-4619D766D6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1143000"/>
            <a:ext cx="8302625" cy="31242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Аз имам </a:t>
            </a:r>
            <a:r>
              <a:rPr lang="es-ES" altLang="es-ES" sz="4400" dirty="0">
                <a:solidFill>
                  <a:srgbClr val="292929"/>
                </a:solidFill>
              </a:rPr>
              <a:t> …</a:t>
            </a:r>
          </a:p>
        </p:txBody>
      </p:sp>
      <p:sp>
        <p:nvSpPr>
          <p:cNvPr id="126979" name="Rectangle 3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F977E854-96F0-4F95-82EE-999BFF9581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533400"/>
            <a:ext cx="8302625" cy="6096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endParaRPr lang="es-ES" altLang="es-ES" sz="4800">
              <a:solidFill>
                <a:srgbClr val="CC3300"/>
              </a:solidFill>
            </a:endParaRPr>
          </a:p>
        </p:txBody>
      </p:sp>
      <p:sp>
        <p:nvSpPr>
          <p:cNvPr id="126980" name="Rectangle 4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E76D4350-0023-1000-C796-4887794617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4267200"/>
            <a:ext cx="8302625" cy="20574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шапка  една   вълнена   имам</a:t>
            </a:r>
            <a:r>
              <a:rPr lang="es-ES" altLang="es-ES" sz="4400" dirty="0">
                <a:solidFill>
                  <a:srgbClr val="292929"/>
                </a:solidFill>
              </a:rPr>
              <a:t> </a:t>
            </a:r>
          </a:p>
        </p:txBody>
      </p:sp>
      <p:sp>
        <p:nvSpPr>
          <p:cNvPr id="126981" name="Rectangle 5">
            <a:hlinkClick r:id="" action="ppaction://hlinkshowjump?jump=nextslide">
              <a:snd r:embed="rId3" name="arrow.wav"/>
            </a:hlinkClick>
            <a:extLst>
              <a:ext uri="{FF2B5EF4-FFF2-40B4-BE49-F238E27FC236}">
                <a16:creationId xmlns:a16="http://schemas.microsoft.com/office/drawing/2014/main" id="{A3BA7C82-F415-F33F-0BC4-FF65BDDF79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62200" y="5029200"/>
            <a:ext cx="1676400" cy="762000"/>
          </a:xfrm>
          <a:prstGeom prst="rect">
            <a:avLst/>
          </a:prstGeom>
          <a:solidFill>
            <a:schemeClr val="accent1">
              <a:alpha val="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26982" name="Rectangle 6">
            <a:extLst>
              <a:ext uri="{FF2B5EF4-FFF2-40B4-BE49-F238E27FC236}">
                <a16:creationId xmlns:a16="http://schemas.microsoft.com/office/drawing/2014/main" id="{5EA8B10E-6330-FAEE-8840-174E74BE88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62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26983" name="Rectangle 7">
            <a:extLst>
              <a:ext uri="{FF2B5EF4-FFF2-40B4-BE49-F238E27FC236}">
                <a16:creationId xmlns:a16="http://schemas.microsoft.com/office/drawing/2014/main" id="{9109D8B8-90E1-6784-14AD-04ED67CD8E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14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26984" name="Rectangle 8">
            <a:extLst>
              <a:ext uri="{FF2B5EF4-FFF2-40B4-BE49-F238E27FC236}">
                <a16:creationId xmlns:a16="http://schemas.microsoft.com/office/drawing/2014/main" id="{CBBE7B13-3068-5D47-4B4C-CC6981E7614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67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26985" name="Rectangle 9">
            <a:extLst>
              <a:ext uri="{FF2B5EF4-FFF2-40B4-BE49-F238E27FC236}">
                <a16:creationId xmlns:a16="http://schemas.microsoft.com/office/drawing/2014/main" id="{0B04D919-8C7B-D9D1-8044-30604F3CC5C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9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26986" name="Rectangle 10">
            <a:extLst>
              <a:ext uri="{FF2B5EF4-FFF2-40B4-BE49-F238E27FC236}">
                <a16:creationId xmlns:a16="http://schemas.microsoft.com/office/drawing/2014/main" id="{5A7F96B1-05C2-DD83-795A-36ACC58E8AF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26987" name="Rectangle 11">
            <a:extLst>
              <a:ext uri="{FF2B5EF4-FFF2-40B4-BE49-F238E27FC236}">
                <a16:creationId xmlns:a16="http://schemas.microsoft.com/office/drawing/2014/main" id="{B3834526-FB21-3359-0212-6F637D6CB9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4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26988" name="Rectangle 12">
            <a:extLst>
              <a:ext uri="{FF2B5EF4-FFF2-40B4-BE49-F238E27FC236}">
                <a16:creationId xmlns:a16="http://schemas.microsoft.com/office/drawing/2014/main" id="{CD8F26BF-C9DD-6604-41E7-3531651567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76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26989" name="Rectangle 13">
            <a:extLst>
              <a:ext uri="{FF2B5EF4-FFF2-40B4-BE49-F238E27FC236}">
                <a16:creationId xmlns:a16="http://schemas.microsoft.com/office/drawing/2014/main" id="{897A2003-F242-1EE6-0756-0547D7CBEF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29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26990" name="Rectangle 14">
            <a:extLst>
              <a:ext uri="{FF2B5EF4-FFF2-40B4-BE49-F238E27FC236}">
                <a16:creationId xmlns:a16="http://schemas.microsoft.com/office/drawing/2014/main" id="{71B67336-2A29-D57F-915A-A23183FF3C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81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26991" name="Rectangle 15">
            <a:extLst>
              <a:ext uri="{FF2B5EF4-FFF2-40B4-BE49-F238E27FC236}">
                <a16:creationId xmlns:a16="http://schemas.microsoft.com/office/drawing/2014/main" id="{28579BFC-20B2-A2A3-F57E-14A5E844A7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3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26992" name="Rectangle 16">
            <a:extLst>
              <a:ext uri="{FF2B5EF4-FFF2-40B4-BE49-F238E27FC236}">
                <a16:creationId xmlns:a16="http://schemas.microsoft.com/office/drawing/2014/main" id="{01F31735-E11A-672E-67E7-175F812F679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86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26993" name="Rectangle 17">
            <a:extLst>
              <a:ext uri="{FF2B5EF4-FFF2-40B4-BE49-F238E27FC236}">
                <a16:creationId xmlns:a16="http://schemas.microsoft.com/office/drawing/2014/main" id="{849FF8BC-4451-9B14-E126-27485DF8AB8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38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26994" name="Rectangle 18">
            <a:extLst>
              <a:ext uri="{FF2B5EF4-FFF2-40B4-BE49-F238E27FC236}">
                <a16:creationId xmlns:a16="http://schemas.microsoft.com/office/drawing/2014/main" id="{9D3661B4-E4FC-DC4F-8E92-6C55EBEFC6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1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26995" name="Rectangle 19">
            <a:extLst>
              <a:ext uri="{FF2B5EF4-FFF2-40B4-BE49-F238E27FC236}">
                <a16:creationId xmlns:a16="http://schemas.microsoft.com/office/drawing/2014/main" id="{A13244EF-2C64-5DE6-1108-ECF930EB52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43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26996" name="Rectangle 20">
            <a:extLst>
              <a:ext uri="{FF2B5EF4-FFF2-40B4-BE49-F238E27FC236}">
                <a16:creationId xmlns:a16="http://schemas.microsoft.com/office/drawing/2014/main" id="{7E1E090C-022A-2348-AEEF-C01AE406353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5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26997" name="Rectangle 21">
            <a:extLst>
              <a:ext uri="{FF2B5EF4-FFF2-40B4-BE49-F238E27FC236}">
                <a16:creationId xmlns:a16="http://schemas.microsoft.com/office/drawing/2014/main" id="{160FEEF5-6FD8-D59A-3F85-0D190400A8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48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26998" name="Rectangle 22">
            <a:extLst>
              <a:ext uri="{FF2B5EF4-FFF2-40B4-BE49-F238E27FC236}">
                <a16:creationId xmlns:a16="http://schemas.microsoft.com/office/drawing/2014/main" id="{653FE8AD-7A2E-4B6D-E5C6-9FB26F37B1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00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26999" name="Rectangle 23">
            <a:extLst>
              <a:ext uri="{FF2B5EF4-FFF2-40B4-BE49-F238E27FC236}">
                <a16:creationId xmlns:a16="http://schemas.microsoft.com/office/drawing/2014/main" id="{CCD4F7D5-0279-EC69-E550-AC39F12163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53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27000" name="Rectangle 24">
            <a:extLst>
              <a:ext uri="{FF2B5EF4-FFF2-40B4-BE49-F238E27FC236}">
                <a16:creationId xmlns:a16="http://schemas.microsoft.com/office/drawing/2014/main" id="{8916B7C4-D0D1-0647-1A97-3918CF6AC4B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05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27001" name="Rectangle 25">
            <a:extLst>
              <a:ext uri="{FF2B5EF4-FFF2-40B4-BE49-F238E27FC236}">
                <a16:creationId xmlns:a16="http://schemas.microsoft.com/office/drawing/2014/main" id="{5BA6C8AF-17F7-99EF-4F0F-88F63610FE9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27002" name="Rectangle 26">
            <a:extLst>
              <a:ext uri="{FF2B5EF4-FFF2-40B4-BE49-F238E27FC236}">
                <a16:creationId xmlns:a16="http://schemas.microsoft.com/office/drawing/2014/main" id="{BAA368E6-B6D3-53E0-45EF-A4D978D141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10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27003" name="Rectangle 27">
            <a:extLst>
              <a:ext uri="{FF2B5EF4-FFF2-40B4-BE49-F238E27FC236}">
                <a16:creationId xmlns:a16="http://schemas.microsoft.com/office/drawing/2014/main" id="{97838D6D-96EC-72A8-A44F-EFF77C2A49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62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27004" name="Rectangle 28">
            <a:extLst>
              <a:ext uri="{FF2B5EF4-FFF2-40B4-BE49-F238E27FC236}">
                <a16:creationId xmlns:a16="http://schemas.microsoft.com/office/drawing/2014/main" id="{7D0F4F83-163F-EF85-C9E0-F7E53A6C7B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15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27005" name="Rectangle 29">
            <a:extLst>
              <a:ext uri="{FF2B5EF4-FFF2-40B4-BE49-F238E27FC236}">
                <a16:creationId xmlns:a16="http://schemas.microsoft.com/office/drawing/2014/main" id="{37116B25-3B70-562E-AA94-77EBE3E22B1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7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27006" name="Rectangle 30">
            <a:extLst>
              <a:ext uri="{FF2B5EF4-FFF2-40B4-BE49-F238E27FC236}">
                <a16:creationId xmlns:a16="http://schemas.microsoft.com/office/drawing/2014/main" id="{200C5DB4-61EB-7637-3BC7-E47E958AB0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9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27007" name="Rectangle 31">
            <a:extLst>
              <a:ext uri="{FF2B5EF4-FFF2-40B4-BE49-F238E27FC236}">
                <a16:creationId xmlns:a16="http://schemas.microsoft.com/office/drawing/2014/main" id="{98017A55-E062-4A89-4861-F371068FA7C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2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27008" name="Rectangle 32">
            <a:extLst>
              <a:ext uri="{FF2B5EF4-FFF2-40B4-BE49-F238E27FC236}">
                <a16:creationId xmlns:a16="http://schemas.microsoft.com/office/drawing/2014/main" id="{469A93B5-EDF9-4150-7151-52C1BB5B6AF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24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27009" name="Rectangle 33">
            <a:extLst>
              <a:ext uri="{FF2B5EF4-FFF2-40B4-BE49-F238E27FC236}">
                <a16:creationId xmlns:a16="http://schemas.microsoft.com/office/drawing/2014/main" id="{C6EFF78F-87C8-B94A-362A-25BBCD06040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77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27010" name="Rectangle 34">
            <a:extLst>
              <a:ext uri="{FF2B5EF4-FFF2-40B4-BE49-F238E27FC236}">
                <a16:creationId xmlns:a16="http://schemas.microsoft.com/office/drawing/2014/main" id="{30EF65C3-0CFF-626C-858F-0EF060EAC0B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29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27011" name="Rectangle 35">
            <a:extLst>
              <a:ext uri="{FF2B5EF4-FFF2-40B4-BE49-F238E27FC236}">
                <a16:creationId xmlns:a16="http://schemas.microsoft.com/office/drawing/2014/main" id="{2296B8FE-58F9-697F-4D12-53551EEF5F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81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</p:spTree>
  </p:cSld>
  <p:clrMapOvr>
    <a:masterClrMapping/>
  </p:clrMapOvr>
  <p:transition advClick="0"/>
</p:sld>
</file>

<file path=ppt/slides/slide1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8002" name="Rectangle 2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77CC86DA-547F-C6BD-AE25-586EF002A7A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1143000"/>
            <a:ext cx="8302625" cy="31242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Аз имам една </a:t>
            </a:r>
            <a:r>
              <a:rPr lang="es-ES" altLang="es-ES" sz="4400" dirty="0">
                <a:solidFill>
                  <a:srgbClr val="292929"/>
                </a:solidFill>
              </a:rPr>
              <a:t>…</a:t>
            </a:r>
          </a:p>
        </p:txBody>
      </p:sp>
      <p:sp>
        <p:nvSpPr>
          <p:cNvPr id="128003" name="Rectangle 3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65112C61-2182-6896-2613-C413965BDB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533400"/>
            <a:ext cx="8302625" cy="6096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endParaRPr lang="es-ES" altLang="es-ES" sz="4800">
              <a:solidFill>
                <a:srgbClr val="CC3300"/>
              </a:solidFill>
            </a:endParaRPr>
          </a:p>
        </p:txBody>
      </p:sp>
      <p:sp>
        <p:nvSpPr>
          <p:cNvPr id="128004" name="Rectangle 4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5EF4E818-21DE-FB71-927F-044F70E69C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4267200"/>
            <a:ext cx="8302625" cy="20574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шапка  една   вълнена   имам</a:t>
            </a:r>
            <a:r>
              <a:rPr lang="es-ES" altLang="es-ES" sz="4400" dirty="0">
                <a:solidFill>
                  <a:srgbClr val="292929"/>
                </a:solidFill>
              </a:rPr>
              <a:t> </a:t>
            </a:r>
          </a:p>
        </p:txBody>
      </p:sp>
      <p:sp>
        <p:nvSpPr>
          <p:cNvPr id="128005" name="Rectangle 5">
            <a:hlinkClick r:id="" action="ppaction://hlinkshowjump?jump=nextslide">
              <a:snd r:embed="rId3" name="arrow.wav"/>
            </a:hlinkClick>
            <a:extLst>
              <a:ext uri="{FF2B5EF4-FFF2-40B4-BE49-F238E27FC236}">
                <a16:creationId xmlns:a16="http://schemas.microsoft.com/office/drawing/2014/main" id="{B5B9DC2A-50DE-7023-AE79-A1253FEAEA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1000" y="4953000"/>
            <a:ext cx="2362200" cy="762000"/>
          </a:xfrm>
          <a:prstGeom prst="rect">
            <a:avLst/>
          </a:prstGeom>
          <a:solidFill>
            <a:schemeClr val="accent1">
              <a:alpha val="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28006" name="Rectangle 6">
            <a:extLst>
              <a:ext uri="{FF2B5EF4-FFF2-40B4-BE49-F238E27FC236}">
                <a16:creationId xmlns:a16="http://schemas.microsoft.com/office/drawing/2014/main" id="{5DFD5427-00B0-3A3A-AAEF-1DA154410B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62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28007" name="Rectangle 7">
            <a:extLst>
              <a:ext uri="{FF2B5EF4-FFF2-40B4-BE49-F238E27FC236}">
                <a16:creationId xmlns:a16="http://schemas.microsoft.com/office/drawing/2014/main" id="{1C915AF0-A82A-FDF5-4F6D-E36F7EA715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14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28008" name="Rectangle 8">
            <a:extLst>
              <a:ext uri="{FF2B5EF4-FFF2-40B4-BE49-F238E27FC236}">
                <a16:creationId xmlns:a16="http://schemas.microsoft.com/office/drawing/2014/main" id="{02870DC8-4387-EF86-4D1C-4E0FE2C376C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67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28009" name="Rectangle 9">
            <a:extLst>
              <a:ext uri="{FF2B5EF4-FFF2-40B4-BE49-F238E27FC236}">
                <a16:creationId xmlns:a16="http://schemas.microsoft.com/office/drawing/2014/main" id="{91B53342-5F48-F0A1-5BE6-846EEC66A1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9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28010" name="Rectangle 10">
            <a:extLst>
              <a:ext uri="{FF2B5EF4-FFF2-40B4-BE49-F238E27FC236}">
                <a16:creationId xmlns:a16="http://schemas.microsoft.com/office/drawing/2014/main" id="{6460835C-B9F2-9FA9-34F1-A2E9BAF874B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28011" name="Rectangle 11">
            <a:extLst>
              <a:ext uri="{FF2B5EF4-FFF2-40B4-BE49-F238E27FC236}">
                <a16:creationId xmlns:a16="http://schemas.microsoft.com/office/drawing/2014/main" id="{A777418A-C77F-8C35-8467-1FAB3855F48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4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28012" name="Rectangle 12">
            <a:extLst>
              <a:ext uri="{FF2B5EF4-FFF2-40B4-BE49-F238E27FC236}">
                <a16:creationId xmlns:a16="http://schemas.microsoft.com/office/drawing/2014/main" id="{E78E1FD6-5D6C-48EB-A3E8-280BBD7621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76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28013" name="Rectangle 13">
            <a:extLst>
              <a:ext uri="{FF2B5EF4-FFF2-40B4-BE49-F238E27FC236}">
                <a16:creationId xmlns:a16="http://schemas.microsoft.com/office/drawing/2014/main" id="{75411B92-409B-002B-278D-F7F6599DF9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29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28014" name="Rectangle 14">
            <a:extLst>
              <a:ext uri="{FF2B5EF4-FFF2-40B4-BE49-F238E27FC236}">
                <a16:creationId xmlns:a16="http://schemas.microsoft.com/office/drawing/2014/main" id="{B0EA7A20-6BB3-25AD-CA5B-B36862B25D9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81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28015" name="Rectangle 15">
            <a:extLst>
              <a:ext uri="{FF2B5EF4-FFF2-40B4-BE49-F238E27FC236}">
                <a16:creationId xmlns:a16="http://schemas.microsoft.com/office/drawing/2014/main" id="{F2B11004-72CC-50C2-3E4E-80530BAD6D4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3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28016" name="Rectangle 16">
            <a:extLst>
              <a:ext uri="{FF2B5EF4-FFF2-40B4-BE49-F238E27FC236}">
                <a16:creationId xmlns:a16="http://schemas.microsoft.com/office/drawing/2014/main" id="{8BDC5B98-2E4E-221D-7A2C-9ABBA554E17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86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28017" name="Rectangle 17">
            <a:extLst>
              <a:ext uri="{FF2B5EF4-FFF2-40B4-BE49-F238E27FC236}">
                <a16:creationId xmlns:a16="http://schemas.microsoft.com/office/drawing/2014/main" id="{D33D0EF2-87AA-1AD0-BA9A-516F1E993C4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38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28018" name="Rectangle 18">
            <a:extLst>
              <a:ext uri="{FF2B5EF4-FFF2-40B4-BE49-F238E27FC236}">
                <a16:creationId xmlns:a16="http://schemas.microsoft.com/office/drawing/2014/main" id="{35C00BED-8FBA-F785-37A8-576E6C76FC3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1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28019" name="Rectangle 19">
            <a:extLst>
              <a:ext uri="{FF2B5EF4-FFF2-40B4-BE49-F238E27FC236}">
                <a16:creationId xmlns:a16="http://schemas.microsoft.com/office/drawing/2014/main" id="{D27E6AF7-044D-A125-7F5D-ECACE19D078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43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28020" name="Rectangle 20">
            <a:extLst>
              <a:ext uri="{FF2B5EF4-FFF2-40B4-BE49-F238E27FC236}">
                <a16:creationId xmlns:a16="http://schemas.microsoft.com/office/drawing/2014/main" id="{0608F38A-EBD3-F728-BA82-2491D1C8A1F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5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28021" name="Rectangle 21">
            <a:extLst>
              <a:ext uri="{FF2B5EF4-FFF2-40B4-BE49-F238E27FC236}">
                <a16:creationId xmlns:a16="http://schemas.microsoft.com/office/drawing/2014/main" id="{A133D958-AFDE-3627-0267-304FD66BB1A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48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28022" name="Rectangle 22">
            <a:extLst>
              <a:ext uri="{FF2B5EF4-FFF2-40B4-BE49-F238E27FC236}">
                <a16:creationId xmlns:a16="http://schemas.microsoft.com/office/drawing/2014/main" id="{DCF5E1B6-A4E1-6D3D-D6CB-0D0C06DA6A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00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28023" name="Rectangle 23">
            <a:extLst>
              <a:ext uri="{FF2B5EF4-FFF2-40B4-BE49-F238E27FC236}">
                <a16:creationId xmlns:a16="http://schemas.microsoft.com/office/drawing/2014/main" id="{79AE9D30-E664-5E07-3BAD-8E88B550C0E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53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28024" name="Rectangle 24">
            <a:extLst>
              <a:ext uri="{FF2B5EF4-FFF2-40B4-BE49-F238E27FC236}">
                <a16:creationId xmlns:a16="http://schemas.microsoft.com/office/drawing/2014/main" id="{CDF8F846-AF8B-CBC5-4B96-9981B1AB6E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05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28025" name="Rectangle 25">
            <a:extLst>
              <a:ext uri="{FF2B5EF4-FFF2-40B4-BE49-F238E27FC236}">
                <a16:creationId xmlns:a16="http://schemas.microsoft.com/office/drawing/2014/main" id="{6DC38918-20FC-9A73-32CF-82420E79E81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28026" name="Rectangle 26">
            <a:extLst>
              <a:ext uri="{FF2B5EF4-FFF2-40B4-BE49-F238E27FC236}">
                <a16:creationId xmlns:a16="http://schemas.microsoft.com/office/drawing/2014/main" id="{41812D60-A855-751F-2793-DD38C9EB9F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10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28027" name="Rectangle 27">
            <a:extLst>
              <a:ext uri="{FF2B5EF4-FFF2-40B4-BE49-F238E27FC236}">
                <a16:creationId xmlns:a16="http://schemas.microsoft.com/office/drawing/2014/main" id="{8E236D12-4EB9-1DE0-3C33-061108A1486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62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28028" name="Rectangle 28">
            <a:extLst>
              <a:ext uri="{FF2B5EF4-FFF2-40B4-BE49-F238E27FC236}">
                <a16:creationId xmlns:a16="http://schemas.microsoft.com/office/drawing/2014/main" id="{B077F0C7-017C-2CAD-CC3B-D35923DE1A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15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28029" name="Rectangle 29">
            <a:extLst>
              <a:ext uri="{FF2B5EF4-FFF2-40B4-BE49-F238E27FC236}">
                <a16:creationId xmlns:a16="http://schemas.microsoft.com/office/drawing/2014/main" id="{D04CFBCE-371C-5737-B09C-F64BB2DADB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7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28030" name="Rectangle 30">
            <a:extLst>
              <a:ext uri="{FF2B5EF4-FFF2-40B4-BE49-F238E27FC236}">
                <a16:creationId xmlns:a16="http://schemas.microsoft.com/office/drawing/2014/main" id="{DBAEFAB0-C94D-5269-988C-E27F5D847D7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9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28031" name="Rectangle 31">
            <a:extLst>
              <a:ext uri="{FF2B5EF4-FFF2-40B4-BE49-F238E27FC236}">
                <a16:creationId xmlns:a16="http://schemas.microsoft.com/office/drawing/2014/main" id="{05D945A4-98CB-EA56-B14B-B9F8B83054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2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28032" name="Rectangle 32">
            <a:extLst>
              <a:ext uri="{FF2B5EF4-FFF2-40B4-BE49-F238E27FC236}">
                <a16:creationId xmlns:a16="http://schemas.microsoft.com/office/drawing/2014/main" id="{ABC5202D-F144-F0B7-4FBE-F8848140BF7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24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28033" name="Rectangle 33">
            <a:extLst>
              <a:ext uri="{FF2B5EF4-FFF2-40B4-BE49-F238E27FC236}">
                <a16:creationId xmlns:a16="http://schemas.microsoft.com/office/drawing/2014/main" id="{29371174-1768-CE50-71A9-CC85A987F4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77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28034" name="Rectangle 34">
            <a:extLst>
              <a:ext uri="{FF2B5EF4-FFF2-40B4-BE49-F238E27FC236}">
                <a16:creationId xmlns:a16="http://schemas.microsoft.com/office/drawing/2014/main" id="{CEE982FF-373E-E0C1-9B9D-AA2C479B16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29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28035" name="Rectangle 35">
            <a:extLst>
              <a:ext uri="{FF2B5EF4-FFF2-40B4-BE49-F238E27FC236}">
                <a16:creationId xmlns:a16="http://schemas.microsoft.com/office/drawing/2014/main" id="{E02DC100-DBCA-985E-B2ED-576726D66F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81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</p:spTree>
  </p:cSld>
  <p:clrMapOvr>
    <a:masterClrMapping/>
  </p:clrMapOvr>
  <p:transition advClick="0"/>
</p:sld>
</file>

<file path=ppt/slides/slide1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9026" name="Rectangle 2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12A85E75-7FCD-641A-0FD8-1C258E0FDD8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1143000"/>
            <a:ext cx="8302625" cy="31242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Аз имам една вълнена </a:t>
            </a:r>
            <a:r>
              <a:rPr lang="es-ES" altLang="es-ES" sz="4400" dirty="0">
                <a:solidFill>
                  <a:srgbClr val="292929"/>
                </a:solidFill>
              </a:rPr>
              <a:t>…</a:t>
            </a:r>
          </a:p>
        </p:txBody>
      </p:sp>
      <p:sp>
        <p:nvSpPr>
          <p:cNvPr id="129027" name="Rectangle 3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00364AB8-7193-DBFC-3E13-855D7865C2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533400"/>
            <a:ext cx="8302625" cy="6096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endParaRPr lang="es-ES" altLang="es-ES" sz="4800">
              <a:solidFill>
                <a:srgbClr val="CC3300"/>
              </a:solidFill>
            </a:endParaRPr>
          </a:p>
        </p:txBody>
      </p:sp>
      <p:sp>
        <p:nvSpPr>
          <p:cNvPr id="129028" name="Rectangle 4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B49C46E5-8E73-380A-B47D-C9B526E09E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4267200"/>
            <a:ext cx="8302625" cy="20574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шапка  една   вълнена   имам</a:t>
            </a:r>
            <a:r>
              <a:rPr lang="es-ES" altLang="es-ES" sz="4400" dirty="0">
                <a:solidFill>
                  <a:srgbClr val="292929"/>
                </a:solidFill>
              </a:rPr>
              <a:t> </a:t>
            </a:r>
          </a:p>
        </p:txBody>
      </p:sp>
      <p:sp>
        <p:nvSpPr>
          <p:cNvPr id="129029" name="Rectangle 5">
            <a:hlinkClick r:id="" action="ppaction://hlinkshowjump?jump=nextslide">
              <a:snd r:embed="rId3" name="arrow.wav"/>
            </a:hlinkClick>
            <a:extLst>
              <a:ext uri="{FF2B5EF4-FFF2-40B4-BE49-F238E27FC236}">
                <a16:creationId xmlns:a16="http://schemas.microsoft.com/office/drawing/2014/main" id="{376C7616-5C50-859A-5263-423A3DD7BEA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3400" y="5029200"/>
            <a:ext cx="1981200" cy="762000"/>
          </a:xfrm>
          <a:prstGeom prst="rect">
            <a:avLst/>
          </a:prstGeom>
          <a:solidFill>
            <a:schemeClr val="accent1">
              <a:alpha val="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29030" name="Rectangle 6">
            <a:extLst>
              <a:ext uri="{FF2B5EF4-FFF2-40B4-BE49-F238E27FC236}">
                <a16:creationId xmlns:a16="http://schemas.microsoft.com/office/drawing/2014/main" id="{2A2843C4-35DC-5884-3651-F3BAE7B506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62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29031" name="Rectangle 7">
            <a:extLst>
              <a:ext uri="{FF2B5EF4-FFF2-40B4-BE49-F238E27FC236}">
                <a16:creationId xmlns:a16="http://schemas.microsoft.com/office/drawing/2014/main" id="{BB250667-D891-A367-6E82-0176CDAD41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14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29032" name="Rectangle 8">
            <a:extLst>
              <a:ext uri="{FF2B5EF4-FFF2-40B4-BE49-F238E27FC236}">
                <a16:creationId xmlns:a16="http://schemas.microsoft.com/office/drawing/2014/main" id="{32BFA529-3958-6D09-8455-9434FBF8C63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67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29033" name="Rectangle 9">
            <a:extLst>
              <a:ext uri="{FF2B5EF4-FFF2-40B4-BE49-F238E27FC236}">
                <a16:creationId xmlns:a16="http://schemas.microsoft.com/office/drawing/2014/main" id="{72CE1726-30BD-8908-97EF-CEEF4E52F0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9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29034" name="Rectangle 10">
            <a:extLst>
              <a:ext uri="{FF2B5EF4-FFF2-40B4-BE49-F238E27FC236}">
                <a16:creationId xmlns:a16="http://schemas.microsoft.com/office/drawing/2014/main" id="{877EA91D-0BC3-71BB-2AC1-87A8F778663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29035" name="Rectangle 11">
            <a:extLst>
              <a:ext uri="{FF2B5EF4-FFF2-40B4-BE49-F238E27FC236}">
                <a16:creationId xmlns:a16="http://schemas.microsoft.com/office/drawing/2014/main" id="{7D3F634C-6C79-E336-C4BE-FA32E46910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4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29036" name="Rectangle 12">
            <a:extLst>
              <a:ext uri="{FF2B5EF4-FFF2-40B4-BE49-F238E27FC236}">
                <a16:creationId xmlns:a16="http://schemas.microsoft.com/office/drawing/2014/main" id="{BE07258B-198A-380D-EE00-0CE34F489F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76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29037" name="Rectangle 13">
            <a:extLst>
              <a:ext uri="{FF2B5EF4-FFF2-40B4-BE49-F238E27FC236}">
                <a16:creationId xmlns:a16="http://schemas.microsoft.com/office/drawing/2014/main" id="{899D779E-E26E-6F44-906D-85F246F57D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29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29038" name="Rectangle 14">
            <a:extLst>
              <a:ext uri="{FF2B5EF4-FFF2-40B4-BE49-F238E27FC236}">
                <a16:creationId xmlns:a16="http://schemas.microsoft.com/office/drawing/2014/main" id="{B0C73A57-93B5-16D9-062F-7D2E50C003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81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29039" name="Rectangle 15">
            <a:extLst>
              <a:ext uri="{FF2B5EF4-FFF2-40B4-BE49-F238E27FC236}">
                <a16:creationId xmlns:a16="http://schemas.microsoft.com/office/drawing/2014/main" id="{E65842AA-EABD-F652-63F1-06CDF7E5BF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3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29040" name="Rectangle 16">
            <a:extLst>
              <a:ext uri="{FF2B5EF4-FFF2-40B4-BE49-F238E27FC236}">
                <a16:creationId xmlns:a16="http://schemas.microsoft.com/office/drawing/2014/main" id="{E609E9B3-F5B5-8C89-7D9E-49C5C6ECFA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86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29041" name="Rectangle 17">
            <a:extLst>
              <a:ext uri="{FF2B5EF4-FFF2-40B4-BE49-F238E27FC236}">
                <a16:creationId xmlns:a16="http://schemas.microsoft.com/office/drawing/2014/main" id="{FC9D8E0C-73DB-7E1D-A2C1-27FD5D1EE8C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38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29042" name="Rectangle 18">
            <a:extLst>
              <a:ext uri="{FF2B5EF4-FFF2-40B4-BE49-F238E27FC236}">
                <a16:creationId xmlns:a16="http://schemas.microsoft.com/office/drawing/2014/main" id="{0015F21A-17A1-07BC-A366-2FE5E0C04A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1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29043" name="Rectangle 19">
            <a:extLst>
              <a:ext uri="{FF2B5EF4-FFF2-40B4-BE49-F238E27FC236}">
                <a16:creationId xmlns:a16="http://schemas.microsoft.com/office/drawing/2014/main" id="{4FC9C06C-AC48-8B74-2BC1-3ACCAFCC31F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43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29044" name="Rectangle 20">
            <a:extLst>
              <a:ext uri="{FF2B5EF4-FFF2-40B4-BE49-F238E27FC236}">
                <a16:creationId xmlns:a16="http://schemas.microsoft.com/office/drawing/2014/main" id="{833974FF-1868-5F09-EB55-C69EBBE130F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5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29045" name="Rectangle 21">
            <a:extLst>
              <a:ext uri="{FF2B5EF4-FFF2-40B4-BE49-F238E27FC236}">
                <a16:creationId xmlns:a16="http://schemas.microsoft.com/office/drawing/2014/main" id="{D69BF5DD-656D-4C58-1A9D-4EC27BA040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48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29046" name="Rectangle 22">
            <a:extLst>
              <a:ext uri="{FF2B5EF4-FFF2-40B4-BE49-F238E27FC236}">
                <a16:creationId xmlns:a16="http://schemas.microsoft.com/office/drawing/2014/main" id="{CB222056-E0F5-6782-28F7-1AD55534852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00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29047" name="Rectangle 23">
            <a:extLst>
              <a:ext uri="{FF2B5EF4-FFF2-40B4-BE49-F238E27FC236}">
                <a16:creationId xmlns:a16="http://schemas.microsoft.com/office/drawing/2014/main" id="{FF9AA8A3-FFCF-1E25-1B6D-02150484C5F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53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29048" name="Rectangle 24">
            <a:extLst>
              <a:ext uri="{FF2B5EF4-FFF2-40B4-BE49-F238E27FC236}">
                <a16:creationId xmlns:a16="http://schemas.microsoft.com/office/drawing/2014/main" id="{F1B7F1B9-3680-3EB3-C4A3-4240E26C5A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05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29049" name="Rectangle 25">
            <a:extLst>
              <a:ext uri="{FF2B5EF4-FFF2-40B4-BE49-F238E27FC236}">
                <a16:creationId xmlns:a16="http://schemas.microsoft.com/office/drawing/2014/main" id="{D1087290-8C0C-8BC2-ACB4-5B74B12772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29050" name="Rectangle 26">
            <a:extLst>
              <a:ext uri="{FF2B5EF4-FFF2-40B4-BE49-F238E27FC236}">
                <a16:creationId xmlns:a16="http://schemas.microsoft.com/office/drawing/2014/main" id="{064281FD-8A40-383D-0DE4-B0479BBEF0B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10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29051" name="Rectangle 27">
            <a:extLst>
              <a:ext uri="{FF2B5EF4-FFF2-40B4-BE49-F238E27FC236}">
                <a16:creationId xmlns:a16="http://schemas.microsoft.com/office/drawing/2014/main" id="{F3A8E11D-564D-0300-8173-93D9FE8140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62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29052" name="Rectangle 28">
            <a:extLst>
              <a:ext uri="{FF2B5EF4-FFF2-40B4-BE49-F238E27FC236}">
                <a16:creationId xmlns:a16="http://schemas.microsoft.com/office/drawing/2014/main" id="{2E8B3C4B-29AE-9C00-C421-8C7671D7C9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15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29053" name="Rectangle 29">
            <a:extLst>
              <a:ext uri="{FF2B5EF4-FFF2-40B4-BE49-F238E27FC236}">
                <a16:creationId xmlns:a16="http://schemas.microsoft.com/office/drawing/2014/main" id="{28D2B822-8FC8-25C1-2B3E-F31E68B399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7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29054" name="Rectangle 30">
            <a:extLst>
              <a:ext uri="{FF2B5EF4-FFF2-40B4-BE49-F238E27FC236}">
                <a16:creationId xmlns:a16="http://schemas.microsoft.com/office/drawing/2014/main" id="{0D15784D-FF66-BCAD-41C1-C822004009E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9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29055" name="Rectangle 31">
            <a:extLst>
              <a:ext uri="{FF2B5EF4-FFF2-40B4-BE49-F238E27FC236}">
                <a16:creationId xmlns:a16="http://schemas.microsoft.com/office/drawing/2014/main" id="{066FF686-E83C-EC29-9DC0-E0D5D07D44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2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29056" name="Rectangle 32">
            <a:extLst>
              <a:ext uri="{FF2B5EF4-FFF2-40B4-BE49-F238E27FC236}">
                <a16:creationId xmlns:a16="http://schemas.microsoft.com/office/drawing/2014/main" id="{C8CA054D-53F2-DCFE-B2F6-DDCB7C4C26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24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29057" name="Rectangle 33">
            <a:extLst>
              <a:ext uri="{FF2B5EF4-FFF2-40B4-BE49-F238E27FC236}">
                <a16:creationId xmlns:a16="http://schemas.microsoft.com/office/drawing/2014/main" id="{03EB2750-A3EC-554A-0984-E77D1954F8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77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29058" name="Rectangle 34">
            <a:extLst>
              <a:ext uri="{FF2B5EF4-FFF2-40B4-BE49-F238E27FC236}">
                <a16:creationId xmlns:a16="http://schemas.microsoft.com/office/drawing/2014/main" id="{F918FFCD-7942-9D62-58C4-7B3CD46874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29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29059" name="Rectangle 35">
            <a:extLst>
              <a:ext uri="{FF2B5EF4-FFF2-40B4-BE49-F238E27FC236}">
                <a16:creationId xmlns:a16="http://schemas.microsoft.com/office/drawing/2014/main" id="{688D7F5D-AA49-3F28-84B3-7181B4D78E1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81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</p:spTree>
  </p:cSld>
  <p:clrMapOvr>
    <a:masterClrMapping/>
  </p:clrMapOvr>
  <p:transition advClick="0"/>
</p:sld>
</file>

<file path=ppt/slides/slide1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0050" name="Rectangle 2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EA92E89F-7EE7-2BEC-2773-D134AC79324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1143000"/>
            <a:ext cx="8302625" cy="31242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Аз имам една вълнена шапка</a:t>
            </a:r>
            <a:r>
              <a:rPr lang="es-ES" altLang="es-ES" sz="4400" dirty="0">
                <a:solidFill>
                  <a:srgbClr val="292929"/>
                </a:solidFill>
              </a:rPr>
              <a:t>.</a:t>
            </a:r>
          </a:p>
        </p:txBody>
      </p:sp>
      <p:sp>
        <p:nvSpPr>
          <p:cNvPr id="130051" name="Rectangle 3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E18ACEF4-EEDC-2CE2-F11E-2B3D3F9112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533400"/>
            <a:ext cx="8302625" cy="6096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endParaRPr lang="es-ES" altLang="es-ES" sz="4800">
              <a:solidFill>
                <a:srgbClr val="CC3300"/>
              </a:solidFill>
            </a:endParaRPr>
          </a:p>
        </p:txBody>
      </p:sp>
      <p:sp>
        <p:nvSpPr>
          <p:cNvPr id="130052" name="Rectangle 4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0AD86CF6-7AE2-8A1F-6087-FF4D2EDE711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4267200"/>
            <a:ext cx="8302625" cy="20574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endParaRPr lang="es-ES" altLang="es-ES" sz="4400">
              <a:solidFill>
                <a:srgbClr val="292929"/>
              </a:solidFill>
            </a:endParaRPr>
          </a:p>
        </p:txBody>
      </p:sp>
      <p:sp>
        <p:nvSpPr>
          <p:cNvPr id="130053" name="Rectangle 6">
            <a:extLst>
              <a:ext uri="{FF2B5EF4-FFF2-40B4-BE49-F238E27FC236}">
                <a16:creationId xmlns:a16="http://schemas.microsoft.com/office/drawing/2014/main" id="{4F1470CC-EE20-7FFB-4C92-77CA0F833A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62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30054" name="Rectangle 7">
            <a:extLst>
              <a:ext uri="{FF2B5EF4-FFF2-40B4-BE49-F238E27FC236}">
                <a16:creationId xmlns:a16="http://schemas.microsoft.com/office/drawing/2014/main" id="{EA44B543-4091-B376-52C6-0BD19113C4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14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30055" name="Rectangle 8">
            <a:extLst>
              <a:ext uri="{FF2B5EF4-FFF2-40B4-BE49-F238E27FC236}">
                <a16:creationId xmlns:a16="http://schemas.microsoft.com/office/drawing/2014/main" id="{DBC7521B-6075-D263-DAD9-50DC2DF66B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67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30056" name="Rectangle 9">
            <a:extLst>
              <a:ext uri="{FF2B5EF4-FFF2-40B4-BE49-F238E27FC236}">
                <a16:creationId xmlns:a16="http://schemas.microsoft.com/office/drawing/2014/main" id="{92E688DF-BE75-FA14-4606-0C03BBABDA6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9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30057" name="Rectangle 10">
            <a:extLst>
              <a:ext uri="{FF2B5EF4-FFF2-40B4-BE49-F238E27FC236}">
                <a16:creationId xmlns:a16="http://schemas.microsoft.com/office/drawing/2014/main" id="{A9C4C54F-5E3E-B3D9-653B-5C041380FD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30058" name="Rectangle 11">
            <a:extLst>
              <a:ext uri="{FF2B5EF4-FFF2-40B4-BE49-F238E27FC236}">
                <a16:creationId xmlns:a16="http://schemas.microsoft.com/office/drawing/2014/main" id="{4311B0B8-98F2-04A6-D237-FF912238B1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4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30059" name="Rectangle 12">
            <a:extLst>
              <a:ext uri="{FF2B5EF4-FFF2-40B4-BE49-F238E27FC236}">
                <a16:creationId xmlns:a16="http://schemas.microsoft.com/office/drawing/2014/main" id="{0C6C29BD-94A8-4698-0168-692F69698F1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76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30060" name="Rectangle 13">
            <a:extLst>
              <a:ext uri="{FF2B5EF4-FFF2-40B4-BE49-F238E27FC236}">
                <a16:creationId xmlns:a16="http://schemas.microsoft.com/office/drawing/2014/main" id="{693FD508-E4F9-5D08-243F-7EB44DABF1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29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30061" name="Rectangle 14">
            <a:extLst>
              <a:ext uri="{FF2B5EF4-FFF2-40B4-BE49-F238E27FC236}">
                <a16:creationId xmlns:a16="http://schemas.microsoft.com/office/drawing/2014/main" id="{2479DD58-F178-6260-B2C5-29A271A9447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81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30062" name="Rectangle 15">
            <a:extLst>
              <a:ext uri="{FF2B5EF4-FFF2-40B4-BE49-F238E27FC236}">
                <a16:creationId xmlns:a16="http://schemas.microsoft.com/office/drawing/2014/main" id="{4B67A234-5553-DA0C-0E42-2F9737A78A1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3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30063" name="Rectangle 16">
            <a:extLst>
              <a:ext uri="{FF2B5EF4-FFF2-40B4-BE49-F238E27FC236}">
                <a16:creationId xmlns:a16="http://schemas.microsoft.com/office/drawing/2014/main" id="{8F76BA43-421E-0CA9-879E-DACFAF1CB0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86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30064" name="Rectangle 17">
            <a:extLst>
              <a:ext uri="{FF2B5EF4-FFF2-40B4-BE49-F238E27FC236}">
                <a16:creationId xmlns:a16="http://schemas.microsoft.com/office/drawing/2014/main" id="{C5B5CDAF-5B08-19AD-DDBE-22BFBE30171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38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30065" name="Rectangle 18">
            <a:extLst>
              <a:ext uri="{FF2B5EF4-FFF2-40B4-BE49-F238E27FC236}">
                <a16:creationId xmlns:a16="http://schemas.microsoft.com/office/drawing/2014/main" id="{396C8615-AE91-3D86-4227-3D7889E7EE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1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30066" name="Rectangle 19">
            <a:extLst>
              <a:ext uri="{FF2B5EF4-FFF2-40B4-BE49-F238E27FC236}">
                <a16:creationId xmlns:a16="http://schemas.microsoft.com/office/drawing/2014/main" id="{CDFB5D6D-0BFB-7B65-12BE-86164DBED6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43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30067" name="Rectangle 20">
            <a:extLst>
              <a:ext uri="{FF2B5EF4-FFF2-40B4-BE49-F238E27FC236}">
                <a16:creationId xmlns:a16="http://schemas.microsoft.com/office/drawing/2014/main" id="{E4F75097-B4A7-AF2B-038E-FA9B818EA8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5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30068" name="Rectangle 21">
            <a:extLst>
              <a:ext uri="{FF2B5EF4-FFF2-40B4-BE49-F238E27FC236}">
                <a16:creationId xmlns:a16="http://schemas.microsoft.com/office/drawing/2014/main" id="{0768BE15-3A3C-FA80-2561-0E75734A910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48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30069" name="Rectangle 22">
            <a:extLst>
              <a:ext uri="{FF2B5EF4-FFF2-40B4-BE49-F238E27FC236}">
                <a16:creationId xmlns:a16="http://schemas.microsoft.com/office/drawing/2014/main" id="{034B9697-CFD3-8706-0459-D49D41AD1C3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00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30070" name="Rectangle 23">
            <a:extLst>
              <a:ext uri="{FF2B5EF4-FFF2-40B4-BE49-F238E27FC236}">
                <a16:creationId xmlns:a16="http://schemas.microsoft.com/office/drawing/2014/main" id="{B60617EC-4EBE-CFBA-6296-65C43918CF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53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30071" name="Rectangle 24">
            <a:extLst>
              <a:ext uri="{FF2B5EF4-FFF2-40B4-BE49-F238E27FC236}">
                <a16:creationId xmlns:a16="http://schemas.microsoft.com/office/drawing/2014/main" id="{EB5B0C77-168F-2970-40A2-A4C93E10A8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05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30072" name="Rectangle 25">
            <a:extLst>
              <a:ext uri="{FF2B5EF4-FFF2-40B4-BE49-F238E27FC236}">
                <a16:creationId xmlns:a16="http://schemas.microsoft.com/office/drawing/2014/main" id="{ABF9F4E2-4578-9094-7E3F-3DEADC1AADD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30073" name="Rectangle 26">
            <a:extLst>
              <a:ext uri="{FF2B5EF4-FFF2-40B4-BE49-F238E27FC236}">
                <a16:creationId xmlns:a16="http://schemas.microsoft.com/office/drawing/2014/main" id="{5EAA72C1-367E-8EE0-A88F-07BDA53811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10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30074" name="Rectangle 27">
            <a:extLst>
              <a:ext uri="{FF2B5EF4-FFF2-40B4-BE49-F238E27FC236}">
                <a16:creationId xmlns:a16="http://schemas.microsoft.com/office/drawing/2014/main" id="{35707259-B16E-2974-22FD-8B98C1D5E6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62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30075" name="Rectangle 28">
            <a:extLst>
              <a:ext uri="{FF2B5EF4-FFF2-40B4-BE49-F238E27FC236}">
                <a16:creationId xmlns:a16="http://schemas.microsoft.com/office/drawing/2014/main" id="{D4D32577-EA63-DF45-FEB0-4CC971D8C4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15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30076" name="Rectangle 29">
            <a:extLst>
              <a:ext uri="{FF2B5EF4-FFF2-40B4-BE49-F238E27FC236}">
                <a16:creationId xmlns:a16="http://schemas.microsoft.com/office/drawing/2014/main" id="{2E8B700E-9961-1837-7AF1-EB9BE9C082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7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30077" name="Rectangle 30">
            <a:extLst>
              <a:ext uri="{FF2B5EF4-FFF2-40B4-BE49-F238E27FC236}">
                <a16:creationId xmlns:a16="http://schemas.microsoft.com/office/drawing/2014/main" id="{72445731-FF9B-07C4-46C2-6DF72606D3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9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30078" name="Rectangle 31">
            <a:extLst>
              <a:ext uri="{FF2B5EF4-FFF2-40B4-BE49-F238E27FC236}">
                <a16:creationId xmlns:a16="http://schemas.microsoft.com/office/drawing/2014/main" id="{797C7BB7-1A86-1707-7061-6BCB71FED00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2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30079" name="Rectangle 32">
            <a:extLst>
              <a:ext uri="{FF2B5EF4-FFF2-40B4-BE49-F238E27FC236}">
                <a16:creationId xmlns:a16="http://schemas.microsoft.com/office/drawing/2014/main" id="{BE121E74-6980-488B-E932-CFE034004B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24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30080" name="Rectangle 33">
            <a:extLst>
              <a:ext uri="{FF2B5EF4-FFF2-40B4-BE49-F238E27FC236}">
                <a16:creationId xmlns:a16="http://schemas.microsoft.com/office/drawing/2014/main" id="{7815D2AA-5ADE-4A2B-2EB1-218B58CC66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77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30081" name="Rectangle 34">
            <a:extLst>
              <a:ext uri="{FF2B5EF4-FFF2-40B4-BE49-F238E27FC236}">
                <a16:creationId xmlns:a16="http://schemas.microsoft.com/office/drawing/2014/main" id="{F1B764EC-482E-639B-DB15-D644622E878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29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30082" name="Rectangle 35">
            <a:extLst>
              <a:ext uri="{FF2B5EF4-FFF2-40B4-BE49-F238E27FC236}">
                <a16:creationId xmlns:a16="http://schemas.microsoft.com/office/drawing/2014/main" id="{9556C574-1F09-8016-3E97-0E44B5774E3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81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pic>
        <p:nvPicPr>
          <p:cNvPr id="130083" name="Picture 36">
            <a:extLst>
              <a:ext uri="{FF2B5EF4-FFF2-40B4-BE49-F238E27FC236}">
                <a16:creationId xmlns:a16="http://schemas.microsoft.com/office/drawing/2014/main" id="{E5073148-6CE0-B713-D13F-DFA51E51A45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10000" y="4572000"/>
            <a:ext cx="1524000" cy="15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73637" name="Line 37">
            <a:hlinkClick r:id="" action="ppaction://hlinkshowjump?jump=nextslide"/>
            <a:extLst>
              <a:ext uri="{FF2B5EF4-FFF2-40B4-BE49-F238E27FC236}">
                <a16:creationId xmlns:a16="http://schemas.microsoft.com/office/drawing/2014/main" id="{BB865535-A039-6475-D68C-5A203B3E15C9}"/>
              </a:ext>
            </a:extLst>
          </p:cNvPr>
          <p:cNvSpPr>
            <a:spLocks noChangeShapeType="1"/>
          </p:cNvSpPr>
          <p:nvPr/>
        </p:nvSpPr>
        <p:spPr bwMode="auto">
          <a:xfrm>
            <a:off x="8153400" y="5943600"/>
            <a:ext cx="381000" cy="0"/>
          </a:xfrm>
          <a:prstGeom prst="line">
            <a:avLst/>
          </a:prstGeom>
          <a:noFill/>
          <a:ln w="139700">
            <a:solidFill>
              <a:srgbClr val="A5002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ES"/>
          </a:p>
        </p:txBody>
      </p:sp>
    </p:spTree>
  </p:cSld>
  <p:clrMapOvr>
    <a:masterClrMapping/>
  </p:clrMapOvr>
  <p:transition advClick="0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736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Left)">
                                      <p:cBhvr>
                                        <p:cTn id="7" dur="500"/>
                                        <p:tgtEl>
                                          <p:spTgt spid="20736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1074" name="Rectangle 2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F13EB85B-CA92-4AE8-2BB6-CB43A16B90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1143000"/>
            <a:ext cx="8302625" cy="31242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Не </a:t>
            </a:r>
            <a:r>
              <a:rPr lang="es-ES" altLang="es-ES" sz="4400" dirty="0">
                <a:solidFill>
                  <a:srgbClr val="292929"/>
                </a:solidFill>
              </a:rPr>
              <a:t> …</a:t>
            </a:r>
          </a:p>
        </p:txBody>
      </p:sp>
      <p:sp>
        <p:nvSpPr>
          <p:cNvPr id="131075" name="Rectangle 3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CC3E1B1D-6DD6-62AF-C49A-2D8B34E5EF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533400"/>
            <a:ext cx="8302625" cy="6096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endParaRPr lang="es-ES" altLang="es-ES" sz="4800">
              <a:solidFill>
                <a:srgbClr val="CC3300"/>
              </a:solidFill>
            </a:endParaRPr>
          </a:p>
        </p:txBody>
      </p:sp>
      <p:sp>
        <p:nvSpPr>
          <p:cNvPr id="131076" name="Rectangle 4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7D657ADD-938C-1C06-3FAF-9EA5A5195A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4267200"/>
            <a:ext cx="8302625" cy="20574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да</a:t>
            </a:r>
            <a:r>
              <a:rPr lang="es-ES" altLang="es-ES" sz="4400" dirty="0">
                <a:solidFill>
                  <a:srgbClr val="292929"/>
                </a:solidFill>
              </a:rPr>
              <a:t>   </a:t>
            </a:r>
            <a:r>
              <a:rPr lang="bg-BG" altLang="es-ES" sz="4400" dirty="0">
                <a:solidFill>
                  <a:srgbClr val="292929"/>
                </a:solidFill>
              </a:rPr>
              <a:t>китара</a:t>
            </a:r>
            <a:r>
              <a:rPr lang="es-ES" altLang="es-ES" sz="4400" dirty="0">
                <a:solidFill>
                  <a:srgbClr val="292929"/>
                </a:solidFill>
              </a:rPr>
              <a:t>   </a:t>
            </a:r>
            <a:r>
              <a:rPr lang="bg-BG" altLang="es-ES" sz="4400" dirty="0">
                <a:solidFill>
                  <a:srgbClr val="292929"/>
                </a:solidFill>
              </a:rPr>
              <a:t>може</a:t>
            </a:r>
            <a:r>
              <a:rPr lang="es-ES" altLang="es-ES" sz="4400" dirty="0">
                <a:solidFill>
                  <a:srgbClr val="292929"/>
                </a:solidFill>
              </a:rPr>
              <a:t>   </a:t>
            </a:r>
            <a:r>
              <a:rPr lang="bg-BG" altLang="es-ES" sz="4400" dirty="0">
                <a:solidFill>
                  <a:srgbClr val="292929"/>
                </a:solidFill>
              </a:rPr>
              <a:t>на  свири</a:t>
            </a:r>
            <a:r>
              <a:rPr lang="es-ES" altLang="es-ES" sz="4400" dirty="0">
                <a:solidFill>
                  <a:srgbClr val="292929"/>
                </a:solidFill>
              </a:rPr>
              <a:t>  </a:t>
            </a:r>
          </a:p>
        </p:txBody>
      </p:sp>
      <p:sp>
        <p:nvSpPr>
          <p:cNvPr id="131077" name="Rectangle 5">
            <a:hlinkClick r:id="" action="ppaction://hlinkshowjump?jump=nextslide">
              <a:snd r:embed="rId3" name="arrow.wav"/>
            </a:hlinkClick>
            <a:extLst>
              <a:ext uri="{FF2B5EF4-FFF2-40B4-BE49-F238E27FC236}">
                <a16:creationId xmlns:a16="http://schemas.microsoft.com/office/drawing/2014/main" id="{9AB644D9-2A31-BDD0-969E-0B761F19B27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3800" y="4953000"/>
            <a:ext cx="1752600" cy="762000"/>
          </a:xfrm>
          <a:prstGeom prst="rect">
            <a:avLst/>
          </a:prstGeom>
          <a:solidFill>
            <a:schemeClr val="accent1">
              <a:alpha val="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31078" name="Rectangle 6">
            <a:extLst>
              <a:ext uri="{FF2B5EF4-FFF2-40B4-BE49-F238E27FC236}">
                <a16:creationId xmlns:a16="http://schemas.microsoft.com/office/drawing/2014/main" id="{9B24A90E-CF24-1F87-08F0-942F86F0590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62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31079" name="Rectangle 7">
            <a:extLst>
              <a:ext uri="{FF2B5EF4-FFF2-40B4-BE49-F238E27FC236}">
                <a16:creationId xmlns:a16="http://schemas.microsoft.com/office/drawing/2014/main" id="{4B3850D9-6BDB-F11E-0A32-127A4CF29B7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14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31080" name="Rectangle 8">
            <a:extLst>
              <a:ext uri="{FF2B5EF4-FFF2-40B4-BE49-F238E27FC236}">
                <a16:creationId xmlns:a16="http://schemas.microsoft.com/office/drawing/2014/main" id="{C9029F22-CB37-9549-6277-C3D4A1FF69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67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31081" name="Rectangle 9">
            <a:extLst>
              <a:ext uri="{FF2B5EF4-FFF2-40B4-BE49-F238E27FC236}">
                <a16:creationId xmlns:a16="http://schemas.microsoft.com/office/drawing/2014/main" id="{B5019F8D-77AF-32CA-FEDF-C237EB2F17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9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31082" name="Rectangle 10">
            <a:extLst>
              <a:ext uri="{FF2B5EF4-FFF2-40B4-BE49-F238E27FC236}">
                <a16:creationId xmlns:a16="http://schemas.microsoft.com/office/drawing/2014/main" id="{4911572D-D575-5992-BBA7-E3876CAF9D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31083" name="Rectangle 11">
            <a:extLst>
              <a:ext uri="{FF2B5EF4-FFF2-40B4-BE49-F238E27FC236}">
                <a16:creationId xmlns:a16="http://schemas.microsoft.com/office/drawing/2014/main" id="{FCDC073B-95F9-7361-A4D2-BF5168742BE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4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31084" name="Rectangle 12">
            <a:extLst>
              <a:ext uri="{FF2B5EF4-FFF2-40B4-BE49-F238E27FC236}">
                <a16:creationId xmlns:a16="http://schemas.microsoft.com/office/drawing/2014/main" id="{F493B959-623B-4218-F718-D76CA9D75F7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76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31085" name="Rectangle 13">
            <a:extLst>
              <a:ext uri="{FF2B5EF4-FFF2-40B4-BE49-F238E27FC236}">
                <a16:creationId xmlns:a16="http://schemas.microsoft.com/office/drawing/2014/main" id="{3D4966AF-F11F-908F-0411-4740B2C929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29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31086" name="Rectangle 14">
            <a:extLst>
              <a:ext uri="{FF2B5EF4-FFF2-40B4-BE49-F238E27FC236}">
                <a16:creationId xmlns:a16="http://schemas.microsoft.com/office/drawing/2014/main" id="{D6BDE830-51FD-ED08-EC4F-9AE489A07B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81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31087" name="Rectangle 15">
            <a:extLst>
              <a:ext uri="{FF2B5EF4-FFF2-40B4-BE49-F238E27FC236}">
                <a16:creationId xmlns:a16="http://schemas.microsoft.com/office/drawing/2014/main" id="{EC8DF0F3-61A9-9A50-FBA8-F1F091729E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3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31088" name="Rectangle 16">
            <a:extLst>
              <a:ext uri="{FF2B5EF4-FFF2-40B4-BE49-F238E27FC236}">
                <a16:creationId xmlns:a16="http://schemas.microsoft.com/office/drawing/2014/main" id="{2587AC87-8C6D-B7AF-6AD9-CAA6EA29D1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86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31089" name="Rectangle 17">
            <a:extLst>
              <a:ext uri="{FF2B5EF4-FFF2-40B4-BE49-F238E27FC236}">
                <a16:creationId xmlns:a16="http://schemas.microsoft.com/office/drawing/2014/main" id="{3737DF40-7259-2A97-326B-B6C7E8133F3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38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31090" name="Rectangle 18">
            <a:extLst>
              <a:ext uri="{FF2B5EF4-FFF2-40B4-BE49-F238E27FC236}">
                <a16:creationId xmlns:a16="http://schemas.microsoft.com/office/drawing/2014/main" id="{724EBA12-32F8-8E51-AABA-F6484BEB74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1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31091" name="Rectangle 19">
            <a:extLst>
              <a:ext uri="{FF2B5EF4-FFF2-40B4-BE49-F238E27FC236}">
                <a16:creationId xmlns:a16="http://schemas.microsoft.com/office/drawing/2014/main" id="{E8D01364-6C41-C42C-5CED-EC32E34EEF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43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31092" name="Rectangle 20">
            <a:extLst>
              <a:ext uri="{FF2B5EF4-FFF2-40B4-BE49-F238E27FC236}">
                <a16:creationId xmlns:a16="http://schemas.microsoft.com/office/drawing/2014/main" id="{DA4FC180-68FF-7A96-AF27-6A11364B4B9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5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31093" name="Rectangle 21">
            <a:extLst>
              <a:ext uri="{FF2B5EF4-FFF2-40B4-BE49-F238E27FC236}">
                <a16:creationId xmlns:a16="http://schemas.microsoft.com/office/drawing/2014/main" id="{F7A6BCF7-45BB-7C5B-A360-50115B0C0B8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48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31094" name="Rectangle 22">
            <a:extLst>
              <a:ext uri="{FF2B5EF4-FFF2-40B4-BE49-F238E27FC236}">
                <a16:creationId xmlns:a16="http://schemas.microsoft.com/office/drawing/2014/main" id="{BCA2D661-F884-C309-0954-2DC3D377CA2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00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31095" name="Rectangle 23">
            <a:extLst>
              <a:ext uri="{FF2B5EF4-FFF2-40B4-BE49-F238E27FC236}">
                <a16:creationId xmlns:a16="http://schemas.microsoft.com/office/drawing/2014/main" id="{0203B602-7E76-DEEC-36BE-FE63583F4E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53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31096" name="Rectangle 24">
            <a:extLst>
              <a:ext uri="{FF2B5EF4-FFF2-40B4-BE49-F238E27FC236}">
                <a16:creationId xmlns:a16="http://schemas.microsoft.com/office/drawing/2014/main" id="{EA1F0236-5095-2AB7-96FB-F2B312104D1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05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31097" name="Rectangle 25">
            <a:extLst>
              <a:ext uri="{FF2B5EF4-FFF2-40B4-BE49-F238E27FC236}">
                <a16:creationId xmlns:a16="http://schemas.microsoft.com/office/drawing/2014/main" id="{78A111E7-4C9D-48FB-0C0C-92175E0469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31098" name="Rectangle 26">
            <a:extLst>
              <a:ext uri="{FF2B5EF4-FFF2-40B4-BE49-F238E27FC236}">
                <a16:creationId xmlns:a16="http://schemas.microsoft.com/office/drawing/2014/main" id="{5F65F077-1153-A1B4-64DF-36CC59C213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10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31099" name="Rectangle 27">
            <a:extLst>
              <a:ext uri="{FF2B5EF4-FFF2-40B4-BE49-F238E27FC236}">
                <a16:creationId xmlns:a16="http://schemas.microsoft.com/office/drawing/2014/main" id="{A15F093B-5B77-B2A9-A70C-C769D5E1F1F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62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31100" name="Rectangle 28">
            <a:extLst>
              <a:ext uri="{FF2B5EF4-FFF2-40B4-BE49-F238E27FC236}">
                <a16:creationId xmlns:a16="http://schemas.microsoft.com/office/drawing/2014/main" id="{C265F1DE-72D7-3BCE-1C31-F6E9687BDC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15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31101" name="Rectangle 29">
            <a:extLst>
              <a:ext uri="{FF2B5EF4-FFF2-40B4-BE49-F238E27FC236}">
                <a16:creationId xmlns:a16="http://schemas.microsoft.com/office/drawing/2014/main" id="{5ECDB7CC-250E-5DA3-3644-EEB42755D2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7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31102" name="Rectangle 30">
            <a:extLst>
              <a:ext uri="{FF2B5EF4-FFF2-40B4-BE49-F238E27FC236}">
                <a16:creationId xmlns:a16="http://schemas.microsoft.com/office/drawing/2014/main" id="{956612ED-9CEA-2068-8F00-CF45D1F09B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9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31103" name="Rectangle 31">
            <a:extLst>
              <a:ext uri="{FF2B5EF4-FFF2-40B4-BE49-F238E27FC236}">
                <a16:creationId xmlns:a16="http://schemas.microsoft.com/office/drawing/2014/main" id="{76ABE52A-E3C7-8099-A13A-E588734DF4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2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31104" name="Rectangle 32">
            <a:extLst>
              <a:ext uri="{FF2B5EF4-FFF2-40B4-BE49-F238E27FC236}">
                <a16:creationId xmlns:a16="http://schemas.microsoft.com/office/drawing/2014/main" id="{91878745-32EE-D1AF-F61C-5CA6BDE976F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24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31105" name="Rectangle 33">
            <a:extLst>
              <a:ext uri="{FF2B5EF4-FFF2-40B4-BE49-F238E27FC236}">
                <a16:creationId xmlns:a16="http://schemas.microsoft.com/office/drawing/2014/main" id="{54ABB03D-FA5B-D4D2-A277-AA1073B4BA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77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31106" name="Rectangle 34">
            <a:extLst>
              <a:ext uri="{FF2B5EF4-FFF2-40B4-BE49-F238E27FC236}">
                <a16:creationId xmlns:a16="http://schemas.microsoft.com/office/drawing/2014/main" id="{3AA82CEA-5877-A87A-A715-F957079BBE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29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31107" name="Rectangle 35">
            <a:extLst>
              <a:ext uri="{FF2B5EF4-FFF2-40B4-BE49-F238E27FC236}">
                <a16:creationId xmlns:a16="http://schemas.microsoft.com/office/drawing/2014/main" id="{DBE0A0AC-012B-28F2-C357-ADDBE4F99B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81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</p:spTree>
  </p:cSld>
  <p:clrMapOvr>
    <a:masterClrMapping/>
  </p:clrMapOvr>
  <p:transition advClick="0"/>
</p:sld>
</file>

<file path=ppt/slides/slide1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2098" name="Rectangle 2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8B4A92A4-1E37-96E1-9AE8-661C34F8C9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1143000"/>
            <a:ext cx="8302625" cy="31242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Не може</a:t>
            </a:r>
            <a:r>
              <a:rPr lang="es-ES" altLang="es-ES" sz="4400" dirty="0">
                <a:solidFill>
                  <a:srgbClr val="292929"/>
                </a:solidFill>
              </a:rPr>
              <a:t> …</a:t>
            </a:r>
          </a:p>
        </p:txBody>
      </p:sp>
      <p:sp>
        <p:nvSpPr>
          <p:cNvPr id="132099" name="Rectangle 3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EE2AB371-B929-6D5E-0499-82424B047E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533400"/>
            <a:ext cx="8302625" cy="6096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endParaRPr lang="es-ES" altLang="es-ES" sz="4800">
              <a:solidFill>
                <a:srgbClr val="CC3300"/>
              </a:solidFill>
            </a:endParaRPr>
          </a:p>
        </p:txBody>
      </p:sp>
      <p:sp>
        <p:nvSpPr>
          <p:cNvPr id="132100" name="Rectangle 4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52C4BF62-8378-242E-8710-32D1213042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4267200"/>
            <a:ext cx="8302625" cy="20574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да</a:t>
            </a:r>
            <a:r>
              <a:rPr lang="es-ES" altLang="es-ES" sz="4400" dirty="0">
                <a:solidFill>
                  <a:srgbClr val="292929"/>
                </a:solidFill>
              </a:rPr>
              <a:t>   </a:t>
            </a:r>
            <a:r>
              <a:rPr lang="bg-BG" altLang="es-ES" sz="4400" dirty="0">
                <a:solidFill>
                  <a:srgbClr val="292929"/>
                </a:solidFill>
              </a:rPr>
              <a:t>китара</a:t>
            </a:r>
            <a:r>
              <a:rPr lang="es-ES" altLang="es-ES" sz="4400" dirty="0">
                <a:solidFill>
                  <a:srgbClr val="292929"/>
                </a:solidFill>
              </a:rPr>
              <a:t>   </a:t>
            </a:r>
            <a:r>
              <a:rPr lang="bg-BG" altLang="es-ES" sz="4400" dirty="0">
                <a:solidFill>
                  <a:srgbClr val="292929"/>
                </a:solidFill>
              </a:rPr>
              <a:t>може</a:t>
            </a:r>
            <a:r>
              <a:rPr lang="es-ES" altLang="es-ES" sz="4400" dirty="0">
                <a:solidFill>
                  <a:srgbClr val="292929"/>
                </a:solidFill>
              </a:rPr>
              <a:t>   </a:t>
            </a:r>
            <a:r>
              <a:rPr lang="bg-BG" altLang="es-ES" sz="4400" dirty="0">
                <a:solidFill>
                  <a:srgbClr val="292929"/>
                </a:solidFill>
              </a:rPr>
              <a:t>на  свири</a:t>
            </a:r>
            <a:r>
              <a:rPr lang="es-ES" altLang="es-ES" sz="4400" dirty="0">
                <a:solidFill>
                  <a:srgbClr val="292929"/>
                </a:solidFill>
              </a:rPr>
              <a:t>  </a:t>
            </a:r>
          </a:p>
        </p:txBody>
      </p:sp>
      <p:sp>
        <p:nvSpPr>
          <p:cNvPr id="132101" name="Rectangle 5">
            <a:hlinkClick r:id="" action="ppaction://hlinkshowjump?jump=nextslide">
              <a:snd r:embed="rId3" name="arrow.wav"/>
            </a:hlinkClick>
            <a:extLst>
              <a:ext uri="{FF2B5EF4-FFF2-40B4-BE49-F238E27FC236}">
                <a16:creationId xmlns:a16="http://schemas.microsoft.com/office/drawing/2014/main" id="{A469BD25-93AF-F583-A6DE-6E3B120ABAF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7200" y="4953000"/>
            <a:ext cx="914400" cy="762000"/>
          </a:xfrm>
          <a:prstGeom prst="rect">
            <a:avLst/>
          </a:prstGeom>
          <a:solidFill>
            <a:schemeClr val="accent1">
              <a:alpha val="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32102" name="Rectangle 6">
            <a:extLst>
              <a:ext uri="{FF2B5EF4-FFF2-40B4-BE49-F238E27FC236}">
                <a16:creationId xmlns:a16="http://schemas.microsoft.com/office/drawing/2014/main" id="{9BD83B64-29A1-DA38-A130-AA04A71E4AE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62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32103" name="Rectangle 7">
            <a:extLst>
              <a:ext uri="{FF2B5EF4-FFF2-40B4-BE49-F238E27FC236}">
                <a16:creationId xmlns:a16="http://schemas.microsoft.com/office/drawing/2014/main" id="{6A11E9B2-F000-7A06-E091-7539F59E2E4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14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32104" name="Rectangle 8">
            <a:extLst>
              <a:ext uri="{FF2B5EF4-FFF2-40B4-BE49-F238E27FC236}">
                <a16:creationId xmlns:a16="http://schemas.microsoft.com/office/drawing/2014/main" id="{D14DBDFE-1A6E-C2E1-4D94-4D6ADEC628A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67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32105" name="Rectangle 9">
            <a:extLst>
              <a:ext uri="{FF2B5EF4-FFF2-40B4-BE49-F238E27FC236}">
                <a16:creationId xmlns:a16="http://schemas.microsoft.com/office/drawing/2014/main" id="{F509FAE0-36E4-B071-806A-827C46F83A0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9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32106" name="Rectangle 10">
            <a:extLst>
              <a:ext uri="{FF2B5EF4-FFF2-40B4-BE49-F238E27FC236}">
                <a16:creationId xmlns:a16="http://schemas.microsoft.com/office/drawing/2014/main" id="{AB6B5098-6520-1FD9-B80D-D1BC601054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32107" name="Rectangle 11">
            <a:extLst>
              <a:ext uri="{FF2B5EF4-FFF2-40B4-BE49-F238E27FC236}">
                <a16:creationId xmlns:a16="http://schemas.microsoft.com/office/drawing/2014/main" id="{A1564F3D-6DA8-C127-D7CB-03ECB6BEBF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4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32108" name="Rectangle 12">
            <a:extLst>
              <a:ext uri="{FF2B5EF4-FFF2-40B4-BE49-F238E27FC236}">
                <a16:creationId xmlns:a16="http://schemas.microsoft.com/office/drawing/2014/main" id="{8B36D26A-17B3-0D50-E950-7698F54664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76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32109" name="Rectangle 13">
            <a:extLst>
              <a:ext uri="{FF2B5EF4-FFF2-40B4-BE49-F238E27FC236}">
                <a16:creationId xmlns:a16="http://schemas.microsoft.com/office/drawing/2014/main" id="{89C7BE04-E622-341E-B371-7C8399E8F63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29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32110" name="Rectangle 14">
            <a:extLst>
              <a:ext uri="{FF2B5EF4-FFF2-40B4-BE49-F238E27FC236}">
                <a16:creationId xmlns:a16="http://schemas.microsoft.com/office/drawing/2014/main" id="{42E8D743-6C0C-80BC-525E-73A29B65F4B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81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32111" name="Rectangle 15">
            <a:extLst>
              <a:ext uri="{FF2B5EF4-FFF2-40B4-BE49-F238E27FC236}">
                <a16:creationId xmlns:a16="http://schemas.microsoft.com/office/drawing/2014/main" id="{6B156E8F-EAE1-C667-3326-D6C952EF31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3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32112" name="Rectangle 16">
            <a:extLst>
              <a:ext uri="{FF2B5EF4-FFF2-40B4-BE49-F238E27FC236}">
                <a16:creationId xmlns:a16="http://schemas.microsoft.com/office/drawing/2014/main" id="{41BDEBC1-62B7-20E1-B140-1DA62215D7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86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32113" name="Rectangle 17">
            <a:extLst>
              <a:ext uri="{FF2B5EF4-FFF2-40B4-BE49-F238E27FC236}">
                <a16:creationId xmlns:a16="http://schemas.microsoft.com/office/drawing/2014/main" id="{43F44316-E411-60E0-DFFF-59186F3CE2C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38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32114" name="Rectangle 18">
            <a:extLst>
              <a:ext uri="{FF2B5EF4-FFF2-40B4-BE49-F238E27FC236}">
                <a16:creationId xmlns:a16="http://schemas.microsoft.com/office/drawing/2014/main" id="{E9DD9DD5-084E-E0C0-EBCB-62603F1A96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1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32115" name="Rectangle 19">
            <a:extLst>
              <a:ext uri="{FF2B5EF4-FFF2-40B4-BE49-F238E27FC236}">
                <a16:creationId xmlns:a16="http://schemas.microsoft.com/office/drawing/2014/main" id="{C4346C3C-4648-213E-363B-F41229A229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43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32116" name="Rectangle 20">
            <a:extLst>
              <a:ext uri="{FF2B5EF4-FFF2-40B4-BE49-F238E27FC236}">
                <a16:creationId xmlns:a16="http://schemas.microsoft.com/office/drawing/2014/main" id="{D0AEBE5A-1853-8F85-F2D7-FAEB088BB5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5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32117" name="Rectangle 21">
            <a:extLst>
              <a:ext uri="{FF2B5EF4-FFF2-40B4-BE49-F238E27FC236}">
                <a16:creationId xmlns:a16="http://schemas.microsoft.com/office/drawing/2014/main" id="{EC986048-3E8E-924A-F1A9-B717AFD6B98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48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32118" name="Rectangle 22">
            <a:extLst>
              <a:ext uri="{FF2B5EF4-FFF2-40B4-BE49-F238E27FC236}">
                <a16:creationId xmlns:a16="http://schemas.microsoft.com/office/drawing/2014/main" id="{C9668E6D-E04B-5CAE-64BD-16FB3B2FA61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00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32119" name="Rectangle 23">
            <a:extLst>
              <a:ext uri="{FF2B5EF4-FFF2-40B4-BE49-F238E27FC236}">
                <a16:creationId xmlns:a16="http://schemas.microsoft.com/office/drawing/2014/main" id="{599B4716-AFB6-8568-5929-7CBBCDBA6CD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53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32120" name="Rectangle 24">
            <a:extLst>
              <a:ext uri="{FF2B5EF4-FFF2-40B4-BE49-F238E27FC236}">
                <a16:creationId xmlns:a16="http://schemas.microsoft.com/office/drawing/2014/main" id="{0D5F3FEA-0577-B5A4-485F-E5AFFB6E3B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05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32121" name="Rectangle 25">
            <a:extLst>
              <a:ext uri="{FF2B5EF4-FFF2-40B4-BE49-F238E27FC236}">
                <a16:creationId xmlns:a16="http://schemas.microsoft.com/office/drawing/2014/main" id="{C661C205-73FC-F55D-F4F7-C6DEF13F8C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32122" name="Rectangle 26">
            <a:extLst>
              <a:ext uri="{FF2B5EF4-FFF2-40B4-BE49-F238E27FC236}">
                <a16:creationId xmlns:a16="http://schemas.microsoft.com/office/drawing/2014/main" id="{222528A2-F056-E8F9-F945-1C4081900AB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10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32123" name="Rectangle 27">
            <a:extLst>
              <a:ext uri="{FF2B5EF4-FFF2-40B4-BE49-F238E27FC236}">
                <a16:creationId xmlns:a16="http://schemas.microsoft.com/office/drawing/2014/main" id="{21C3FCF4-4D4D-566E-345C-EE1E0D20891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62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32124" name="Rectangle 28">
            <a:extLst>
              <a:ext uri="{FF2B5EF4-FFF2-40B4-BE49-F238E27FC236}">
                <a16:creationId xmlns:a16="http://schemas.microsoft.com/office/drawing/2014/main" id="{D9768C05-A403-A950-FC47-CF430D21C74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15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32125" name="Rectangle 29">
            <a:extLst>
              <a:ext uri="{FF2B5EF4-FFF2-40B4-BE49-F238E27FC236}">
                <a16:creationId xmlns:a16="http://schemas.microsoft.com/office/drawing/2014/main" id="{998A02D2-7BEF-4C70-BAEF-5ABFD60B67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7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32126" name="Rectangle 30">
            <a:extLst>
              <a:ext uri="{FF2B5EF4-FFF2-40B4-BE49-F238E27FC236}">
                <a16:creationId xmlns:a16="http://schemas.microsoft.com/office/drawing/2014/main" id="{C496B054-C74A-F81C-45AB-A1FDBD82EA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9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32127" name="Rectangle 31">
            <a:extLst>
              <a:ext uri="{FF2B5EF4-FFF2-40B4-BE49-F238E27FC236}">
                <a16:creationId xmlns:a16="http://schemas.microsoft.com/office/drawing/2014/main" id="{3DDE92C6-15CC-A6AC-ECD0-3F532161E7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2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32128" name="Rectangle 32">
            <a:extLst>
              <a:ext uri="{FF2B5EF4-FFF2-40B4-BE49-F238E27FC236}">
                <a16:creationId xmlns:a16="http://schemas.microsoft.com/office/drawing/2014/main" id="{41F1B662-CE5C-1F3A-691B-6E42FF8A6C9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24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32129" name="Rectangle 33">
            <a:extLst>
              <a:ext uri="{FF2B5EF4-FFF2-40B4-BE49-F238E27FC236}">
                <a16:creationId xmlns:a16="http://schemas.microsoft.com/office/drawing/2014/main" id="{3752B997-3BCA-0F26-ECEF-611B2ABFDF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77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32130" name="Rectangle 34">
            <a:extLst>
              <a:ext uri="{FF2B5EF4-FFF2-40B4-BE49-F238E27FC236}">
                <a16:creationId xmlns:a16="http://schemas.microsoft.com/office/drawing/2014/main" id="{2CC6909C-498A-BB54-5F59-C9CFE6D055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29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32131" name="Rectangle 35">
            <a:extLst>
              <a:ext uri="{FF2B5EF4-FFF2-40B4-BE49-F238E27FC236}">
                <a16:creationId xmlns:a16="http://schemas.microsoft.com/office/drawing/2014/main" id="{9B99CB13-09AC-317B-0D3F-10933F29195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81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</p:spTree>
  </p:cSld>
  <p:clrMapOvr>
    <a:masterClrMapping/>
  </p:clrMapOvr>
  <p:transition advClick="0"/>
</p:sld>
</file>

<file path=ppt/slides/slide1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22" name="Rectangle 2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6A7E6193-305D-377F-7007-7F74D429C3D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1143000"/>
            <a:ext cx="8302625" cy="31242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Не може да</a:t>
            </a:r>
            <a:r>
              <a:rPr lang="es-ES" altLang="es-ES" sz="4400" dirty="0">
                <a:solidFill>
                  <a:srgbClr val="292929"/>
                </a:solidFill>
              </a:rPr>
              <a:t> …</a:t>
            </a:r>
          </a:p>
        </p:txBody>
      </p:sp>
      <p:sp>
        <p:nvSpPr>
          <p:cNvPr id="133123" name="Rectangle 3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065D968B-54E0-FB69-5C91-13B002C208D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533400"/>
            <a:ext cx="8302625" cy="6096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endParaRPr lang="es-ES" altLang="es-ES" sz="4800">
              <a:solidFill>
                <a:srgbClr val="CC3300"/>
              </a:solidFill>
            </a:endParaRPr>
          </a:p>
        </p:txBody>
      </p:sp>
      <p:sp>
        <p:nvSpPr>
          <p:cNvPr id="133124" name="Rectangle 4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35F53071-1BAB-81B1-C6DE-7EA0B893B1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4267200"/>
            <a:ext cx="8302625" cy="20574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да</a:t>
            </a:r>
            <a:r>
              <a:rPr lang="es-ES" altLang="es-ES" sz="4400" dirty="0">
                <a:solidFill>
                  <a:srgbClr val="292929"/>
                </a:solidFill>
              </a:rPr>
              <a:t>   </a:t>
            </a:r>
            <a:r>
              <a:rPr lang="bg-BG" altLang="es-ES" sz="4400" dirty="0">
                <a:solidFill>
                  <a:srgbClr val="292929"/>
                </a:solidFill>
              </a:rPr>
              <a:t>китара</a:t>
            </a:r>
            <a:r>
              <a:rPr lang="es-ES" altLang="es-ES" sz="4400" dirty="0">
                <a:solidFill>
                  <a:srgbClr val="292929"/>
                </a:solidFill>
              </a:rPr>
              <a:t>   </a:t>
            </a:r>
            <a:r>
              <a:rPr lang="bg-BG" altLang="es-ES" sz="4400" dirty="0">
                <a:solidFill>
                  <a:srgbClr val="292929"/>
                </a:solidFill>
              </a:rPr>
              <a:t>може</a:t>
            </a:r>
            <a:r>
              <a:rPr lang="es-ES" altLang="es-ES" sz="4400" dirty="0">
                <a:solidFill>
                  <a:srgbClr val="292929"/>
                </a:solidFill>
              </a:rPr>
              <a:t>   </a:t>
            </a:r>
            <a:r>
              <a:rPr lang="bg-BG" altLang="es-ES" sz="4400" dirty="0">
                <a:solidFill>
                  <a:srgbClr val="292929"/>
                </a:solidFill>
              </a:rPr>
              <a:t>на  свири</a:t>
            </a:r>
            <a:r>
              <a:rPr lang="es-ES" altLang="es-ES" sz="4400" dirty="0">
                <a:solidFill>
                  <a:srgbClr val="292929"/>
                </a:solidFill>
              </a:rPr>
              <a:t>  </a:t>
            </a:r>
          </a:p>
        </p:txBody>
      </p:sp>
      <p:sp>
        <p:nvSpPr>
          <p:cNvPr id="133125" name="Rectangle 5">
            <a:hlinkClick r:id="" action="ppaction://hlinkshowjump?jump=nextslide">
              <a:snd r:embed="rId3" name="arrow.wav"/>
            </a:hlinkClick>
            <a:extLst>
              <a:ext uri="{FF2B5EF4-FFF2-40B4-BE49-F238E27FC236}">
                <a16:creationId xmlns:a16="http://schemas.microsoft.com/office/drawing/2014/main" id="{F55DD48E-3FA7-FD31-8CAE-6DDF81441F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05600" y="4953000"/>
            <a:ext cx="1600200" cy="762000"/>
          </a:xfrm>
          <a:prstGeom prst="rect">
            <a:avLst/>
          </a:prstGeom>
          <a:solidFill>
            <a:schemeClr val="accent1">
              <a:alpha val="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33126" name="Rectangle 6">
            <a:extLst>
              <a:ext uri="{FF2B5EF4-FFF2-40B4-BE49-F238E27FC236}">
                <a16:creationId xmlns:a16="http://schemas.microsoft.com/office/drawing/2014/main" id="{79770B5C-67DD-9DC2-7A3C-23950D4493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62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33127" name="Rectangle 7">
            <a:extLst>
              <a:ext uri="{FF2B5EF4-FFF2-40B4-BE49-F238E27FC236}">
                <a16:creationId xmlns:a16="http://schemas.microsoft.com/office/drawing/2014/main" id="{49A431FA-DBB2-41C3-DECE-B77889CBBDA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14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33128" name="Rectangle 8">
            <a:extLst>
              <a:ext uri="{FF2B5EF4-FFF2-40B4-BE49-F238E27FC236}">
                <a16:creationId xmlns:a16="http://schemas.microsoft.com/office/drawing/2014/main" id="{A3CF9633-BE1C-6770-D06D-13ADB87327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67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33129" name="Rectangle 9">
            <a:extLst>
              <a:ext uri="{FF2B5EF4-FFF2-40B4-BE49-F238E27FC236}">
                <a16:creationId xmlns:a16="http://schemas.microsoft.com/office/drawing/2014/main" id="{88732D32-9A8C-FF54-9258-CFE06C8F981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9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33130" name="Rectangle 10">
            <a:extLst>
              <a:ext uri="{FF2B5EF4-FFF2-40B4-BE49-F238E27FC236}">
                <a16:creationId xmlns:a16="http://schemas.microsoft.com/office/drawing/2014/main" id="{BDDFF777-2E1B-E41C-A48F-27C466AAD81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33131" name="Rectangle 11">
            <a:extLst>
              <a:ext uri="{FF2B5EF4-FFF2-40B4-BE49-F238E27FC236}">
                <a16:creationId xmlns:a16="http://schemas.microsoft.com/office/drawing/2014/main" id="{158A15CB-98AB-1E41-1CDE-35619659CD3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4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33132" name="Rectangle 12">
            <a:extLst>
              <a:ext uri="{FF2B5EF4-FFF2-40B4-BE49-F238E27FC236}">
                <a16:creationId xmlns:a16="http://schemas.microsoft.com/office/drawing/2014/main" id="{0716B1BD-5046-912A-E931-28D16426E2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76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33133" name="Rectangle 13">
            <a:extLst>
              <a:ext uri="{FF2B5EF4-FFF2-40B4-BE49-F238E27FC236}">
                <a16:creationId xmlns:a16="http://schemas.microsoft.com/office/drawing/2014/main" id="{C27A908D-0483-3202-0A18-0C0D46FBDCE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29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33134" name="Rectangle 14">
            <a:extLst>
              <a:ext uri="{FF2B5EF4-FFF2-40B4-BE49-F238E27FC236}">
                <a16:creationId xmlns:a16="http://schemas.microsoft.com/office/drawing/2014/main" id="{2AF18539-F5A5-849D-EE9A-B4CAFA2FD1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81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33135" name="Rectangle 15">
            <a:extLst>
              <a:ext uri="{FF2B5EF4-FFF2-40B4-BE49-F238E27FC236}">
                <a16:creationId xmlns:a16="http://schemas.microsoft.com/office/drawing/2014/main" id="{A621D643-B613-697B-B775-7A5063255C6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3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33136" name="Rectangle 16">
            <a:extLst>
              <a:ext uri="{FF2B5EF4-FFF2-40B4-BE49-F238E27FC236}">
                <a16:creationId xmlns:a16="http://schemas.microsoft.com/office/drawing/2014/main" id="{D68F6851-A67E-C0CE-70AD-EC6FCF08011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86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33137" name="Rectangle 17">
            <a:extLst>
              <a:ext uri="{FF2B5EF4-FFF2-40B4-BE49-F238E27FC236}">
                <a16:creationId xmlns:a16="http://schemas.microsoft.com/office/drawing/2014/main" id="{68D4D7B0-1595-0310-2CF2-1D2D079AA81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38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33138" name="Rectangle 18">
            <a:extLst>
              <a:ext uri="{FF2B5EF4-FFF2-40B4-BE49-F238E27FC236}">
                <a16:creationId xmlns:a16="http://schemas.microsoft.com/office/drawing/2014/main" id="{B5E9CA95-0F8F-D7A3-D691-3F560362EE7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1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33139" name="Rectangle 19">
            <a:extLst>
              <a:ext uri="{FF2B5EF4-FFF2-40B4-BE49-F238E27FC236}">
                <a16:creationId xmlns:a16="http://schemas.microsoft.com/office/drawing/2014/main" id="{B735E6E4-0D98-6CF1-DF4C-1EFD8CF96D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43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33140" name="Rectangle 20">
            <a:extLst>
              <a:ext uri="{FF2B5EF4-FFF2-40B4-BE49-F238E27FC236}">
                <a16:creationId xmlns:a16="http://schemas.microsoft.com/office/drawing/2014/main" id="{56DD2613-B06C-0560-888A-F503F65699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5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33141" name="Rectangle 21">
            <a:extLst>
              <a:ext uri="{FF2B5EF4-FFF2-40B4-BE49-F238E27FC236}">
                <a16:creationId xmlns:a16="http://schemas.microsoft.com/office/drawing/2014/main" id="{752F7564-7B64-C1BC-5C46-3A55F44C6EB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48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33142" name="Rectangle 22">
            <a:extLst>
              <a:ext uri="{FF2B5EF4-FFF2-40B4-BE49-F238E27FC236}">
                <a16:creationId xmlns:a16="http://schemas.microsoft.com/office/drawing/2014/main" id="{A2FC08C3-E164-CB41-705E-38D74E402D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00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33143" name="Rectangle 23">
            <a:extLst>
              <a:ext uri="{FF2B5EF4-FFF2-40B4-BE49-F238E27FC236}">
                <a16:creationId xmlns:a16="http://schemas.microsoft.com/office/drawing/2014/main" id="{86B8AEC7-6F3D-FAC3-3D9B-E773A33C3EF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53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33144" name="Rectangle 24">
            <a:extLst>
              <a:ext uri="{FF2B5EF4-FFF2-40B4-BE49-F238E27FC236}">
                <a16:creationId xmlns:a16="http://schemas.microsoft.com/office/drawing/2014/main" id="{DDD73B96-2C31-FA72-AE7B-F520B4FD6FF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05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33145" name="Rectangle 25">
            <a:extLst>
              <a:ext uri="{FF2B5EF4-FFF2-40B4-BE49-F238E27FC236}">
                <a16:creationId xmlns:a16="http://schemas.microsoft.com/office/drawing/2014/main" id="{F0F959D8-3B0C-AE0E-12BB-890F144120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33146" name="Rectangle 26">
            <a:extLst>
              <a:ext uri="{FF2B5EF4-FFF2-40B4-BE49-F238E27FC236}">
                <a16:creationId xmlns:a16="http://schemas.microsoft.com/office/drawing/2014/main" id="{F0D766D1-9F51-1A92-BA85-A29AE620DF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10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33147" name="Rectangle 27">
            <a:extLst>
              <a:ext uri="{FF2B5EF4-FFF2-40B4-BE49-F238E27FC236}">
                <a16:creationId xmlns:a16="http://schemas.microsoft.com/office/drawing/2014/main" id="{F68B1208-95F1-46D0-387D-A9753CE3E4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62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33148" name="Rectangle 28">
            <a:extLst>
              <a:ext uri="{FF2B5EF4-FFF2-40B4-BE49-F238E27FC236}">
                <a16:creationId xmlns:a16="http://schemas.microsoft.com/office/drawing/2014/main" id="{F3782ACC-6D7D-85A6-99AB-872BFCABD37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15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33149" name="Rectangle 29">
            <a:extLst>
              <a:ext uri="{FF2B5EF4-FFF2-40B4-BE49-F238E27FC236}">
                <a16:creationId xmlns:a16="http://schemas.microsoft.com/office/drawing/2014/main" id="{C3521F0A-963E-8A1C-738A-DF36F0D7B1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7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33150" name="Rectangle 30">
            <a:extLst>
              <a:ext uri="{FF2B5EF4-FFF2-40B4-BE49-F238E27FC236}">
                <a16:creationId xmlns:a16="http://schemas.microsoft.com/office/drawing/2014/main" id="{2AABF6D5-85E5-4397-064D-B0278557EB1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9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33151" name="Rectangle 31">
            <a:extLst>
              <a:ext uri="{FF2B5EF4-FFF2-40B4-BE49-F238E27FC236}">
                <a16:creationId xmlns:a16="http://schemas.microsoft.com/office/drawing/2014/main" id="{0ECF5E32-F319-FFB8-6947-7A04D891B31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2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33152" name="Rectangle 32">
            <a:extLst>
              <a:ext uri="{FF2B5EF4-FFF2-40B4-BE49-F238E27FC236}">
                <a16:creationId xmlns:a16="http://schemas.microsoft.com/office/drawing/2014/main" id="{143B98AA-5B3A-9CD6-B1C4-FE00FE0299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24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33153" name="Rectangle 33">
            <a:extLst>
              <a:ext uri="{FF2B5EF4-FFF2-40B4-BE49-F238E27FC236}">
                <a16:creationId xmlns:a16="http://schemas.microsoft.com/office/drawing/2014/main" id="{210C05BC-DB12-889C-6299-C0F473B5104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77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33154" name="Rectangle 34">
            <a:extLst>
              <a:ext uri="{FF2B5EF4-FFF2-40B4-BE49-F238E27FC236}">
                <a16:creationId xmlns:a16="http://schemas.microsoft.com/office/drawing/2014/main" id="{9B6281F7-5553-99FE-E201-749C72FF8F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29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33155" name="Rectangle 35">
            <a:extLst>
              <a:ext uri="{FF2B5EF4-FFF2-40B4-BE49-F238E27FC236}">
                <a16:creationId xmlns:a16="http://schemas.microsoft.com/office/drawing/2014/main" id="{DB4B36CD-BC0A-0150-F9B6-8EE437D9322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81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</p:spTree>
  </p:cSld>
  <p:clrMapOvr>
    <a:masterClrMapping/>
  </p:clrMapOvr>
  <p:transition advClick="0"/>
</p:sld>
</file>

<file path=ppt/slides/slide1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C0055DD-4559-ED8F-F8AE-EF4632FE874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22" name="Rectangle 2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C2DEE03B-CC57-F88A-CF49-5DE84ED7186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1143000"/>
            <a:ext cx="8302625" cy="31242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Не може да</a:t>
            </a:r>
            <a:r>
              <a:rPr lang="es-ES" altLang="es-ES" sz="4400" dirty="0">
                <a:solidFill>
                  <a:srgbClr val="292929"/>
                </a:solidFill>
              </a:rPr>
              <a:t> </a:t>
            </a:r>
            <a:r>
              <a:rPr lang="bg-BG" altLang="es-ES" sz="4400" dirty="0">
                <a:solidFill>
                  <a:srgbClr val="292929"/>
                </a:solidFill>
              </a:rPr>
              <a:t>свири</a:t>
            </a:r>
            <a:r>
              <a:rPr lang="es-ES" altLang="es-ES" sz="4400" dirty="0">
                <a:solidFill>
                  <a:srgbClr val="292929"/>
                </a:solidFill>
              </a:rPr>
              <a:t>…</a:t>
            </a:r>
          </a:p>
        </p:txBody>
      </p:sp>
      <p:sp>
        <p:nvSpPr>
          <p:cNvPr id="133123" name="Rectangle 3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35CFCE5A-F2AB-9F87-82C1-88D301D5E2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533400"/>
            <a:ext cx="8302625" cy="6096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endParaRPr lang="es-ES" altLang="es-ES" sz="4800">
              <a:solidFill>
                <a:srgbClr val="CC3300"/>
              </a:solidFill>
            </a:endParaRPr>
          </a:p>
        </p:txBody>
      </p:sp>
      <p:sp>
        <p:nvSpPr>
          <p:cNvPr id="133124" name="Rectangle 4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302391C4-E5AA-E3F0-FE2F-96C779D381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4267200"/>
            <a:ext cx="8302625" cy="20574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да</a:t>
            </a:r>
            <a:r>
              <a:rPr lang="es-ES" altLang="es-ES" sz="4400" dirty="0">
                <a:solidFill>
                  <a:srgbClr val="292929"/>
                </a:solidFill>
              </a:rPr>
              <a:t>   </a:t>
            </a:r>
            <a:r>
              <a:rPr lang="bg-BG" altLang="es-ES" sz="4400" dirty="0">
                <a:solidFill>
                  <a:srgbClr val="292929"/>
                </a:solidFill>
              </a:rPr>
              <a:t>китара</a:t>
            </a:r>
            <a:r>
              <a:rPr lang="es-ES" altLang="es-ES" sz="4400" dirty="0">
                <a:solidFill>
                  <a:srgbClr val="292929"/>
                </a:solidFill>
              </a:rPr>
              <a:t>   </a:t>
            </a:r>
            <a:r>
              <a:rPr lang="bg-BG" altLang="es-ES" sz="4400" dirty="0">
                <a:solidFill>
                  <a:srgbClr val="292929"/>
                </a:solidFill>
              </a:rPr>
              <a:t>може</a:t>
            </a:r>
            <a:r>
              <a:rPr lang="es-ES" altLang="es-ES" sz="4400" dirty="0">
                <a:solidFill>
                  <a:srgbClr val="292929"/>
                </a:solidFill>
              </a:rPr>
              <a:t>   </a:t>
            </a:r>
            <a:r>
              <a:rPr lang="bg-BG" altLang="es-ES" sz="4400" dirty="0">
                <a:solidFill>
                  <a:srgbClr val="292929"/>
                </a:solidFill>
              </a:rPr>
              <a:t>на  свири</a:t>
            </a:r>
            <a:r>
              <a:rPr lang="es-ES" altLang="es-ES" sz="4400" dirty="0">
                <a:solidFill>
                  <a:srgbClr val="292929"/>
                </a:solidFill>
              </a:rPr>
              <a:t>  </a:t>
            </a:r>
          </a:p>
        </p:txBody>
      </p:sp>
      <p:sp>
        <p:nvSpPr>
          <p:cNvPr id="133125" name="Rectangle 5">
            <a:hlinkClick r:id="" action="ppaction://hlinkshowjump?jump=nextslide">
              <a:snd r:embed="rId3" name="arrow.wav"/>
            </a:hlinkClick>
            <a:extLst>
              <a:ext uri="{FF2B5EF4-FFF2-40B4-BE49-F238E27FC236}">
                <a16:creationId xmlns:a16="http://schemas.microsoft.com/office/drawing/2014/main" id="{BDE257DE-F4AA-C5CA-6016-887BB619F3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38800" y="4953000"/>
            <a:ext cx="914400" cy="762000"/>
          </a:xfrm>
          <a:prstGeom prst="rect">
            <a:avLst/>
          </a:prstGeom>
          <a:solidFill>
            <a:schemeClr val="accent1">
              <a:alpha val="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33126" name="Rectangle 6">
            <a:extLst>
              <a:ext uri="{FF2B5EF4-FFF2-40B4-BE49-F238E27FC236}">
                <a16:creationId xmlns:a16="http://schemas.microsoft.com/office/drawing/2014/main" id="{33F3AD56-1EA6-A6A6-0690-3746697D47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62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33127" name="Rectangle 7">
            <a:extLst>
              <a:ext uri="{FF2B5EF4-FFF2-40B4-BE49-F238E27FC236}">
                <a16:creationId xmlns:a16="http://schemas.microsoft.com/office/drawing/2014/main" id="{4BB0F90D-42C0-3321-F254-3171E36EFA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14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33128" name="Rectangle 8">
            <a:extLst>
              <a:ext uri="{FF2B5EF4-FFF2-40B4-BE49-F238E27FC236}">
                <a16:creationId xmlns:a16="http://schemas.microsoft.com/office/drawing/2014/main" id="{0A73A848-EDD8-0172-F774-2BB2700216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67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33129" name="Rectangle 9">
            <a:extLst>
              <a:ext uri="{FF2B5EF4-FFF2-40B4-BE49-F238E27FC236}">
                <a16:creationId xmlns:a16="http://schemas.microsoft.com/office/drawing/2014/main" id="{744BF9B3-5EEE-B301-D987-C4E2F50D3C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9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33130" name="Rectangle 10">
            <a:extLst>
              <a:ext uri="{FF2B5EF4-FFF2-40B4-BE49-F238E27FC236}">
                <a16:creationId xmlns:a16="http://schemas.microsoft.com/office/drawing/2014/main" id="{7152F3BF-411B-DDD3-8917-5299B5D4A2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33131" name="Rectangle 11">
            <a:extLst>
              <a:ext uri="{FF2B5EF4-FFF2-40B4-BE49-F238E27FC236}">
                <a16:creationId xmlns:a16="http://schemas.microsoft.com/office/drawing/2014/main" id="{8B7CC4BB-0883-38FC-9724-F66A5A4799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4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33132" name="Rectangle 12">
            <a:extLst>
              <a:ext uri="{FF2B5EF4-FFF2-40B4-BE49-F238E27FC236}">
                <a16:creationId xmlns:a16="http://schemas.microsoft.com/office/drawing/2014/main" id="{7B4E2526-C9A5-B809-E26C-00F04BF318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76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33133" name="Rectangle 13">
            <a:extLst>
              <a:ext uri="{FF2B5EF4-FFF2-40B4-BE49-F238E27FC236}">
                <a16:creationId xmlns:a16="http://schemas.microsoft.com/office/drawing/2014/main" id="{3722ABDF-C8E5-7E40-E41F-05D160E78B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29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33134" name="Rectangle 14">
            <a:extLst>
              <a:ext uri="{FF2B5EF4-FFF2-40B4-BE49-F238E27FC236}">
                <a16:creationId xmlns:a16="http://schemas.microsoft.com/office/drawing/2014/main" id="{B377DCA9-8340-C80F-C2C7-E816ED6DAE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81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33135" name="Rectangle 15">
            <a:extLst>
              <a:ext uri="{FF2B5EF4-FFF2-40B4-BE49-F238E27FC236}">
                <a16:creationId xmlns:a16="http://schemas.microsoft.com/office/drawing/2014/main" id="{CA884D9A-F30B-9A8D-49BA-B4B28E0234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3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33136" name="Rectangle 16">
            <a:extLst>
              <a:ext uri="{FF2B5EF4-FFF2-40B4-BE49-F238E27FC236}">
                <a16:creationId xmlns:a16="http://schemas.microsoft.com/office/drawing/2014/main" id="{B36E90BB-5F30-3AB6-2E8C-40A4D55C54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86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33137" name="Rectangle 17">
            <a:extLst>
              <a:ext uri="{FF2B5EF4-FFF2-40B4-BE49-F238E27FC236}">
                <a16:creationId xmlns:a16="http://schemas.microsoft.com/office/drawing/2014/main" id="{13898BA3-41CD-F408-D9E2-AED753135E8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38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33138" name="Rectangle 18">
            <a:extLst>
              <a:ext uri="{FF2B5EF4-FFF2-40B4-BE49-F238E27FC236}">
                <a16:creationId xmlns:a16="http://schemas.microsoft.com/office/drawing/2014/main" id="{60D99526-5E72-03E8-759D-FCF67BC180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1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33139" name="Rectangle 19">
            <a:extLst>
              <a:ext uri="{FF2B5EF4-FFF2-40B4-BE49-F238E27FC236}">
                <a16:creationId xmlns:a16="http://schemas.microsoft.com/office/drawing/2014/main" id="{158C515E-31A1-FFFC-FE2B-4E38D10EBB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43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33140" name="Rectangle 20">
            <a:extLst>
              <a:ext uri="{FF2B5EF4-FFF2-40B4-BE49-F238E27FC236}">
                <a16:creationId xmlns:a16="http://schemas.microsoft.com/office/drawing/2014/main" id="{DF544AB6-4485-5F9A-8823-A829937157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5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33141" name="Rectangle 21">
            <a:extLst>
              <a:ext uri="{FF2B5EF4-FFF2-40B4-BE49-F238E27FC236}">
                <a16:creationId xmlns:a16="http://schemas.microsoft.com/office/drawing/2014/main" id="{5EFF1E1B-D9AB-47D0-F44C-D7A1B1A0F1A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48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33142" name="Rectangle 22">
            <a:extLst>
              <a:ext uri="{FF2B5EF4-FFF2-40B4-BE49-F238E27FC236}">
                <a16:creationId xmlns:a16="http://schemas.microsoft.com/office/drawing/2014/main" id="{A226025C-B9A3-AA4E-F07D-D6CD72807BC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00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33143" name="Rectangle 23">
            <a:extLst>
              <a:ext uri="{FF2B5EF4-FFF2-40B4-BE49-F238E27FC236}">
                <a16:creationId xmlns:a16="http://schemas.microsoft.com/office/drawing/2014/main" id="{C5701FA6-2687-EAF7-095C-90CF85BB1F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53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33144" name="Rectangle 24">
            <a:extLst>
              <a:ext uri="{FF2B5EF4-FFF2-40B4-BE49-F238E27FC236}">
                <a16:creationId xmlns:a16="http://schemas.microsoft.com/office/drawing/2014/main" id="{D555CDE9-62CE-D8D2-AAC2-659C6B51E4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05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33145" name="Rectangle 25">
            <a:extLst>
              <a:ext uri="{FF2B5EF4-FFF2-40B4-BE49-F238E27FC236}">
                <a16:creationId xmlns:a16="http://schemas.microsoft.com/office/drawing/2014/main" id="{82BAFBFB-9A98-4E4C-6769-32240DA9CD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33146" name="Rectangle 26">
            <a:extLst>
              <a:ext uri="{FF2B5EF4-FFF2-40B4-BE49-F238E27FC236}">
                <a16:creationId xmlns:a16="http://schemas.microsoft.com/office/drawing/2014/main" id="{911841FA-D0D4-1D43-BF4D-5C166810E0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10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33147" name="Rectangle 27">
            <a:extLst>
              <a:ext uri="{FF2B5EF4-FFF2-40B4-BE49-F238E27FC236}">
                <a16:creationId xmlns:a16="http://schemas.microsoft.com/office/drawing/2014/main" id="{B8258A16-83F5-DF5D-9169-3119269F20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62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33148" name="Rectangle 28">
            <a:extLst>
              <a:ext uri="{FF2B5EF4-FFF2-40B4-BE49-F238E27FC236}">
                <a16:creationId xmlns:a16="http://schemas.microsoft.com/office/drawing/2014/main" id="{904E318A-D536-0C19-5823-4FA303E9940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15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33149" name="Rectangle 29">
            <a:extLst>
              <a:ext uri="{FF2B5EF4-FFF2-40B4-BE49-F238E27FC236}">
                <a16:creationId xmlns:a16="http://schemas.microsoft.com/office/drawing/2014/main" id="{9672AC80-4409-01E1-E756-0C817B4E7C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7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33150" name="Rectangle 30">
            <a:extLst>
              <a:ext uri="{FF2B5EF4-FFF2-40B4-BE49-F238E27FC236}">
                <a16:creationId xmlns:a16="http://schemas.microsoft.com/office/drawing/2014/main" id="{6515A089-6B38-1DB8-8DC6-4A66C64567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9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33151" name="Rectangle 31">
            <a:extLst>
              <a:ext uri="{FF2B5EF4-FFF2-40B4-BE49-F238E27FC236}">
                <a16:creationId xmlns:a16="http://schemas.microsoft.com/office/drawing/2014/main" id="{AE977EEB-2743-4798-5928-73DA0B68F6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2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33152" name="Rectangle 32">
            <a:extLst>
              <a:ext uri="{FF2B5EF4-FFF2-40B4-BE49-F238E27FC236}">
                <a16:creationId xmlns:a16="http://schemas.microsoft.com/office/drawing/2014/main" id="{8BCC8829-9F07-67F5-F008-C155DC9BC84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24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33153" name="Rectangle 33">
            <a:extLst>
              <a:ext uri="{FF2B5EF4-FFF2-40B4-BE49-F238E27FC236}">
                <a16:creationId xmlns:a16="http://schemas.microsoft.com/office/drawing/2014/main" id="{9BF1155C-1457-5B3F-5910-4FB7E8609E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77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33154" name="Rectangle 34">
            <a:extLst>
              <a:ext uri="{FF2B5EF4-FFF2-40B4-BE49-F238E27FC236}">
                <a16:creationId xmlns:a16="http://schemas.microsoft.com/office/drawing/2014/main" id="{0F11FDCB-0A9C-DD7F-8D00-48D70A2519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29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33155" name="Rectangle 35">
            <a:extLst>
              <a:ext uri="{FF2B5EF4-FFF2-40B4-BE49-F238E27FC236}">
                <a16:creationId xmlns:a16="http://schemas.microsoft.com/office/drawing/2014/main" id="{2F9D00D2-2E97-0537-906E-9B884E2558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81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</p:spTree>
    <p:extLst>
      <p:ext uri="{BB962C8B-B14F-4D97-AF65-F5344CB8AC3E}">
        <p14:creationId xmlns:p14="http://schemas.microsoft.com/office/powerpoint/2010/main" val="3951741684"/>
      </p:ext>
    </p:extLst>
  </p:cSld>
  <p:clrMapOvr>
    <a:masterClrMapping/>
  </p:clrMapOvr>
  <p:transition advClick="0"/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78" name="Rectangle 2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15C3087F-4EC8-4F85-3178-B7F54D8594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1143000"/>
            <a:ext cx="8302625" cy="31242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Тази </a:t>
            </a:r>
            <a:r>
              <a:rPr lang="es-ES" altLang="es-ES" sz="4400" dirty="0">
                <a:solidFill>
                  <a:srgbClr val="292929"/>
                </a:solidFill>
              </a:rPr>
              <a:t> …</a:t>
            </a:r>
          </a:p>
        </p:txBody>
      </p:sp>
      <p:sp>
        <p:nvSpPr>
          <p:cNvPr id="24579" name="Rectangle 3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459F62EE-C253-3FC3-002E-09267226CB7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533400"/>
            <a:ext cx="8302625" cy="6096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endParaRPr lang="es-ES" altLang="es-ES" sz="4800">
              <a:solidFill>
                <a:srgbClr val="CC3300"/>
              </a:solidFill>
            </a:endParaRPr>
          </a:p>
        </p:txBody>
      </p:sp>
      <p:sp>
        <p:nvSpPr>
          <p:cNvPr id="24580" name="Rectangle 4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0473EB47-763E-5155-1566-8CC4FEDB1AF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4267200"/>
            <a:ext cx="8302625" cy="20574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е</a:t>
            </a:r>
            <a:r>
              <a:rPr lang="es-ES" altLang="es-ES" sz="4400" dirty="0">
                <a:solidFill>
                  <a:srgbClr val="292929"/>
                </a:solidFill>
              </a:rPr>
              <a:t>    </a:t>
            </a:r>
            <a:r>
              <a:rPr lang="bg-BG" altLang="es-ES" sz="4400" dirty="0">
                <a:solidFill>
                  <a:srgbClr val="292929"/>
                </a:solidFill>
              </a:rPr>
              <a:t> супа   вкусна</a:t>
            </a:r>
            <a:r>
              <a:rPr lang="es-ES" altLang="es-ES" sz="4400" dirty="0">
                <a:solidFill>
                  <a:srgbClr val="292929"/>
                </a:solidFill>
              </a:rPr>
              <a:t>  </a:t>
            </a:r>
          </a:p>
        </p:txBody>
      </p:sp>
      <p:sp>
        <p:nvSpPr>
          <p:cNvPr id="24581" name="Rectangle 5">
            <a:hlinkClick r:id="" action="ppaction://hlinkshowjump?jump=nextslide">
              <a:snd r:embed="rId3" name="arrow.wav"/>
            </a:hlinkClick>
            <a:extLst>
              <a:ext uri="{FF2B5EF4-FFF2-40B4-BE49-F238E27FC236}">
                <a16:creationId xmlns:a16="http://schemas.microsoft.com/office/drawing/2014/main" id="{9690EEB8-9664-D13D-678F-A1A9F6C436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48000" y="5029200"/>
            <a:ext cx="1752600" cy="762000"/>
          </a:xfrm>
          <a:prstGeom prst="rect">
            <a:avLst/>
          </a:prstGeom>
          <a:solidFill>
            <a:schemeClr val="accent1">
              <a:alpha val="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4582" name="Rectangle 6">
            <a:extLst>
              <a:ext uri="{FF2B5EF4-FFF2-40B4-BE49-F238E27FC236}">
                <a16:creationId xmlns:a16="http://schemas.microsoft.com/office/drawing/2014/main" id="{3D613911-B9FD-60C2-E5A3-8743EC6217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62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4583" name="Rectangle 7">
            <a:extLst>
              <a:ext uri="{FF2B5EF4-FFF2-40B4-BE49-F238E27FC236}">
                <a16:creationId xmlns:a16="http://schemas.microsoft.com/office/drawing/2014/main" id="{A2E8B686-B2B8-FAFE-B33D-221A6C8E05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14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4584" name="Rectangle 8">
            <a:extLst>
              <a:ext uri="{FF2B5EF4-FFF2-40B4-BE49-F238E27FC236}">
                <a16:creationId xmlns:a16="http://schemas.microsoft.com/office/drawing/2014/main" id="{7F27F888-6EEC-D3E0-B283-83A596BD34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67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4585" name="Rectangle 9">
            <a:extLst>
              <a:ext uri="{FF2B5EF4-FFF2-40B4-BE49-F238E27FC236}">
                <a16:creationId xmlns:a16="http://schemas.microsoft.com/office/drawing/2014/main" id="{FB9A8236-32AA-59C6-F281-7A7F4EC604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9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4586" name="Rectangle 10">
            <a:extLst>
              <a:ext uri="{FF2B5EF4-FFF2-40B4-BE49-F238E27FC236}">
                <a16:creationId xmlns:a16="http://schemas.microsoft.com/office/drawing/2014/main" id="{712E7D17-F281-AEB2-0D41-1812A8CCD98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4587" name="Rectangle 11">
            <a:extLst>
              <a:ext uri="{FF2B5EF4-FFF2-40B4-BE49-F238E27FC236}">
                <a16:creationId xmlns:a16="http://schemas.microsoft.com/office/drawing/2014/main" id="{FA94A6AA-7D7E-CB7C-7F70-298222D261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4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4588" name="Rectangle 12">
            <a:extLst>
              <a:ext uri="{FF2B5EF4-FFF2-40B4-BE49-F238E27FC236}">
                <a16:creationId xmlns:a16="http://schemas.microsoft.com/office/drawing/2014/main" id="{4538389C-FF5C-C465-E98C-FC13785D171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76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4589" name="Rectangle 13">
            <a:extLst>
              <a:ext uri="{FF2B5EF4-FFF2-40B4-BE49-F238E27FC236}">
                <a16:creationId xmlns:a16="http://schemas.microsoft.com/office/drawing/2014/main" id="{D596C25E-A9A2-86D9-512D-37C89FF0CA1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29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4590" name="Rectangle 14">
            <a:extLst>
              <a:ext uri="{FF2B5EF4-FFF2-40B4-BE49-F238E27FC236}">
                <a16:creationId xmlns:a16="http://schemas.microsoft.com/office/drawing/2014/main" id="{5FDFF07F-7EAA-A0CF-EE66-56A9B2119B0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81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4591" name="Rectangle 15">
            <a:extLst>
              <a:ext uri="{FF2B5EF4-FFF2-40B4-BE49-F238E27FC236}">
                <a16:creationId xmlns:a16="http://schemas.microsoft.com/office/drawing/2014/main" id="{B32041C3-97C0-C14B-A91C-2381044DCDB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3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4592" name="Rectangle 16">
            <a:extLst>
              <a:ext uri="{FF2B5EF4-FFF2-40B4-BE49-F238E27FC236}">
                <a16:creationId xmlns:a16="http://schemas.microsoft.com/office/drawing/2014/main" id="{FEA5D395-AEDF-7EAE-6267-D01C25C0CB5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86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4593" name="Rectangle 17">
            <a:extLst>
              <a:ext uri="{FF2B5EF4-FFF2-40B4-BE49-F238E27FC236}">
                <a16:creationId xmlns:a16="http://schemas.microsoft.com/office/drawing/2014/main" id="{D2F2481C-4E0A-D612-8163-EA36FCD8EB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38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4594" name="Rectangle 18">
            <a:extLst>
              <a:ext uri="{FF2B5EF4-FFF2-40B4-BE49-F238E27FC236}">
                <a16:creationId xmlns:a16="http://schemas.microsoft.com/office/drawing/2014/main" id="{C59718AA-7E01-94B0-ED71-77CE1A69848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1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4595" name="Rectangle 19">
            <a:extLst>
              <a:ext uri="{FF2B5EF4-FFF2-40B4-BE49-F238E27FC236}">
                <a16:creationId xmlns:a16="http://schemas.microsoft.com/office/drawing/2014/main" id="{F1E4CB34-67DD-875A-04BF-5F63FC5DF6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43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4596" name="Rectangle 20">
            <a:extLst>
              <a:ext uri="{FF2B5EF4-FFF2-40B4-BE49-F238E27FC236}">
                <a16:creationId xmlns:a16="http://schemas.microsoft.com/office/drawing/2014/main" id="{38E5005F-1CB5-BDA9-A0B2-E712C71C33E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5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4597" name="Rectangle 21">
            <a:extLst>
              <a:ext uri="{FF2B5EF4-FFF2-40B4-BE49-F238E27FC236}">
                <a16:creationId xmlns:a16="http://schemas.microsoft.com/office/drawing/2014/main" id="{B4626AE1-214F-92DC-D887-B3FC87F5BC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48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4598" name="Rectangle 22">
            <a:extLst>
              <a:ext uri="{FF2B5EF4-FFF2-40B4-BE49-F238E27FC236}">
                <a16:creationId xmlns:a16="http://schemas.microsoft.com/office/drawing/2014/main" id="{1C5452B8-D91B-DD65-74F0-303ED85BD4F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00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4599" name="Rectangle 23">
            <a:extLst>
              <a:ext uri="{FF2B5EF4-FFF2-40B4-BE49-F238E27FC236}">
                <a16:creationId xmlns:a16="http://schemas.microsoft.com/office/drawing/2014/main" id="{8F6F08F3-4F0C-B248-88FA-C9AF7F8701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53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4600" name="Rectangle 24">
            <a:extLst>
              <a:ext uri="{FF2B5EF4-FFF2-40B4-BE49-F238E27FC236}">
                <a16:creationId xmlns:a16="http://schemas.microsoft.com/office/drawing/2014/main" id="{2B2E54C4-7F3C-A657-5E8B-0FC57CB630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05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4601" name="Rectangle 25">
            <a:extLst>
              <a:ext uri="{FF2B5EF4-FFF2-40B4-BE49-F238E27FC236}">
                <a16:creationId xmlns:a16="http://schemas.microsoft.com/office/drawing/2014/main" id="{CFEB0D68-5C16-BA25-92AE-16F37F11CE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4602" name="Rectangle 26">
            <a:extLst>
              <a:ext uri="{FF2B5EF4-FFF2-40B4-BE49-F238E27FC236}">
                <a16:creationId xmlns:a16="http://schemas.microsoft.com/office/drawing/2014/main" id="{B07205E8-2A1A-4FE2-482E-DA92D6B02F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10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4603" name="Rectangle 27">
            <a:extLst>
              <a:ext uri="{FF2B5EF4-FFF2-40B4-BE49-F238E27FC236}">
                <a16:creationId xmlns:a16="http://schemas.microsoft.com/office/drawing/2014/main" id="{721471A0-3C15-245E-996D-CB8C2C6372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62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4604" name="Rectangle 28">
            <a:extLst>
              <a:ext uri="{FF2B5EF4-FFF2-40B4-BE49-F238E27FC236}">
                <a16:creationId xmlns:a16="http://schemas.microsoft.com/office/drawing/2014/main" id="{90B3DDDB-136B-0AD9-146B-1BCBC09BF9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15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4605" name="Rectangle 29">
            <a:extLst>
              <a:ext uri="{FF2B5EF4-FFF2-40B4-BE49-F238E27FC236}">
                <a16:creationId xmlns:a16="http://schemas.microsoft.com/office/drawing/2014/main" id="{55BD0E51-8514-75BD-D80D-B0CE6125681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7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4606" name="Rectangle 30">
            <a:extLst>
              <a:ext uri="{FF2B5EF4-FFF2-40B4-BE49-F238E27FC236}">
                <a16:creationId xmlns:a16="http://schemas.microsoft.com/office/drawing/2014/main" id="{3C7A9A6D-E367-CB63-E20A-51BE2F15C4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9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4607" name="Rectangle 31">
            <a:extLst>
              <a:ext uri="{FF2B5EF4-FFF2-40B4-BE49-F238E27FC236}">
                <a16:creationId xmlns:a16="http://schemas.microsoft.com/office/drawing/2014/main" id="{5A08D44D-0581-39F5-5B06-84835394BE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2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4608" name="Rectangle 32">
            <a:extLst>
              <a:ext uri="{FF2B5EF4-FFF2-40B4-BE49-F238E27FC236}">
                <a16:creationId xmlns:a16="http://schemas.microsoft.com/office/drawing/2014/main" id="{43FA03DF-C1F5-7D8C-E889-48E90090BE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24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4609" name="Rectangle 33">
            <a:extLst>
              <a:ext uri="{FF2B5EF4-FFF2-40B4-BE49-F238E27FC236}">
                <a16:creationId xmlns:a16="http://schemas.microsoft.com/office/drawing/2014/main" id="{B41B5B3E-B536-DC94-8FE9-429729A41E7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77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4610" name="Rectangle 34">
            <a:extLst>
              <a:ext uri="{FF2B5EF4-FFF2-40B4-BE49-F238E27FC236}">
                <a16:creationId xmlns:a16="http://schemas.microsoft.com/office/drawing/2014/main" id="{AA002F42-605E-C623-CD83-6AD3458C0E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29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4611" name="Rectangle 35">
            <a:extLst>
              <a:ext uri="{FF2B5EF4-FFF2-40B4-BE49-F238E27FC236}">
                <a16:creationId xmlns:a16="http://schemas.microsoft.com/office/drawing/2014/main" id="{66F77A0E-345E-481E-0D93-90ACF1EFCC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81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</p:spTree>
  </p:cSld>
  <p:clrMapOvr>
    <a:masterClrMapping/>
  </p:clrMapOvr>
  <p:transition advClick="0"/>
</p:sld>
</file>

<file path=ppt/slides/slide1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4146" name="Rectangle 2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CF4B9C46-A3F8-D668-894A-829D834F67F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1143000"/>
            <a:ext cx="8302625" cy="31242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Не може да свири на</a:t>
            </a:r>
            <a:r>
              <a:rPr lang="es-ES" altLang="es-ES" sz="4400" dirty="0">
                <a:solidFill>
                  <a:srgbClr val="292929"/>
                </a:solidFill>
              </a:rPr>
              <a:t>…</a:t>
            </a:r>
          </a:p>
        </p:txBody>
      </p:sp>
      <p:sp>
        <p:nvSpPr>
          <p:cNvPr id="134147" name="Rectangle 3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424DB704-2187-4E07-3245-A31E684172F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533400"/>
            <a:ext cx="8302625" cy="6096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endParaRPr lang="es-ES" altLang="es-ES" sz="4800">
              <a:solidFill>
                <a:srgbClr val="CC3300"/>
              </a:solidFill>
            </a:endParaRPr>
          </a:p>
        </p:txBody>
      </p:sp>
      <p:sp>
        <p:nvSpPr>
          <p:cNvPr id="134148" name="Rectangle 4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F92C6AF1-4CBD-1B12-8A8D-9AD78D7373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4267200"/>
            <a:ext cx="8302625" cy="20574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да</a:t>
            </a:r>
            <a:r>
              <a:rPr lang="es-ES" altLang="es-ES" sz="4400" dirty="0">
                <a:solidFill>
                  <a:srgbClr val="292929"/>
                </a:solidFill>
              </a:rPr>
              <a:t>   </a:t>
            </a:r>
            <a:r>
              <a:rPr lang="bg-BG" altLang="es-ES" sz="4400" dirty="0">
                <a:solidFill>
                  <a:srgbClr val="292929"/>
                </a:solidFill>
              </a:rPr>
              <a:t>китара</a:t>
            </a:r>
            <a:r>
              <a:rPr lang="es-ES" altLang="es-ES" sz="4400" dirty="0">
                <a:solidFill>
                  <a:srgbClr val="292929"/>
                </a:solidFill>
              </a:rPr>
              <a:t>   </a:t>
            </a:r>
            <a:r>
              <a:rPr lang="bg-BG" altLang="es-ES" sz="4400" dirty="0">
                <a:solidFill>
                  <a:srgbClr val="292929"/>
                </a:solidFill>
              </a:rPr>
              <a:t>може</a:t>
            </a:r>
            <a:r>
              <a:rPr lang="es-ES" altLang="es-ES" sz="4400" dirty="0">
                <a:solidFill>
                  <a:srgbClr val="292929"/>
                </a:solidFill>
              </a:rPr>
              <a:t>   </a:t>
            </a:r>
            <a:r>
              <a:rPr lang="bg-BG" altLang="es-ES" sz="4400" dirty="0">
                <a:solidFill>
                  <a:srgbClr val="292929"/>
                </a:solidFill>
              </a:rPr>
              <a:t>на  свири</a:t>
            </a:r>
            <a:r>
              <a:rPr lang="es-ES" altLang="es-ES" sz="4400" dirty="0">
                <a:solidFill>
                  <a:srgbClr val="292929"/>
                </a:solidFill>
              </a:rPr>
              <a:t>  </a:t>
            </a:r>
          </a:p>
        </p:txBody>
      </p:sp>
      <p:sp>
        <p:nvSpPr>
          <p:cNvPr id="134149" name="Rectangle 5">
            <a:hlinkClick r:id="" action="ppaction://hlinkshowjump?jump=nextslide">
              <a:snd r:embed="rId3" name="arrow.wav"/>
            </a:hlinkClick>
            <a:extLst>
              <a:ext uri="{FF2B5EF4-FFF2-40B4-BE49-F238E27FC236}">
                <a16:creationId xmlns:a16="http://schemas.microsoft.com/office/drawing/2014/main" id="{9BC91B1D-C496-C0C4-AE6E-55DB9EA8958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24000" y="4953000"/>
            <a:ext cx="2209800" cy="762000"/>
          </a:xfrm>
          <a:prstGeom prst="rect">
            <a:avLst/>
          </a:prstGeom>
          <a:solidFill>
            <a:schemeClr val="accent1">
              <a:alpha val="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34150" name="Rectangle 6">
            <a:extLst>
              <a:ext uri="{FF2B5EF4-FFF2-40B4-BE49-F238E27FC236}">
                <a16:creationId xmlns:a16="http://schemas.microsoft.com/office/drawing/2014/main" id="{685678BE-CBF8-C3C7-8453-05D8DA9A2BC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62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34151" name="Rectangle 7">
            <a:extLst>
              <a:ext uri="{FF2B5EF4-FFF2-40B4-BE49-F238E27FC236}">
                <a16:creationId xmlns:a16="http://schemas.microsoft.com/office/drawing/2014/main" id="{D8B5E775-DFC9-B94F-69B6-433AD70AA38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14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34152" name="Rectangle 8">
            <a:extLst>
              <a:ext uri="{FF2B5EF4-FFF2-40B4-BE49-F238E27FC236}">
                <a16:creationId xmlns:a16="http://schemas.microsoft.com/office/drawing/2014/main" id="{262F45E1-8E22-7D64-A02B-C85F5086720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67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34153" name="Rectangle 9">
            <a:extLst>
              <a:ext uri="{FF2B5EF4-FFF2-40B4-BE49-F238E27FC236}">
                <a16:creationId xmlns:a16="http://schemas.microsoft.com/office/drawing/2014/main" id="{14241E33-B86C-7EFA-404D-0C8BE6AC56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9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34154" name="Rectangle 10">
            <a:extLst>
              <a:ext uri="{FF2B5EF4-FFF2-40B4-BE49-F238E27FC236}">
                <a16:creationId xmlns:a16="http://schemas.microsoft.com/office/drawing/2014/main" id="{E52369C8-1C45-6A27-6692-80807AF83B5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34155" name="Rectangle 11">
            <a:extLst>
              <a:ext uri="{FF2B5EF4-FFF2-40B4-BE49-F238E27FC236}">
                <a16:creationId xmlns:a16="http://schemas.microsoft.com/office/drawing/2014/main" id="{1CF40C57-27F0-8FE3-1D96-7338A6E6BCE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4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34156" name="Rectangle 12">
            <a:extLst>
              <a:ext uri="{FF2B5EF4-FFF2-40B4-BE49-F238E27FC236}">
                <a16:creationId xmlns:a16="http://schemas.microsoft.com/office/drawing/2014/main" id="{FAF4DFA0-DCA1-8819-CAC5-2486431D06E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76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34157" name="Rectangle 13">
            <a:extLst>
              <a:ext uri="{FF2B5EF4-FFF2-40B4-BE49-F238E27FC236}">
                <a16:creationId xmlns:a16="http://schemas.microsoft.com/office/drawing/2014/main" id="{71721D90-E6D2-D2EB-EF3A-FD78D35EB9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29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34158" name="Rectangle 14">
            <a:extLst>
              <a:ext uri="{FF2B5EF4-FFF2-40B4-BE49-F238E27FC236}">
                <a16:creationId xmlns:a16="http://schemas.microsoft.com/office/drawing/2014/main" id="{9BB57C9E-26E0-49B3-9801-3880499E3C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81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34159" name="Rectangle 15">
            <a:extLst>
              <a:ext uri="{FF2B5EF4-FFF2-40B4-BE49-F238E27FC236}">
                <a16:creationId xmlns:a16="http://schemas.microsoft.com/office/drawing/2014/main" id="{767B2CCF-08A4-D927-20AD-9225AA6DB3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3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34160" name="Rectangle 16">
            <a:extLst>
              <a:ext uri="{FF2B5EF4-FFF2-40B4-BE49-F238E27FC236}">
                <a16:creationId xmlns:a16="http://schemas.microsoft.com/office/drawing/2014/main" id="{E7E9600A-8DEC-A768-88D1-A05F581613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86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34161" name="Rectangle 17">
            <a:extLst>
              <a:ext uri="{FF2B5EF4-FFF2-40B4-BE49-F238E27FC236}">
                <a16:creationId xmlns:a16="http://schemas.microsoft.com/office/drawing/2014/main" id="{F7085131-2A3A-90B5-5D97-7D8150F29EB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38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34162" name="Rectangle 18">
            <a:extLst>
              <a:ext uri="{FF2B5EF4-FFF2-40B4-BE49-F238E27FC236}">
                <a16:creationId xmlns:a16="http://schemas.microsoft.com/office/drawing/2014/main" id="{50D4A128-9750-0624-B37D-AA6FBF4AE1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1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34163" name="Rectangle 19">
            <a:extLst>
              <a:ext uri="{FF2B5EF4-FFF2-40B4-BE49-F238E27FC236}">
                <a16:creationId xmlns:a16="http://schemas.microsoft.com/office/drawing/2014/main" id="{6843DB76-C2E6-2B40-A047-DBB055BE159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43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34164" name="Rectangle 20">
            <a:extLst>
              <a:ext uri="{FF2B5EF4-FFF2-40B4-BE49-F238E27FC236}">
                <a16:creationId xmlns:a16="http://schemas.microsoft.com/office/drawing/2014/main" id="{6FC95C6E-0AA9-C741-1F56-FEA1E32ADDB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5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34165" name="Rectangle 21">
            <a:extLst>
              <a:ext uri="{FF2B5EF4-FFF2-40B4-BE49-F238E27FC236}">
                <a16:creationId xmlns:a16="http://schemas.microsoft.com/office/drawing/2014/main" id="{018F57D2-ABF9-B6E1-A143-A2A16059A78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48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34166" name="Rectangle 22">
            <a:extLst>
              <a:ext uri="{FF2B5EF4-FFF2-40B4-BE49-F238E27FC236}">
                <a16:creationId xmlns:a16="http://schemas.microsoft.com/office/drawing/2014/main" id="{776E758C-F089-4E25-2796-8B6DBD82158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00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34167" name="Rectangle 23">
            <a:extLst>
              <a:ext uri="{FF2B5EF4-FFF2-40B4-BE49-F238E27FC236}">
                <a16:creationId xmlns:a16="http://schemas.microsoft.com/office/drawing/2014/main" id="{3E271523-4EFC-628A-B64F-C2A4F553AA9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53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34168" name="Rectangle 24">
            <a:extLst>
              <a:ext uri="{FF2B5EF4-FFF2-40B4-BE49-F238E27FC236}">
                <a16:creationId xmlns:a16="http://schemas.microsoft.com/office/drawing/2014/main" id="{60B5B551-6E15-F88D-AB70-1C0170F2760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05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34169" name="Rectangle 25">
            <a:extLst>
              <a:ext uri="{FF2B5EF4-FFF2-40B4-BE49-F238E27FC236}">
                <a16:creationId xmlns:a16="http://schemas.microsoft.com/office/drawing/2014/main" id="{4BFB2C2C-CFDC-FFC4-1923-3410F5062C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34170" name="Rectangle 26">
            <a:extLst>
              <a:ext uri="{FF2B5EF4-FFF2-40B4-BE49-F238E27FC236}">
                <a16:creationId xmlns:a16="http://schemas.microsoft.com/office/drawing/2014/main" id="{FFE26718-C3F3-FBE5-0BEA-10673B2DBD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10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34171" name="Rectangle 27">
            <a:extLst>
              <a:ext uri="{FF2B5EF4-FFF2-40B4-BE49-F238E27FC236}">
                <a16:creationId xmlns:a16="http://schemas.microsoft.com/office/drawing/2014/main" id="{2E59B3A4-EB4F-99C4-D18F-325F7FF70AF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62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34172" name="Rectangle 28">
            <a:extLst>
              <a:ext uri="{FF2B5EF4-FFF2-40B4-BE49-F238E27FC236}">
                <a16:creationId xmlns:a16="http://schemas.microsoft.com/office/drawing/2014/main" id="{FAA350F4-E2B1-875E-7BE7-70AD1F3C7B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15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34173" name="Rectangle 29">
            <a:extLst>
              <a:ext uri="{FF2B5EF4-FFF2-40B4-BE49-F238E27FC236}">
                <a16:creationId xmlns:a16="http://schemas.microsoft.com/office/drawing/2014/main" id="{B282569D-5F2A-3B1F-ED9F-AFB9E59F4B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7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34174" name="Rectangle 30">
            <a:extLst>
              <a:ext uri="{FF2B5EF4-FFF2-40B4-BE49-F238E27FC236}">
                <a16:creationId xmlns:a16="http://schemas.microsoft.com/office/drawing/2014/main" id="{8C62712E-5DF1-8B70-C1B9-C3D2005021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9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34175" name="Rectangle 31">
            <a:extLst>
              <a:ext uri="{FF2B5EF4-FFF2-40B4-BE49-F238E27FC236}">
                <a16:creationId xmlns:a16="http://schemas.microsoft.com/office/drawing/2014/main" id="{B3C10A2C-7D9B-BBBD-EAC3-C881FA064D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2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34176" name="Rectangle 32">
            <a:extLst>
              <a:ext uri="{FF2B5EF4-FFF2-40B4-BE49-F238E27FC236}">
                <a16:creationId xmlns:a16="http://schemas.microsoft.com/office/drawing/2014/main" id="{73B022B2-3200-0498-DC75-C91C7B5D593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24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34177" name="Rectangle 33">
            <a:extLst>
              <a:ext uri="{FF2B5EF4-FFF2-40B4-BE49-F238E27FC236}">
                <a16:creationId xmlns:a16="http://schemas.microsoft.com/office/drawing/2014/main" id="{0F048405-3BD9-55D8-5779-61AFBEF3554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77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34178" name="Rectangle 34">
            <a:extLst>
              <a:ext uri="{FF2B5EF4-FFF2-40B4-BE49-F238E27FC236}">
                <a16:creationId xmlns:a16="http://schemas.microsoft.com/office/drawing/2014/main" id="{8DEECEC9-617E-7FB1-7E8D-772AC98F71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29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34179" name="Rectangle 35">
            <a:extLst>
              <a:ext uri="{FF2B5EF4-FFF2-40B4-BE49-F238E27FC236}">
                <a16:creationId xmlns:a16="http://schemas.microsoft.com/office/drawing/2014/main" id="{BDFDE76C-8291-1F30-6C06-A152A7F679A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81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</p:spTree>
  </p:cSld>
  <p:clrMapOvr>
    <a:masterClrMapping/>
  </p:clrMapOvr>
  <p:transition advClick="0"/>
</p:sld>
</file>

<file path=ppt/slides/slide1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170" name="Rectangle 2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F9EC042B-2972-1B16-EC4E-669762743A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1143000"/>
            <a:ext cx="8302625" cy="31242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Не може да свири на китара</a:t>
            </a:r>
            <a:r>
              <a:rPr lang="es-ES" altLang="es-ES" sz="4400" dirty="0">
                <a:solidFill>
                  <a:srgbClr val="292929"/>
                </a:solidFill>
              </a:rPr>
              <a:t>.</a:t>
            </a:r>
          </a:p>
        </p:txBody>
      </p:sp>
      <p:sp>
        <p:nvSpPr>
          <p:cNvPr id="135171" name="Rectangle 3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D271F36C-DFFD-19F8-43E5-99EBAF6F3C3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533400"/>
            <a:ext cx="8302625" cy="6096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endParaRPr lang="es-ES" altLang="es-ES" sz="4800">
              <a:solidFill>
                <a:srgbClr val="CC3300"/>
              </a:solidFill>
            </a:endParaRPr>
          </a:p>
        </p:txBody>
      </p:sp>
      <p:sp>
        <p:nvSpPr>
          <p:cNvPr id="135172" name="Rectangle 4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968B008E-B786-65B3-D100-889AD3B60A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4267200"/>
            <a:ext cx="8302625" cy="20574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endParaRPr lang="es-ES" altLang="es-ES" sz="4400">
              <a:solidFill>
                <a:srgbClr val="292929"/>
              </a:solidFill>
            </a:endParaRPr>
          </a:p>
        </p:txBody>
      </p:sp>
      <p:sp>
        <p:nvSpPr>
          <p:cNvPr id="135173" name="Rectangle 6">
            <a:extLst>
              <a:ext uri="{FF2B5EF4-FFF2-40B4-BE49-F238E27FC236}">
                <a16:creationId xmlns:a16="http://schemas.microsoft.com/office/drawing/2014/main" id="{083DC7AA-E556-E4CA-B394-03E53D109F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62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35174" name="Rectangle 7">
            <a:extLst>
              <a:ext uri="{FF2B5EF4-FFF2-40B4-BE49-F238E27FC236}">
                <a16:creationId xmlns:a16="http://schemas.microsoft.com/office/drawing/2014/main" id="{4910E6F6-E61E-9626-FFE2-BE757E5406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14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35175" name="Rectangle 8">
            <a:extLst>
              <a:ext uri="{FF2B5EF4-FFF2-40B4-BE49-F238E27FC236}">
                <a16:creationId xmlns:a16="http://schemas.microsoft.com/office/drawing/2014/main" id="{D025923B-4703-7BDE-0AE9-1A4A65149B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67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35176" name="Rectangle 9">
            <a:extLst>
              <a:ext uri="{FF2B5EF4-FFF2-40B4-BE49-F238E27FC236}">
                <a16:creationId xmlns:a16="http://schemas.microsoft.com/office/drawing/2014/main" id="{BCD8AB98-07AA-AC31-1358-81877A6B3B9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9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35177" name="Rectangle 10">
            <a:extLst>
              <a:ext uri="{FF2B5EF4-FFF2-40B4-BE49-F238E27FC236}">
                <a16:creationId xmlns:a16="http://schemas.microsoft.com/office/drawing/2014/main" id="{09C67DB0-A610-0DA5-426C-CCCFD5015C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35178" name="Rectangle 11">
            <a:extLst>
              <a:ext uri="{FF2B5EF4-FFF2-40B4-BE49-F238E27FC236}">
                <a16:creationId xmlns:a16="http://schemas.microsoft.com/office/drawing/2014/main" id="{49171B77-2AF8-8901-E225-3DC154AA3B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4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35179" name="Rectangle 12">
            <a:extLst>
              <a:ext uri="{FF2B5EF4-FFF2-40B4-BE49-F238E27FC236}">
                <a16:creationId xmlns:a16="http://schemas.microsoft.com/office/drawing/2014/main" id="{7B7CEB2D-10CC-F4D5-9D31-FDE52C2B35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76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35180" name="Rectangle 13">
            <a:extLst>
              <a:ext uri="{FF2B5EF4-FFF2-40B4-BE49-F238E27FC236}">
                <a16:creationId xmlns:a16="http://schemas.microsoft.com/office/drawing/2014/main" id="{B016BB0C-5E73-4320-634C-45AAADD064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29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35181" name="Rectangle 14">
            <a:extLst>
              <a:ext uri="{FF2B5EF4-FFF2-40B4-BE49-F238E27FC236}">
                <a16:creationId xmlns:a16="http://schemas.microsoft.com/office/drawing/2014/main" id="{C5EA5D47-725F-2B84-7876-B46B891DE7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81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35182" name="Rectangle 15">
            <a:extLst>
              <a:ext uri="{FF2B5EF4-FFF2-40B4-BE49-F238E27FC236}">
                <a16:creationId xmlns:a16="http://schemas.microsoft.com/office/drawing/2014/main" id="{515F01B3-7FCA-E625-3F7E-20B86DC48C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3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35183" name="Rectangle 16">
            <a:extLst>
              <a:ext uri="{FF2B5EF4-FFF2-40B4-BE49-F238E27FC236}">
                <a16:creationId xmlns:a16="http://schemas.microsoft.com/office/drawing/2014/main" id="{B5D6666C-EBE0-076F-4CA2-C599AD204AF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86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35184" name="Rectangle 17">
            <a:extLst>
              <a:ext uri="{FF2B5EF4-FFF2-40B4-BE49-F238E27FC236}">
                <a16:creationId xmlns:a16="http://schemas.microsoft.com/office/drawing/2014/main" id="{0F1CE788-3A5F-DAB2-5ADC-DABE7DA66A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38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35185" name="Rectangle 18">
            <a:extLst>
              <a:ext uri="{FF2B5EF4-FFF2-40B4-BE49-F238E27FC236}">
                <a16:creationId xmlns:a16="http://schemas.microsoft.com/office/drawing/2014/main" id="{FCC3A159-252A-7578-3A14-CBB99FD0CD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1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35186" name="Rectangle 19">
            <a:extLst>
              <a:ext uri="{FF2B5EF4-FFF2-40B4-BE49-F238E27FC236}">
                <a16:creationId xmlns:a16="http://schemas.microsoft.com/office/drawing/2014/main" id="{B203E7FB-A2B7-E6E7-14D1-7455FFDEF1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43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35187" name="Rectangle 20">
            <a:extLst>
              <a:ext uri="{FF2B5EF4-FFF2-40B4-BE49-F238E27FC236}">
                <a16:creationId xmlns:a16="http://schemas.microsoft.com/office/drawing/2014/main" id="{74FF0702-6597-C838-B10C-B3DC4E0E66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5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35188" name="Rectangle 21">
            <a:extLst>
              <a:ext uri="{FF2B5EF4-FFF2-40B4-BE49-F238E27FC236}">
                <a16:creationId xmlns:a16="http://schemas.microsoft.com/office/drawing/2014/main" id="{E0FE9C7D-6F92-A15B-34FC-CDA70B00F1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48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35189" name="Rectangle 22">
            <a:extLst>
              <a:ext uri="{FF2B5EF4-FFF2-40B4-BE49-F238E27FC236}">
                <a16:creationId xmlns:a16="http://schemas.microsoft.com/office/drawing/2014/main" id="{B133EEAA-DCE6-2F19-E62C-0B64909BA03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00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35190" name="Rectangle 23">
            <a:extLst>
              <a:ext uri="{FF2B5EF4-FFF2-40B4-BE49-F238E27FC236}">
                <a16:creationId xmlns:a16="http://schemas.microsoft.com/office/drawing/2014/main" id="{934E183E-BD58-F20D-F045-251809B429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53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35191" name="Rectangle 24">
            <a:extLst>
              <a:ext uri="{FF2B5EF4-FFF2-40B4-BE49-F238E27FC236}">
                <a16:creationId xmlns:a16="http://schemas.microsoft.com/office/drawing/2014/main" id="{1ED44406-68EA-C644-086D-4B3BA97C7A6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05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35192" name="Rectangle 25">
            <a:extLst>
              <a:ext uri="{FF2B5EF4-FFF2-40B4-BE49-F238E27FC236}">
                <a16:creationId xmlns:a16="http://schemas.microsoft.com/office/drawing/2014/main" id="{ECDF0B4A-EA0C-29C4-7E3C-9F3EFB732AB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35193" name="Rectangle 26">
            <a:extLst>
              <a:ext uri="{FF2B5EF4-FFF2-40B4-BE49-F238E27FC236}">
                <a16:creationId xmlns:a16="http://schemas.microsoft.com/office/drawing/2014/main" id="{365EF8A3-A831-2158-0BC6-D17748D1C0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10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35194" name="Rectangle 27">
            <a:extLst>
              <a:ext uri="{FF2B5EF4-FFF2-40B4-BE49-F238E27FC236}">
                <a16:creationId xmlns:a16="http://schemas.microsoft.com/office/drawing/2014/main" id="{EC249DD6-05F7-B3B0-4DC8-227CD0ED73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62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35195" name="Rectangle 28">
            <a:extLst>
              <a:ext uri="{FF2B5EF4-FFF2-40B4-BE49-F238E27FC236}">
                <a16:creationId xmlns:a16="http://schemas.microsoft.com/office/drawing/2014/main" id="{D44687F8-B622-9C01-6169-54494F2896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15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35196" name="Rectangle 29">
            <a:extLst>
              <a:ext uri="{FF2B5EF4-FFF2-40B4-BE49-F238E27FC236}">
                <a16:creationId xmlns:a16="http://schemas.microsoft.com/office/drawing/2014/main" id="{1E474D9C-1EC9-F7DD-6C63-1D09A864181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7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35197" name="Rectangle 30">
            <a:extLst>
              <a:ext uri="{FF2B5EF4-FFF2-40B4-BE49-F238E27FC236}">
                <a16:creationId xmlns:a16="http://schemas.microsoft.com/office/drawing/2014/main" id="{3D1F5ED3-2162-81DA-0BD2-2EEF27A8C5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9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35198" name="Rectangle 31">
            <a:extLst>
              <a:ext uri="{FF2B5EF4-FFF2-40B4-BE49-F238E27FC236}">
                <a16:creationId xmlns:a16="http://schemas.microsoft.com/office/drawing/2014/main" id="{AAF0F511-1CD1-A425-999B-09E1E119CC7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2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35199" name="Rectangle 32">
            <a:extLst>
              <a:ext uri="{FF2B5EF4-FFF2-40B4-BE49-F238E27FC236}">
                <a16:creationId xmlns:a16="http://schemas.microsoft.com/office/drawing/2014/main" id="{2E7ED65C-749D-B56C-EEC6-DB33A6B139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24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35200" name="Rectangle 33">
            <a:extLst>
              <a:ext uri="{FF2B5EF4-FFF2-40B4-BE49-F238E27FC236}">
                <a16:creationId xmlns:a16="http://schemas.microsoft.com/office/drawing/2014/main" id="{4B18D3F4-EB3D-5AB5-190D-8EDF9E3EF98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77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35201" name="Rectangle 34">
            <a:extLst>
              <a:ext uri="{FF2B5EF4-FFF2-40B4-BE49-F238E27FC236}">
                <a16:creationId xmlns:a16="http://schemas.microsoft.com/office/drawing/2014/main" id="{6A450228-73CC-D695-7D7A-36787DC5A82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29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35202" name="Rectangle 35">
            <a:extLst>
              <a:ext uri="{FF2B5EF4-FFF2-40B4-BE49-F238E27FC236}">
                <a16:creationId xmlns:a16="http://schemas.microsoft.com/office/drawing/2014/main" id="{2C9A44DD-C97C-DABB-9316-3822F2D20B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81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pic>
        <p:nvPicPr>
          <p:cNvPr id="135203" name="Picture 36">
            <a:extLst>
              <a:ext uri="{FF2B5EF4-FFF2-40B4-BE49-F238E27FC236}">
                <a16:creationId xmlns:a16="http://schemas.microsoft.com/office/drawing/2014/main" id="{C574D9F7-CA90-768B-2907-FB55D63AC33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10000" y="4419600"/>
            <a:ext cx="1524000" cy="15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77733" name="Line 37">
            <a:hlinkClick r:id="" action="ppaction://hlinkshowjump?jump=nextslide"/>
            <a:extLst>
              <a:ext uri="{FF2B5EF4-FFF2-40B4-BE49-F238E27FC236}">
                <a16:creationId xmlns:a16="http://schemas.microsoft.com/office/drawing/2014/main" id="{46EFB8E7-CCF2-205B-C5CC-5F3F20CE734A}"/>
              </a:ext>
            </a:extLst>
          </p:cNvPr>
          <p:cNvSpPr>
            <a:spLocks noChangeShapeType="1"/>
          </p:cNvSpPr>
          <p:nvPr/>
        </p:nvSpPr>
        <p:spPr bwMode="auto">
          <a:xfrm>
            <a:off x="8153400" y="5943600"/>
            <a:ext cx="381000" cy="0"/>
          </a:xfrm>
          <a:prstGeom prst="line">
            <a:avLst/>
          </a:prstGeom>
          <a:noFill/>
          <a:ln w="139700">
            <a:solidFill>
              <a:srgbClr val="A5002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ES"/>
          </a:p>
        </p:txBody>
      </p:sp>
    </p:spTree>
  </p:cSld>
  <p:clrMapOvr>
    <a:masterClrMapping/>
  </p:clrMapOvr>
  <p:transition advClick="0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777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Left)">
                                      <p:cBhvr>
                                        <p:cTn id="7" dur="500"/>
                                        <p:tgtEl>
                                          <p:spTgt spid="20777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194" name="Rectangle 2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80A5EAC7-2ACF-93B3-8D2E-BFA2D8C2A6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1143000"/>
            <a:ext cx="8302625" cy="31242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Сложих </a:t>
            </a:r>
            <a:r>
              <a:rPr lang="es-ES" altLang="es-ES" sz="4400" dirty="0">
                <a:solidFill>
                  <a:srgbClr val="292929"/>
                </a:solidFill>
              </a:rPr>
              <a:t> …</a:t>
            </a:r>
          </a:p>
        </p:txBody>
      </p:sp>
      <p:sp>
        <p:nvSpPr>
          <p:cNvPr id="136195" name="Rectangle 3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33D386EC-5F3E-F9E3-2E97-D9FCEE8C310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533400"/>
            <a:ext cx="8302625" cy="6096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endParaRPr lang="es-ES" altLang="es-ES" sz="4800">
              <a:solidFill>
                <a:srgbClr val="CC3300"/>
              </a:solidFill>
            </a:endParaRPr>
          </a:p>
        </p:txBody>
      </p:sp>
      <p:sp>
        <p:nvSpPr>
          <p:cNvPr id="136196" name="Rectangle 4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B839E950-069D-FC18-FE75-38EAAD43552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4267200"/>
            <a:ext cx="8302625" cy="20574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си</a:t>
            </a:r>
            <a:r>
              <a:rPr lang="es-ES" altLang="es-ES" sz="4400" dirty="0">
                <a:solidFill>
                  <a:srgbClr val="292929"/>
                </a:solidFill>
              </a:rPr>
              <a:t>  </a:t>
            </a:r>
            <a:r>
              <a:rPr lang="bg-BG" altLang="es-ES" sz="4400" dirty="0">
                <a:solidFill>
                  <a:srgbClr val="292929"/>
                </a:solidFill>
              </a:rPr>
              <a:t>за   новите</a:t>
            </a:r>
            <a:r>
              <a:rPr lang="es-ES" altLang="es-ES" sz="4400" dirty="0">
                <a:solidFill>
                  <a:srgbClr val="292929"/>
                </a:solidFill>
              </a:rPr>
              <a:t> </a:t>
            </a:r>
            <a:r>
              <a:rPr lang="bg-BG" altLang="es-ES" sz="4400" dirty="0">
                <a:solidFill>
                  <a:srgbClr val="292929"/>
                </a:solidFill>
              </a:rPr>
              <a:t> да  ръкавици,</a:t>
            </a:r>
            <a:r>
              <a:rPr lang="es-ES" altLang="es-ES" sz="4400" dirty="0">
                <a:solidFill>
                  <a:srgbClr val="292929"/>
                </a:solidFill>
              </a:rPr>
              <a:t> </a:t>
            </a:r>
            <a:endParaRPr lang="bg-BG" altLang="es-ES" sz="4400" dirty="0">
              <a:solidFill>
                <a:srgbClr val="292929"/>
              </a:solidFill>
            </a:endParaRPr>
          </a:p>
          <a:p>
            <a:pPr algn="ctr" eaLnBrk="1" hangingPunct="1">
              <a:lnSpc>
                <a:spcPct val="115000"/>
              </a:lnSpc>
            </a:pPr>
            <a:r>
              <a:rPr lang="es-ES" altLang="es-ES" sz="4400" dirty="0">
                <a:solidFill>
                  <a:srgbClr val="292929"/>
                </a:solidFill>
              </a:rPr>
              <a:t>  </a:t>
            </a:r>
            <a:r>
              <a:rPr lang="bg-BG" altLang="es-ES" sz="4400" dirty="0">
                <a:solidFill>
                  <a:srgbClr val="292929"/>
                </a:solidFill>
              </a:rPr>
              <a:t>вън   ходя</a:t>
            </a:r>
            <a:r>
              <a:rPr lang="es-ES" altLang="es-ES" sz="4400" dirty="0">
                <a:solidFill>
                  <a:srgbClr val="292929"/>
                </a:solidFill>
              </a:rPr>
              <a:t>  </a:t>
            </a:r>
            <a:r>
              <a:rPr lang="bg-BG" altLang="es-ES" sz="4400" dirty="0">
                <a:solidFill>
                  <a:srgbClr val="292929"/>
                </a:solidFill>
              </a:rPr>
              <a:t>на</a:t>
            </a:r>
            <a:r>
              <a:rPr lang="es-ES" altLang="es-ES" sz="4400" dirty="0">
                <a:solidFill>
                  <a:srgbClr val="292929"/>
                </a:solidFill>
              </a:rPr>
              <a:t> </a:t>
            </a:r>
          </a:p>
        </p:txBody>
      </p:sp>
      <p:sp>
        <p:nvSpPr>
          <p:cNvPr id="136197" name="Rectangle 5">
            <a:hlinkClick r:id="" action="ppaction://hlinkshowjump?jump=nextslide">
              <a:snd r:embed="rId3" name="arrow.wav"/>
            </a:hlinkClick>
            <a:extLst>
              <a:ext uri="{FF2B5EF4-FFF2-40B4-BE49-F238E27FC236}">
                <a16:creationId xmlns:a16="http://schemas.microsoft.com/office/drawing/2014/main" id="{59810782-37EA-3157-1DE0-D3B53B72FF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7200" y="4572000"/>
            <a:ext cx="1066800" cy="762000"/>
          </a:xfrm>
          <a:prstGeom prst="rect">
            <a:avLst/>
          </a:prstGeom>
          <a:solidFill>
            <a:schemeClr val="accent1">
              <a:alpha val="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36198" name="Rectangle 6">
            <a:extLst>
              <a:ext uri="{FF2B5EF4-FFF2-40B4-BE49-F238E27FC236}">
                <a16:creationId xmlns:a16="http://schemas.microsoft.com/office/drawing/2014/main" id="{36B8738D-A6AF-1423-5323-C2371C560B6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62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36199" name="Rectangle 7">
            <a:extLst>
              <a:ext uri="{FF2B5EF4-FFF2-40B4-BE49-F238E27FC236}">
                <a16:creationId xmlns:a16="http://schemas.microsoft.com/office/drawing/2014/main" id="{D703641C-9FE6-3407-2DFB-C927CDF73E6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14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36200" name="Rectangle 8">
            <a:extLst>
              <a:ext uri="{FF2B5EF4-FFF2-40B4-BE49-F238E27FC236}">
                <a16:creationId xmlns:a16="http://schemas.microsoft.com/office/drawing/2014/main" id="{F90B9563-0097-7A76-C7DA-994D6377BC3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67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36201" name="Rectangle 9">
            <a:extLst>
              <a:ext uri="{FF2B5EF4-FFF2-40B4-BE49-F238E27FC236}">
                <a16:creationId xmlns:a16="http://schemas.microsoft.com/office/drawing/2014/main" id="{72D579E0-D4E8-CAF2-441E-69DDA16C7F7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9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36202" name="Rectangle 10">
            <a:extLst>
              <a:ext uri="{FF2B5EF4-FFF2-40B4-BE49-F238E27FC236}">
                <a16:creationId xmlns:a16="http://schemas.microsoft.com/office/drawing/2014/main" id="{F5026CAB-458B-3926-0B0C-DCE72860704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36203" name="Rectangle 11">
            <a:extLst>
              <a:ext uri="{FF2B5EF4-FFF2-40B4-BE49-F238E27FC236}">
                <a16:creationId xmlns:a16="http://schemas.microsoft.com/office/drawing/2014/main" id="{3DFA1671-D22F-76DF-B2E9-7A161E81358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4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36204" name="Rectangle 12">
            <a:extLst>
              <a:ext uri="{FF2B5EF4-FFF2-40B4-BE49-F238E27FC236}">
                <a16:creationId xmlns:a16="http://schemas.microsoft.com/office/drawing/2014/main" id="{360810AD-6811-18DA-41FF-42C8E5814A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76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36205" name="Rectangle 13">
            <a:extLst>
              <a:ext uri="{FF2B5EF4-FFF2-40B4-BE49-F238E27FC236}">
                <a16:creationId xmlns:a16="http://schemas.microsoft.com/office/drawing/2014/main" id="{693ECC01-DC7E-19A4-026D-7C5C8F0A9B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29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36206" name="Rectangle 14">
            <a:extLst>
              <a:ext uri="{FF2B5EF4-FFF2-40B4-BE49-F238E27FC236}">
                <a16:creationId xmlns:a16="http://schemas.microsoft.com/office/drawing/2014/main" id="{6D3DB360-B174-648D-7A26-C0B1AA9F60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81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36207" name="Rectangle 15">
            <a:extLst>
              <a:ext uri="{FF2B5EF4-FFF2-40B4-BE49-F238E27FC236}">
                <a16:creationId xmlns:a16="http://schemas.microsoft.com/office/drawing/2014/main" id="{5BA6B9D7-AC09-07BD-9C30-5B338F93DEC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3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36208" name="Rectangle 16">
            <a:extLst>
              <a:ext uri="{FF2B5EF4-FFF2-40B4-BE49-F238E27FC236}">
                <a16:creationId xmlns:a16="http://schemas.microsoft.com/office/drawing/2014/main" id="{BE20204F-6DBD-084C-7A98-96EDF69B031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86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36209" name="Rectangle 17">
            <a:extLst>
              <a:ext uri="{FF2B5EF4-FFF2-40B4-BE49-F238E27FC236}">
                <a16:creationId xmlns:a16="http://schemas.microsoft.com/office/drawing/2014/main" id="{BA79AD67-3524-9F44-9325-985B5CA30F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38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36210" name="Rectangle 18">
            <a:extLst>
              <a:ext uri="{FF2B5EF4-FFF2-40B4-BE49-F238E27FC236}">
                <a16:creationId xmlns:a16="http://schemas.microsoft.com/office/drawing/2014/main" id="{7F3F0A04-60A6-5CE9-B082-E39713409A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1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36211" name="Rectangle 19">
            <a:extLst>
              <a:ext uri="{FF2B5EF4-FFF2-40B4-BE49-F238E27FC236}">
                <a16:creationId xmlns:a16="http://schemas.microsoft.com/office/drawing/2014/main" id="{556CC7B6-7865-5FDA-AE3D-DC19157C97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43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36212" name="Rectangle 20">
            <a:extLst>
              <a:ext uri="{FF2B5EF4-FFF2-40B4-BE49-F238E27FC236}">
                <a16:creationId xmlns:a16="http://schemas.microsoft.com/office/drawing/2014/main" id="{C3EC7B1B-744E-2DCB-7555-120225FFD7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5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36213" name="Rectangle 21">
            <a:extLst>
              <a:ext uri="{FF2B5EF4-FFF2-40B4-BE49-F238E27FC236}">
                <a16:creationId xmlns:a16="http://schemas.microsoft.com/office/drawing/2014/main" id="{634F8E54-13B7-BD35-7F2D-4C8D6C5E83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48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36214" name="Rectangle 22">
            <a:extLst>
              <a:ext uri="{FF2B5EF4-FFF2-40B4-BE49-F238E27FC236}">
                <a16:creationId xmlns:a16="http://schemas.microsoft.com/office/drawing/2014/main" id="{16C08BBA-3FD1-38D8-435F-2EF662B1673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00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36215" name="Rectangle 23">
            <a:extLst>
              <a:ext uri="{FF2B5EF4-FFF2-40B4-BE49-F238E27FC236}">
                <a16:creationId xmlns:a16="http://schemas.microsoft.com/office/drawing/2014/main" id="{B94F1F30-B270-ACEA-8F7F-57929D66FE6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53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36216" name="Rectangle 24">
            <a:extLst>
              <a:ext uri="{FF2B5EF4-FFF2-40B4-BE49-F238E27FC236}">
                <a16:creationId xmlns:a16="http://schemas.microsoft.com/office/drawing/2014/main" id="{D7A423B7-DA50-5F74-F170-2631E128114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05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36217" name="Rectangle 25">
            <a:extLst>
              <a:ext uri="{FF2B5EF4-FFF2-40B4-BE49-F238E27FC236}">
                <a16:creationId xmlns:a16="http://schemas.microsoft.com/office/drawing/2014/main" id="{7C7BB13C-843A-930A-9271-70A6F48B05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36218" name="Rectangle 26">
            <a:extLst>
              <a:ext uri="{FF2B5EF4-FFF2-40B4-BE49-F238E27FC236}">
                <a16:creationId xmlns:a16="http://schemas.microsoft.com/office/drawing/2014/main" id="{CAC6E09B-7DCF-4966-4BB3-FB3BCF83A5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10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36219" name="Rectangle 27">
            <a:extLst>
              <a:ext uri="{FF2B5EF4-FFF2-40B4-BE49-F238E27FC236}">
                <a16:creationId xmlns:a16="http://schemas.microsoft.com/office/drawing/2014/main" id="{5A596D79-32BF-0FDE-22EC-E4079A1C4D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62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36220" name="Rectangle 28">
            <a:extLst>
              <a:ext uri="{FF2B5EF4-FFF2-40B4-BE49-F238E27FC236}">
                <a16:creationId xmlns:a16="http://schemas.microsoft.com/office/drawing/2014/main" id="{07E09D64-2771-6168-8172-F32D5B655A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15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36221" name="Rectangle 29">
            <a:extLst>
              <a:ext uri="{FF2B5EF4-FFF2-40B4-BE49-F238E27FC236}">
                <a16:creationId xmlns:a16="http://schemas.microsoft.com/office/drawing/2014/main" id="{DBB2AEFC-83F0-EE36-7210-4860CC65991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7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36222" name="Rectangle 30">
            <a:extLst>
              <a:ext uri="{FF2B5EF4-FFF2-40B4-BE49-F238E27FC236}">
                <a16:creationId xmlns:a16="http://schemas.microsoft.com/office/drawing/2014/main" id="{7C8628C6-D149-B08F-E646-2F168B72F6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9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36223" name="Rectangle 31">
            <a:extLst>
              <a:ext uri="{FF2B5EF4-FFF2-40B4-BE49-F238E27FC236}">
                <a16:creationId xmlns:a16="http://schemas.microsoft.com/office/drawing/2014/main" id="{4202DD0E-28CF-E7FB-1328-1D26EEDAD5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2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36224" name="Rectangle 32">
            <a:extLst>
              <a:ext uri="{FF2B5EF4-FFF2-40B4-BE49-F238E27FC236}">
                <a16:creationId xmlns:a16="http://schemas.microsoft.com/office/drawing/2014/main" id="{C24342CA-94C4-011A-FB34-98B1309379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24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36225" name="Rectangle 33">
            <a:extLst>
              <a:ext uri="{FF2B5EF4-FFF2-40B4-BE49-F238E27FC236}">
                <a16:creationId xmlns:a16="http://schemas.microsoft.com/office/drawing/2014/main" id="{38B420AF-91D2-D82B-1CC0-455B0E856B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77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36226" name="Rectangle 34">
            <a:extLst>
              <a:ext uri="{FF2B5EF4-FFF2-40B4-BE49-F238E27FC236}">
                <a16:creationId xmlns:a16="http://schemas.microsoft.com/office/drawing/2014/main" id="{13B79EF1-5503-5859-6D8A-51661AB4A7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29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36227" name="Rectangle 35">
            <a:extLst>
              <a:ext uri="{FF2B5EF4-FFF2-40B4-BE49-F238E27FC236}">
                <a16:creationId xmlns:a16="http://schemas.microsoft.com/office/drawing/2014/main" id="{270AC673-0C5D-DF6C-E521-5EA1F5C060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81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</p:spTree>
  </p:cSld>
  <p:clrMapOvr>
    <a:masterClrMapping/>
  </p:clrMapOvr>
  <p:transition advClick="0"/>
</p:sld>
</file>

<file path=ppt/slides/slide1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7218" name="Rectangle 2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874F689F-ED97-95D7-B5AA-0050DE4C98D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1143000"/>
            <a:ext cx="8302625" cy="31242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Сложих си </a:t>
            </a:r>
            <a:r>
              <a:rPr lang="es-ES" altLang="es-ES" sz="4400" dirty="0">
                <a:solidFill>
                  <a:srgbClr val="292929"/>
                </a:solidFill>
              </a:rPr>
              <a:t> …</a:t>
            </a:r>
          </a:p>
        </p:txBody>
      </p:sp>
      <p:sp>
        <p:nvSpPr>
          <p:cNvPr id="137219" name="Rectangle 3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DD32CDEB-1D72-B310-D719-8F947700A78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533400"/>
            <a:ext cx="8302625" cy="6096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endParaRPr lang="es-ES" altLang="es-ES" sz="4800">
              <a:solidFill>
                <a:srgbClr val="CC3300"/>
              </a:solidFill>
            </a:endParaRPr>
          </a:p>
        </p:txBody>
      </p:sp>
      <p:sp>
        <p:nvSpPr>
          <p:cNvPr id="137220" name="Rectangle 4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2BC4C804-AF21-9F97-2CA4-45A8544330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4267200"/>
            <a:ext cx="8302625" cy="20574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си</a:t>
            </a:r>
            <a:r>
              <a:rPr lang="es-ES" altLang="es-ES" sz="4400" dirty="0">
                <a:solidFill>
                  <a:srgbClr val="292929"/>
                </a:solidFill>
              </a:rPr>
              <a:t>  </a:t>
            </a:r>
            <a:r>
              <a:rPr lang="bg-BG" altLang="es-ES" sz="4400" dirty="0">
                <a:solidFill>
                  <a:srgbClr val="292929"/>
                </a:solidFill>
              </a:rPr>
              <a:t>за   новите</a:t>
            </a:r>
            <a:r>
              <a:rPr lang="es-ES" altLang="es-ES" sz="4400" dirty="0">
                <a:solidFill>
                  <a:srgbClr val="292929"/>
                </a:solidFill>
              </a:rPr>
              <a:t> </a:t>
            </a:r>
            <a:r>
              <a:rPr lang="bg-BG" altLang="es-ES" sz="4400" dirty="0">
                <a:solidFill>
                  <a:srgbClr val="292929"/>
                </a:solidFill>
              </a:rPr>
              <a:t> да  ръкавици,</a:t>
            </a:r>
            <a:r>
              <a:rPr lang="es-ES" altLang="es-ES" sz="4400" dirty="0">
                <a:solidFill>
                  <a:srgbClr val="292929"/>
                </a:solidFill>
              </a:rPr>
              <a:t> </a:t>
            </a:r>
            <a:endParaRPr lang="bg-BG" altLang="es-ES" sz="4400" dirty="0">
              <a:solidFill>
                <a:srgbClr val="292929"/>
              </a:solidFill>
            </a:endParaRPr>
          </a:p>
          <a:p>
            <a:pPr algn="ctr" eaLnBrk="1" hangingPunct="1">
              <a:lnSpc>
                <a:spcPct val="115000"/>
              </a:lnSpc>
            </a:pPr>
            <a:r>
              <a:rPr lang="es-ES" altLang="es-ES" sz="4400" dirty="0">
                <a:solidFill>
                  <a:srgbClr val="292929"/>
                </a:solidFill>
              </a:rPr>
              <a:t>  </a:t>
            </a:r>
            <a:r>
              <a:rPr lang="bg-BG" altLang="es-ES" sz="4400" dirty="0">
                <a:solidFill>
                  <a:srgbClr val="292929"/>
                </a:solidFill>
              </a:rPr>
              <a:t>вън   ходя</a:t>
            </a:r>
            <a:r>
              <a:rPr lang="es-ES" altLang="es-ES" sz="4400" dirty="0">
                <a:solidFill>
                  <a:srgbClr val="292929"/>
                </a:solidFill>
              </a:rPr>
              <a:t>  </a:t>
            </a:r>
            <a:r>
              <a:rPr lang="bg-BG" altLang="es-ES" sz="4400" dirty="0">
                <a:solidFill>
                  <a:srgbClr val="292929"/>
                </a:solidFill>
              </a:rPr>
              <a:t>на</a:t>
            </a:r>
            <a:r>
              <a:rPr lang="es-ES" altLang="es-ES" sz="4400" dirty="0">
                <a:solidFill>
                  <a:srgbClr val="292929"/>
                </a:solidFill>
              </a:rPr>
              <a:t> </a:t>
            </a:r>
          </a:p>
        </p:txBody>
      </p:sp>
      <p:sp>
        <p:nvSpPr>
          <p:cNvPr id="137221" name="Rectangle 5">
            <a:hlinkClick r:id="" action="ppaction://hlinkshowjump?jump=nextslide">
              <a:snd r:embed="rId3" name="arrow.wav"/>
            </a:hlinkClick>
            <a:extLst>
              <a:ext uri="{FF2B5EF4-FFF2-40B4-BE49-F238E27FC236}">
                <a16:creationId xmlns:a16="http://schemas.microsoft.com/office/drawing/2014/main" id="{F79B41C6-F147-63DD-B2B5-F61DC02B4D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90800" y="4572000"/>
            <a:ext cx="1905000" cy="762000"/>
          </a:xfrm>
          <a:prstGeom prst="rect">
            <a:avLst/>
          </a:prstGeom>
          <a:solidFill>
            <a:schemeClr val="accent1">
              <a:alpha val="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37222" name="Rectangle 6">
            <a:extLst>
              <a:ext uri="{FF2B5EF4-FFF2-40B4-BE49-F238E27FC236}">
                <a16:creationId xmlns:a16="http://schemas.microsoft.com/office/drawing/2014/main" id="{23636C49-E7F1-4E29-6F89-39D265609B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62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37223" name="Rectangle 7">
            <a:extLst>
              <a:ext uri="{FF2B5EF4-FFF2-40B4-BE49-F238E27FC236}">
                <a16:creationId xmlns:a16="http://schemas.microsoft.com/office/drawing/2014/main" id="{ECE7F4C3-69C7-2F2B-D047-A0222F7EFD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14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37224" name="Rectangle 8">
            <a:extLst>
              <a:ext uri="{FF2B5EF4-FFF2-40B4-BE49-F238E27FC236}">
                <a16:creationId xmlns:a16="http://schemas.microsoft.com/office/drawing/2014/main" id="{0063C054-9FAC-1A8F-FEBB-23D20125B43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67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37225" name="Rectangle 9">
            <a:extLst>
              <a:ext uri="{FF2B5EF4-FFF2-40B4-BE49-F238E27FC236}">
                <a16:creationId xmlns:a16="http://schemas.microsoft.com/office/drawing/2014/main" id="{CA140BA6-267D-5D9B-D004-008EF359013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9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37226" name="Rectangle 10">
            <a:extLst>
              <a:ext uri="{FF2B5EF4-FFF2-40B4-BE49-F238E27FC236}">
                <a16:creationId xmlns:a16="http://schemas.microsoft.com/office/drawing/2014/main" id="{59F4F91F-C936-C187-7538-8DA0DD4DBD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37227" name="Rectangle 11">
            <a:extLst>
              <a:ext uri="{FF2B5EF4-FFF2-40B4-BE49-F238E27FC236}">
                <a16:creationId xmlns:a16="http://schemas.microsoft.com/office/drawing/2014/main" id="{D44CDDC9-1FA1-003A-7360-7B1FEEEB25C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4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37228" name="Rectangle 12">
            <a:extLst>
              <a:ext uri="{FF2B5EF4-FFF2-40B4-BE49-F238E27FC236}">
                <a16:creationId xmlns:a16="http://schemas.microsoft.com/office/drawing/2014/main" id="{156076DF-0043-03EC-F902-FAC1E81B13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76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37229" name="Rectangle 13">
            <a:extLst>
              <a:ext uri="{FF2B5EF4-FFF2-40B4-BE49-F238E27FC236}">
                <a16:creationId xmlns:a16="http://schemas.microsoft.com/office/drawing/2014/main" id="{608BF68C-8949-2088-1C4F-DA0AFB7CA7D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29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37230" name="Rectangle 14">
            <a:extLst>
              <a:ext uri="{FF2B5EF4-FFF2-40B4-BE49-F238E27FC236}">
                <a16:creationId xmlns:a16="http://schemas.microsoft.com/office/drawing/2014/main" id="{097CB1CE-B26C-F222-2447-98B89E550F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81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37231" name="Rectangle 15">
            <a:extLst>
              <a:ext uri="{FF2B5EF4-FFF2-40B4-BE49-F238E27FC236}">
                <a16:creationId xmlns:a16="http://schemas.microsoft.com/office/drawing/2014/main" id="{01DD83F8-055B-F432-6BB6-DF2379E86FD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3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37232" name="Rectangle 16">
            <a:extLst>
              <a:ext uri="{FF2B5EF4-FFF2-40B4-BE49-F238E27FC236}">
                <a16:creationId xmlns:a16="http://schemas.microsoft.com/office/drawing/2014/main" id="{203D5BE5-6E40-5572-BB9C-AC18BA1A052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86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37233" name="Rectangle 17">
            <a:extLst>
              <a:ext uri="{FF2B5EF4-FFF2-40B4-BE49-F238E27FC236}">
                <a16:creationId xmlns:a16="http://schemas.microsoft.com/office/drawing/2014/main" id="{A83AB46C-EE14-4454-82B0-D8C863EE9E0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38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37234" name="Rectangle 18">
            <a:extLst>
              <a:ext uri="{FF2B5EF4-FFF2-40B4-BE49-F238E27FC236}">
                <a16:creationId xmlns:a16="http://schemas.microsoft.com/office/drawing/2014/main" id="{7341C884-B0F5-02B7-A7CB-84D7925885C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1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37235" name="Rectangle 19">
            <a:extLst>
              <a:ext uri="{FF2B5EF4-FFF2-40B4-BE49-F238E27FC236}">
                <a16:creationId xmlns:a16="http://schemas.microsoft.com/office/drawing/2014/main" id="{777774B0-1342-3DD9-3DB4-265DC012AB1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43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37236" name="Rectangle 20">
            <a:extLst>
              <a:ext uri="{FF2B5EF4-FFF2-40B4-BE49-F238E27FC236}">
                <a16:creationId xmlns:a16="http://schemas.microsoft.com/office/drawing/2014/main" id="{2AA0D1C2-5924-0BE7-9ECF-429AEF9152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5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37237" name="Rectangle 21">
            <a:extLst>
              <a:ext uri="{FF2B5EF4-FFF2-40B4-BE49-F238E27FC236}">
                <a16:creationId xmlns:a16="http://schemas.microsoft.com/office/drawing/2014/main" id="{B5C8BFD0-EE4F-3A15-DDED-AC8B684AFE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48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37238" name="Rectangle 22">
            <a:extLst>
              <a:ext uri="{FF2B5EF4-FFF2-40B4-BE49-F238E27FC236}">
                <a16:creationId xmlns:a16="http://schemas.microsoft.com/office/drawing/2014/main" id="{0B6BDEAA-0784-D122-B7FE-246205ABFD7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00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37239" name="Rectangle 23">
            <a:extLst>
              <a:ext uri="{FF2B5EF4-FFF2-40B4-BE49-F238E27FC236}">
                <a16:creationId xmlns:a16="http://schemas.microsoft.com/office/drawing/2014/main" id="{6A2441ED-B4F2-9719-3D27-9FECDFFDDA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53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37240" name="Rectangle 24">
            <a:extLst>
              <a:ext uri="{FF2B5EF4-FFF2-40B4-BE49-F238E27FC236}">
                <a16:creationId xmlns:a16="http://schemas.microsoft.com/office/drawing/2014/main" id="{F615C96E-AF55-0571-F3A6-5E53006DA64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05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37241" name="Rectangle 25">
            <a:extLst>
              <a:ext uri="{FF2B5EF4-FFF2-40B4-BE49-F238E27FC236}">
                <a16:creationId xmlns:a16="http://schemas.microsoft.com/office/drawing/2014/main" id="{07B21F3E-FE05-228D-D1FB-654D5FA95A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37242" name="Rectangle 26">
            <a:extLst>
              <a:ext uri="{FF2B5EF4-FFF2-40B4-BE49-F238E27FC236}">
                <a16:creationId xmlns:a16="http://schemas.microsoft.com/office/drawing/2014/main" id="{4EF7DB1D-A35D-90B0-104D-D0228C44E43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10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37243" name="Rectangle 27">
            <a:extLst>
              <a:ext uri="{FF2B5EF4-FFF2-40B4-BE49-F238E27FC236}">
                <a16:creationId xmlns:a16="http://schemas.microsoft.com/office/drawing/2014/main" id="{027627B8-E21D-F274-3C09-3C36E4832C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62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37244" name="Rectangle 28">
            <a:extLst>
              <a:ext uri="{FF2B5EF4-FFF2-40B4-BE49-F238E27FC236}">
                <a16:creationId xmlns:a16="http://schemas.microsoft.com/office/drawing/2014/main" id="{E5514BEF-5E40-2157-394D-1E9C9CB17B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15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37245" name="Rectangle 29">
            <a:extLst>
              <a:ext uri="{FF2B5EF4-FFF2-40B4-BE49-F238E27FC236}">
                <a16:creationId xmlns:a16="http://schemas.microsoft.com/office/drawing/2014/main" id="{7F86BB11-7CFC-66FA-D0DD-C0121286C9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7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37246" name="Rectangle 30">
            <a:extLst>
              <a:ext uri="{FF2B5EF4-FFF2-40B4-BE49-F238E27FC236}">
                <a16:creationId xmlns:a16="http://schemas.microsoft.com/office/drawing/2014/main" id="{D551CD56-DAFE-2A73-5B4F-68A1F95E3EB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9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37247" name="Rectangle 31">
            <a:extLst>
              <a:ext uri="{FF2B5EF4-FFF2-40B4-BE49-F238E27FC236}">
                <a16:creationId xmlns:a16="http://schemas.microsoft.com/office/drawing/2014/main" id="{E6327307-1AC9-5A71-4F9E-137811DADC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2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37248" name="Rectangle 32">
            <a:extLst>
              <a:ext uri="{FF2B5EF4-FFF2-40B4-BE49-F238E27FC236}">
                <a16:creationId xmlns:a16="http://schemas.microsoft.com/office/drawing/2014/main" id="{1B2A8503-4654-AD6D-5A50-967C9E90D6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24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37249" name="Rectangle 33">
            <a:extLst>
              <a:ext uri="{FF2B5EF4-FFF2-40B4-BE49-F238E27FC236}">
                <a16:creationId xmlns:a16="http://schemas.microsoft.com/office/drawing/2014/main" id="{0E43D94B-87F0-3272-0496-E4CE1BDB4C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77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37250" name="Rectangle 34">
            <a:extLst>
              <a:ext uri="{FF2B5EF4-FFF2-40B4-BE49-F238E27FC236}">
                <a16:creationId xmlns:a16="http://schemas.microsoft.com/office/drawing/2014/main" id="{391E4649-3202-8536-C970-5F22C8D21D7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29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37251" name="Rectangle 35">
            <a:extLst>
              <a:ext uri="{FF2B5EF4-FFF2-40B4-BE49-F238E27FC236}">
                <a16:creationId xmlns:a16="http://schemas.microsoft.com/office/drawing/2014/main" id="{3F7A9797-D936-F565-EFEE-F8C4ADE99F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81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</p:spTree>
  </p:cSld>
  <p:clrMapOvr>
    <a:masterClrMapping/>
  </p:clrMapOvr>
  <p:transition advClick="0"/>
</p:sld>
</file>

<file path=ppt/slides/slide1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8242" name="Rectangle 2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19E03ED3-FEFF-CD23-CC66-F6D530FA7C6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1143000"/>
            <a:ext cx="8302625" cy="31242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Сложих си новите</a:t>
            </a:r>
            <a:r>
              <a:rPr lang="es-ES" altLang="es-ES" sz="4400" dirty="0">
                <a:solidFill>
                  <a:srgbClr val="292929"/>
                </a:solidFill>
              </a:rPr>
              <a:t> …</a:t>
            </a:r>
          </a:p>
        </p:txBody>
      </p:sp>
      <p:sp>
        <p:nvSpPr>
          <p:cNvPr id="138243" name="Rectangle 3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AE4FEE02-A5A7-1E69-929B-AEADF2921CF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533400"/>
            <a:ext cx="8302625" cy="6096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endParaRPr lang="es-ES" altLang="es-ES" sz="4800">
              <a:solidFill>
                <a:srgbClr val="CC3300"/>
              </a:solidFill>
            </a:endParaRPr>
          </a:p>
        </p:txBody>
      </p:sp>
      <p:sp>
        <p:nvSpPr>
          <p:cNvPr id="138244" name="Rectangle 4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354A7A8C-7FE8-B814-D7F0-EA6EEF47E5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4267200"/>
            <a:ext cx="8302625" cy="20574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си</a:t>
            </a:r>
            <a:r>
              <a:rPr lang="es-ES" altLang="es-ES" sz="4400" dirty="0">
                <a:solidFill>
                  <a:srgbClr val="292929"/>
                </a:solidFill>
              </a:rPr>
              <a:t>  </a:t>
            </a:r>
            <a:r>
              <a:rPr lang="bg-BG" altLang="es-ES" sz="4400" dirty="0">
                <a:solidFill>
                  <a:srgbClr val="292929"/>
                </a:solidFill>
              </a:rPr>
              <a:t>за   новите</a:t>
            </a:r>
            <a:r>
              <a:rPr lang="es-ES" altLang="es-ES" sz="4400" dirty="0">
                <a:solidFill>
                  <a:srgbClr val="292929"/>
                </a:solidFill>
              </a:rPr>
              <a:t> </a:t>
            </a:r>
            <a:r>
              <a:rPr lang="bg-BG" altLang="es-ES" sz="4400" dirty="0">
                <a:solidFill>
                  <a:srgbClr val="292929"/>
                </a:solidFill>
              </a:rPr>
              <a:t> да  ръкавици,</a:t>
            </a:r>
            <a:r>
              <a:rPr lang="es-ES" altLang="es-ES" sz="4400" dirty="0">
                <a:solidFill>
                  <a:srgbClr val="292929"/>
                </a:solidFill>
              </a:rPr>
              <a:t> </a:t>
            </a:r>
            <a:endParaRPr lang="bg-BG" altLang="es-ES" sz="4400" dirty="0">
              <a:solidFill>
                <a:srgbClr val="292929"/>
              </a:solidFill>
            </a:endParaRPr>
          </a:p>
          <a:p>
            <a:pPr algn="ctr" eaLnBrk="1" hangingPunct="1">
              <a:lnSpc>
                <a:spcPct val="115000"/>
              </a:lnSpc>
            </a:pPr>
            <a:r>
              <a:rPr lang="es-ES" altLang="es-ES" sz="4400" dirty="0">
                <a:solidFill>
                  <a:srgbClr val="292929"/>
                </a:solidFill>
              </a:rPr>
              <a:t>  </a:t>
            </a:r>
            <a:r>
              <a:rPr lang="bg-BG" altLang="es-ES" sz="4400" dirty="0">
                <a:solidFill>
                  <a:srgbClr val="292929"/>
                </a:solidFill>
              </a:rPr>
              <a:t>вън   ходя</a:t>
            </a:r>
            <a:r>
              <a:rPr lang="es-ES" altLang="es-ES" sz="4400" dirty="0">
                <a:solidFill>
                  <a:srgbClr val="292929"/>
                </a:solidFill>
              </a:rPr>
              <a:t>  </a:t>
            </a:r>
            <a:r>
              <a:rPr lang="bg-BG" altLang="es-ES" sz="4400" dirty="0">
                <a:solidFill>
                  <a:srgbClr val="292929"/>
                </a:solidFill>
              </a:rPr>
              <a:t>на</a:t>
            </a:r>
            <a:r>
              <a:rPr lang="es-ES" altLang="es-ES" sz="4400" dirty="0">
                <a:solidFill>
                  <a:srgbClr val="292929"/>
                </a:solidFill>
              </a:rPr>
              <a:t> </a:t>
            </a:r>
          </a:p>
        </p:txBody>
      </p:sp>
      <p:sp>
        <p:nvSpPr>
          <p:cNvPr id="138245" name="Rectangle 5">
            <a:hlinkClick r:id="" action="ppaction://hlinkshowjump?jump=nextslide">
              <a:snd r:embed="rId3" name="arrow.wav"/>
            </a:hlinkClick>
            <a:extLst>
              <a:ext uri="{FF2B5EF4-FFF2-40B4-BE49-F238E27FC236}">
                <a16:creationId xmlns:a16="http://schemas.microsoft.com/office/drawing/2014/main" id="{06316D00-B899-0E06-9F5A-81F11CC6FB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38800" y="4648200"/>
            <a:ext cx="2590800" cy="762000"/>
          </a:xfrm>
          <a:prstGeom prst="rect">
            <a:avLst/>
          </a:prstGeom>
          <a:solidFill>
            <a:schemeClr val="accent1">
              <a:alpha val="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38246" name="Rectangle 6">
            <a:extLst>
              <a:ext uri="{FF2B5EF4-FFF2-40B4-BE49-F238E27FC236}">
                <a16:creationId xmlns:a16="http://schemas.microsoft.com/office/drawing/2014/main" id="{54A720B4-3C17-436B-B065-80B1AA28F58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62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38247" name="Rectangle 7">
            <a:extLst>
              <a:ext uri="{FF2B5EF4-FFF2-40B4-BE49-F238E27FC236}">
                <a16:creationId xmlns:a16="http://schemas.microsoft.com/office/drawing/2014/main" id="{31E8BAC5-BCF2-B4CC-0FD8-A132E7477D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14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38248" name="Rectangle 8">
            <a:extLst>
              <a:ext uri="{FF2B5EF4-FFF2-40B4-BE49-F238E27FC236}">
                <a16:creationId xmlns:a16="http://schemas.microsoft.com/office/drawing/2014/main" id="{BAE582EF-19E6-A474-F015-2A4E702148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67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38249" name="Rectangle 9">
            <a:extLst>
              <a:ext uri="{FF2B5EF4-FFF2-40B4-BE49-F238E27FC236}">
                <a16:creationId xmlns:a16="http://schemas.microsoft.com/office/drawing/2014/main" id="{D4E18E08-EDAB-E390-183E-EAA6062A426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9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38250" name="Rectangle 10">
            <a:extLst>
              <a:ext uri="{FF2B5EF4-FFF2-40B4-BE49-F238E27FC236}">
                <a16:creationId xmlns:a16="http://schemas.microsoft.com/office/drawing/2014/main" id="{9928BBB1-9B6C-4431-A8FE-367117B9EAF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38251" name="Rectangle 11">
            <a:extLst>
              <a:ext uri="{FF2B5EF4-FFF2-40B4-BE49-F238E27FC236}">
                <a16:creationId xmlns:a16="http://schemas.microsoft.com/office/drawing/2014/main" id="{63AB4368-4C41-AE0A-0AEA-2A897DBD766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4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38252" name="Rectangle 12">
            <a:extLst>
              <a:ext uri="{FF2B5EF4-FFF2-40B4-BE49-F238E27FC236}">
                <a16:creationId xmlns:a16="http://schemas.microsoft.com/office/drawing/2014/main" id="{C5E1D1A0-14C2-A01E-0223-C265A7F6DC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76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38253" name="Rectangle 13">
            <a:extLst>
              <a:ext uri="{FF2B5EF4-FFF2-40B4-BE49-F238E27FC236}">
                <a16:creationId xmlns:a16="http://schemas.microsoft.com/office/drawing/2014/main" id="{E1BD3CEB-B0C4-95C3-A463-CF3D920A92F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29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38254" name="Rectangle 14">
            <a:extLst>
              <a:ext uri="{FF2B5EF4-FFF2-40B4-BE49-F238E27FC236}">
                <a16:creationId xmlns:a16="http://schemas.microsoft.com/office/drawing/2014/main" id="{80A3DB12-2816-15CF-5F42-0255021224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81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38255" name="Rectangle 15">
            <a:extLst>
              <a:ext uri="{FF2B5EF4-FFF2-40B4-BE49-F238E27FC236}">
                <a16:creationId xmlns:a16="http://schemas.microsoft.com/office/drawing/2014/main" id="{F5B24B85-0FEF-1B38-CB05-8F90B06D689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3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38256" name="Rectangle 16">
            <a:extLst>
              <a:ext uri="{FF2B5EF4-FFF2-40B4-BE49-F238E27FC236}">
                <a16:creationId xmlns:a16="http://schemas.microsoft.com/office/drawing/2014/main" id="{522BF864-EEEE-FC6D-1C34-43D3D90329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86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38257" name="Rectangle 17">
            <a:extLst>
              <a:ext uri="{FF2B5EF4-FFF2-40B4-BE49-F238E27FC236}">
                <a16:creationId xmlns:a16="http://schemas.microsoft.com/office/drawing/2014/main" id="{0D4637DB-0E47-E631-4732-FBAC5E6C75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38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38258" name="Rectangle 18">
            <a:extLst>
              <a:ext uri="{FF2B5EF4-FFF2-40B4-BE49-F238E27FC236}">
                <a16:creationId xmlns:a16="http://schemas.microsoft.com/office/drawing/2014/main" id="{B1FECD5A-C9DC-677C-0555-41FFAAD41E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1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38259" name="Rectangle 19">
            <a:extLst>
              <a:ext uri="{FF2B5EF4-FFF2-40B4-BE49-F238E27FC236}">
                <a16:creationId xmlns:a16="http://schemas.microsoft.com/office/drawing/2014/main" id="{AA38B03B-EE48-1E93-9FDB-8A5AEFF27BB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43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38260" name="Rectangle 20">
            <a:extLst>
              <a:ext uri="{FF2B5EF4-FFF2-40B4-BE49-F238E27FC236}">
                <a16:creationId xmlns:a16="http://schemas.microsoft.com/office/drawing/2014/main" id="{7E3F96D2-8F20-F749-5E32-101FEF821B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5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38261" name="Rectangle 21">
            <a:extLst>
              <a:ext uri="{FF2B5EF4-FFF2-40B4-BE49-F238E27FC236}">
                <a16:creationId xmlns:a16="http://schemas.microsoft.com/office/drawing/2014/main" id="{B806928C-3759-F8B7-94E0-16C5784C34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48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38262" name="Rectangle 22">
            <a:extLst>
              <a:ext uri="{FF2B5EF4-FFF2-40B4-BE49-F238E27FC236}">
                <a16:creationId xmlns:a16="http://schemas.microsoft.com/office/drawing/2014/main" id="{6FAD53A2-CE81-F8A9-50EF-DCBD7F5CFD5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00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38263" name="Rectangle 23">
            <a:extLst>
              <a:ext uri="{FF2B5EF4-FFF2-40B4-BE49-F238E27FC236}">
                <a16:creationId xmlns:a16="http://schemas.microsoft.com/office/drawing/2014/main" id="{03500054-812C-9C29-2895-55AFFF631D7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53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38264" name="Rectangle 24">
            <a:extLst>
              <a:ext uri="{FF2B5EF4-FFF2-40B4-BE49-F238E27FC236}">
                <a16:creationId xmlns:a16="http://schemas.microsoft.com/office/drawing/2014/main" id="{367232CC-096E-4E1D-A4FD-282D2328FE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05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38265" name="Rectangle 25">
            <a:extLst>
              <a:ext uri="{FF2B5EF4-FFF2-40B4-BE49-F238E27FC236}">
                <a16:creationId xmlns:a16="http://schemas.microsoft.com/office/drawing/2014/main" id="{987C19CC-9CE3-0432-32C2-A05FD642E4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38266" name="Rectangle 26">
            <a:extLst>
              <a:ext uri="{FF2B5EF4-FFF2-40B4-BE49-F238E27FC236}">
                <a16:creationId xmlns:a16="http://schemas.microsoft.com/office/drawing/2014/main" id="{23BF3C54-248A-95C1-B303-29B4D706888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10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38267" name="Rectangle 27">
            <a:extLst>
              <a:ext uri="{FF2B5EF4-FFF2-40B4-BE49-F238E27FC236}">
                <a16:creationId xmlns:a16="http://schemas.microsoft.com/office/drawing/2014/main" id="{105CDE1B-2C02-04E9-7FA5-7D0A08746F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62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38268" name="Rectangle 28">
            <a:extLst>
              <a:ext uri="{FF2B5EF4-FFF2-40B4-BE49-F238E27FC236}">
                <a16:creationId xmlns:a16="http://schemas.microsoft.com/office/drawing/2014/main" id="{49AAA70B-A941-85D8-5702-079888C8366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15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38269" name="Rectangle 29">
            <a:extLst>
              <a:ext uri="{FF2B5EF4-FFF2-40B4-BE49-F238E27FC236}">
                <a16:creationId xmlns:a16="http://schemas.microsoft.com/office/drawing/2014/main" id="{A1B983D7-A7A7-D1AF-1E1D-5FC33A320B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7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38270" name="Rectangle 30">
            <a:extLst>
              <a:ext uri="{FF2B5EF4-FFF2-40B4-BE49-F238E27FC236}">
                <a16:creationId xmlns:a16="http://schemas.microsoft.com/office/drawing/2014/main" id="{B8BFC9E7-AD66-8364-40DF-236EF249760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9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38271" name="Rectangle 31">
            <a:extLst>
              <a:ext uri="{FF2B5EF4-FFF2-40B4-BE49-F238E27FC236}">
                <a16:creationId xmlns:a16="http://schemas.microsoft.com/office/drawing/2014/main" id="{680D6144-4907-741A-51A0-A3B64575DD6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2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38272" name="Rectangle 32">
            <a:extLst>
              <a:ext uri="{FF2B5EF4-FFF2-40B4-BE49-F238E27FC236}">
                <a16:creationId xmlns:a16="http://schemas.microsoft.com/office/drawing/2014/main" id="{D5585115-FF1A-85EA-E99A-5199AEA7354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24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38273" name="Rectangle 33">
            <a:extLst>
              <a:ext uri="{FF2B5EF4-FFF2-40B4-BE49-F238E27FC236}">
                <a16:creationId xmlns:a16="http://schemas.microsoft.com/office/drawing/2014/main" id="{C0BF0FB0-216C-95AE-968A-7F112742B33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77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38274" name="Rectangle 34">
            <a:extLst>
              <a:ext uri="{FF2B5EF4-FFF2-40B4-BE49-F238E27FC236}">
                <a16:creationId xmlns:a16="http://schemas.microsoft.com/office/drawing/2014/main" id="{F56D823A-8CDE-B66E-85ED-4D86AFB57E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29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38275" name="Rectangle 35">
            <a:extLst>
              <a:ext uri="{FF2B5EF4-FFF2-40B4-BE49-F238E27FC236}">
                <a16:creationId xmlns:a16="http://schemas.microsoft.com/office/drawing/2014/main" id="{39DF3AEE-6C18-5139-5B10-6674DD85CB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81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</p:spTree>
  </p:cSld>
  <p:clrMapOvr>
    <a:masterClrMapping/>
  </p:clrMapOvr>
  <p:transition advClick="0"/>
</p:sld>
</file>

<file path=ppt/slides/slide1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9266" name="Rectangle 2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7AF50044-7BE1-04E6-2E63-F38D42C9FCB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1143000"/>
            <a:ext cx="8302625" cy="31242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Сложих си новите ръкавици,</a:t>
            </a:r>
            <a:r>
              <a:rPr lang="es-ES" altLang="es-ES" sz="4400" dirty="0">
                <a:solidFill>
                  <a:srgbClr val="292929"/>
                </a:solidFill>
              </a:rPr>
              <a:t>…</a:t>
            </a:r>
          </a:p>
        </p:txBody>
      </p:sp>
      <p:sp>
        <p:nvSpPr>
          <p:cNvPr id="139267" name="Rectangle 3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1D5A4FCF-E594-54E0-8001-DCB20AAA93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533400"/>
            <a:ext cx="8302625" cy="6096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endParaRPr lang="es-ES" altLang="es-ES" sz="4800">
              <a:solidFill>
                <a:srgbClr val="CC3300"/>
              </a:solidFill>
            </a:endParaRPr>
          </a:p>
        </p:txBody>
      </p:sp>
      <p:sp>
        <p:nvSpPr>
          <p:cNvPr id="139268" name="Rectangle 4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E24D0C6E-4AD4-0B84-D0E1-5C2FC584CCD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4267200"/>
            <a:ext cx="8302625" cy="20574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си</a:t>
            </a:r>
            <a:r>
              <a:rPr lang="es-ES" altLang="es-ES" sz="4400" dirty="0">
                <a:solidFill>
                  <a:srgbClr val="292929"/>
                </a:solidFill>
              </a:rPr>
              <a:t>  </a:t>
            </a:r>
            <a:r>
              <a:rPr lang="bg-BG" altLang="es-ES" sz="4400" dirty="0">
                <a:solidFill>
                  <a:srgbClr val="292929"/>
                </a:solidFill>
              </a:rPr>
              <a:t>за   новите</a:t>
            </a:r>
            <a:r>
              <a:rPr lang="es-ES" altLang="es-ES" sz="4400" dirty="0">
                <a:solidFill>
                  <a:srgbClr val="292929"/>
                </a:solidFill>
              </a:rPr>
              <a:t> </a:t>
            </a:r>
            <a:r>
              <a:rPr lang="bg-BG" altLang="es-ES" sz="4400" dirty="0">
                <a:solidFill>
                  <a:srgbClr val="292929"/>
                </a:solidFill>
              </a:rPr>
              <a:t> да  ръкавици,</a:t>
            </a:r>
            <a:r>
              <a:rPr lang="es-ES" altLang="es-ES" sz="4400" dirty="0">
                <a:solidFill>
                  <a:srgbClr val="292929"/>
                </a:solidFill>
              </a:rPr>
              <a:t> </a:t>
            </a:r>
            <a:endParaRPr lang="bg-BG" altLang="es-ES" sz="4400" dirty="0">
              <a:solidFill>
                <a:srgbClr val="292929"/>
              </a:solidFill>
            </a:endParaRPr>
          </a:p>
          <a:p>
            <a:pPr algn="ctr" eaLnBrk="1" hangingPunct="1">
              <a:lnSpc>
                <a:spcPct val="115000"/>
              </a:lnSpc>
            </a:pPr>
            <a:r>
              <a:rPr lang="es-ES" altLang="es-ES" sz="4400" dirty="0">
                <a:solidFill>
                  <a:srgbClr val="292929"/>
                </a:solidFill>
              </a:rPr>
              <a:t>  </a:t>
            </a:r>
            <a:r>
              <a:rPr lang="bg-BG" altLang="es-ES" sz="4400" dirty="0">
                <a:solidFill>
                  <a:srgbClr val="292929"/>
                </a:solidFill>
              </a:rPr>
              <a:t>вън   ходя</a:t>
            </a:r>
            <a:r>
              <a:rPr lang="es-ES" altLang="es-ES" sz="4400" dirty="0">
                <a:solidFill>
                  <a:srgbClr val="292929"/>
                </a:solidFill>
              </a:rPr>
              <a:t>  </a:t>
            </a:r>
            <a:r>
              <a:rPr lang="bg-BG" altLang="es-ES" sz="4400" dirty="0">
                <a:solidFill>
                  <a:srgbClr val="292929"/>
                </a:solidFill>
              </a:rPr>
              <a:t>на</a:t>
            </a:r>
            <a:r>
              <a:rPr lang="es-ES" altLang="es-ES" sz="4400" dirty="0">
                <a:solidFill>
                  <a:srgbClr val="292929"/>
                </a:solidFill>
              </a:rPr>
              <a:t> </a:t>
            </a:r>
          </a:p>
        </p:txBody>
      </p:sp>
      <p:sp>
        <p:nvSpPr>
          <p:cNvPr id="139269" name="Rectangle 5">
            <a:hlinkClick r:id="" action="ppaction://hlinkshowjump?jump=nextslide">
              <a:snd r:embed="rId3" name="arrow.wav"/>
            </a:hlinkClick>
            <a:extLst>
              <a:ext uri="{FF2B5EF4-FFF2-40B4-BE49-F238E27FC236}">
                <a16:creationId xmlns:a16="http://schemas.microsoft.com/office/drawing/2014/main" id="{18CB0F04-5C3A-CEA8-5D9F-472A8FA9CD9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71600" y="4572000"/>
            <a:ext cx="990600" cy="762000"/>
          </a:xfrm>
          <a:prstGeom prst="rect">
            <a:avLst/>
          </a:prstGeom>
          <a:solidFill>
            <a:schemeClr val="accent1">
              <a:alpha val="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39270" name="Rectangle 6">
            <a:extLst>
              <a:ext uri="{FF2B5EF4-FFF2-40B4-BE49-F238E27FC236}">
                <a16:creationId xmlns:a16="http://schemas.microsoft.com/office/drawing/2014/main" id="{C23DF83C-32D2-D130-91B5-B80BE6A9BE1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62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39271" name="Rectangle 7">
            <a:extLst>
              <a:ext uri="{FF2B5EF4-FFF2-40B4-BE49-F238E27FC236}">
                <a16:creationId xmlns:a16="http://schemas.microsoft.com/office/drawing/2014/main" id="{0A007E17-1677-1796-BE68-5CD1FA99C9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14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39272" name="Rectangle 8">
            <a:extLst>
              <a:ext uri="{FF2B5EF4-FFF2-40B4-BE49-F238E27FC236}">
                <a16:creationId xmlns:a16="http://schemas.microsoft.com/office/drawing/2014/main" id="{B97C4D00-7E99-9D68-5A1E-786FA136E4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67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39273" name="Rectangle 9">
            <a:extLst>
              <a:ext uri="{FF2B5EF4-FFF2-40B4-BE49-F238E27FC236}">
                <a16:creationId xmlns:a16="http://schemas.microsoft.com/office/drawing/2014/main" id="{7AFBB0FE-EEC5-EBE2-698F-86E3E51029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9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39274" name="Rectangle 10">
            <a:extLst>
              <a:ext uri="{FF2B5EF4-FFF2-40B4-BE49-F238E27FC236}">
                <a16:creationId xmlns:a16="http://schemas.microsoft.com/office/drawing/2014/main" id="{E8AECD3D-FAAF-14A2-CB0F-303DA202DF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39275" name="Rectangle 11">
            <a:extLst>
              <a:ext uri="{FF2B5EF4-FFF2-40B4-BE49-F238E27FC236}">
                <a16:creationId xmlns:a16="http://schemas.microsoft.com/office/drawing/2014/main" id="{7F1094C1-BBCB-E3BE-51FB-BBA62AD94EE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4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39276" name="Rectangle 12">
            <a:extLst>
              <a:ext uri="{FF2B5EF4-FFF2-40B4-BE49-F238E27FC236}">
                <a16:creationId xmlns:a16="http://schemas.microsoft.com/office/drawing/2014/main" id="{3438DD5C-A4F9-EEE0-AD0D-F443543C2E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76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39277" name="Rectangle 13">
            <a:extLst>
              <a:ext uri="{FF2B5EF4-FFF2-40B4-BE49-F238E27FC236}">
                <a16:creationId xmlns:a16="http://schemas.microsoft.com/office/drawing/2014/main" id="{2AD9C166-EAE5-9801-42A3-847A5E835C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29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39278" name="Rectangle 14">
            <a:extLst>
              <a:ext uri="{FF2B5EF4-FFF2-40B4-BE49-F238E27FC236}">
                <a16:creationId xmlns:a16="http://schemas.microsoft.com/office/drawing/2014/main" id="{2A5C848C-DEB0-AE85-BBF0-1932E4DD68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81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39279" name="Rectangle 15">
            <a:extLst>
              <a:ext uri="{FF2B5EF4-FFF2-40B4-BE49-F238E27FC236}">
                <a16:creationId xmlns:a16="http://schemas.microsoft.com/office/drawing/2014/main" id="{4E9012E4-46C7-2557-232C-3C178DA3C95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3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39280" name="Rectangle 16">
            <a:extLst>
              <a:ext uri="{FF2B5EF4-FFF2-40B4-BE49-F238E27FC236}">
                <a16:creationId xmlns:a16="http://schemas.microsoft.com/office/drawing/2014/main" id="{231D97FA-9982-E9DD-E117-85248E365F7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86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39281" name="Rectangle 17">
            <a:extLst>
              <a:ext uri="{FF2B5EF4-FFF2-40B4-BE49-F238E27FC236}">
                <a16:creationId xmlns:a16="http://schemas.microsoft.com/office/drawing/2014/main" id="{FB03A1DD-DE70-7010-91A1-A7ABE1F77B1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38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39282" name="Rectangle 18">
            <a:extLst>
              <a:ext uri="{FF2B5EF4-FFF2-40B4-BE49-F238E27FC236}">
                <a16:creationId xmlns:a16="http://schemas.microsoft.com/office/drawing/2014/main" id="{33DCD925-8451-90CD-CEF5-A7EC47EC749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1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39283" name="Rectangle 19">
            <a:extLst>
              <a:ext uri="{FF2B5EF4-FFF2-40B4-BE49-F238E27FC236}">
                <a16:creationId xmlns:a16="http://schemas.microsoft.com/office/drawing/2014/main" id="{08C3CBE7-E33E-352E-EA1D-5EF15271AC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43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39284" name="Rectangle 20">
            <a:extLst>
              <a:ext uri="{FF2B5EF4-FFF2-40B4-BE49-F238E27FC236}">
                <a16:creationId xmlns:a16="http://schemas.microsoft.com/office/drawing/2014/main" id="{1AF47EAD-A86F-D969-42D1-176BE411A17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5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39285" name="Rectangle 21">
            <a:extLst>
              <a:ext uri="{FF2B5EF4-FFF2-40B4-BE49-F238E27FC236}">
                <a16:creationId xmlns:a16="http://schemas.microsoft.com/office/drawing/2014/main" id="{B4976521-E3D3-7BFE-EEA7-7D5A3A21CF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48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39286" name="Rectangle 22">
            <a:extLst>
              <a:ext uri="{FF2B5EF4-FFF2-40B4-BE49-F238E27FC236}">
                <a16:creationId xmlns:a16="http://schemas.microsoft.com/office/drawing/2014/main" id="{8B7527A9-5D2A-AAC8-A67B-60341EB434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00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39287" name="Rectangle 23">
            <a:extLst>
              <a:ext uri="{FF2B5EF4-FFF2-40B4-BE49-F238E27FC236}">
                <a16:creationId xmlns:a16="http://schemas.microsoft.com/office/drawing/2014/main" id="{48748E62-91AF-5BCC-0164-5B41B9FD00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53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39288" name="Rectangle 24">
            <a:extLst>
              <a:ext uri="{FF2B5EF4-FFF2-40B4-BE49-F238E27FC236}">
                <a16:creationId xmlns:a16="http://schemas.microsoft.com/office/drawing/2014/main" id="{8F904338-7C0A-EF19-109F-45B71C0258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05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39289" name="Rectangle 25">
            <a:extLst>
              <a:ext uri="{FF2B5EF4-FFF2-40B4-BE49-F238E27FC236}">
                <a16:creationId xmlns:a16="http://schemas.microsoft.com/office/drawing/2014/main" id="{FB178111-4845-52D6-48D7-B0557E838C2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39290" name="Rectangle 26">
            <a:extLst>
              <a:ext uri="{FF2B5EF4-FFF2-40B4-BE49-F238E27FC236}">
                <a16:creationId xmlns:a16="http://schemas.microsoft.com/office/drawing/2014/main" id="{176DBD8A-FAE2-CEA0-F69B-B8903692C35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10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39291" name="Rectangle 27">
            <a:extLst>
              <a:ext uri="{FF2B5EF4-FFF2-40B4-BE49-F238E27FC236}">
                <a16:creationId xmlns:a16="http://schemas.microsoft.com/office/drawing/2014/main" id="{53973643-BF41-FF01-0844-B4003307490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62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39292" name="Rectangle 28">
            <a:extLst>
              <a:ext uri="{FF2B5EF4-FFF2-40B4-BE49-F238E27FC236}">
                <a16:creationId xmlns:a16="http://schemas.microsoft.com/office/drawing/2014/main" id="{D4E3821B-E54D-62A9-DB94-C8491798A6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15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39293" name="Rectangle 29">
            <a:extLst>
              <a:ext uri="{FF2B5EF4-FFF2-40B4-BE49-F238E27FC236}">
                <a16:creationId xmlns:a16="http://schemas.microsoft.com/office/drawing/2014/main" id="{2FAFBEED-E368-49E5-A96B-ACCCE89276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7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39294" name="Rectangle 30">
            <a:extLst>
              <a:ext uri="{FF2B5EF4-FFF2-40B4-BE49-F238E27FC236}">
                <a16:creationId xmlns:a16="http://schemas.microsoft.com/office/drawing/2014/main" id="{B129D2D2-C243-CD91-84B2-6145A98833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9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39295" name="Rectangle 31">
            <a:extLst>
              <a:ext uri="{FF2B5EF4-FFF2-40B4-BE49-F238E27FC236}">
                <a16:creationId xmlns:a16="http://schemas.microsoft.com/office/drawing/2014/main" id="{BD633857-DF97-C423-49CE-782737083A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2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39296" name="Rectangle 32">
            <a:extLst>
              <a:ext uri="{FF2B5EF4-FFF2-40B4-BE49-F238E27FC236}">
                <a16:creationId xmlns:a16="http://schemas.microsoft.com/office/drawing/2014/main" id="{DD4FF3F5-4715-710F-31A9-DE65C9544C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24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39297" name="Rectangle 33">
            <a:extLst>
              <a:ext uri="{FF2B5EF4-FFF2-40B4-BE49-F238E27FC236}">
                <a16:creationId xmlns:a16="http://schemas.microsoft.com/office/drawing/2014/main" id="{F9FAA397-F71A-CCB9-010C-D940F985186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77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39298" name="Rectangle 34">
            <a:extLst>
              <a:ext uri="{FF2B5EF4-FFF2-40B4-BE49-F238E27FC236}">
                <a16:creationId xmlns:a16="http://schemas.microsoft.com/office/drawing/2014/main" id="{2713A4F3-9C96-C92C-73A3-F69F9B83FD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29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39299" name="Rectangle 35">
            <a:extLst>
              <a:ext uri="{FF2B5EF4-FFF2-40B4-BE49-F238E27FC236}">
                <a16:creationId xmlns:a16="http://schemas.microsoft.com/office/drawing/2014/main" id="{EDBAD69F-7E98-C557-20ED-91A319581C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81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</p:spTree>
  </p:cSld>
  <p:clrMapOvr>
    <a:masterClrMapping/>
  </p:clrMapOvr>
  <p:transition advClick="0"/>
</p:sld>
</file>

<file path=ppt/slides/slide1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0290" name="Rectangle 2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03493C15-DE07-5027-2D30-CCA6420DE8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1143000"/>
            <a:ext cx="8302625" cy="31242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Сложих си</a:t>
            </a:r>
            <a:r>
              <a:rPr lang="es-ES" altLang="es-ES" sz="4400" dirty="0">
                <a:solidFill>
                  <a:srgbClr val="292929"/>
                </a:solidFill>
              </a:rPr>
              <a:t>  </a:t>
            </a:r>
            <a:r>
              <a:rPr lang="bg-BG" altLang="es-ES" sz="4400" dirty="0">
                <a:solidFill>
                  <a:srgbClr val="292929"/>
                </a:solidFill>
              </a:rPr>
              <a:t>новите</a:t>
            </a:r>
            <a:r>
              <a:rPr lang="es-ES" altLang="es-ES" sz="4400" dirty="0">
                <a:solidFill>
                  <a:srgbClr val="292929"/>
                </a:solidFill>
              </a:rPr>
              <a:t> </a:t>
            </a:r>
            <a:r>
              <a:rPr lang="bg-BG" altLang="es-ES" sz="4400" dirty="0">
                <a:solidFill>
                  <a:srgbClr val="292929"/>
                </a:solidFill>
              </a:rPr>
              <a:t>ръкавици,</a:t>
            </a:r>
            <a:r>
              <a:rPr lang="es-ES" altLang="es-ES" sz="4400" dirty="0">
                <a:solidFill>
                  <a:srgbClr val="292929"/>
                </a:solidFill>
              </a:rPr>
              <a:t> </a:t>
            </a:r>
          </a:p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за</a:t>
            </a:r>
            <a:r>
              <a:rPr lang="es-ES" altLang="es-ES" sz="4400" dirty="0">
                <a:solidFill>
                  <a:srgbClr val="292929"/>
                </a:solidFill>
              </a:rPr>
              <a:t> </a:t>
            </a:r>
            <a:r>
              <a:rPr lang="bg-BG" altLang="es-ES" sz="4400" dirty="0">
                <a:solidFill>
                  <a:srgbClr val="292929"/>
                </a:solidFill>
              </a:rPr>
              <a:t> </a:t>
            </a:r>
            <a:r>
              <a:rPr lang="es-ES" altLang="es-ES" sz="4400" dirty="0">
                <a:solidFill>
                  <a:srgbClr val="292929"/>
                </a:solidFill>
              </a:rPr>
              <a:t>…</a:t>
            </a:r>
          </a:p>
        </p:txBody>
      </p:sp>
      <p:sp>
        <p:nvSpPr>
          <p:cNvPr id="140291" name="Rectangle 3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086137DD-1874-428C-2A94-27E0E3DBF4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533400"/>
            <a:ext cx="8302625" cy="6096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endParaRPr lang="es-ES" altLang="es-ES" sz="4800">
              <a:solidFill>
                <a:srgbClr val="CC3300"/>
              </a:solidFill>
            </a:endParaRPr>
          </a:p>
        </p:txBody>
      </p:sp>
      <p:sp>
        <p:nvSpPr>
          <p:cNvPr id="140292" name="Rectangle 4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D658BE9A-70FE-B135-7814-3ABBCE0597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4267200"/>
            <a:ext cx="8302625" cy="20574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си</a:t>
            </a:r>
            <a:r>
              <a:rPr lang="es-ES" altLang="es-ES" sz="4400" dirty="0">
                <a:solidFill>
                  <a:srgbClr val="292929"/>
                </a:solidFill>
              </a:rPr>
              <a:t>  </a:t>
            </a:r>
            <a:r>
              <a:rPr lang="bg-BG" altLang="es-ES" sz="4400" dirty="0">
                <a:solidFill>
                  <a:srgbClr val="292929"/>
                </a:solidFill>
              </a:rPr>
              <a:t>за   новите</a:t>
            </a:r>
            <a:r>
              <a:rPr lang="es-ES" altLang="es-ES" sz="4400" dirty="0">
                <a:solidFill>
                  <a:srgbClr val="292929"/>
                </a:solidFill>
              </a:rPr>
              <a:t> </a:t>
            </a:r>
            <a:r>
              <a:rPr lang="bg-BG" altLang="es-ES" sz="4400" dirty="0">
                <a:solidFill>
                  <a:srgbClr val="292929"/>
                </a:solidFill>
              </a:rPr>
              <a:t> да  ръкавици,</a:t>
            </a:r>
            <a:r>
              <a:rPr lang="es-ES" altLang="es-ES" sz="4400" dirty="0">
                <a:solidFill>
                  <a:srgbClr val="292929"/>
                </a:solidFill>
              </a:rPr>
              <a:t> </a:t>
            </a:r>
            <a:endParaRPr lang="bg-BG" altLang="es-ES" sz="4400" dirty="0">
              <a:solidFill>
                <a:srgbClr val="292929"/>
              </a:solidFill>
            </a:endParaRPr>
          </a:p>
          <a:p>
            <a:pPr algn="ctr" eaLnBrk="1" hangingPunct="1">
              <a:lnSpc>
                <a:spcPct val="115000"/>
              </a:lnSpc>
            </a:pPr>
            <a:r>
              <a:rPr lang="es-ES" altLang="es-ES" sz="4400" dirty="0">
                <a:solidFill>
                  <a:srgbClr val="292929"/>
                </a:solidFill>
              </a:rPr>
              <a:t>  </a:t>
            </a:r>
            <a:r>
              <a:rPr lang="bg-BG" altLang="es-ES" sz="4400" dirty="0">
                <a:solidFill>
                  <a:srgbClr val="292929"/>
                </a:solidFill>
              </a:rPr>
              <a:t>вън   ходя</a:t>
            </a:r>
            <a:r>
              <a:rPr lang="es-ES" altLang="es-ES" sz="4400" dirty="0">
                <a:solidFill>
                  <a:srgbClr val="292929"/>
                </a:solidFill>
              </a:rPr>
              <a:t>  </a:t>
            </a:r>
            <a:r>
              <a:rPr lang="bg-BG" altLang="es-ES" sz="4400" dirty="0">
                <a:solidFill>
                  <a:srgbClr val="292929"/>
                </a:solidFill>
              </a:rPr>
              <a:t>на</a:t>
            </a:r>
            <a:r>
              <a:rPr lang="es-ES" altLang="es-ES" sz="4400" dirty="0">
                <a:solidFill>
                  <a:srgbClr val="292929"/>
                </a:solidFill>
              </a:rPr>
              <a:t> </a:t>
            </a:r>
          </a:p>
        </p:txBody>
      </p:sp>
      <p:sp>
        <p:nvSpPr>
          <p:cNvPr id="140293" name="Rectangle 5">
            <a:hlinkClick r:id="" action="ppaction://hlinkshowjump?jump=nextslide">
              <a:snd r:embed="rId3" name="arrow.wav"/>
            </a:hlinkClick>
            <a:extLst>
              <a:ext uri="{FF2B5EF4-FFF2-40B4-BE49-F238E27FC236}">
                <a16:creationId xmlns:a16="http://schemas.microsoft.com/office/drawing/2014/main" id="{1F0E7592-2772-840B-CB86-246930601B9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48200" y="4572000"/>
            <a:ext cx="838200" cy="762000"/>
          </a:xfrm>
          <a:prstGeom prst="rect">
            <a:avLst/>
          </a:prstGeom>
          <a:solidFill>
            <a:schemeClr val="accent1">
              <a:alpha val="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40294" name="Rectangle 6">
            <a:extLst>
              <a:ext uri="{FF2B5EF4-FFF2-40B4-BE49-F238E27FC236}">
                <a16:creationId xmlns:a16="http://schemas.microsoft.com/office/drawing/2014/main" id="{E7F7AD0A-D4D9-7569-5635-2DA044B8CF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62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40295" name="Rectangle 7">
            <a:extLst>
              <a:ext uri="{FF2B5EF4-FFF2-40B4-BE49-F238E27FC236}">
                <a16:creationId xmlns:a16="http://schemas.microsoft.com/office/drawing/2014/main" id="{49795C6C-714C-E41D-F207-11DBADC390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14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40296" name="Rectangle 8">
            <a:extLst>
              <a:ext uri="{FF2B5EF4-FFF2-40B4-BE49-F238E27FC236}">
                <a16:creationId xmlns:a16="http://schemas.microsoft.com/office/drawing/2014/main" id="{99347EDC-B2B8-2664-A736-51A78825B5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67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40297" name="Rectangle 9">
            <a:extLst>
              <a:ext uri="{FF2B5EF4-FFF2-40B4-BE49-F238E27FC236}">
                <a16:creationId xmlns:a16="http://schemas.microsoft.com/office/drawing/2014/main" id="{EF07EAFB-D9F4-F0D5-AFF7-6D63C75922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9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40298" name="Rectangle 10">
            <a:extLst>
              <a:ext uri="{FF2B5EF4-FFF2-40B4-BE49-F238E27FC236}">
                <a16:creationId xmlns:a16="http://schemas.microsoft.com/office/drawing/2014/main" id="{55B00572-E09A-2DD0-3605-DAF0A38D618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40299" name="Rectangle 11">
            <a:extLst>
              <a:ext uri="{FF2B5EF4-FFF2-40B4-BE49-F238E27FC236}">
                <a16:creationId xmlns:a16="http://schemas.microsoft.com/office/drawing/2014/main" id="{7D66D6B3-0470-6041-8D92-3C501B5D853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4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40300" name="Rectangle 12">
            <a:extLst>
              <a:ext uri="{FF2B5EF4-FFF2-40B4-BE49-F238E27FC236}">
                <a16:creationId xmlns:a16="http://schemas.microsoft.com/office/drawing/2014/main" id="{54991D66-CA2C-F8E0-79D2-6D5172C958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76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40301" name="Rectangle 13">
            <a:extLst>
              <a:ext uri="{FF2B5EF4-FFF2-40B4-BE49-F238E27FC236}">
                <a16:creationId xmlns:a16="http://schemas.microsoft.com/office/drawing/2014/main" id="{CF018795-CB67-66B7-261C-BFC3AA5073E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29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40302" name="Rectangle 14">
            <a:extLst>
              <a:ext uri="{FF2B5EF4-FFF2-40B4-BE49-F238E27FC236}">
                <a16:creationId xmlns:a16="http://schemas.microsoft.com/office/drawing/2014/main" id="{E26C4164-3AAE-1A2B-D33D-8A55A0AF226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81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40303" name="Rectangle 15">
            <a:extLst>
              <a:ext uri="{FF2B5EF4-FFF2-40B4-BE49-F238E27FC236}">
                <a16:creationId xmlns:a16="http://schemas.microsoft.com/office/drawing/2014/main" id="{CAB2170B-E7FE-BFD7-2426-0BB4DA7825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3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40304" name="Rectangle 16">
            <a:extLst>
              <a:ext uri="{FF2B5EF4-FFF2-40B4-BE49-F238E27FC236}">
                <a16:creationId xmlns:a16="http://schemas.microsoft.com/office/drawing/2014/main" id="{A8E5EDF5-BD2E-9A01-C629-7418A49AC2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86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40305" name="Rectangle 17">
            <a:extLst>
              <a:ext uri="{FF2B5EF4-FFF2-40B4-BE49-F238E27FC236}">
                <a16:creationId xmlns:a16="http://schemas.microsoft.com/office/drawing/2014/main" id="{DC4B14ED-1EAF-79A2-79DD-1034331A31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38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40306" name="Rectangle 18">
            <a:extLst>
              <a:ext uri="{FF2B5EF4-FFF2-40B4-BE49-F238E27FC236}">
                <a16:creationId xmlns:a16="http://schemas.microsoft.com/office/drawing/2014/main" id="{1F7B27F5-E47E-AA88-14CB-5FEBCD711A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1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40307" name="Rectangle 19">
            <a:extLst>
              <a:ext uri="{FF2B5EF4-FFF2-40B4-BE49-F238E27FC236}">
                <a16:creationId xmlns:a16="http://schemas.microsoft.com/office/drawing/2014/main" id="{9873007B-0B5B-8831-A724-776A0EEC8D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43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40308" name="Rectangle 20">
            <a:extLst>
              <a:ext uri="{FF2B5EF4-FFF2-40B4-BE49-F238E27FC236}">
                <a16:creationId xmlns:a16="http://schemas.microsoft.com/office/drawing/2014/main" id="{0D96BD28-9731-BB85-216C-B8E28E966E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5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40309" name="Rectangle 21">
            <a:extLst>
              <a:ext uri="{FF2B5EF4-FFF2-40B4-BE49-F238E27FC236}">
                <a16:creationId xmlns:a16="http://schemas.microsoft.com/office/drawing/2014/main" id="{F5D56ECB-ACFE-E4D6-B3CE-0EFB627AC1B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48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40310" name="Rectangle 22">
            <a:extLst>
              <a:ext uri="{FF2B5EF4-FFF2-40B4-BE49-F238E27FC236}">
                <a16:creationId xmlns:a16="http://schemas.microsoft.com/office/drawing/2014/main" id="{3758E9B0-40B4-A42C-4265-BDEA719217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00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40311" name="Rectangle 23">
            <a:extLst>
              <a:ext uri="{FF2B5EF4-FFF2-40B4-BE49-F238E27FC236}">
                <a16:creationId xmlns:a16="http://schemas.microsoft.com/office/drawing/2014/main" id="{99D9161F-BF8B-CECA-8BB8-10265DF05F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53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40312" name="Rectangle 24">
            <a:extLst>
              <a:ext uri="{FF2B5EF4-FFF2-40B4-BE49-F238E27FC236}">
                <a16:creationId xmlns:a16="http://schemas.microsoft.com/office/drawing/2014/main" id="{8803D124-DB6A-E990-3345-3AC7D9B73C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05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40313" name="Rectangle 25">
            <a:extLst>
              <a:ext uri="{FF2B5EF4-FFF2-40B4-BE49-F238E27FC236}">
                <a16:creationId xmlns:a16="http://schemas.microsoft.com/office/drawing/2014/main" id="{218FDD30-6648-337B-0A0A-B4BDB5CE853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40314" name="Rectangle 26">
            <a:extLst>
              <a:ext uri="{FF2B5EF4-FFF2-40B4-BE49-F238E27FC236}">
                <a16:creationId xmlns:a16="http://schemas.microsoft.com/office/drawing/2014/main" id="{DC5C284A-8CC5-1ADD-02F9-BFCD601859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10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40315" name="Rectangle 27">
            <a:extLst>
              <a:ext uri="{FF2B5EF4-FFF2-40B4-BE49-F238E27FC236}">
                <a16:creationId xmlns:a16="http://schemas.microsoft.com/office/drawing/2014/main" id="{B0513582-1D40-5D09-0D74-9AF26813C6A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62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40316" name="Rectangle 28">
            <a:extLst>
              <a:ext uri="{FF2B5EF4-FFF2-40B4-BE49-F238E27FC236}">
                <a16:creationId xmlns:a16="http://schemas.microsoft.com/office/drawing/2014/main" id="{7B262FC7-6227-8EF8-47D1-9C1E94F772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15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40317" name="Rectangle 29">
            <a:extLst>
              <a:ext uri="{FF2B5EF4-FFF2-40B4-BE49-F238E27FC236}">
                <a16:creationId xmlns:a16="http://schemas.microsoft.com/office/drawing/2014/main" id="{353C1D22-B457-CEC8-FADA-52DBB43091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7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40318" name="Rectangle 30">
            <a:extLst>
              <a:ext uri="{FF2B5EF4-FFF2-40B4-BE49-F238E27FC236}">
                <a16:creationId xmlns:a16="http://schemas.microsoft.com/office/drawing/2014/main" id="{82A5723B-8E80-6BA7-7F69-DA4A7DCC56F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9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40319" name="Rectangle 31">
            <a:extLst>
              <a:ext uri="{FF2B5EF4-FFF2-40B4-BE49-F238E27FC236}">
                <a16:creationId xmlns:a16="http://schemas.microsoft.com/office/drawing/2014/main" id="{A88C75BF-1BB6-7296-A2A5-25F369EE914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2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40320" name="Rectangle 32">
            <a:extLst>
              <a:ext uri="{FF2B5EF4-FFF2-40B4-BE49-F238E27FC236}">
                <a16:creationId xmlns:a16="http://schemas.microsoft.com/office/drawing/2014/main" id="{A63F8CC6-20BA-62A0-1F95-A13EA5FFC4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24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40321" name="Rectangle 33">
            <a:extLst>
              <a:ext uri="{FF2B5EF4-FFF2-40B4-BE49-F238E27FC236}">
                <a16:creationId xmlns:a16="http://schemas.microsoft.com/office/drawing/2014/main" id="{DE0EBA84-DB14-FD05-4470-5C902C8CE7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77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40322" name="Rectangle 34">
            <a:extLst>
              <a:ext uri="{FF2B5EF4-FFF2-40B4-BE49-F238E27FC236}">
                <a16:creationId xmlns:a16="http://schemas.microsoft.com/office/drawing/2014/main" id="{BB6AD264-E1C6-D90D-7849-C2ED051F263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29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40323" name="Rectangle 35">
            <a:extLst>
              <a:ext uri="{FF2B5EF4-FFF2-40B4-BE49-F238E27FC236}">
                <a16:creationId xmlns:a16="http://schemas.microsoft.com/office/drawing/2014/main" id="{AE9753CF-9D81-A031-E626-7F50234AE4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81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</p:spTree>
  </p:cSld>
  <p:clrMapOvr>
    <a:masterClrMapping/>
  </p:clrMapOvr>
  <p:transition advClick="0"/>
</p:sld>
</file>

<file path=ppt/slides/slide1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1314" name="Rectangle 2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9B8ADCB9-B1F8-D1CD-4DE2-228FF74F07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1143000"/>
            <a:ext cx="8302625" cy="31242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Сложих</a:t>
            </a:r>
            <a:r>
              <a:rPr lang="es-ES" altLang="es-ES" sz="4400" dirty="0">
                <a:solidFill>
                  <a:srgbClr val="292929"/>
                </a:solidFill>
              </a:rPr>
              <a:t> </a:t>
            </a:r>
            <a:r>
              <a:rPr lang="bg-BG" altLang="es-ES" sz="4400" dirty="0">
                <a:solidFill>
                  <a:srgbClr val="292929"/>
                </a:solidFill>
              </a:rPr>
              <a:t>си</a:t>
            </a:r>
            <a:r>
              <a:rPr lang="es-ES" altLang="es-ES" sz="4400" dirty="0">
                <a:solidFill>
                  <a:srgbClr val="292929"/>
                </a:solidFill>
              </a:rPr>
              <a:t>  </a:t>
            </a:r>
            <a:r>
              <a:rPr lang="bg-BG" altLang="es-ES" sz="4400" dirty="0">
                <a:solidFill>
                  <a:srgbClr val="292929"/>
                </a:solidFill>
              </a:rPr>
              <a:t>новите</a:t>
            </a:r>
            <a:r>
              <a:rPr lang="es-ES" altLang="es-ES" sz="4400" dirty="0">
                <a:solidFill>
                  <a:srgbClr val="292929"/>
                </a:solidFill>
              </a:rPr>
              <a:t> </a:t>
            </a:r>
            <a:r>
              <a:rPr lang="bg-BG" altLang="es-ES" sz="4400" dirty="0">
                <a:solidFill>
                  <a:srgbClr val="292929"/>
                </a:solidFill>
              </a:rPr>
              <a:t>ръкавици,</a:t>
            </a:r>
            <a:r>
              <a:rPr lang="es-ES" altLang="es-ES" sz="4400" dirty="0">
                <a:solidFill>
                  <a:srgbClr val="292929"/>
                </a:solidFill>
              </a:rPr>
              <a:t> </a:t>
            </a:r>
          </a:p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за</a:t>
            </a:r>
            <a:r>
              <a:rPr lang="es-ES" altLang="es-ES" sz="4400" dirty="0">
                <a:solidFill>
                  <a:srgbClr val="292929"/>
                </a:solidFill>
              </a:rPr>
              <a:t>  </a:t>
            </a:r>
            <a:r>
              <a:rPr lang="bg-BG" altLang="es-ES" sz="4400" dirty="0">
                <a:solidFill>
                  <a:srgbClr val="292929"/>
                </a:solidFill>
              </a:rPr>
              <a:t>да</a:t>
            </a:r>
            <a:r>
              <a:rPr lang="es-ES" altLang="es-ES" sz="4400" dirty="0">
                <a:solidFill>
                  <a:srgbClr val="292929"/>
                </a:solidFill>
              </a:rPr>
              <a:t> </a:t>
            </a:r>
            <a:r>
              <a:rPr lang="bg-BG" altLang="es-ES" sz="4400" dirty="0">
                <a:solidFill>
                  <a:srgbClr val="292929"/>
                </a:solidFill>
              </a:rPr>
              <a:t> </a:t>
            </a:r>
            <a:r>
              <a:rPr lang="es-ES" altLang="es-ES" sz="4400" dirty="0">
                <a:solidFill>
                  <a:srgbClr val="292929"/>
                </a:solidFill>
              </a:rPr>
              <a:t>…</a:t>
            </a:r>
          </a:p>
        </p:txBody>
      </p:sp>
      <p:sp>
        <p:nvSpPr>
          <p:cNvPr id="141315" name="Rectangle 3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50A29068-2338-7D44-17EC-509720267D0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533400"/>
            <a:ext cx="8302625" cy="6096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endParaRPr lang="es-ES" altLang="es-ES" sz="4800">
              <a:solidFill>
                <a:srgbClr val="CC3300"/>
              </a:solidFill>
            </a:endParaRPr>
          </a:p>
        </p:txBody>
      </p:sp>
      <p:sp>
        <p:nvSpPr>
          <p:cNvPr id="141316" name="Rectangle 4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86242E40-BA3D-4FCA-FD05-2753A33E71F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4267200"/>
            <a:ext cx="8302625" cy="20574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си</a:t>
            </a:r>
            <a:r>
              <a:rPr lang="es-ES" altLang="es-ES" sz="4400" dirty="0">
                <a:solidFill>
                  <a:srgbClr val="292929"/>
                </a:solidFill>
              </a:rPr>
              <a:t>  </a:t>
            </a:r>
            <a:r>
              <a:rPr lang="bg-BG" altLang="es-ES" sz="4400" dirty="0">
                <a:solidFill>
                  <a:srgbClr val="292929"/>
                </a:solidFill>
              </a:rPr>
              <a:t>за   новите</a:t>
            </a:r>
            <a:r>
              <a:rPr lang="es-ES" altLang="es-ES" sz="4400" dirty="0">
                <a:solidFill>
                  <a:srgbClr val="292929"/>
                </a:solidFill>
              </a:rPr>
              <a:t> </a:t>
            </a:r>
            <a:r>
              <a:rPr lang="bg-BG" altLang="es-ES" sz="4400" dirty="0">
                <a:solidFill>
                  <a:srgbClr val="292929"/>
                </a:solidFill>
              </a:rPr>
              <a:t> да  ръкавици,</a:t>
            </a:r>
            <a:r>
              <a:rPr lang="es-ES" altLang="es-ES" sz="4400" dirty="0">
                <a:solidFill>
                  <a:srgbClr val="292929"/>
                </a:solidFill>
              </a:rPr>
              <a:t> </a:t>
            </a:r>
            <a:endParaRPr lang="bg-BG" altLang="es-ES" sz="4400" dirty="0">
              <a:solidFill>
                <a:srgbClr val="292929"/>
              </a:solidFill>
            </a:endParaRPr>
          </a:p>
          <a:p>
            <a:pPr algn="ctr" eaLnBrk="1" hangingPunct="1">
              <a:lnSpc>
                <a:spcPct val="115000"/>
              </a:lnSpc>
            </a:pPr>
            <a:r>
              <a:rPr lang="es-ES" altLang="es-ES" sz="4400" dirty="0">
                <a:solidFill>
                  <a:srgbClr val="292929"/>
                </a:solidFill>
              </a:rPr>
              <a:t>  </a:t>
            </a:r>
            <a:r>
              <a:rPr lang="bg-BG" altLang="es-ES" sz="4400" dirty="0">
                <a:solidFill>
                  <a:srgbClr val="292929"/>
                </a:solidFill>
              </a:rPr>
              <a:t>вън   ходя</a:t>
            </a:r>
            <a:r>
              <a:rPr lang="es-ES" altLang="es-ES" sz="4400" dirty="0">
                <a:solidFill>
                  <a:srgbClr val="292929"/>
                </a:solidFill>
              </a:rPr>
              <a:t>  </a:t>
            </a:r>
            <a:r>
              <a:rPr lang="bg-BG" altLang="es-ES" sz="4400" dirty="0">
                <a:solidFill>
                  <a:srgbClr val="292929"/>
                </a:solidFill>
              </a:rPr>
              <a:t>на</a:t>
            </a:r>
            <a:r>
              <a:rPr lang="es-ES" altLang="es-ES" sz="4400" dirty="0">
                <a:solidFill>
                  <a:srgbClr val="292929"/>
                </a:solidFill>
              </a:rPr>
              <a:t> </a:t>
            </a:r>
          </a:p>
        </p:txBody>
      </p:sp>
      <p:sp>
        <p:nvSpPr>
          <p:cNvPr id="141317" name="Rectangle 5">
            <a:hlinkClick r:id="" action="ppaction://hlinkshowjump?jump=nextslide">
              <a:snd r:embed="rId3" name="arrow.wav"/>
            </a:hlinkClick>
            <a:extLst>
              <a:ext uri="{FF2B5EF4-FFF2-40B4-BE49-F238E27FC236}">
                <a16:creationId xmlns:a16="http://schemas.microsoft.com/office/drawing/2014/main" id="{7BA313C3-45C2-B7C2-8F36-5873F92205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14800" y="5410200"/>
            <a:ext cx="1524000" cy="762000"/>
          </a:xfrm>
          <a:prstGeom prst="rect">
            <a:avLst/>
          </a:prstGeom>
          <a:solidFill>
            <a:schemeClr val="accent1">
              <a:alpha val="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41318" name="Rectangle 6">
            <a:extLst>
              <a:ext uri="{FF2B5EF4-FFF2-40B4-BE49-F238E27FC236}">
                <a16:creationId xmlns:a16="http://schemas.microsoft.com/office/drawing/2014/main" id="{BE239B1A-7F35-38AA-D628-CE1181C3B6E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62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41319" name="Rectangle 7">
            <a:extLst>
              <a:ext uri="{FF2B5EF4-FFF2-40B4-BE49-F238E27FC236}">
                <a16:creationId xmlns:a16="http://schemas.microsoft.com/office/drawing/2014/main" id="{545862B3-AF0C-E58E-CF3A-B09BD66549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14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41320" name="Rectangle 8">
            <a:extLst>
              <a:ext uri="{FF2B5EF4-FFF2-40B4-BE49-F238E27FC236}">
                <a16:creationId xmlns:a16="http://schemas.microsoft.com/office/drawing/2014/main" id="{DB219441-19E7-429B-33DE-88C8796205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67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41321" name="Rectangle 9">
            <a:extLst>
              <a:ext uri="{FF2B5EF4-FFF2-40B4-BE49-F238E27FC236}">
                <a16:creationId xmlns:a16="http://schemas.microsoft.com/office/drawing/2014/main" id="{CDF3D0E8-2DA8-2B27-1F86-2F0C10573B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9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41322" name="Rectangle 10">
            <a:extLst>
              <a:ext uri="{FF2B5EF4-FFF2-40B4-BE49-F238E27FC236}">
                <a16:creationId xmlns:a16="http://schemas.microsoft.com/office/drawing/2014/main" id="{841FA2FF-07E3-DE59-9380-81FA759EFE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41323" name="Rectangle 11">
            <a:extLst>
              <a:ext uri="{FF2B5EF4-FFF2-40B4-BE49-F238E27FC236}">
                <a16:creationId xmlns:a16="http://schemas.microsoft.com/office/drawing/2014/main" id="{9384FE96-28BB-5136-50E2-D940414B9B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4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41324" name="Rectangle 12">
            <a:extLst>
              <a:ext uri="{FF2B5EF4-FFF2-40B4-BE49-F238E27FC236}">
                <a16:creationId xmlns:a16="http://schemas.microsoft.com/office/drawing/2014/main" id="{A8834EAE-2F21-7741-A035-55A93D64F33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76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41325" name="Rectangle 13">
            <a:extLst>
              <a:ext uri="{FF2B5EF4-FFF2-40B4-BE49-F238E27FC236}">
                <a16:creationId xmlns:a16="http://schemas.microsoft.com/office/drawing/2014/main" id="{BCDC2302-330F-6F35-B240-9B8113FF40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29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41326" name="Rectangle 14">
            <a:extLst>
              <a:ext uri="{FF2B5EF4-FFF2-40B4-BE49-F238E27FC236}">
                <a16:creationId xmlns:a16="http://schemas.microsoft.com/office/drawing/2014/main" id="{522A7C1D-B4FB-0A6D-8FDF-538F970ED25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81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41327" name="Rectangle 15">
            <a:extLst>
              <a:ext uri="{FF2B5EF4-FFF2-40B4-BE49-F238E27FC236}">
                <a16:creationId xmlns:a16="http://schemas.microsoft.com/office/drawing/2014/main" id="{151F6BF3-076F-A1D3-21A1-5EC0D73199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3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41328" name="Rectangle 16">
            <a:extLst>
              <a:ext uri="{FF2B5EF4-FFF2-40B4-BE49-F238E27FC236}">
                <a16:creationId xmlns:a16="http://schemas.microsoft.com/office/drawing/2014/main" id="{86A9449F-C168-DA1A-82B7-7E109864E6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86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41329" name="Rectangle 17">
            <a:extLst>
              <a:ext uri="{FF2B5EF4-FFF2-40B4-BE49-F238E27FC236}">
                <a16:creationId xmlns:a16="http://schemas.microsoft.com/office/drawing/2014/main" id="{07B68CDA-3D3E-E0D7-8DBB-3F07B83A025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38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41330" name="Rectangle 18">
            <a:extLst>
              <a:ext uri="{FF2B5EF4-FFF2-40B4-BE49-F238E27FC236}">
                <a16:creationId xmlns:a16="http://schemas.microsoft.com/office/drawing/2014/main" id="{E6EA4705-B2BD-30AF-03EF-15F06202093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1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41331" name="Rectangle 19">
            <a:extLst>
              <a:ext uri="{FF2B5EF4-FFF2-40B4-BE49-F238E27FC236}">
                <a16:creationId xmlns:a16="http://schemas.microsoft.com/office/drawing/2014/main" id="{D3CB5088-6CDC-E334-CE74-66ABD0BB4A0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43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41332" name="Rectangle 20">
            <a:extLst>
              <a:ext uri="{FF2B5EF4-FFF2-40B4-BE49-F238E27FC236}">
                <a16:creationId xmlns:a16="http://schemas.microsoft.com/office/drawing/2014/main" id="{A887326D-C146-E81D-5053-36672EF8D37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5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41333" name="Rectangle 21">
            <a:extLst>
              <a:ext uri="{FF2B5EF4-FFF2-40B4-BE49-F238E27FC236}">
                <a16:creationId xmlns:a16="http://schemas.microsoft.com/office/drawing/2014/main" id="{E5DAB6D3-8C22-8190-579C-E2987F4679D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48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41334" name="Rectangle 22">
            <a:extLst>
              <a:ext uri="{FF2B5EF4-FFF2-40B4-BE49-F238E27FC236}">
                <a16:creationId xmlns:a16="http://schemas.microsoft.com/office/drawing/2014/main" id="{3A2DC8FA-D21F-F7F2-B43E-214D0DE23EC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00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41335" name="Rectangle 23">
            <a:extLst>
              <a:ext uri="{FF2B5EF4-FFF2-40B4-BE49-F238E27FC236}">
                <a16:creationId xmlns:a16="http://schemas.microsoft.com/office/drawing/2014/main" id="{0B9E79ED-CB82-29C5-EA51-B1B5E0D732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53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41336" name="Rectangle 24">
            <a:extLst>
              <a:ext uri="{FF2B5EF4-FFF2-40B4-BE49-F238E27FC236}">
                <a16:creationId xmlns:a16="http://schemas.microsoft.com/office/drawing/2014/main" id="{6B88141E-E575-51CE-EA43-94206ADDFDA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05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41337" name="Rectangle 25">
            <a:extLst>
              <a:ext uri="{FF2B5EF4-FFF2-40B4-BE49-F238E27FC236}">
                <a16:creationId xmlns:a16="http://schemas.microsoft.com/office/drawing/2014/main" id="{9C844CB6-4FD7-89E6-22CE-C8EF9123F21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41338" name="Rectangle 26">
            <a:extLst>
              <a:ext uri="{FF2B5EF4-FFF2-40B4-BE49-F238E27FC236}">
                <a16:creationId xmlns:a16="http://schemas.microsoft.com/office/drawing/2014/main" id="{76E5E304-3C2F-111A-D4B2-28933356BA1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10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41339" name="Rectangle 27">
            <a:extLst>
              <a:ext uri="{FF2B5EF4-FFF2-40B4-BE49-F238E27FC236}">
                <a16:creationId xmlns:a16="http://schemas.microsoft.com/office/drawing/2014/main" id="{5F4291CD-19DE-AF5B-8561-039B7A4791A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62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41340" name="Rectangle 28">
            <a:extLst>
              <a:ext uri="{FF2B5EF4-FFF2-40B4-BE49-F238E27FC236}">
                <a16:creationId xmlns:a16="http://schemas.microsoft.com/office/drawing/2014/main" id="{A5D4C47C-B086-ABAA-EBD2-53858C66BC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15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41341" name="Rectangle 29">
            <a:extLst>
              <a:ext uri="{FF2B5EF4-FFF2-40B4-BE49-F238E27FC236}">
                <a16:creationId xmlns:a16="http://schemas.microsoft.com/office/drawing/2014/main" id="{5DA84563-7810-4845-C228-A9AF0ED9DE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7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41342" name="Rectangle 30">
            <a:extLst>
              <a:ext uri="{FF2B5EF4-FFF2-40B4-BE49-F238E27FC236}">
                <a16:creationId xmlns:a16="http://schemas.microsoft.com/office/drawing/2014/main" id="{1B341E8C-0612-8391-1971-98A61CCDF7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9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41343" name="Rectangle 31">
            <a:extLst>
              <a:ext uri="{FF2B5EF4-FFF2-40B4-BE49-F238E27FC236}">
                <a16:creationId xmlns:a16="http://schemas.microsoft.com/office/drawing/2014/main" id="{76D96B86-04AA-50D5-3A0F-3FD901DAA95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2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41344" name="Rectangle 32">
            <a:extLst>
              <a:ext uri="{FF2B5EF4-FFF2-40B4-BE49-F238E27FC236}">
                <a16:creationId xmlns:a16="http://schemas.microsoft.com/office/drawing/2014/main" id="{49927186-3D2B-D6B6-BBCD-BA7BDE9A48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24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41345" name="Rectangle 33">
            <a:extLst>
              <a:ext uri="{FF2B5EF4-FFF2-40B4-BE49-F238E27FC236}">
                <a16:creationId xmlns:a16="http://schemas.microsoft.com/office/drawing/2014/main" id="{E5917E67-9368-CFC3-5DE7-593625B29D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77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41346" name="Rectangle 34">
            <a:extLst>
              <a:ext uri="{FF2B5EF4-FFF2-40B4-BE49-F238E27FC236}">
                <a16:creationId xmlns:a16="http://schemas.microsoft.com/office/drawing/2014/main" id="{844069F3-FCE9-1B7B-3701-9074291560E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29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41347" name="Rectangle 35">
            <a:extLst>
              <a:ext uri="{FF2B5EF4-FFF2-40B4-BE49-F238E27FC236}">
                <a16:creationId xmlns:a16="http://schemas.microsoft.com/office/drawing/2014/main" id="{657A94DF-1C44-6D1F-8A5A-AD21BDE0AF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81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</p:spTree>
  </p:cSld>
  <p:clrMapOvr>
    <a:masterClrMapping/>
  </p:clrMapOvr>
  <p:transition advClick="0"/>
</p:sld>
</file>

<file path=ppt/slides/slide1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2338" name="Rectangle 2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A984DD2A-D804-E81C-9C82-B079ED89C43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1143000"/>
            <a:ext cx="8302625" cy="31242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Сложих си</a:t>
            </a:r>
            <a:r>
              <a:rPr lang="es-ES" altLang="es-ES" sz="4400" dirty="0">
                <a:solidFill>
                  <a:srgbClr val="292929"/>
                </a:solidFill>
              </a:rPr>
              <a:t>  </a:t>
            </a:r>
            <a:r>
              <a:rPr lang="bg-BG" altLang="es-ES" sz="4400" dirty="0">
                <a:solidFill>
                  <a:srgbClr val="292929"/>
                </a:solidFill>
              </a:rPr>
              <a:t>новите</a:t>
            </a:r>
            <a:r>
              <a:rPr lang="es-ES" altLang="es-ES" sz="4400" dirty="0">
                <a:solidFill>
                  <a:srgbClr val="292929"/>
                </a:solidFill>
              </a:rPr>
              <a:t> </a:t>
            </a:r>
            <a:r>
              <a:rPr lang="bg-BG" altLang="es-ES" sz="4400" dirty="0">
                <a:solidFill>
                  <a:srgbClr val="292929"/>
                </a:solidFill>
              </a:rPr>
              <a:t>ръкавици,</a:t>
            </a:r>
            <a:r>
              <a:rPr lang="es-ES" altLang="es-ES" sz="4400" dirty="0">
                <a:solidFill>
                  <a:srgbClr val="292929"/>
                </a:solidFill>
              </a:rPr>
              <a:t> </a:t>
            </a:r>
          </a:p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за</a:t>
            </a:r>
            <a:r>
              <a:rPr lang="es-ES" altLang="es-ES" sz="4400" dirty="0">
                <a:solidFill>
                  <a:srgbClr val="292929"/>
                </a:solidFill>
              </a:rPr>
              <a:t>  </a:t>
            </a:r>
            <a:r>
              <a:rPr lang="bg-BG" altLang="es-ES" sz="4400" dirty="0">
                <a:solidFill>
                  <a:srgbClr val="292929"/>
                </a:solidFill>
              </a:rPr>
              <a:t>да</a:t>
            </a:r>
            <a:r>
              <a:rPr lang="es-ES" altLang="es-ES" sz="4400" dirty="0">
                <a:solidFill>
                  <a:srgbClr val="292929"/>
                </a:solidFill>
              </a:rPr>
              <a:t> </a:t>
            </a:r>
            <a:r>
              <a:rPr lang="bg-BG" altLang="es-ES" sz="4400" dirty="0">
                <a:solidFill>
                  <a:srgbClr val="292929"/>
                </a:solidFill>
              </a:rPr>
              <a:t>ходя </a:t>
            </a:r>
            <a:r>
              <a:rPr lang="es-ES" altLang="es-ES" sz="4400" dirty="0">
                <a:solidFill>
                  <a:srgbClr val="292929"/>
                </a:solidFill>
              </a:rPr>
              <a:t>…</a:t>
            </a:r>
          </a:p>
        </p:txBody>
      </p:sp>
      <p:sp>
        <p:nvSpPr>
          <p:cNvPr id="142339" name="Rectangle 3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34B92C5E-F242-1BBA-75C8-59B6007213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533400"/>
            <a:ext cx="8302625" cy="6096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endParaRPr lang="es-ES" altLang="es-ES" sz="4800">
              <a:solidFill>
                <a:srgbClr val="CC3300"/>
              </a:solidFill>
            </a:endParaRPr>
          </a:p>
        </p:txBody>
      </p:sp>
      <p:sp>
        <p:nvSpPr>
          <p:cNvPr id="142340" name="Rectangle 4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602319BC-776C-A98E-2CB3-BCF1BAE6767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4267200"/>
            <a:ext cx="8302625" cy="20574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си</a:t>
            </a:r>
            <a:r>
              <a:rPr lang="es-ES" altLang="es-ES" sz="4400" dirty="0">
                <a:solidFill>
                  <a:srgbClr val="292929"/>
                </a:solidFill>
              </a:rPr>
              <a:t>  </a:t>
            </a:r>
            <a:r>
              <a:rPr lang="bg-BG" altLang="es-ES" sz="4400" dirty="0">
                <a:solidFill>
                  <a:srgbClr val="292929"/>
                </a:solidFill>
              </a:rPr>
              <a:t>за   новите</a:t>
            </a:r>
            <a:r>
              <a:rPr lang="es-ES" altLang="es-ES" sz="4400" dirty="0">
                <a:solidFill>
                  <a:srgbClr val="292929"/>
                </a:solidFill>
              </a:rPr>
              <a:t> </a:t>
            </a:r>
            <a:r>
              <a:rPr lang="bg-BG" altLang="es-ES" sz="4400" dirty="0">
                <a:solidFill>
                  <a:srgbClr val="292929"/>
                </a:solidFill>
              </a:rPr>
              <a:t> да  ръкавици,</a:t>
            </a:r>
            <a:r>
              <a:rPr lang="es-ES" altLang="es-ES" sz="4400" dirty="0">
                <a:solidFill>
                  <a:srgbClr val="292929"/>
                </a:solidFill>
              </a:rPr>
              <a:t> </a:t>
            </a:r>
            <a:endParaRPr lang="bg-BG" altLang="es-ES" sz="4400" dirty="0">
              <a:solidFill>
                <a:srgbClr val="292929"/>
              </a:solidFill>
            </a:endParaRPr>
          </a:p>
          <a:p>
            <a:pPr algn="ctr" eaLnBrk="1" hangingPunct="1">
              <a:lnSpc>
                <a:spcPct val="115000"/>
              </a:lnSpc>
            </a:pPr>
            <a:r>
              <a:rPr lang="es-ES" altLang="es-ES" sz="4400" dirty="0">
                <a:solidFill>
                  <a:srgbClr val="292929"/>
                </a:solidFill>
              </a:rPr>
              <a:t>  </a:t>
            </a:r>
            <a:r>
              <a:rPr lang="bg-BG" altLang="es-ES" sz="4400" dirty="0">
                <a:solidFill>
                  <a:srgbClr val="292929"/>
                </a:solidFill>
              </a:rPr>
              <a:t>вън   ходя</a:t>
            </a:r>
            <a:r>
              <a:rPr lang="es-ES" altLang="es-ES" sz="4400" dirty="0">
                <a:solidFill>
                  <a:srgbClr val="292929"/>
                </a:solidFill>
              </a:rPr>
              <a:t>  </a:t>
            </a:r>
            <a:r>
              <a:rPr lang="bg-BG" altLang="es-ES" sz="4400" dirty="0">
                <a:solidFill>
                  <a:srgbClr val="292929"/>
                </a:solidFill>
              </a:rPr>
              <a:t>на</a:t>
            </a:r>
            <a:r>
              <a:rPr lang="es-ES" altLang="es-ES" sz="4400" dirty="0">
                <a:solidFill>
                  <a:srgbClr val="292929"/>
                </a:solidFill>
              </a:rPr>
              <a:t> </a:t>
            </a:r>
          </a:p>
        </p:txBody>
      </p:sp>
      <p:sp>
        <p:nvSpPr>
          <p:cNvPr id="142341" name="Rectangle 5">
            <a:hlinkClick r:id="" action="ppaction://hlinkshowjump?jump=nextslide">
              <a:snd r:embed="rId3" name="arrow.wav"/>
            </a:hlinkClick>
            <a:extLst>
              <a:ext uri="{FF2B5EF4-FFF2-40B4-BE49-F238E27FC236}">
                <a16:creationId xmlns:a16="http://schemas.microsoft.com/office/drawing/2014/main" id="{DEEC4863-1ED2-DD65-B5FC-9BB4DAB072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15000" y="5410200"/>
            <a:ext cx="914400" cy="762000"/>
          </a:xfrm>
          <a:prstGeom prst="rect">
            <a:avLst/>
          </a:prstGeom>
          <a:solidFill>
            <a:schemeClr val="accent1">
              <a:alpha val="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42342" name="Rectangle 6">
            <a:extLst>
              <a:ext uri="{FF2B5EF4-FFF2-40B4-BE49-F238E27FC236}">
                <a16:creationId xmlns:a16="http://schemas.microsoft.com/office/drawing/2014/main" id="{986895BA-B17A-CA89-C2ED-40C599EB6A1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62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42343" name="Rectangle 7">
            <a:extLst>
              <a:ext uri="{FF2B5EF4-FFF2-40B4-BE49-F238E27FC236}">
                <a16:creationId xmlns:a16="http://schemas.microsoft.com/office/drawing/2014/main" id="{24D94CE6-6879-04B1-AC18-9104B07AE07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14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42344" name="Rectangle 8">
            <a:extLst>
              <a:ext uri="{FF2B5EF4-FFF2-40B4-BE49-F238E27FC236}">
                <a16:creationId xmlns:a16="http://schemas.microsoft.com/office/drawing/2014/main" id="{7268F948-973C-7945-FDC3-664678E0A01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67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42345" name="Rectangle 9">
            <a:extLst>
              <a:ext uri="{FF2B5EF4-FFF2-40B4-BE49-F238E27FC236}">
                <a16:creationId xmlns:a16="http://schemas.microsoft.com/office/drawing/2014/main" id="{F9F8E11E-9225-7482-5473-375875065B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9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42346" name="Rectangle 10">
            <a:extLst>
              <a:ext uri="{FF2B5EF4-FFF2-40B4-BE49-F238E27FC236}">
                <a16:creationId xmlns:a16="http://schemas.microsoft.com/office/drawing/2014/main" id="{6DFFF958-5FDF-5FC0-7AA1-4B33AAB4DF7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42347" name="Rectangle 11">
            <a:extLst>
              <a:ext uri="{FF2B5EF4-FFF2-40B4-BE49-F238E27FC236}">
                <a16:creationId xmlns:a16="http://schemas.microsoft.com/office/drawing/2014/main" id="{84583E02-56C7-7D24-035B-A42648E0E6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4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42348" name="Rectangle 12">
            <a:extLst>
              <a:ext uri="{FF2B5EF4-FFF2-40B4-BE49-F238E27FC236}">
                <a16:creationId xmlns:a16="http://schemas.microsoft.com/office/drawing/2014/main" id="{C5DB7E93-4EC6-2B44-1175-F3A805FF85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76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42349" name="Rectangle 13">
            <a:extLst>
              <a:ext uri="{FF2B5EF4-FFF2-40B4-BE49-F238E27FC236}">
                <a16:creationId xmlns:a16="http://schemas.microsoft.com/office/drawing/2014/main" id="{5F28D05A-42F2-FFB6-3A68-A5268B4C4B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29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42350" name="Rectangle 14">
            <a:extLst>
              <a:ext uri="{FF2B5EF4-FFF2-40B4-BE49-F238E27FC236}">
                <a16:creationId xmlns:a16="http://schemas.microsoft.com/office/drawing/2014/main" id="{5EE71759-BC92-ED15-F529-71338FF16F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81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42351" name="Rectangle 15">
            <a:extLst>
              <a:ext uri="{FF2B5EF4-FFF2-40B4-BE49-F238E27FC236}">
                <a16:creationId xmlns:a16="http://schemas.microsoft.com/office/drawing/2014/main" id="{4BED198D-A0C1-E1B7-7C4C-419F5BC1B2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3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42352" name="Rectangle 16">
            <a:extLst>
              <a:ext uri="{FF2B5EF4-FFF2-40B4-BE49-F238E27FC236}">
                <a16:creationId xmlns:a16="http://schemas.microsoft.com/office/drawing/2014/main" id="{B2FAFBC6-C637-B073-39D4-9F5F67F988A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86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42353" name="Rectangle 17">
            <a:extLst>
              <a:ext uri="{FF2B5EF4-FFF2-40B4-BE49-F238E27FC236}">
                <a16:creationId xmlns:a16="http://schemas.microsoft.com/office/drawing/2014/main" id="{9D9A59F4-65F3-872A-CF30-921E4FC398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38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42354" name="Rectangle 18">
            <a:extLst>
              <a:ext uri="{FF2B5EF4-FFF2-40B4-BE49-F238E27FC236}">
                <a16:creationId xmlns:a16="http://schemas.microsoft.com/office/drawing/2014/main" id="{B9121A2C-8C50-4AF9-F223-F4A01C433DB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1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42355" name="Rectangle 19">
            <a:extLst>
              <a:ext uri="{FF2B5EF4-FFF2-40B4-BE49-F238E27FC236}">
                <a16:creationId xmlns:a16="http://schemas.microsoft.com/office/drawing/2014/main" id="{8C15242F-89C4-D1A0-7A01-D9CB610558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43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42356" name="Rectangle 20">
            <a:extLst>
              <a:ext uri="{FF2B5EF4-FFF2-40B4-BE49-F238E27FC236}">
                <a16:creationId xmlns:a16="http://schemas.microsoft.com/office/drawing/2014/main" id="{7984F01C-F727-92D4-328F-E1E2D7325B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5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42357" name="Rectangle 21">
            <a:extLst>
              <a:ext uri="{FF2B5EF4-FFF2-40B4-BE49-F238E27FC236}">
                <a16:creationId xmlns:a16="http://schemas.microsoft.com/office/drawing/2014/main" id="{33937F4C-BE3E-E707-7370-AE2E87A4812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48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42358" name="Rectangle 22">
            <a:extLst>
              <a:ext uri="{FF2B5EF4-FFF2-40B4-BE49-F238E27FC236}">
                <a16:creationId xmlns:a16="http://schemas.microsoft.com/office/drawing/2014/main" id="{D5026EE2-9469-956E-70BC-42ED43C2AD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00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42359" name="Rectangle 23">
            <a:extLst>
              <a:ext uri="{FF2B5EF4-FFF2-40B4-BE49-F238E27FC236}">
                <a16:creationId xmlns:a16="http://schemas.microsoft.com/office/drawing/2014/main" id="{439C5954-0C12-68C2-9B7C-50374EC4A03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53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42360" name="Rectangle 24">
            <a:extLst>
              <a:ext uri="{FF2B5EF4-FFF2-40B4-BE49-F238E27FC236}">
                <a16:creationId xmlns:a16="http://schemas.microsoft.com/office/drawing/2014/main" id="{C1F36515-9F11-9FFF-AA54-3CD3E512A9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05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42361" name="Rectangle 25">
            <a:extLst>
              <a:ext uri="{FF2B5EF4-FFF2-40B4-BE49-F238E27FC236}">
                <a16:creationId xmlns:a16="http://schemas.microsoft.com/office/drawing/2014/main" id="{EB96F008-6189-D4EF-D443-A70F59BBD5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42362" name="Rectangle 26">
            <a:extLst>
              <a:ext uri="{FF2B5EF4-FFF2-40B4-BE49-F238E27FC236}">
                <a16:creationId xmlns:a16="http://schemas.microsoft.com/office/drawing/2014/main" id="{1D6467DF-42E9-6219-A2B3-C0FC0C886E1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10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42363" name="Rectangle 27">
            <a:extLst>
              <a:ext uri="{FF2B5EF4-FFF2-40B4-BE49-F238E27FC236}">
                <a16:creationId xmlns:a16="http://schemas.microsoft.com/office/drawing/2014/main" id="{80788AC2-32A2-CE94-0752-589468CA826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62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42364" name="Rectangle 28">
            <a:extLst>
              <a:ext uri="{FF2B5EF4-FFF2-40B4-BE49-F238E27FC236}">
                <a16:creationId xmlns:a16="http://schemas.microsoft.com/office/drawing/2014/main" id="{E4FFE196-7131-1F16-3B4C-A0DD5F7ADF8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15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42365" name="Rectangle 29">
            <a:extLst>
              <a:ext uri="{FF2B5EF4-FFF2-40B4-BE49-F238E27FC236}">
                <a16:creationId xmlns:a16="http://schemas.microsoft.com/office/drawing/2014/main" id="{B789D4B4-C894-0592-9C90-2B321E0691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7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42366" name="Rectangle 30">
            <a:extLst>
              <a:ext uri="{FF2B5EF4-FFF2-40B4-BE49-F238E27FC236}">
                <a16:creationId xmlns:a16="http://schemas.microsoft.com/office/drawing/2014/main" id="{50AA857D-541A-202A-CB0A-57BDE87921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9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42367" name="Rectangle 31">
            <a:extLst>
              <a:ext uri="{FF2B5EF4-FFF2-40B4-BE49-F238E27FC236}">
                <a16:creationId xmlns:a16="http://schemas.microsoft.com/office/drawing/2014/main" id="{B325E1C9-ACDC-9DAF-972F-4BE35EED50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2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42368" name="Rectangle 32">
            <a:extLst>
              <a:ext uri="{FF2B5EF4-FFF2-40B4-BE49-F238E27FC236}">
                <a16:creationId xmlns:a16="http://schemas.microsoft.com/office/drawing/2014/main" id="{B32B96BD-31F7-68F0-418F-EFAFD8D55E7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24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42369" name="Rectangle 33">
            <a:extLst>
              <a:ext uri="{FF2B5EF4-FFF2-40B4-BE49-F238E27FC236}">
                <a16:creationId xmlns:a16="http://schemas.microsoft.com/office/drawing/2014/main" id="{A80C8078-2898-4D6F-19F6-60925FD56D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77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42370" name="Rectangle 34">
            <a:extLst>
              <a:ext uri="{FF2B5EF4-FFF2-40B4-BE49-F238E27FC236}">
                <a16:creationId xmlns:a16="http://schemas.microsoft.com/office/drawing/2014/main" id="{D6E2A243-E019-5DEE-236E-2C55E8C237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29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42371" name="Rectangle 35">
            <a:extLst>
              <a:ext uri="{FF2B5EF4-FFF2-40B4-BE49-F238E27FC236}">
                <a16:creationId xmlns:a16="http://schemas.microsoft.com/office/drawing/2014/main" id="{A0A184AE-FA3B-2D3C-A783-2B3AA4EFAE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81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</p:spTree>
  </p:cSld>
  <p:clrMapOvr>
    <a:masterClrMapping/>
  </p:clrMapOvr>
  <p:transition advClick="0"/>
</p:sld>
</file>

<file path=ppt/slides/slide1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362" name="Rectangle 2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B26B4203-F62F-0B50-3D04-227EE91C3D4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1143000"/>
            <a:ext cx="8302625" cy="31242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Сложих си</a:t>
            </a:r>
            <a:r>
              <a:rPr lang="es-ES" altLang="es-ES" sz="4400" dirty="0">
                <a:solidFill>
                  <a:srgbClr val="292929"/>
                </a:solidFill>
              </a:rPr>
              <a:t>  </a:t>
            </a:r>
            <a:r>
              <a:rPr lang="bg-BG" altLang="es-ES" sz="4400" dirty="0">
                <a:solidFill>
                  <a:srgbClr val="292929"/>
                </a:solidFill>
              </a:rPr>
              <a:t>новите</a:t>
            </a:r>
            <a:r>
              <a:rPr lang="es-ES" altLang="es-ES" sz="4400" dirty="0">
                <a:solidFill>
                  <a:srgbClr val="292929"/>
                </a:solidFill>
              </a:rPr>
              <a:t> </a:t>
            </a:r>
            <a:r>
              <a:rPr lang="bg-BG" altLang="es-ES" sz="4400" dirty="0">
                <a:solidFill>
                  <a:srgbClr val="292929"/>
                </a:solidFill>
              </a:rPr>
              <a:t>ръкавици,</a:t>
            </a:r>
            <a:r>
              <a:rPr lang="es-ES" altLang="es-ES" sz="4400" dirty="0">
                <a:solidFill>
                  <a:srgbClr val="292929"/>
                </a:solidFill>
              </a:rPr>
              <a:t> </a:t>
            </a:r>
          </a:p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за</a:t>
            </a:r>
            <a:r>
              <a:rPr lang="es-ES" altLang="es-ES" sz="4400" dirty="0">
                <a:solidFill>
                  <a:srgbClr val="292929"/>
                </a:solidFill>
              </a:rPr>
              <a:t>  </a:t>
            </a:r>
            <a:r>
              <a:rPr lang="bg-BG" altLang="es-ES" sz="4400" dirty="0">
                <a:solidFill>
                  <a:srgbClr val="292929"/>
                </a:solidFill>
              </a:rPr>
              <a:t>да</a:t>
            </a:r>
            <a:r>
              <a:rPr lang="es-ES" altLang="es-ES" sz="4400" dirty="0">
                <a:solidFill>
                  <a:srgbClr val="292929"/>
                </a:solidFill>
              </a:rPr>
              <a:t> </a:t>
            </a:r>
            <a:r>
              <a:rPr lang="bg-BG" altLang="es-ES" sz="4400" dirty="0">
                <a:solidFill>
                  <a:srgbClr val="292929"/>
                </a:solidFill>
              </a:rPr>
              <a:t>ходя</a:t>
            </a:r>
            <a:r>
              <a:rPr lang="es-ES" altLang="es-ES" sz="4400" dirty="0">
                <a:solidFill>
                  <a:srgbClr val="292929"/>
                </a:solidFill>
              </a:rPr>
              <a:t>  </a:t>
            </a:r>
            <a:r>
              <a:rPr lang="bg-BG" altLang="es-ES" sz="4400" dirty="0">
                <a:solidFill>
                  <a:srgbClr val="292929"/>
                </a:solidFill>
              </a:rPr>
              <a:t>на</a:t>
            </a:r>
            <a:r>
              <a:rPr lang="es-ES" altLang="es-ES" sz="4400" dirty="0">
                <a:solidFill>
                  <a:srgbClr val="292929"/>
                </a:solidFill>
              </a:rPr>
              <a:t>  …</a:t>
            </a:r>
          </a:p>
        </p:txBody>
      </p:sp>
      <p:sp>
        <p:nvSpPr>
          <p:cNvPr id="143363" name="Rectangle 3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4F052DFD-987E-FAE9-2067-7A7C1DD79D7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533400"/>
            <a:ext cx="8302625" cy="6096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endParaRPr lang="es-ES" altLang="es-ES" sz="4800">
              <a:solidFill>
                <a:srgbClr val="CC3300"/>
              </a:solidFill>
            </a:endParaRPr>
          </a:p>
        </p:txBody>
      </p:sp>
      <p:sp>
        <p:nvSpPr>
          <p:cNvPr id="143364" name="Rectangle 4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03859E43-89EC-C536-146B-90169B5496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4267200"/>
            <a:ext cx="8302625" cy="20574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си</a:t>
            </a:r>
            <a:r>
              <a:rPr lang="es-ES" altLang="es-ES" sz="4400" dirty="0">
                <a:solidFill>
                  <a:srgbClr val="292929"/>
                </a:solidFill>
              </a:rPr>
              <a:t>  </a:t>
            </a:r>
            <a:r>
              <a:rPr lang="bg-BG" altLang="es-ES" sz="4400" dirty="0">
                <a:solidFill>
                  <a:srgbClr val="292929"/>
                </a:solidFill>
              </a:rPr>
              <a:t>за   новите</a:t>
            </a:r>
            <a:r>
              <a:rPr lang="es-ES" altLang="es-ES" sz="4400" dirty="0">
                <a:solidFill>
                  <a:srgbClr val="292929"/>
                </a:solidFill>
              </a:rPr>
              <a:t> </a:t>
            </a:r>
            <a:r>
              <a:rPr lang="bg-BG" altLang="es-ES" sz="4400" dirty="0">
                <a:solidFill>
                  <a:srgbClr val="292929"/>
                </a:solidFill>
              </a:rPr>
              <a:t> да  ръкавици,</a:t>
            </a:r>
            <a:r>
              <a:rPr lang="es-ES" altLang="es-ES" sz="4400" dirty="0">
                <a:solidFill>
                  <a:srgbClr val="292929"/>
                </a:solidFill>
              </a:rPr>
              <a:t> </a:t>
            </a:r>
            <a:endParaRPr lang="bg-BG" altLang="es-ES" sz="4400" dirty="0">
              <a:solidFill>
                <a:srgbClr val="292929"/>
              </a:solidFill>
            </a:endParaRPr>
          </a:p>
          <a:p>
            <a:pPr algn="ctr" eaLnBrk="1" hangingPunct="1">
              <a:lnSpc>
                <a:spcPct val="115000"/>
              </a:lnSpc>
            </a:pPr>
            <a:r>
              <a:rPr lang="es-ES" altLang="es-ES" sz="4400" dirty="0">
                <a:solidFill>
                  <a:srgbClr val="292929"/>
                </a:solidFill>
              </a:rPr>
              <a:t>  </a:t>
            </a:r>
            <a:r>
              <a:rPr lang="bg-BG" altLang="es-ES" sz="4400" dirty="0">
                <a:solidFill>
                  <a:srgbClr val="292929"/>
                </a:solidFill>
              </a:rPr>
              <a:t>вън   ходя</a:t>
            </a:r>
            <a:r>
              <a:rPr lang="es-ES" altLang="es-ES" sz="4400" dirty="0">
                <a:solidFill>
                  <a:srgbClr val="292929"/>
                </a:solidFill>
              </a:rPr>
              <a:t>  </a:t>
            </a:r>
            <a:r>
              <a:rPr lang="bg-BG" altLang="es-ES" sz="4400" dirty="0">
                <a:solidFill>
                  <a:srgbClr val="292929"/>
                </a:solidFill>
              </a:rPr>
              <a:t>на</a:t>
            </a:r>
            <a:r>
              <a:rPr lang="es-ES" altLang="es-ES" sz="4400" dirty="0">
                <a:solidFill>
                  <a:srgbClr val="292929"/>
                </a:solidFill>
              </a:rPr>
              <a:t> </a:t>
            </a:r>
          </a:p>
        </p:txBody>
      </p:sp>
      <p:sp>
        <p:nvSpPr>
          <p:cNvPr id="143365" name="Rectangle 5">
            <a:hlinkClick r:id="" action="ppaction://hlinkshowjump?jump=nextslide">
              <a:snd r:embed="rId3" name="arrow.wav"/>
            </a:hlinkClick>
            <a:extLst>
              <a:ext uri="{FF2B5EF4-FFF2-40B4-BE49-F238E27FC236}">
                <a16:creationId xmlns:a16="http://schemas.microsoft.com/office/drawing/2014/main" id="{6A1504AB-C8BC-980A-F01F-E812F902D9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43200" y="5410200"/>
            <a:ext cx="1219200" cy="762000"/>
          </a:xfrm>
          <a:prstGeom prst="rect">
            <a:avLst/>
          </a:prstGeom>
          <a:solidFill>
            <a:schemeClr val="accent1">
              <a:alpha val="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43366" name="Rectangle 6">
            <a:extLst>
              <a:ext uri="{FF2B5EF4-FFF2-40B4-BE49-F238E27FC236}">
                <a16:creationId xmlns:a16="http://schemas.microsoft.com/office/drawing/2014/main" id="{99CBA195-3A5A-7E91-E9CC-2AE664B444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62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43367" name="Rectangle 7">
            <a:extLst>
              <a:ext uri="{FF2B5EF4-FFF2-40B4-BE49-F238E27FC236}">
                <a16:creationId xmlns:a16="http://schemas.microsoft.com/office/drawing/2014/main" id="{5F37F467-3942-984E-9516-0F8DE8CE881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14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43368" name="Rectangle 8">
            <a:extLst>
              <a:ext uri="{FF2B5EF4-FFF2-40B4-BE49-F238E27FC236}">
                <a16:creationId xmlns:a16="http://schemas.microsoft.com/office/drawing/2014/main" id="{1458C210-6F1C-4536-B7E8-BE3265018D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67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43369" name="Rectangle 9">
            <a:extLst>
              <a:ext uri="{FF2B5EF4-FFF2-40B4-BE49-F238E27FC236}">
                <a16:creationId xmlns:a16="http://schemas.microsoft.com/office/drawing/2014/main" id="{5267ACF3-BD00-AAFF-BD7B-5BBBE30DED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9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43370" name="Rectangle 10">
            <a:extLst>
              <a:ext uri="{FF2B5EF4-FFF2-40B4-BE49-F238E27FC236}">
                <a16:creationId xmlns:a16="http://schemas.microsoft.com/office/drawing/2014/main" id="{D38C9124-663B-52B9-A754-378F195074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43371" name="Rectangle 11">
            <a:extLst>
              <a:ext uri="{FF2B5EF4-FFF2-40B4-BE49-F238E27FC236}">
                <a16:creationId xmlns:a16="http://schemas.microsoft.com/office/drawing/2014/main" id="{2F02B29D-FDF4-4EEF-7A05-D692BD7FF97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4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43372" name="Rectangle 12">
            <a:extLst>
              <a:ext uri="{FF2B5EF4-FFF2-40B4-BE49-F238E27FC236}">
                <a16:creationId xmlns:a16="http://schemas.microsoft.com/office/drawing/2014/main" id="{3EA4B75F-AC80-409C-E30E-2735E57F9CA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76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43373" name="Rectangle 13">
            <a:extLst>
              <a:ext uri="{FF2B5EF4-FFF2-40B4-BE49-F238E27FC236}">
                <a16:creationId xmlns:a16="http://schemas.microsoft.com/office/drawing/2014/main" id="{A42CC16F-20F8-56EB-9824-409C0E83B9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29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43374" name="Rectangle 14">
            <a:extLst>
              <a:ext uri="{FF2B5EF4-FFF2-40B4-BE49-F238E27FC236}">
                <a16:creationId xmlns:a16="http://schemas.microsoft.com/office/drawing/2014/main" id="{82902238-0A72-2E95-17C7-E3E9E0C76F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81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43375" name="Rectangle 15">
            <a:extLst>
              <a:ext uri="{FF2B5EF4-FFF2-40B4-BE49-F238E27FC236}">
                <a16:creationId xmlns:a16="http://schemas.microsoft.com/office/drawing/2014/main" id="{EAF8BBC1-1BEF-6BEB-18EC-77B4381C0F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3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43376" name="Rectangle 16">
            <a:extLst>
              <a:ext uri="{FF2B5EF4-FFF2-40B4-BE49-F238E27FC236}">
                <a16:creationId xmlns:a16="http://schemas.microsoft.com/office/drawing/2014/main" id="{61B4D98D-D9BA-F99C-3938-B3FF64E341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86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43377" name="Rectangle 17">
            <a:extLst>
              <a:ext uri="{FF2B5EF4-FFF2-40B4-BE49-F238E27FC236}">
                <a16:creationId xmlns:a16="http://schemas.microsoft.com/office/drawing/2014/main" id="{48A5DC78-CB47-496D-2179-53B2726BDDD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38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43378" name="Rectangle 18">
            <a:extLst>
              <a:ext uri="{FF2B5EF4-FFF2-40B4-BE49-F238E27FC236}">
                <a16:creationId xmlns:a16="http://schemas.microsoft.com/office/drawing/2014/main" id="{2F4EBB15-7061-C8D1-8865-8D7D174795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1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43379" name="Rectangle 19">
            <a:extLst>
              <a:ext uri="{FF2B5EF4-FFF2-40B4-BE49-F238E27FC236}">
                <a16:creationId xmlns:a16="http://schemas.microsoft.com/office/drawing/2014/main" id="{B33E1928-8481-612A-C1AC-49B46BD3D5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43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43380" name="Rectangle 20">
            <a:extLst>
              <a:ext uri="{FF2B5EF4-FFF2-40B4-BE49-F238E27FC236}">
                <a16:creationId xmlns:a16="http://schemas.microsoft.com/office/drawing/2014/main" id="{CBC9AA11-F7F3-AEFA-8CC8-A0F2C109EE1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5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43381" name="Rectangle 21">
            <a:extLst>
              <a:ext uri="{FF2B5EF4-FFF2-40B4-BE49-F238E27FC236}">
                <a16:creationId xmlns:a16="http://schemas.microsoft.com/office/drawing/2014/main" id="{2266880C-6820-27E7-D81A-3E98A87E112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48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43382" name="Rectangle 22">
            <a:extLst>
              <a:ext uri="{FF2B5EF4-FFF2-40B4-BE49-F238E27FC236}">
                <a16:creationId xmlns:a16="http://schemas.microsoft.com/office/drawing/2014/main" id="{057C7F44-DB8C-F1CA-C51E-32CF068D11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00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43383" name="Rectangle 23">
            <a:extLst>
              <a:ext uri="{FF2B5EF4-FFF2-40B4-BE49-F238E27FC236}">
                <a16:creationId xmlns:a16="http://schemas.microsoft.com/office/drawing/2014/main" id="{B119884D-7C4B-793D-8FF9-F8DB1BD90DA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53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43384" name="Rectangle 24">
            <a:extLst>
              <a:ext uri="{FF2B5EF4-FFF2-40B4-BE49-F238E27FC236}">
                <a16:creationId xmlns:a16="http://schemas.microsoft.com/office/drawing/2014/main" id="{E8F8684B-54B7-5A15-01CD-8612A88B52A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05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43385" name="Rectangle 25">
            <a:extLst>
              <a:ext uri="{FF2B5EF4-FFF2-40B4-BE49-F238E27FC236}">
                <a16:creationId xmlns:a16="http://schemas.microsoft.com/office/drawing/2014/main" id="{1FC8DD49-AA30-48EA-A3A4-C161310605E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43386" name="Rectangle 26">
            <a:extLst>
              <a:ext uri="{FF2B5EF4-FFF2-40B4-BE49-F238E27FC236}">
                <a16:creationId xmlns:a16="http://schemas.microsoft.com/office/drawing/2014/main" id="{6204982D-602A-7AE3-7ADC-CDCFF1465C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10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43387" name="Rectangle 27">
            <a:extLst>
              <a:ext uri="{FF2B5EF4-FFF2-40B4-BE49-F238E27FC236}">
                <a16:creationId xmlns:a16="http://schemas.microsoft.com/office/drawing/2014/main" id="{1231A83B-3828-3061-D774-259DD85481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62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43388" name="Rectangle 28">
            <a:extLst>
              <a:ext uri="{FF2B5EF4-FFF2-40B4-BE49-F238E27FC236}">
                <a16:creationId xmlns:a16="http://schemas.microsoft.com/office/drawing/2014/main" id="{12A734F0-4FA4-CE9A-7D7C-E76A0B4EE4B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15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43389" name="Rectangle 29">
            <a:extLst>
              <a:ext uri="{FF2B5EF4-FFF2-40B4-BE49-F238E27FC236}">
                <a16:creationId xmlns:a16="http://schemas.microsoft.com/office/drawing/2014/main" id="{A8521558-224B-D9F9-5A65-68D7567E28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7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43390" name="Rectangle 30">
            <a:extLst>
              <a:ext uri="{FF2B5EF4-FFF2-40B4-BE49-F238E27FC236}">
                <a16:creationId xmlns:a16="http://schemas.microsoft.com/office/drawing/2014/main" id="{3328FCF7-FB95-4F50-9E05-993615E1C0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9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43391" name="Rectangle 31">
            <a:extLst>
              <a:ext uri="{FF2B5EF4-FFF2-40B4-BE49-F238E27FC236}">
                <a16:creationId xmlns:a16="http://schemas.microsoft.com/office/drawing/2014/main" id="{24167A6B-6C10-0C09-A40C-B9EFB13A761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2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43392" name="Rectangle 32">
            <a:extLst>
              <a:ext uri="{FF2B5EF4-FFF2-40B4-BE49-F238E27FC236}">
                <a16:creationId xmlns:a16="http://schemas.microsoft.com/office/drawing/2014/main" id="{43F13032-5BA1-7785-43E9-F8498D6055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24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43393" name="Rectangle 33">
            <a:extLst>
              <a:ext uri="{FF2B5EF4-FFF2-40B4-BE49-F238E27FC236}">
                <a16:creationId xmlns:a16="http://schemas.microsoft.com/office/drawing/2014/main" id="{5F99C017-BD9B-AFE5-0C16-BA54ED63428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77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43394" name="Rectangle 34">
            <a:extLst>
              <a:ext uri="{FF2B5EF4-FFF2-40B4-BE49-F238E27FC236}">
                <a16:creationId xmlns:a16="http://schemas.microsoft.com/office/drawing/2014/main" id="{6D1C8318-E5BD-4049-DC58-47A36CFD96B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29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43395" name="Rectangle 35">
            <a:extLst>
              <a:ext uri="{FF2B5EF4-FFF2-40B4-BE49-F238E27FC236}">
                <a16:creationId xmlns:a16="http://schemas.microsoft.com/office/drawing/2014/main" id="{FE29F984-4CCC-12D6-E547-D9D7871AE05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81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</p:spTree>
  </p:cSld>
  <p:clrMapOvr>
    <a:masterClrMapping/>
  </p:clrMapOvr>
  <p:transition advClick="0"/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602" name="Rectangle 2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20CE4D62-E27A-FEAA-9CB7-2C652C5E76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1143000"/>
            <a:ext cx="8302625" cy="31242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Тази супа</a:t>
            </a:r>
            <a:r>
              <a:rPr lang="es-ES" altLang="es-ES" sz="4400" dirty="0">
                <a:solidFill>
                  <a:srgbClr val="292929"/>
                </a:solidFill>
              </a:rPr>
              <a:t>…</a:t>
            </a:r>
          </a:p>
        </p:txBody>
      </p:sp>
      <p:sp>
        <p:nvSpPr>
          <p:cNvPr id="25603" name="Rectangle 3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394135AF-8BBA-CE44-E4FF-51841CE34CD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533400"/>
            <a:ext cx="8302625" cy="6096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endParaRPr lang="es-ES" altLang="es-ES" sz="4800">
              <a:solidFill>
                <a:srgbClr val="CC3300"/>
              </a:solidFill>
            </a:endParaRPr>
          </a:p>
        </p:txBody>
      </p:sp>
      <p:sp>
        <p:nvSpPr>
          <p:cNvPr id="25604" name="Rectangle 4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6ADDD576-1411-FF60-1AB3-B8CB139EE8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4267200"/>
            <a:ext cx="8302625" cy="20574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е</a:t>
            </a:r>
            <a:r>
              <a:rPr lang="es-ES" altLang="es-ES" sz="4400" dirty="0">
                <a:solidFill>
                  <a:srgbClr val="292929"/>
                </a:solidFill>
              </a:rPr>
              <a:t>    </a:t>
            </a:r>
            <a:r>
              <a:rPr lang="bg-BG" altLang="es-ES" sz="4400" dirty="0">
                <a:solidFill>
                  <a:srgbClr val="292929"/>
                </a:solidFill>
              </a:rPr>
              <a:t> супа   вкусна</a:t>
            </a:r>
            <a:r>
              <a:rPr lang="es-ES" altLang="es-ES" sz="4400" dirty="0">
                <a:solidFill>
                  <a:srgbClr val="292929"/>
                </a:solidFill>
              </a:rPr>
              <a:t>    </a:t>
            </a:r>
          </a:p>
        </p:txBody>
      </p:sp>
      <p:sp>
        <p:nvSpPr>
          <p:cNvPr id="25605" name="Rectangle 5">
            <a:hlinkClick r:id="" action="ppaction://hlinkshowjump?jump=nextslide">
              <a:snd r:embed="rId3" name="arrow.wav"/>
            </a:hlinkClick>
            <a:extLst>
              <a:ext uri="{FF2B5EF4-FFF2-40B4-BE49-F238E27FC236}">
                <a16:creationId xmlns:a16="http://schemas.microsoft.com/office/drawing/2014/main" id="{75D13DCD-5A82-FF53-46B4-761A19583E8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24000" y="4953000"/>
            <a:ext cx="1295400" cy="762000"/>
          </a:xfrm>
          <a:prstGeom prst="rect">
            <a:avLst/>
          </a:prstGeom>
          <a:solidFill>
            <a:schemeClr val="accent1">
              <a:alpha val="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5606" name="Rectangle 6">
            <a:extLst>
              <a:ext uri="{FF2B5EF4-FFF2-40B4-BE49-F238E27FC236}">
                <a16:creationId xmlns:a16="http://schemas.microsoft.com/office/drawing/2014/main" id="{B10EEF63-4C05-CF6A-D741-86D6414015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62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5607" name="Rectangle 7">
            <a:extLst>
              <a:ext uri="{FF2B5EF4-FFF2-40B4-BE49-F238E27FC236}">
                <a16:creationId xmlns:a16="http://schemas.microsoft.com/office/drawing/2014/main" id="{49DAACC0-1E5F-2974-5FA8-DB03763990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14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5608" name="Rectangle 8">
            <a:extLst>
              <a:ext uri="{FF2B5EF4-FFF2-40B4-BE49-F238E27FC236}">
                <a16:creationId xmlns:a16="http://schemas.microsoft.com/office/drawing/2014/main" id="{7DE0617C-023C-8F90-D0E7-AB471312F4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67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5609" name="Rectangle 9">
            <a:extLst>
              <a:ext uri="{FF2B5EF4-FFF2-40B4-BE49-F238E27FC236}">
                <a16:creationId xmlns:a16="http://schemas.microsoft.com/office/drawing/2014/main" id="{23814917-7B8A-FB1E-0D0C-07A6A7076C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9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5610" name="Rectangle 10">
            <a:extLst>
              <a:ext uri="{FF2B5EF4-FFF2-40B4-BE49-F238E27FC236}">
                <a16:creationId xmlns:a16="http://schemas.microsoft.com/office/drawing/2014/main" id="{BA825EBB-03C1-6C0F-E64D-3D6ECC5F7E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5611" name="Rectangle 11">
            <a:extLst>
              <a:ext uri="{FF2B5EF4-FFF2-40B4-BE49-F238E27FC236}">
                <a16:creationId xmlns:a16="http://schemas.microsoft.com/office/drawing/2014/main" id="{0167DE09-9BB7-7892-236E-582B35064B1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4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5612" name="Rectangle 12">
            <a:extLst>
              <a:ext uri="{FF2B5EF4-FFF2-40B4-BE49-F238E27FC236}">
                <a16:creationId xmlns:a16="http://schemas.microsoft.com/office/drawing/2014/main" id="{1692E498-4BC2-51E2-9D87-73B561DED9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76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5613" name="Rectangle 13">
            <a:extLst>
              <a:ext uri="{FF2B5EF4-FFF2-40B4-BE49-F238E27FC236}">
                <a16:creationId xmlns:a16="http://schemas.microsoft.com/office/drawing/2014/main" id="{74D4FDD0-3E2E-C29A-DACB-16555BD156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29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5614" name="Rectangle 14">
            <a:extLst>
              <a:ext uri="{FF2B5EF4-FFF2-40B4-BE49-F238E27FC236}">
                <a16:creationId xmlns:a16="http://schemas.microsoft.com/office/drawing/2014/main" id="{7C3C3163-95DC-BB9F-C7E9-DA5ADD50E60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81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5615" name="Rectangle 15">
            <a:extLst>
              <a:ext uri="{FF2B5EF4-FFF2-40B4-BE49-F238E27FC236}">
                <a16:creationId xmlns:a16="http://schemas.microsoft.com/office/drawing/2014/main" id="{EA8046E8-A3F6-ECF5-DEDB-6824A2D636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3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5616" name="Rectangle 16">
            <a:extLst>
              <a:ext uri="{FF2B5EF4-FFF2-40B4-BE49-F238E27FC236}">
                <a16:creationId xmlns:a16="http://schemas.microsoft.com/office/drawing/2014/main" id="{886649CC-8FFA-D9B5-287D-DDD5C775F5D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86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5617" name="Rectangle 17">
            <a:extLst>
              <a:ext uri="{FF2B5EF4-FFF2-40B4-BE49-F238E27FC236}">
                <a16:creationId xmlns:a16="http://schemas.microsoft.com/office/drawing/2014/main" id="{F9C22B1D-0CE9-7111-719C-2A6AF61141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38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5618" name="Rectangle 18">
            <a:extLst>
              <a:ext uri="{FF2B5EF4-FFF2-40B4-BE49-F238E27FC236}">
                <a16:creationId xmlns:a16="http://schemas.microsoft.com/office/drawing/2014/main" id="{8C869D59-A896-AD5A-465B-150122B2075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1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5619" name="Rectangle 19">
            <a:extLst>
              <a:ext uri="{FF2B5EF4-FFF2-40B4-BE49-F238E27FC236}">
                <a16:creationId xmlns:a16="http://schemas.microsoft.com/office/drawing/2014/main" id="{D1C8F303-B3B4-78F9-FF28-CF400FE17AF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43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5620" name="Rectangle 20">
            <a:extLst>
              <a:ext uri="{FF2B5EF4-FFF2-40B4-BE49-F238E27FC236}">
                <a16:creationId xmlns:a16="http://schemas.microsoft.com/office/drawing/2014/main" id="{73CFDB97-4203-F408-E7DB-6683B55DEA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5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5621" name="Rectangle 21">
            <a:extLst>
              <a:ext uri="{FF2B5EF4-FFF2-40B4-BE49-F238E27FC236}">
                <a16:creationId xmlns:a16="http://schemas.microsoft.com/office/drawing/2014/main" id="{C85000AD-46C1-3631-1A5D-0030CB61901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48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5622" name="Rectangle 22">
            <a:extLst>
              <a:ext uri="{FF2B5EF4-FFF2-40B4-BE49-F238E27FC236}">
                <a16:creationId xmlns:a16="http://schemas.microsoft.com/office/drawing/2014/main" id="{91BFB61B-283A-3078-820D-0E1778CF863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00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5623" name="Rectangle 23">
            <a:extLst>
              <a:ext uri="{FF2B5EF4-FFF2-40B4-BE49-F238E27FC236}">
                <a16:creationId xmlns:a16="http://schemas.microsoft.com/office/drawing/2014/main" id="{3F5ECF12-0EC3-E20F-6CCA-362336DC2C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53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5624" name="Rectangle 24">
            <a:extLst>
              <a:ext uri="{FF2B5EF4-FFF2-40B4-BE49-F238E27FC236}">
                <a16:creationId xmlns:a16="http://schemas.microsoft.com/office/drawing/2014/main" id="{C5FF8AAB-667D-3179-EBAA-3D2D44F5EA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05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5625" name="Rectangle 25">
            <a:extLst>
              <a:ext uri="{FF2B5EF4-FFF2-40B4-BE49-F238E27FC236}">
                <a16:creationId xmlns:a16="http://schemas.microsoft.com/office/drawing/2014/main" id="{A3F1EC63-EB10-2EEF-B81C-8EB71046F0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5626" name="Rectangle 26">
            <a:extLst>
              <a:ext uri="{FF2B5EF4-FFF2-40B4-BE49-F238E27FC236}">
                <a16:creationId xmlns:a16="http://schemas.microsoft.com/office/drawing/2014/main" id="{5214575A-1846-0F6A-9D69-35E151AF69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10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5627" name="Rectangle 27">
            <a:extLst>
              <a:ext uri="{FF2B5EF4-FFF2-40B4-BE49-F238E27FC236}">
                <a16:creationId xmlns:a16="http://schemas.microsoft.com/office/drawing/2014/main" id="{53356219-3EB3-6D3E-6918-AD75B9DB84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62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5628" name="Rectangle 28">
            <a:extLst>
              <a:ext uri="{FF2B5EF4-FFF2-40B4-BE49-F238E27FC236}">
                <a16:creationId xmlns:a16="http://schemas.microsoft.com/office/drawing/2014/main" id="{F4899E1F-36B6-BE6F-1BB5-601530733EE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15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5629" name="Rectangle 29">
            <a:extLst>
              <a:ext uri="{FF2B5EF4-FFF2-40B4-BE49-F238E27FC236}">
                <a16:creationId xmlns:a16="http://schemas.microsoft.com/office/drawing/2014/main" id="{7901E648-C670-3CDE-B810-32A69D61A4E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7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5630" name="Rectangle 30">
            <a:extLst>
              <a:ext uri="{FF2B5EF4-FFF2-40B4-BE49-F238E27FC236}">
                <a16:creationId xmlns:a16="http://schemas.microsoft.com/office/drawing/2014/main" id="{D0269CA2-5E35-BEB6-FDF9-5B0901AD2D4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9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5631" name="Rectangle 31">
            <a:extLst>
              <a:ext uri="{FF2B5EF4-FFF2-40B4-BE49-F238E27FC236}">
                <a16:creationId xmlns:a16="http://schemas.microsoft.com/office/drawing/2014/main" id="{33E1195C-08CC-4356-0949-1347309F32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2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5632" name="Rectangle 32">
            <a:extLst>
              <a:ext uri="{FF2B5EF4-FFF2-40B4-BE49-F238E27FC236}">
                <a16:creationId xmlns:a16="http://schemas.microsoft.com/office/drawing/2014/main" id="{62808F2F-188F-7A93-7DF4-4A0308BF7A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24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5633" name="Rectangle 33">
            <a:extLst>
              <a:ext uri="{FF2B5EF4-FFF2-40B4-BE49-F238E27FC236}">
                <a16:creationId xmlns:a16="http://schemas.microsoft.com/office/drawing/2014/main" id="{F2503B79-110E-030B-2DAB-1B715239A3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77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5634" name="Rectangle 34">
            <a:extLst>
              <a:ext uri="{FF2B5EF4-FFF2-40B4-BE49-F238E27FC236}">
                <a16:creationId xmlns:a16="http://schemas.microsoft.com/office/drawing/2014/main" id="{43D733F8-4363-3372-87C7-B032FF4E385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29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5635" name="Rectangle 35">
            <a:extLst>
              <a:ext uri="{FF2B5EF4-FFF2-40B4-BE49-F238E27FC236}">
                <a16:creationId xmlns:a16="http://schemas.microsoft.com/office/drawing/2014/main" id="{8A063053-F167-AA5E-4663-EDADEB0BEA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81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</p:spTree>
  </p:cSld>
  <p:clrMapOvr>
    <a:masterClrMapping/>
  </p:clrMapOvr>
  <p:transition advClick="0"/>
</p:sld>
</file>

<file path=ppt/slides/slide1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4386" name="Rectangle 2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A531F2AA-8249-2039-AF91-8C4D6C09EE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1143000"/>
            <a:ext cx="8302625" cy="31242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Сложих</a:t>
            </a:r>
            <a:r>
              <a:rPr lang="es-ES" altLang="es-ES" sz="4400" dirty="0">
                <a:solidFill>
                  <a:srgbClr val="292929"/>
                </a:solidFill>
              </a:rPr>
              <a:t>  </a:t>
            </a:r>
            <a:r>
              <a:rPr lang="bg-BG" altLang="es-ES" sz="4400" dirty="0">
                <a:solidFill>
                  <a:srgbClr val="292929"/>
                </a:solidFill>
              </a:rPr>
              <a:t>си</a:t>
            </a:r>
            <a:r>
              <a:rPr lang="es-ES" altLang="es-ES" sz="4400" dirty="0">
                <a:solidFill>
                  <a:srgbClr val="292929"/>
                </a:solidFill>
              </a:rPr>
              <a:t>  </a:t>
            </a:r>
            <a:r>
              <a:rPr lang="bg-BG" altLang="es-ES" sz="4400" dirty="0">
                <a:solidFill>
                  <a:srgbClr val="292929"/>
                </a:solidFill>
              </a:rPr>
              <a:t>новите</a:t>
            </a:r>
            <a:r>
              <a:rPr lang="es-ES" altLang="es-ES" sz="4400" dirty="0">
                <a:solidFill>
                  <a:srgbClr val="292929"/>
                </a:solidFill>
              </a:rPr>
              <a:t> </a:t>
            </a:r>
            <a:r>
              <a:rPr lang="bg-BG" altLang="es-ES" sz="4400" dirty="0">
                <a:solidFill>
                  <a:srgbClr val="292929"/>
                </a:solidFill>
              </a:rPr>
              <a:t>ръкавици,</a:t>
            </a:r>
            <a:r>
              <a:rPr lang="es-ES" altLang="es-ES" sz="4400" dirty="0">
                <a:solidFill>
                  <a:srgbClr val="292929"/>
                </a:solidFill>
              </a:rPr>
              <a:t> </a:t>
            </a:r>
          </a:p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за</a:t>
            </a:r>
            <a:r>
              <a:rPr lang="es-ES" altLang="es-ES" sz="4400" dirty="0">
                <a:solidFill>
                  <a:srgbClr val="292929"/>
                </a:solidFill>
              </a:rPr>
              <a:t>  </a:t>
            </a:r>
            <a:r>
              <a:rPr lang="bg-BG" altLang="es-ES" sz="4400" dirty="0">
                <a:solidFill>
                  <a:srgbClr val="292929"/>
                </a:solidFill>
              </a:rPr>
              <a:t>да</a:t>
            </a:r>
            <a:r>
              <a:rPr lang="es-ES" altLang="es-ES" sz="4400" dirty="0">
                <a:solidFill>
                  <a:srgbClr val="292929"/>
                </a:solidFill>
              </a:rPr>
              <a:t> </a:t>
            </a:r>
            <a:r>
              <a:rPr lang="bg-BG" altLang="es-ES" sz="4400" dirty="0">
                <a:solidFill>
                  <a:srgbClr val="292929"/>
                </a:solidFill>
              </a:rPr>
              <a:t>ходя</a:t>
            </a:r>
            <a:r>
              <a:rPr lang="es-ES" altLang="es-ES" sz="4400" dirty="0">
                <a:solidFill>
                  <a:srgbClr val="292929"/>
                </a:solidFill>
              </a:rPr>
              <a:t>  </a:t>
            </a:r>
            <a:r>
              <a:rPr lang="bg-BG" altLang="es-ES" sz="4400" dirty="0">
                <a:solidFill>
                  <a:srgbClr val="292929"/>
                </a:solidFill>
              </a:rPr>
              <a:t>на</a:t>
            </a:r>
            <a:r>
              <a:rPr lang="es-ES" altLang="es-ES" sz="4400" dirty="0">
                <a:solidFill>
                  <a:srgbClr val="292929"/>
                </a:solidFill>
              </a:rPr>
              <a:t> </a:t>
            </a:r>
            <a:r>
              <a:rPr lang="bg-BG" altLang="es-ES" sz="4400" dirty="0">
                <a:solidFill>
                  <a:srgbClr val="292929"/>
                </a:solidFill>
              </a:rPr>
              <a:t>вън</a:t>
            </a:r>
            <a:r>
              <a:rPr lang="es-ES" altLang="es-ES" sz="4400" dirty="0">
                <a:solidFill>
                  <a:srgbClr val="292929"/>
                </a:solidFill>
              </a:rPr>
              <a:t>.</a:t>
            </a:r>
          </a:p>
        </p:txBody>
      </p:sp>
      <p:sp>
        <p:nvSpPr>
          <p:cNvPr id="144387" name="Rectangle 3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BC3B7C01-4F5D-BD8B-9B7F-42C54EFE738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533400"/>
            <a:ext cx="8302625" cy="6096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endParaRPr lang="es-ES" altLang="es-ES" sz="4800">
              <a:solidFill>
                <a:srgbClr val="CC3300"/>
              </a:solidFill>
            </a:endParaRPr>
          </a:p>
        </p:txBody>
      </p:sp>
      <p:sp>
        <p:nvSpPr>
          <p:cNvPr id="144388" name="Rectangle 4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7628892E-0DBE-4F10-B75A-A7F9BE5A0B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4267200"/>
            <a:ext cx="8302625" cy="20574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endParaRPr lang="es-ES" altLang="es-ES" sz="4400">
              <a:solidFill>
                <a:srgbClr val="292929"/>
              </a:solidFill>
            </a:endParaRPr>
          </a:p>
        </p:txBody>
      </p:sp>
      <p:sp>
        <p:nvSpPr>
          <p:cNvPr id="144389" name="Rectangle 6">
            <a:extLst>
              <a:ext uri="{FF2B5EF4-FFF2-40B4-BE49-F238E27FC236}">
                <a16:creationId xmlns:a16="http://schemas.microsoft.com/office/drawing/2014/main" id="{9E10A93D-D5B6-0646-1E00-414F6AE13C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62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44390" name="Rectangle 7">
            <a:extLst>
              <a:ext uri="{FF2B5EF4-FFF2-40B4-BE49-F238E27FC236}">
                <a16:creationId xmlns:a16="http://schemas.microsoft.com/office/drawing/2014/main" id="{74E04B23-8013-4FD7-C233-9200D7F28C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14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44391" name="Rectangle 8">
            <a:extLst>
              <a:ext uri="{FF2B5EF4-FFF2-40B4-BE49-F238E27FC236}">
                <a16:creationId xmlns:a16="http://schemas.microsoft.com/office/drawing/2014/main" id="{59FD87C1-F30A-49F8-9F93-30835EDF7B8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67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44392" name="Rectangle 9">
            <a:extLst>
              <a:ext uri="{FF2B5EF4-FFF2-40B4-BE49-F238E27FC236}">
                <a16:creationId xmlns:a16="http://schemas.microsoft.com/office/drawing/2014/main" id="{C2FE7011-1A59-A42F-AF7B-0932AC544C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9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44393" name="Rectangle 10">
            <a:extLst>
              <a:ext uri="{FF2B5EF4-FFF2-40B4-BE49-F238E27FC236}">
                <a16:creationId xmlns:a16="http://schemas.microsoft.com/office/drawing/2014/main" id="{74A2C64A-836D-5748-91E6-277F49DE17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44394" name="Rectangle 11">
            <a:extLst>
              <a:ext uri="{FF2B5EF4-FFF2-40B4-BE49-F238E27FC236}">
                <a16:creationId xmlns:a16="http://schemas.microsoft.com/office/drawing/2014/main" id="{77CC404B-0817-7F39-3BE1-D0BAD2E5038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4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44395" name="Rectangle 12">
            <a:extLst>
              <a:ext uri="{FF2B5EF4-FFF2-40B4-BE49-F238E27FC236}">
                <a16:creationId xmlns:a16="http://schemas.microsoft.com/office/drawing/2014/main" id="{EB79A8E4-FE0A-835F-F9BF-E8FF42252F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76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44396" name="Rectangle 13">
            <a:extLst>
              <a:ext uri="{FF2B5EF4-FFF2-40B4-BE49-F238E27FC236}">
                <a16:creationId xmlns:a16="http://schemas.microsoft.com/office/drawing/2014/main" id="{121ADCCE-DC81-6C2F-5959-A574E1D7695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29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44397" name="Rectangle 14">
            <a:extLst>
              <a:ext uri="{FF2B5EF4-FFF2-40B4-BE49-F238E27FC236}">
                <a16:creationId xmlns:a16="http://schemas.microsoft.com/office/drawing/2014/main" id="{2D3B1370-515F-3401-9ED3-EAB362C00A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81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44398" name="Rectangle 15">
            <a:extLst>
              <a:ext uri="{FF2B5EF4-FFF2-40B4-BE49-F238E27FC236}">
                <a16:creationId xmlns:a16="http://schemas.microsoft.com/office/drawing/2014/main" id="{6418564A-9FD8-80F9-408E-52FD672523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3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44399" name="Rectangle 16">
            <a:extLst>
              <a:ext uri="{FF2B5EF4-FFF2-40B4-BE49-F238E27FC236}">
                <a16:creationId xmlns:a16="http://schemas.microsoft.com/office/drawing/2014/main" id="{FC493061-5D0F-A1F6-4E9E-88CCDE9996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86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44400" name="Rectangle 17">
            <a:extLst>
              <a:ext uri="{FF2B5EF4-FFF2-40B4-BE49-F238E27FC236}">
                <a16:creationId xmlns:a16="http://schemas.microsoft.com/office/drawing/2014/main" id="{8D7267A5-59E2-FB66-C39A-AB145E80779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38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44401" name="Rectangle 18">
            <a:extLst>
              <a:ext uri="{FF2B5EF4-FFF2-40B4-BE49-F238E27FC236}">
                <a16:creationId xmlns:a16="http://schemas.microsoft.com/office/drawing/2014/main" id="{2140EB1E-9759-41F9-ACBA-BBB9AD823C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1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44402" name="Rectangle 19">
            <a:extLst>
              <a:ext uri="{FF2B5EF4-FFF2-40B4-BE49-F238E27FC236}">
                <a16:creationId xmlns:a16="http://schemas.microsoft.com/office/drawing/2014/main" id="{1F0A73E8-483E-66A3-40F9-193591450A8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43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44403" name="Rectangle 20">
            <a:extLst>
              <a:ext uri="{FF2B5EF4-FFF2-40B4-BE49-F238E27FC236}">
                <a16:creationId xmlns:a16="http://schemas.microsoft.com/office/drawing/2014/main" id="{7348D053-73E8-BCFB-4456-AEE1DB7A202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5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44404" name="Rectangle 21">
            <a:extLst>
              <a:ext uri="{FF2B5EF4-FFF2-40B4-BE49-F238E27FC236}">
                <a16:creationId xmlns:a16="http://schemas.microsoft.com/office/drawing/2014/main" id="{0727BAF6-17C5-76A8-6713-D254384190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48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44405" name="Rectangle 22">
            <a:extLst>
              <a:ext uri="{FF2B5EF4-FFF2-40B4-BE49-F238E27FC236}">
                <a16:creationId xmlns:a16="http://schemas.microsoft.com/office/drawing/2014/main" id="{02267BD8-7F0E-FC2B-EAF0-97C5472B6D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00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44406" name="Rectangle 23">
            <a:extLst>
              <a:ext uri="{FF2B5EF4-FFF2-40B4-BE49-F238E27FC236}">
                <a16:creationId xmlns:a16="http://schemas.microsoft.com/office/drawing/2014/main" id="{7DBA36EF-E9A8-DC81-C559-BF763BBBA4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53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44407" name="Rectangle 24">
            <a:extLst>
              <a:ext uri="{FF2B5EF4-FFF2-40B4-BE49-F238E27FC236}">
                <a16:creationId xmlns:a16="http://schemas.microsoft.com/office/drawing/2014/main" id="{6C031FF6-454D-5276-C984-DFFE3A2921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05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44408" name="Rectangle 25">
            <a:extLst>
              <a:ext uri="{FF2B5EF4-FFF2-40B4-BE49-F238E27FC236}">
                <a16:creationId xmlns:a16="http://schemas.microsoft.com/office/drawing/2014/main" id="{9A9C2AD9-EE9D-25E8-C5F2-59A635B9F3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44409" name="Rectangle 26">
            <a:extLst>
              <a:ext uri="{FF2B5EF4-FFF2-40B4-BE49-F238E27FC236}">
                <a16:creationId xmlns:a16="http://schemas.microsoft.com/office/drawing/2014/main" id="{A290FEA1-2ED4-C7B0-BF8E-2EEBE17E4A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10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44410" name="Rectangle 27">
            <a:extLst>
              <a:ext uri="{FF2B5EF4-FFF2-40B4-BE49-F238E27FC236}">
                <a16:creationId xmlns:a16="http://schemas.microsoft.com/office/drawing/2014/main" id="{B2D35DE0-EEE8-D974-5DD4-361465EDAD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62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44411" name="Rectangle 28">
            <a:extLst>
              <a:ext uri="{FF2B5EF4-FFF2-40B4-BE49-F238E27FC236}">
                <a16:creationId xmlns:a16="http://schemas.microsoft.com/office/drawing/2014/main" id="{CD1541D9-B40E-0136-53E7-D6617DFDD2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15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44412" name="Rectangle 29">
            <a:extLst>
              <a:ext uri="{FF2B5EF4-FFF2-40B4-BE49-F238E27FC236}">
                <a16:creationId xmlns:a16="http://schemas.microsoft.com/office/drawing/2014/main" id="{EAEAA919-284A-FF00-16B5-9822F1A088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7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44413" name="Rectangle 30">
            <a:extLst>
              <a:ext uri="{FF2B5EF4-FFF2-40B4-BE49-F238E27FC236}">
                <a16:creationId xmlns:a16="http://schemas.microsoft.com/office/drawing/2014/main" id="{90CB2B2E-8C18-357C-C565-CEAEABF7EEC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9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44414" name="Rectangle 31">
            <a:extLst>
              <a:ext uri="{FF2B5EF4-FFF2-40B4-BE49-F238E27FC236}">
                <a16:creationId xmlns:a16="http://schemas.microsoft.com/office/drawing/2014/main" id="{06465EE4-81E2-CB48-952A-703F1213EC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2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44415" name="Rectangle 32">
            <a:extLst>
              <a:ext uri="{FF2B5EF4-FFF2-40B4-BE49-F238E27FC236}">
                <a16:creationId xmlns:a16="http://schemas.microsoft.com/office/drawing/2014/main" id="{637205E1-E6D8-5561-8D52-4DDFDC27EF7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24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44416" name="Rectangle 33">
            <a:extLst>
              <a:ext uri="{FF2B5EF4-FFF2-40B4-BE49-F238E27FC236}">
                <a16:creationId xmlns:a16="http://schemas.microsoft.com/office/drawing/2014/main" id="{FA7C02A8-7F8D-F0A1-917A-774352C22A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77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44417" name="Rectangle 34">
            <a:extLst>
              <a:ext uri="{FF2B5EF4-FFF2-40B4-BE49-F238E27FC236}">
                <a16:creationId xmlns:a16="http://schemas.microsoft.com/office/drawing/2014/main" id="{864C2619-4019-85F9-483C-7BE42906479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29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44418" name="Rectangle 35">
            <a:extLst>
              <a:ext uri="{FF2B5EF4-FFF2-40B4-BE49-F238E27FC236}">
                <a16:creationId xmlns:a16="http://schemas.microsoft.com/office/drawing/2014/main" id="{C8166C1A-E6FC-4D71-5305-77C5A55F44A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81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pic>
        <p:nvPicPr>
          <p:cNvPr id="144419" name="Picture 36">
            <a:extLst>
              <a:ext uri="{FF2B5EF4-FFF2-40B4-BE49-F238E27FC236}">
                <a16:creationId xmlns:a16="http://schemas.microsoft.com/office/drawing/2014/main" id="{97BBB458-C7B1-C6DA-C322-C9BBEFDA142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10000" y="4419600"/>
            <a:ext cx="1524000" cy="15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85925" name="Line 37">
            <a:hlinkClick r:id="" action="ppaction://hlinkshowjump?jump=nextslide"/>
            <a:extLst>
              <a:ext uri="{FF2B5EF4-FFF2-40B4-BE49-F238E27FC236}">
                <a16:creationId xmlns:a16="http://schemas.microsoft.com/office/drawing/2014/main" id="{222EC6F2-ECA0-E122-1C94-EEF124BBD7DF}"/>
              </a:ext>
            </a:extLst>
          </p:cNvPr>
          <p:cNvSpPr>
            <a:spLocks noChangeShapeType="1"/>
          </p:cNvSpPr>
          <p:nvPr/>
        </p:nvSpPr>
        <p:spPr bwMode="auto">
          <a:xfrm>
            <a:off x="8153400" y="5943600"/>
            <a:ext cx="381000" cy="0"/>
          </a:xfrm>
          <a:prstGeom prst="line">
            <a:avLst/>
          </a:prstGeom>
          <a:noFill/>
          <a:ln w="139700">
            <a:solidFill>
              <a:srgbClr val="A5002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ES"/>
          </a:p>
        </p:txBody>
      </p:sp>
    </p:spTree>
  </p:cSld>
  <p:clrMapOvr>
    <a:masterClrMapping/>
  </p:clrMapOvr>
  <p:transition advClick="0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59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Left)">
                                      <p:cBhvr>
                                        <p:cTn id="7" dur="500"/>
                                        <p:tgtEl>
                                          <p:spTgt spid="20859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5410" name="Rectangle 2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39BCDAEF-DCC9-9C9A-2D22-98F36F2B0D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1143000"/>
            <a:ext cx="8302625" cy="31242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С </a:t>
            </a:r>
            <a:r>
              <a:rPr lang="es-ES" altLang="es-ES" sz="4400" dirty="0">
                <a:solidFill>
                  <a:srgbClr val="292929"/>
                </a:solidFill>
              </a:rPr>
              <a:t> …</a:t>
            </a:r>
          </a:p>
        </p:txBody>
      </p:sp>
      <p:sp>
        <p:nvSpPr>
          <p:cNvPr id="145411" name="Rectangle 3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9D80EEEC-0676-60AD-DDC1-E97E450BE7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533400"/>
            <a:ext cx="8302625" cy="6096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endParaRPr lang="es-ES" altLang="es-ES" sz="4800">
              <a:solidFill>
                <a:srgbClr val="CC3300"/>
              </a:solidFill>
            </a:endParaRPr>
          </a:p>
        </p:txBody>
      </p:sp>
      <p:sp>
        <p:nvSpPr>
          <p:cNvPr id="145412" name="Rectangle 4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C293E666-C77B-AF72-4272-1156591AD6B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4267200"/>
            <a:ext cx="8302625" cy="20574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качи</a:t>
            </a:r>
            <a:r>
              <a:rPr lang="es-ES" altLang="es-ES" sz="4400" dirty="0">
                <a:solidFill>
                  <a:srgbClr val="292929"/>
                </a:solidFill>
              </a:rPr>
              <a:t>    </a:t>
            </a:r>
            <a:r>
              <a:rPr lang="bg-BG" altLang="es-ES" sz="4400" dirty="0">
                <a:solidFill>
                  <a:srgbClr val="292929"/>
                </a:solidFill>
              </a:rPr>
              <a:t>скок</a:t>
            </a:r>
            <a:r>
              <a:rPr lang="es-ES" altLang="es-ES" sz="4400" dirty="0">
                <a:solidFill>
                  <a:srgbClr val="292929"/>
                </a:solidFill>
              </a:rPr>
              <a:t>    </a:t>
            </a:r>
            <a:r>
              <a:rPr lang="bg-BG" altLang="es-ES" sz="4400" dirty="0">
                <a:solidFill>
                  <a:srgbClr val="292929"/>
                </a:solidFill>
              </a:rPr>
              <a:t>се</a:t>
            </a:r>
            <a:r>
              <a:rPr lang="es-ES" altLang="es-ES" sz="4400" dirty="0">
                <a:solidFill>
                  <a:srgbClr val="292929"/>
                </a:solidFill>
              </a:rPr>
              <a:t>   </a:t>
            </a:r>
            <a:r>
              <a:rPr lang="bg-BG" altLang="es-ES" sz="4400" dirty="0">
                <a:solidFill>
                  <a:srgbClr val="292929"/>
                </a:solidFill>
              </a:rPr>
              <a:t>един</a:t>
            </a:r>
            <a:r>
              <a:rPr lang="es-ES" altLang="es-ES" sz="4400" dirty="0">
                <a:solidFill>
                  <a:srgbClr val="292929"/>
                </a:solidFill>
              </a:rPr>
              <a:t>   </a:t>
            </a:r>
          </a:p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леглото</a:t>
            </a:r>
            <a:r>
              <a:rPr lang="es-ES" altLang="es-ES" sz="4400" dirty="0">
                <a:solidFill>
                  <a:srgbClr val="292929"/>
                </a:solidFill>
              </a:rPr>
              <a:t>   </a:t>
            </a:r>
            <a:r>
              <a:rPr lang="bg-BG" altLang="es-ES" sz="4400" dirty="0">
                <a:solidFill>
                  <a:srgbClr val="292929"/>
                </a:solidFill>
              </a:rPr>
              <a:t>ми</a:t>
            </a:r>
            <a:r>
              <a:rPr lang="es-ES" altLang="es-ES" sz="4400" dirty="0">
                <a:solidFill>
                  <a:srgbClr val="292929"/>
                </a:solidFill>
              </a:rPr>
              <a:t>    </a:t>
            </a:r>
            <a:r>
              <a:rPr lang="bg-BG" altLang="es-ES" sz="4400" dirty="0">
                <a:solidFill>
                  <a:srgbClr val="292929"/>
                </a:solidFill>
              </a:rPr>
              <a:t>на</a:t>
            </a:r>
            <a:endParaRPr lang="es-ES" altLang="es-ES" sz="4400" dirty="0">
              <a:solidFill>
                <a:srgbClr val="292929"/>
              </a:solidFill>
            </a:endParaRPr>
          </a:p>
        </p:txBody>
      </p:sp>
      <p:sp>
        <p:nvSpPr>
          <p:cNvPr id="145413" name="Rectangle 5">
            <a:hlinkClick r:id="" action="ppaction://hlinkshowjump?jump=nextslide">
              <a:snd r:embed="rId3" name="arrow.wav"/>
            </a:hlinkClick>
            <a:extLst>
              <a:ext uri="{FF2B5EF4-FFF2-40B4-BE49-F238E27FC236}">
                <a16:creationId xmlns:a16="http://schemas.microsoft.com/office/drawing/2014/main" id="{3F8F04B1-39DC-3401-6D3A-0973027113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7400" y="4648200"/>
            <a:ext cx="1752600" cy="762000"/>
          </a:xfrm>
          <a:prstGeom prst="rect">
            <a:avLst/>
          </a:prstGeom>
          <a:solidFill>
            <a:schemeClr val="accent1">
              <a:alpha val="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45414" name="Rectangle 6">
            <a:extLst>
              <a:ext uri="{FF2B5EF4-FFF2-40B4-BE49-F238E27FC236}">
                <a16:creationId xmlns:a16="http://schemas.microsoft.com/office/drawing/2014/main" id="{1BBB3B63-988A-69C8-29F0-F73116FE1C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62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45415" name="Rectangle 7">
            <a:extLst>
              <a:ext uri="{FF2B5EF4-FFF2-40B4-BE49-F238E27FC236}">
                <a16:creationId xmlns:a16="http://schemas.microsoft.com/office/drawing/2014/main" id="{E029F13B-725C-DB80-B934-4EE4EBB062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14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45416" name="Rectangle 8">
            <a:extLst>
              <a:ext uri="{FF2B5EF4-FFF2-40B4-BE49-F238E27FC236}">
                <a16:creationId xmlns:a16="http://schemas.microsoft.com/office/drawing/2014/main" id="{CA9BD715-76A1-AD50-BA09-F49AD41311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67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45417" name="Rectangle 9">
            <a:extLst>
              <a:ext uri="{FF2B5EF4-FFF2-40B4-BE49-F238E27FC236}">
                <a16:creationId xmlns:a16="http://schemas.microsoft.com/office/drawing/2014/main" id="{B2FA6820-44A4-87E1-B974-42D830CE80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9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45418" name="Rectangle 10">
            <a:extLst>
              <a:ext uri="{FF2B5EF4-FFF2-40B4-BE49-F238E27FC236}">
                <a16:creationId xmlns:a16="http://schemas.microsoft.com/office/drawing/2014/main" id="{6D1C5078-5F0E-847A-A145-CE0D6E387B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45419" name="Rectangle 11">
            <a:extLst>
              <a:ext uri="{FF2B5EF4-FFF2-40B4-BE49-F238E27FC236}">
                <a16:creationId xmlns:a16="http://schemas.microsoft.com/office/drawing/2014/main" id="{F7799E6D-558F-7FE8-2F38-61E9ADDD1D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4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45420" name="Rectangle 12">
            <a:extLst>
              <a:ext uri="{FF2B5EF4-FFF2-40B4-BE49-F238E27FC236}">
                <a16:creationId xmlns:a16="http://schemas.microsoft.com/office/drawing/2014/main" id="{485AAB30-C3C2-A8A3-E4AE-26E6349575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76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45421" name="Rectangle 13">
            <a:extLst>
              <a:ext uri="{FF2B5EF4-FFF2-40B4-BE49-F238E27FC236}">
                <a16:creationId xmlns:a16="http://schemas.microsoft.com/office/drawing/2014/main" id="{D21881F0-B380-F296-4511-1D585812F4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29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45422" name="Rectangle 14">
            <a:extLst>
              <a:ext uri="{FF2B5EF4-FFF2-40B4-BE49-F238E27FC236}">
                <a16:creationId xmlns:a16="http://schemas.microsoft.com/office/drawing/2014/main" id="{DE5605E9-DA3B-F724-A430-A42D6B87D0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81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45423" name="Rectangle 15">
            <a:extLst>
              <a:ext uri="{FF2B5EF4-FFF2-40B4-BE49-F238E27FC236}">
                <a16:creationId xmlns:a16="http://schemas.microsoft.com/office/drawing/2014/main" id="{785F91D3-A247-7574-1933-9B71F17F4D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3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45424" name="Rectangle 16">
            <a:extLst>
              <a:ext uri="{FF2B5EF4-FFF2-40B4-BE49-F238E27FC236}">
                <a16:creationId xmlns:a16="http://schemas.microsoft.com/office/drawing/2014/main" id="{22ADAE69-C7B3-4C04-6C36-DAC6280922B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86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45425" name="Rectangle 17">
            <a:extLst>
              <a:ext uri="{FF2B5EF4-FFF2-40B4-BE49-F238E27FC236}">
                <a16:creationId xmlns:a16="http://schemas.microsoft.com/office/drawing/2014/main" id="{64FE5189-2C51-23A6-9596-46DAA1793A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38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45426" name="Rectangle 18">
            <a:extLst>
              <a:ext uri="{FF2B5EF4-FFF2-40B4-BE49-F238E27FC236}">
                <a16:creationId xmlns:a16="http://schemas.microsoft.com/office/drawing/2014/main" id="{AE3240E3-7CF6-7DA9-BC74-CAAFAD70BEB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1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45427" name="Rectangle 19">
            <a:extLst>
              <a:ext uri="{FF2B5EF4-FFF2-40B4-BE49-F238E27FC236}">
                <a16:creationId xmlns:a16="http://schemas.microsoft.com/office/drawing/2014/main" id="{76318F17-2293-5474-27ED-0613B1C454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43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45428" name="Rectangle 20">
            <a:extLst>
              <a:ext uri="{FF2B5EF4-FFF2-40B4-BE49-F238E27FC236}">
                <a16:creationId xmlns:a16="http://schemas.microsoft.com/office/drawing/2014/main" id="{A365B04E-DB81-E2CB-0AAB-07350F1E2D6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5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45429" name="Rectangle 21">
            <a:extLst>
              <a:ext uri="{FF2B5EF4-FFF2-40B4-BE49-F238E27FC236}">
                <a16:creationId xmlns:a16="http://schemas.microsoft.com/office/drawing/2014/main" id="{3F40480F-125F-7B90-57E2-3EA6FA3939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48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45430" name="Rectangle 22">
            <a:extLst>
              <a:ext uri="{FF2B5EF4-FFF2-40B4-BE49-F238E27FC236}">
                <a16:creationId xmlns:a16="http://schemas.microsoft.com/office/drawing/2014/main" id="{D3EDD231-E35C-41F1-ECED-188E81ABC6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00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45431" name="Rectangle 23">
            <a:extLst>
              <a:ext uri="{FF2B5EF4-FFF2-40B4-BE49-F238E27FC236}">
                <a16:creationId xmlns:a16="http://schemas.microsoft.com/office/drawing/2014/main" id="{B7A76CAF-E342-F2A1-EFC8-7D9957E50FA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53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45432" name="Rectangle 24">
            <a:extLst>
              <a:ext uri="{FF2B5EF4-FFF2-40B4-BE49-F238E27FC236}">
                <a16:creationId xmlns:a16="http://schemas.microsoft.com/office/drawing/2014/main" id="{6778C2C9-F698-8E9F-2567-579CA55F9D1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05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45433" name="Rectangle 25">
            <a:extLst>
              <a:ext uri="{FF2B5EF4-FFF2-40B4-BE49-F238E27FC236}">
                <a16:creationId xmlns:a16="http://schemas.microsoft.com/office/drawing/2014/main" id="{55768D53-B3B8-912C-2253-B2E951FCF8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45434" name="Rectangle 26">
            <a:extLst>
              <a:ext uri="{FF2B5EF4-FFF2-40B4-BE49-F238E27FC236}">
                <a16:creationId xmlns:a16="http://schemas.microsoft.com/office/drawing/2014/main" id="{55B3A9CC-C48B-01AC-F122-F61D117C57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10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45435" name="Rectangle 27">
            <a:extLst>
              <a:ext uri="{FF2B5EF4-FFF2-40B4-BE49-F238E27FC236}">
                <a16:creationId xmlns:a16="http://schemas.microsoft.com/office/drawing/2014/main" id="{36C11B37-7B7B-8192-8AC5-0914C28AE1F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62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45436" name="Rectangle 28">
            <a:extLst>
              <a:ext uri="{FF2B5EF4-FFF2-40B4-BE49-F238E27FC236}">
                <a16:creationId xmlns:a16="http://schemas.microsoft.com/office/drawing/2014/main" id="{699AE116-72A2-6E4A-B746-5AA8BAD751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15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45437" name="Rectangle 29">
            <a:extLst>
              <a:ext uri="{FF2B5EF4-FFF2-40B4-BE49-F238E27FC236}">
                <a16:creationId xmlns:a16="http://schemas.microsoft.com/office/drawing/2014/main" id="{0E756359-25F7-D862-5B7A-1D895B8246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7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45438" name="Rectangle 30">
            <a:extLst>
              <a:ext uri="{FF2B5EF4-FFF2-40B4-BE49-F238E27FC236}">
                <a16:creationId xmlns:a16="http://schemas.microsoft.com/office/drawing/2014/main" id="{50CEC66F-9E00-27DF-653D-98AEAA53C3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9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45439" name="Rectangle 31">
            <a:extLst>
              <a:ext uri="{FF2B5EF4-FFF2-40B4-BE49-F238E27FC236}">
                <a16:creationId xmlns:a16="http://schemas.microsoft.com/office/drawing/2014/main" id="{42D7C706-63B9-7A83-17E6-1EE88A522F5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2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45440" name="Rectangle 32">
            <a:extLst>
              <a:ext uri="{FF2B5EF4-FFF2-40B4-BE49-F238E27FC236}">
                <a16:creationId xmlns:a16="http://schemas.microsoft.com/office/drawing/2014/main" id="{CE351A53-3887-DE13-4040-38FDFE4DB5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24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45441" name="Rectangle 33">
            <a:extLst>
              <a:ext uri="{FF2B5EF4-FFF2-40B4-BE49-F238E27FC236}">
                <a16:creationId xmlns:a16="http://schemas.microsoft.com/office/drawing/2014/main" id="{9DD68673-E10B-02FD-C086-0DF883E829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77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45442" name="Rectangle 34">
            <a:extLst>
              <a:ext uri="{FF2B5EF4-FFF2-40B4-BE49-F238E27FC236}">
                <a16:creationId xmlns:a16="http://schemas.microsoft.com/office/drawing/2014/main" id="{8D7CE70F-B23A-8C7C-D7CB-0B709366126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29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45443" name="Rectangle 35">
            <a:extLst>
              <a:ext uri="{FF2B5EF4-FFF2-40B4-BE49-F238E27FC236}">
                <a16:creationId xmlns:a16="http://schemas.microsoft.com/office/drawing/2014/main" id="{96615269-2C3D-A634-B698-440708FF89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81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</p:spTree>
  </p:cSld>
  <p:clrMapOvr>
    <a:masterClrMapping/>
  </p:clrMapOvr>
  <p:transition advClick="0"/>
</p:sld>
</file>

<file path=ppt/slides/slide1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6434" name="Rectangle 2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7BD475D7-A0A4-8757-0B06-F32B6205AA5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1143000"/>
            <a:ext cx="8302625" cy="31242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С един</a:t>
            </a:r>
            <a:r>
              <a:rPr lang="es-ES" altLang="es-ES" sz="4400" dirty="0">
                <a:solidFill>
                  <a:srgbClr val="292929"/>
                </a:solidFill>
              </a:rPr>
              <a:t> …</a:t>
            </a:r>
          </a:p>
        </p:txBody>
      </p:sp>
      <p:sp>
        <p:nvSpPr>
          <p:cNvPr id="146435" name="Rectangle 3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FCA5DC27-8104-E851-3B59-C8988C73FC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533400"/>
            <a:ext cx="8302625" cy="6096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endParaRPr lang="es-ES" altLang="es-ES" sz="4800">
              <a:solidFill>
                <a:srgbClr val="CC3300"/>
              </a:solidFill>
            </a:endParaRPr>
          </a:p>
        </p:txBody>
      </p:sp>
      <p:sp>
        <p:nvSpPr>
          <p:cNvPr id="146436" name="Rectangle 4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EC3DC29F-9AC3-3D9E-D7BC-1AB6608F39A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4267200"/>
            <a:ext cx="8302625" cy="20574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качи</a:t>
            </a:r>
            <a:r>
              <a:rPr lang="es-ES" altLang="es-ES" sz="4400" dirty="0">
                <a:solidFill>
                  <a:srgbClr val="292929"/>
                </a:solidFill>
              </a:rPr>
              <a:t>    </a:t>
            </a:r>
            <a:r>
              <a:rPr lang="bg-BG" altLang="es-ES" sz="4400" dirty="0">
                <a:solidFill>
                  <a:srgbClr val="292929"/>
                </a:solidFill>
              </a:rPr>
              <a:t>скок</a:t>
            </a:r>
            <a:r>
              <a:rPr lang="es-ES" altLang="es-ES" sz="4400" dirty="0">
                <a:solidFill>
                  <a:srgbClr val="292929"/>
                </a:solidFill>
              </a:rPr>
              <a:t>    </a:t>
            </a:r>
            <a:r>
              <a:rPr lang="bg-BG" altLang="es-ES" sz="4400" dirty="0">
                <a:solidFill>
                  <a:srgbClr val="292929"/>
                </a:solidFill>
              </a:rPr>
              <a:t>се</a:t>
            </a:r>
            <a:r>
              <a:rPr lang="es-ES" altLang="es-ES" sz="4400" dirty="0">
                <a:solidFill>
                  <a:srgbClr val="292929"/>
                </a:solidFill>
              </a:rPr>
              <a:t>   </a:t>
            </a:r>
            <a:r>
              <a:rPr lang="bg-BG" altLang="es-ES" sz="4400" dirty="0">
                <a:solidFill>
                  <a:srgbClr val="292929"/>
                </a:solidFill>
              </a:rPr>
              <a:t>един</a:t>
            </a:r>
            <a:r>
              <a:rPr lang="es-ES" altLang="es-ES" sz="4400" dirty="0">
                <a:solidFill>
                  <a:srgbClr val="292929"/>
                </a:solidFill>
              </a:rPr>
              <a:t>   </a:t>
            </a:r>
          </a:p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леглото</a:t>
            </a:r>
            <a:r>
              <a:rPr lang="es-ES" altLang="es-ES" sz="4400" dirty="0">
                <a:solidFill>
                  <a:srgbClr val="292929"/>
                </a:solidFill>
              </a:rPr>
              <a:t>   </a:t>
            </a:r>
            <a:r>
              <a:rPr lang="bg-BG" altLang="es-ES" sz="4400" dirty="0">
                <a:solidFill>
                  <a:srgbClr val="292929"/>
                </a:solidFill>
              </a:rPr>
              <a:t>ми</a:t>
            </a:r>
            <a:r>
              <a:rPr lang="es-ES" altLang="es-ES" sz="4400" dirty="0">
                <a:solidFill>
                  <a:srgbClr val="292929"/>
                </a:solidFill>
              </a:rPr>
              <a:t>    </a:t>
            </a:r>
            <a:r>
              <a:rPr lang="bg-BG" altLang="es-ES" sz="4400" dirty="0">
                <a:solidFill>
                  <a:srgbClr val="292929"/>
                </a:solidFill>
              </a:rPr>
              <a:t>на</a:t>
            </a:r>
            <a:endParaRPr lang="es-ES" altLang="es-ES" sz="4400" dirty="0">
              <a:solidFill>
                <a:srgbClr val="292929"/>
              </a:solidFill>
            </a:endParaRPr>
          </a:p>
        </p:txBody>
      </p:sp>
      <p:sp>
        <p:nvSpPr>
          <p:cNvPr id="146437" name="Rectangle 5">
            <a:hlinkClick r:id="" action="ppaction://hlinkshowjump?jump=nextslide">
              <a:snd r:embed="rId3" name="arrow.wav"/>
            </a:hlinkClick>
            <a:extLst>
              <a:ext uri="{FF2B5EF4-FFF2-40B4-BE49-F238E27FC236}">
                <a16:creationId xmlns:a16="http://schemas.microsoft.com/office/drawing/2014/main" id="{3C001CD8-9FA1-772E-311F-70A3A2137A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00400" y="4572000"/>
            <a:ext cx="1295400" cy="762000"/>
          </a:xfrm>
          <a:prstGeom prst="rect">
            <a:avLst/>
          </a:prstGeom>
          <a:solidFill>
            <a:schemeClr val="accent1">
              <a:alpha val="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46438" name="Rectangle 6">
            <a:extLst>
              <a:ext uri="{FF2B5EF4-FFF2-40B4-BE49-F238E27FC236}">
                <a16:creationId xmlns:a16="http://schemas.microsoft.com/office/drawing/2014/main" id="{9D30C17E-53EE-8D49-E9C3-5050A88808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62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46439" name="Rectangle 7">
            <a:extLst>
              <a:ext uri="{FF2B5EF4-FFF2-40B4-BE49-F238E27FC236}">
                <a16:creationId xmlns:a16="http://schemas.microsoft.com/office/drawing/2014/main" id="{B28C3D3E-D4BD-27E9-34C4-E448D26BAC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14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46440" name="Rectangle 8">
            <a:extLst>
              <a:ext uri="{FF2B5EF4-FFF2-40B4-BE49-F238E27FC236}">
                <a16:creationId xmlns:a16="http://schemas.microsoft.com/office/drawing/2014/main" id="{177F25D0-DAFD-5B36-7F39-DDAAC7A2D6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67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46441" name="Rectangle 9">
            <a:extLst>
              <a:ext uri="{FF2B5EF4-FFF2-40B4-BE49-F238E27FC236}">
                <a16:creationId xmlns:a16="http://schemas.microsoft.com/office/drawing/2014/main" id="{4BF4A588-38E1-CD34-4D6D-56534503545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9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46442" name="Rectangle 10">
            <a:extLst>
              <a:ext uri="{FF2B5EF4-FFF2-40B4-BE49-F238E27FC236}">
                <a16:creationId xmlns:a16="http://schemas.microsoft.com/office/drawing/2014/main" id="{5AC1CD23-32E8-85E4-3360-FD536C5805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46443" name="Rectangle 11">
            <a:extLst>
              <a:ext uri="{FF2B5EF4-FFF2-40B4-BE49-F238E27FC236}">
                <a16:creationId xmlns:a16="http://schemas.microsoft.com/office/drawing/2014/main" id="{22C17412-F11F-5F9C-2AD7-D7D03A0364A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4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46444" name="Rectangle 12">
            <a:extLst>
              <a:ext uri="{FF2B5EF4-FFF2-40B4-BE49-F238E27FC236}">
                <a16:creationId xmlns:a16="http://schemas.microsoft.com/office/drawing/2014/main" id="{B5737729-5D3F-B5F4-6BEA-46C36B91CA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76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46445" name="Rectangle 13">
            <a:extLst>
              <a:ext uri="{FF2B5EF4-FFF2-40B4-BE49-F238E27FC236}">
                <a16:creationId xmlns:a16="http://schemas.microsoft.com/office/drawing/2014/main" id="{DC6255FA-F856-569F-EB57-3742233046F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29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46446" name="Rectangle 14">
            <a:extLst>
              <a:ext uri="{FF2B5EF4-FFF2-40B4-BE49-F238E27FC236}">
                <a16:creationId xmlns:a16="http://schemas.microsoft.com/office/drawing/2014/main" id="{CC6BC435-8CFB-A7EA-FA99-EB0EDA9C55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81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46447" name="Rectangle 15">
            <a:extLst>
              <a:ext uri="{FF2B5EF4-FFF2-40B4-BE49-F238E27FC236}">
                <a16:creationId xmlns:a16="http://schemas.microsoft.com/office/drawing/2014/main" id="{A2CBB722-708C-C072-D999-8CF44F729F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3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46448" name="Rectangle 16">
            <a:extLst>
              <a:ext uri="{FF2B5EF4-FFF2-40B4-BE49-F238E27FC236}">
                <a16:creationId xmlns:a16="http://schemas.microsoft.com/office/drawing/2014/main" id="{96104DA0-C240-7B3B-15F6-4D14B8D152B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86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46449" name="Rectangle 17">
            <a:extLst>
              <a:ext uri="{FF2B5EF4-FFF2-40B4-BE49-F238E27FC236}">
                <a16:creationId xmlns:a16="http://schemas.microsoft.com/office/drawing/2014/main" id="{789EB7FF-AB10-588A-5769-5AADD93124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38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46450" name="Rectangle 18">
            <a:extLst>
              <a:ext uri="{FF2B5EF4-FFF2-40B4-BE49-F238E27FC236}">
                <a16:creationId xmlns:a16="http://schemas.microsoft.com/office/drawing/2014/main" id="{D6AFE318-6F5D-B6A4-42EF-C84A06D955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1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46451" name="Rectangle 19">
            <a:extLst>
              <a:ext uri="{FF2B5EF4-FFF2-40B4-BE49-F238E27FC236}">
                <a16:creationId xmlns:a16="http://schemas.microsoft.com/office/drawing/2014/main" id="{76CEFB50-B8FB-6ADA-C929-CA4C8BEF55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43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46452" name="Rectangle 20">
            <a:extLst>
              <a:ext uri="{FF2B5EF4-FFF2-40B4-BE49-F238E27FC236}">
                <a16:creationId xmlns:a16="http://schemas.microsoft.com/office/drawing/2014/main" id="{55ECD87B-0575-8825-46C5-6322DD45D0F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5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46453" name="Rectangle 21">
            <a:extLst>
              <a:ext uri="{FF2B5EF4-FFF2-40B4-BE49-F238E27FC236}">
                <a16:creationId xmlns:a16="http://schemas.microsoft.com/office/drawing/2014/main" id="{34232B8E-B74C-4A72-08BD-A8A534971D7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48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46454" name="Rectangle 22">
            <a:extLst>
              <a:ext uri="{FF2B5EF4-FFF2-40B4-BE49-F238E27FC236}">
                <a16:creationId xmlns:a16="http://schemas.microsoft.com/office/drawing/2014/main" id="{3075FAB7-56E8-5546-7F59-89E285B5BC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00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46455" name="Rectangle 23">
            <a:extLst>
              <a:ext uri="{FF2B5EF4-FFF2-40B4-BE49-F238E27FC236}">
                <a16:creationId xmlns:a16="http://schemas.microsoft.com/office/drawing/2014/main" id="{6F4CDB21-517F-584C-283E-57603EAD55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53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46456" name="Rectangle 24">
            <a:extLst>
              <a:ext uri="{FF2B5EF4-FFF2-40B4-BE49-F238E27FC236}">
                <a16:creationId xmlns:a16="http://schemas.microsoft.com/office/drawing/2014/main" id="{960F7856-F867-B3BE-CB6D-22E6A1ACF4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05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46457" name="Rectangle 25">
            <a:extLst>
              <a:ext uri="{FF2B5EF4-FFF2-40B4-BE49-F238E27FC236}">
                <a16:creationId xmlns:a16="http://schemas.microsoft.com/office/drawing/2014/main" id="{59BD0A32-15FB-53FC-080B-A01105F6685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46458" name="Rectangle 26">
            <a:extLst>
              <a:ext uri="{FF2B5EF4-FFF2-40B4-BE49-F238E27FC236}">
                <a16:creationId xmlns:a16="http://schemas.microsoft.com/office/drawing/2014/main" id="{31202F40-15A9-80C9-55A6-F342A141E2A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10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46459" name="Rectangle 27">
            <a:extLst>
              <a:ext uri="{FF2B5EF4-FFF2-40B4-BE49-F238E27FC236}">
                <a16:creationId xmlns:a16="http://schemas.microsoft.com/office/drawing/2014/main" id="{C34A68BB-B1C2-9E8E-1F6D-6A52DFCB293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62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46460" name="Rectangle 28">
            <a:extLst>
              <a:ext uri="{FF2B5EF4-FFF2-40B4-BE49-F238E27FC236}">
                <a16:creationId xmlns:a16="http://schemas.microsoft.com/office/drawing/2014/main" id="{5B4905C5-2B3C-9641-9CDF-9202E7F5CD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15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46461" name="Rectangle 29">
            <a:extLst>
              <a:ext uri="{FF2B5EF4-FFF2-40B4-BE49-F238E27FC236}">
                <a16:creationId xmlns:a16="http://schemas.microsoft.com/office/drawing/2014/main" id="{52703A4D-FAF4-AE0C-3A5B-AA4449D38F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7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46462" name="Rectangle 30">
            <a:extLst>
              <a:ext uri="{FF2B5EF4-FFF2-40B4-BE49-F238E27FC236}">
                <a16:creationId xmlns:a16="http://schemas.microsoft.com/office/drawing/2014/main" id="{353CC705-BB11-858B-C3DE-6C7E3C05DC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9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46463" name="Rectangle 31">
            <a:extLst>
              <a:ext uri="{FF2B5EF4-FFF2-40B4-BE49-F238E27FC236}">
                <a16:creationId xmlns:a16="http://schemas.microsoft.com/office/drawing/2014/main" id="{91CC29FB-AAB8-8930-B044-5BA55FD1598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2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46464" name="Rectangle 32">
            <a:extLst>
              <a:ext uri="{FF2B5EF4-FFF2-40B4-BE49-F238E27FC236}">
                <a16:creationId xmlns:a16="http://schemas.microsoft.com/office/drawing/2014/main" id="{882DC282-B401-6EC7-4087-9DE543537D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24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46465" name="Rectangle 33">
            <a:extLst>
              <a:ext uri="{FF2B5EF4-FFF2-40B4-BE49-F238E27FC236}">
                <a16:creationId xmlns:a16="http://schemas.microsoft.com/office/drawing/2014/main" id="{61314C84-D8C0-C7F6-CB30-6702AE0B10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77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46466" name="Rectangle 34">
            <a:extLst>
              <a:ext uri="{FF2B5EF4-FFF2-40B4-BE49-F238E27FC236}">
                <a16:creationId xmlns:a16="http://schemas.microsoft.com/office/drawing/2014/main" id="{93FE359E-86DE-1414-1A88-DCC82B5A89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29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46467" name="Rectangle 35">
            <a:extLst>
              <a:ext uri="{FF2B5EF4-FFF2-40B4-BE49-F238E27FC236}">
                <a16:creationId xmlns:a16="http://schemas.microsoft.com/office/drawing/2014/main" id="{0325333A-C4C1-BADB-28E6-9E45919421D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81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</p:spTree>
  </p:cSld>
  <p:clrMapOvr>
    <a:masterClrMapping/>
  </p:clrMapOvr>
  <p:transition advClick="0"/>
</p:sld>
</file>

<file path=ppt/slides/slide1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7458" name="Rectangle 2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0D032D33-F965-F1E3-7E5B-5B2587116C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1143000"/>
            <a:ext cx="8302625" cy="31242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С един скок</a:t>
            </a:r>
            <a:r>
              <a:rPr lang="es-ES" altLang="es-ES" sz="4400" dirty="0">
                <a:solidFill>
                  <a:srgbClr val="292929"/>
                </a:solidFill>
              </a:rPr>
              <a:t> …</a:t>
            </a:r>
          </a:p>
        </p:txBody>
      </p:sp>
      <p:sp>
        <p:nvSpPr>
          <p:cNvPr id="147459" name="Rectangle 3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D2151A19-AF43-69DB-10C7-A889F6ABA2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533400"/>
            <a:ext cx="8302625" cy="6096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endParaRPr lang="es-ES" altLang="es-ES" sz="4800">
              <a:solidFill>
                <a:srgbClr val="CC3300"/>
              </a:solidFill>
            </a:endParaRPr>
          </a:p>
        </p:txBody>
      </p:sp>
      <p:sp>
        <p:nvSpPr>
          <p:cNvPr id="147460" name="Rectangle 4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769DAC82-8B38-D6A6-CBD7-5ED9ED6803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4267200"/>
            <a:ext cx="8302625" cy="20574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качи</a:t>
            </a:r>
            <a:r>
              <a:rPr lang="es-ES" altLang="es-ES" sz="4400" dirty="0">
                <a:solidFill>
                  <a:srgbClr val="292929"/>
                </a:solidFill>
              </a:rPr>
              <a:t>    </a:t>
            </a:r>
            <a:r>
              <a:rPr lang="bg-BG" altLang="es-ES" sz="4400" dirty="0">
                <a:solidFill>
                  <a:srgbClr val="292929"/>
                </a:solidFill>
              </a:rPr>
              <a:t>скок</a:t>
            </a:r>
            <a:r>
              <a:rPr lang="es-ES" altLang="es-ES" sz="4400" dirty="0">
                <a:solidFill>
                  <a:srgbClr val="292929"/>
                </a:solidFill>
              </a:rPr>
              <a:t>    </a:t>
            </a:r>
            <a:r>
              <a:rPr lang="bg-BG" altLang="es-ES" sz="4400" dirty="0">
                <a:solidFill>
                  <a:srgbClr val="292929"/>
                </a:solidFill>
              </a:rPr>
              <a:t>се</a:t>
            </a:r>
            <a:r>
              <a:rPr lang="es-ES" altLang="es-ES" sz="4400" dirty="0">
                <a:solidFill>
                  <a:srgbClr val="292929"/>
                </a:solidFill>
              </a:rPr>
              <a:t>   </a:t>
            </a:r>
            <a:r>
              <a:rPr lang="bg-BG" altLang="es-ES" sz="4400" dirty="0">
                <a:solidFill>
                  <a:srgbClr val="292929"/>
                </a:solidFill>
              </a:rPr>
              <a:t>един</a:t>
            </a:r>
            <a:r>
              <a:rPr lang="es-ES" altLang="es-ES" sz="4400" dirty="0">
                <a:solidFill>
                  <a:srgbClr val="292929"/>
                </a:solidFill>
              </a:rPr>
              <a:t>   </a:t>
            </a:r>
          </a:p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леглото</a:t>
            </a:r>
            <a:r>
              <a:rPr lang="es-ES" altLang="es-ES" sz="4400" dirty="0">
                <a:solidFill>
                  <a:srgbClr val="292929"/>
                </a:solidFill>
              </a:rPr>
              <a:t>   </a:t>
            </a:r>
            <a:r>
              <a:rPr lang="bg-BG" altLang="es-ES" sz="4400" dirty="0">
                <a:solidFill>
                  <a:srgbClr val="292929"/>
                </a:solidFill>
              </a:rPr>
              <a:t>ми</a:t>
            </a:r>
            <a:r>
              <a:rPr lang="es-ES" altLang="es-ES" sz="4400" dirty="0">
                <a:solidFill>
                  <a:srgbClr val="292929"/>
                </a:solidFill>
              </a:rPr>
              <a:t>    </a:t>
            </a:r>
            <a:r>
              <a:rPr lang="bg-BG" altLang="es-ES" sz="4400" dirty="0">
                <a:solidFill>
                  <a:srgbClr val="292929"/>
                </a:solidFill>
              </a:rPr>
              <a:t>на</a:t>
            </a:r>
            <a:endParaRPr lang="es-ES" altLang="es-ES" sz="4400" dirty="0">
              <a:solidFill>
                <a:srgbClr val="292929"/>
              </a:solidFill>
            </a:endParaRPr>
          </a:p>
        </p:txBody>
      </p:sp>
      <p:sp>
        <p:nvSpPr>
          <p:cNvPr id="147461" name="Rectangle 5">
            <a:hlinkClick r:id="" action="ppaction://hlinkshowjump?jump=nextslide">
              <a:snd r:embed="rId3" name="arrow.wav"/>
            </a:hlinkClick>
            <a:extLst>
              <a:ext uri="{FF2B5EF4-FFF2-40B4-BE49-F238E27FC236}">
                <a16:creationId xmlns:a16="http://schemas.microsoft.com/office/drawing/2014/main" id="{F1CBEB47-F047-5CD1-A6C5-A1AB187B344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76800" y="4572000"/>
            <a:ext cx="762000" cy="762000"/>
          </a:xfrm>
          <a:prstGeom prst="rect">
            <a:avLst/>
          </a:prstGeom>
          <a:solidFill>
            <a:schemeClr val="accent1">
              <a:alpha val="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47462" name="Rectangle 6">
            <a:extLst>
              <a:ext uri="{FF2B5EF4-FFF2-40B4-BE49-F238E27FC236}">
                <a16:creationId xmlns:a16="http://schemas.microsoft.com/office/drawing/2014/main" id="{C5E42E48-CF4A-C0B8-A684-9AAD68A76E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62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47463" name="Rectangle 7">
            <a:extLst>
              <a:ext uri="{FF2B5EF4-FFF2-40B4-BE49-F238E27FC236}">
                <a16:creationId xmlns:a16="http://schemas.microsoft.com/office/drawing/2014/main" id="{0CB8018F-8D9C-3199-77E8-FA1379891C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14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47464" name="Rectangle 8">
            <a:extLst>
              <a:ext uri="{FF2B5EF4-FFF2-40B4-BE49-F238E27FC236}">
                <a16:creationId xmlns:a16="http://schemas.microsoft.com/office/drawing/2014/main" id="{EB957339-5E15-7444-248C-0C0E9B640C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67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47465" name="Rectangle 9">
            <a:extLst>
              <a:ext uri="{FF2B5EF4-FFF2-40B4-BE49-F238E27FC236}">
                <a16:creationId xmlns:a16="http://schemas.microsoft.com/office/drawing/2014/main" id="{BC346A25-E83B-53DF-A64B-4ADFD69CE1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9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47466" name="Rectangle 10">
            <a:extLst>
              <a:ext uri="{FF2B5EF4-FFF2-40B4-BE49-F238E27FC236}">
                <a16:creationId xmlns:a16="http://schemas.microsoft.com/office/drawing/2014/main" id="{8D26EB93-F926-68F4-8128-6DD643087F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47467" name="Rectangle 11">
            <a:extLst>
              <a:ext uri="{FF2B5EF4-FFF2-40B4-BE49-F238E27FC236}">
                <a16:creationId xmlns:a16="http://schemas.microsoft.com/office/drawing/2014/main" id="{279EA9AB-A76D-D83C-746E-AF4FE00ECB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4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47468" name="Rectangle 12">
            <a:extLst>
              <a:ext uri="{FF2B5EF4-FFF2-40B4-BE49-F238E27FC236}">
                <a16:creationId xmlns:a16="http://schemas.microsoft.com/office/drawing/2014/main" id="{A93F7CB9-C4A5-094F-E6AE-5C0EE7C82E6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76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47469" name="Rectangle 13">
            <a:extLst>
              <a:ext uri="{FF2B5EF4-FFF2-40B4-BE49-F238E27FC236}">
                <a16:creationId xmlns:a16="http://schemas.microsoft.com/office/drawing/2014/main" id="{0EC523D0-66F5-D394-7C1D-C5D70D963C3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29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47470" name="Rectangle 14">
            <a:extLst>
              <a:ext uri="{FF2B5EF4-FFF2-40B4-BE49-F238E27FC236}">
                <a16:creationId xmlns:a16="http://schemas.microsoft.com/office/drawing/2014/main" id="{050ADE43-4769-E8FC-442C-1FE81A00B35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81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47471" name="Rectangle 15">
            <a:extLst>
              <a:ext uri="{FF2B5EF4-FFF2-40B4-BE49-F238E27FC236}">
                <a16:creationId xmlns:a16="http://schemas.microsoft.com/office/drawing/2014/main" id="{5EB287ED-4338-176F-5CDB-57CFCEBF357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3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47472" name="Rectangle 16">
            <a:extLst>
              <a:ext uri="{FF2B5EF4-FFF2-40B4-BE49-F238E27FC236}">
                <a16:creationId xmlns:a16="http://schemas.microsoft.com/office/drawing/2014/main" id="{1A9B7D7F-4360-6476-03BE-8730E2D9EB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86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47473" name="Rectangle 17">
            <a:extLst>
              <a:ext uri="{FF2B5EF4-FFF2-40B4-BE49-F238E27FC236}">
                <a16:creationId xmlns:a16="http://schemas.microsoft.com/office/drawing/2014/main" id="{DA71C579-256C-576E-B4A1-109D63B9565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38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47474" name="Rectangle 18">
            <a:extLst>
              <a:ext uri="{FF2B5EF4-FFF2-40B4-BE49-F238E27FC236}">
                <a16:creationId xmlns:a16="http://schemas.microsoft.com/office/drawing/2014/main" id="{3282FB21-FE98-8B18-ADC9-A03D466FE2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1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47475" name="Rectangle 19">
            <a:extLst>
              <a:ext uri="{FF2B5EF4-FFF2-40B4-BE49-F238E27FC236}">
                <a16:creationId xmlns:a16="http://schemas.microsoft.com/office/drawing/2014/main" id="{8AE4F0F8-F60C-513C-58EA-DF78E3968B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43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47476" name="Rectangle 20">
            <a:extLst>
              <a:ext uri="{FF2B5EF4-FFF2-40B4-BE49-F238E27FC236}">
                <a16:creationId xmlns:a16="http://schemas.microsoft.com/office/drawing/2014/main" id="{D2410B3E-BCA3-A7D8-4F30-F26057C8D6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5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47477" name="Rectangle 21">
            <a:extLst>
              <a:ext uri="{FF2B5EF4-FFF2-40B4-BE49-F238E27FC236}">
                <a16:creationId xmlns:a16="http://schemas.microsoft.com/office/drawing/2014/main" id="{D04F2303-9144-AF91-6B5E-FCF3AFEFB51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48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47478" name="Rectangle 22">
            <a:extLst>
              <a:ext uri="{FF2B5EF4-FFF2-40B4-BE49-F238E27FC236}">
                <a16:creationId xmlns:a16="http://schemas.microsoft.com/office/drawing/2014/main" id="{52C0B880-B2B7-15AC-081F-DF381F5514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00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47479" name="Rectangle 23">
            <a:extLst>
              <a:ext uri="{FF2B5EF4-FFF2-40B4-BE49-F238E27FC236}">
                <a16:creationId xmlns:a16="http://schemas.microsoft.com/office/drawing/2014/main" id="{DAD6A9D5-A842-F8E1-5E25-DC61D5E14A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53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47480" name="Rectangle 24">
            <a:extLst>
              <a:ext uri="{FF2B5EF4-FFF2-40B4-BE49-F238E27FC236}">
                <a16:creationId xmlns:a16="http://schemas.microsoft.com/office/drawing/2014/main" id="{5CDACF44-A41D-C4CC-02C0-FF08E122E31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05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47481" name="Rectangle 25">
            <a:extLst>
              <a:ext uri="{FF2B5EF4-FFF2-40B4-BE49-F238E27FC236}">
                <a16:creationId xmlns:a16="http://schemas.microsoft.com/office/drawing/2014/main" id="{46DF1E8B-EA3D-F68D-6E7C-5184108227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47482" name="Rectangle 26">
            <a:extLst>
              <a:ext uri="{FF2B5EF4-FFF2-40B4-BE49-F238E27FC236}">
                <a16:creationId xmlns:a16="http://schemas.microsoft.com/office/drawing/2014/main" id="{F71924B7-7D69-6D4C-EE8F-2B9F5ACC4C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10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47483" name="Rectangle 27">
            <a:extLst>
              <a:ext uri="{FF2B5EF4-FFF2-40B4-BE49-F238E27FC236}">
                <a16:creationId xmlns:a16="http://schemas.microsoft.com/office/drawing/2014/main" id="{80BF3D15-4987-5B67-FE79-EEDDA803E5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62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47484" name="Rectangle 28">
            <a:extLst>
              <a:ext uri="{FF2B5EF4-FFF2-40B4-BE49-F238E27FC236}">
                <a16:creationId xmlns:a16="http://schemas.microsoft.com/office/drawing/2014/main" id="{BA886286-4F16-8E52-1D52-D0F0C89CA4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15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47485" name="Rectangle 29">
            <a:extLst>
              <a:ext uri="{FF2B5EF4-FFF2-40B4-BE49-F238E27FC236}">
                <a16:creationId xmlns:a16="http://schemas.microsoft.com/office/drawing/2014/main" id="{11B9BBD0-E7E2-331F-CCAF-B2492714744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7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47486" name="Rectangle 30">
            <a:extLst>
              <a:ext uri="{FF2B5EF4-FFF2-40B4-BE49-F238E27FC236}">
                <a16:creationId xmlns:a16="http://schemas.microsoft.com/office/drawing/2014/main" id="{45EACD07-72E9-F3BF-CCBA-247A66D9691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9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47487" name="Rectangle 31">
            <a:extLst>
              <a:ext uri="{FF2B5EF4-FFF2-40B4-BE49-F238E27FC236}">
                <a16:creationId xmlns:a16="http://schemas.microsoft.com/office/drawing/2014/main" id="{2630C74B-1FE8-DD98-63B4-A37ED113B5F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2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47488" name="Rectangle 32">
            <a:extLst>
              <a:ext uri="{FF2B5EF4-FFF2-40B4-BE49-F238E27FC236}">
                <a16:creationId xmlns:a16="http://schemas.microsoft.com/office/drawing/2014/main" id="{520AAD72-E1DA-89EB-4867-B46E44DACD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24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47489" name="Rectangle 33">
            <a:extLst>
              <a:ext uri="{FF2B5EF4-FFF2-40B4-BE49-F238E27FC236}">
                <a16:creationId xmlns:a16="http://schemas.microsoft.com/office/drawing/2014/main" id="{A68438CE-5CB0-D24F-216F-83842A2429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77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47490" name="Rectangle 34">
            <a:extLst>
              <a:ext uri="{FF2B5EF4-FFF2-40B4-BE49-F238E27FC236}">
                <a16:creationId xmlns:a16="http://schemas.microsoft.com/office/drawing/2014/main" id="{06CB3715-F196-6D70-57A6-D8B857BB0BB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29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47491" name="Rectangle 35">
            <a:extLst>
              <a:ext uri="{FF2B5EF4-FFF2-40B4-BE49-F238E27FC236}">
                <a16:creationId xmlns:a16="http://schemas.microsoft.com/office/drawing/2014/main" id="{AED33F0C-55E3-E9F0-28AF-2E4DE496AC5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81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</p:spTree>
  </p:cSld>
  <p:clrMapOvr>
    <a:masterClrMapping/>
  </p:clrMapOvr>
  <p:transition advClick="0"/>
</p:sld>
</file>

<file path=ppt/slides/slide1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8482" name="Rectangle 2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D33F3234-ECD9-AC41-2221-D9205CE363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1143000"/>
            <a:ext cx="8302625" cy="31242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С един скок се</a:t>
            </a:r>
            <a:r>
              <a:rPr lang="es-ES" altLang="es-ES" sz="4400" dirty="0">
                <a:solidFill>
                  <a:srgbClr val="292929"/>
                </a:solidFill>
              </a:rPr>
              <a:t> …</a:t>
            </a:r>
          </a:p>
        </p:txBody>
      </p:sp>
      <p:sp>
        <p:nvSpPr>
          <p:cNvPr id="148483" name="Rectangle 3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2556EC26-AEB3-4A5B-5ADF-DBA54DEE53A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533400"/>
            <a:ext cx="8302625" cy="6096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endParaRPr lang="es-ES" altLang="es-ES" sz="4800">
              <a:solidFill>
                <a:srgbClr val="CC3300"/>
              </a:solidFill>
            </a:endParaRPr>
          </a:p>
        </p:txBody>
      </p:sp>
      <p:sp>
        <p:nvSpPr>
          <p:cNvPr id="148484" name="Rectangle 4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993DBC42-798F-FC93-1B31-46B162A2D75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4267200"/>
            <a:ext cx="8302625" cy="20574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качи</a:t>
            </a:r>
            <a:r>
              <a:rPr lang="es-ES" altLang="es-ES" sz="4400" dirty="0">
                <a:solidFill>
                  <a:srgbClr val="292929"/>
                </a:solidFill>
              </a:rPr>
              <a:t>    </a:t>
            </a:r>
            <a:r>
              <a:rPr lang="bg-BG" altLang="es-ES" sz="4400" dirty="0">
                <a:solidFill>
                  <a:srgbClr val="292929"/>
                </a:solidFill>
              </a:rPr>
              <a:t>скок</a:t>
            </a:r>
            <a:r>
              <a:rPr lang="es-ES" altLang="es-ES" sz="4400" dirty="0">
                <a:solidFill>
                  <a:srgbClr val="292929"/>
                </a:solidFill>
              </a:rPr>
              <a:t>    </a:t>
            </a:r>
            <a:r>
              <a:rPr lang="bg-BG" altLang="es-ES" sz="4400" dirty="0">
                <a:solidFill>
                  <a:srgbClr val="292929"/>
                </a:solidFill>
              </a:rPr>
              <a:t>се</a:t>
            </a:r>
            <a:r>
              <a:rPr lang="es-ES" altLang="es-ES" sz="4400" dirty="0">
                <a:solidFill>
                  <a:srgbClr val="292929"/>
                </a:solidFill>
              </a:rPr>
              <a:t>   </a:t>
            </a:r>
            <a:r>
              <a:rPr lang="bg-BG" altLang="es-ES" sz="4400" dirty="0">
                <a:solidFill>
                  <a:srgbClr val="292929"/>
                </a:solidFill>
              </a:rPr>
              <a:t>един</a:t>
            </a:r>
            <a:r>
              <a:rPr lang="es-ES" altLang="es-ES" sz="4400" dirty="0">
                <a:solidFill>
                  <a:srgbClr val="292929"/>
                </a:solidFill>
              </a:rPr>
              <a:t>   </a:t>
            </a:r>
          </a:p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леглото</a:t>
            </a:r>
            <a:r>
              <a:rPr lang="es-ES" altLang="es-ES" sz="4400" dirty="0">
                <a:solidFill>
                  <a:srgbClr val="292929"/>
                </a:solidFill>
              </a:rPr>
              <a:t>   </a:t>
            </a:r>
            <a:r>
              <a:rPr lang="bg-BG" altLang="es-ES" sz="4400" dirty="0">
                <a:solidFill>
                  <a:srgbClr val="292929"/>
                </a:solidFill>
              </a:rPr>
              <a:t>ми</a:t>
            </a:r>
            <a:r>
              <a:rPr lang="es-ES" altLang="es-ES" sz="4400" dirty="0">
                <a:solidFill>
                  <a:srgbClr val="292929"/>
                </a:solidFill>
              </a:rPr>
              <a:t>    </a:t>
            </a:r>
            <a:r>
              <a:rPr lang="bg-BG" altLang="es-ES" sz="4400" dirty="0">
                <a:solidFill>
                  <a:srgbClr val="292929"/>
                </a:solidFill>
              </a:rPr>
              <a:t>на</a:t>
            </a:r>
            <a:endParaRPr lang="es-ES" altLang="es-ES" sz="4400" dirty="0">
              <a:solidFill>
                <a:srgbClr val="292929"/>
              </a:solidFill>
            </a:endParaRPr>
          </a:p>
        </p:txBody>
      </p:sp>
      <p:sp>
        <p:nvSpPr>
          <p:cNvPr id="148485" name="Rectangle 5">
            <a:hlinkClick r:id="" action="ppaction://hlinkshowjump?jump=nextslide">
              <a:snd r:embed="rId3" name="arrow.wav"/>
            </a:hlinkClick>
            <a:extLst>
              <a:ext uri="{FF2B5EF4-FFF2-40B4-BE49-F238E27FC236}">
                <a16:creationId xmlns:a16="http://schemas.microsoft.com/office/drawing/2014/main" id="{3CDE3760-FDBF-D8DB-9650-4607792519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95400" y="4572000"/>
            <a:ext cx="1676400" cy="762000"/>
          </a:xfrm>
          <a:prstGeom prst="rect">
            <a:avLst/>
          </a:prstGeom>
          <a:solidFill>
            <a:schemeClr val="accent1">
              <a:alpha val="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48486" name="Rectangle 6">
            <a:extLst>
              <a:ext uri="{FF2B5EF4-FFF2-40B4-BE49-F238E27FC236}">
                <a16:creationId xmlns:a16="http://schemas.microsoft.com/office/drawing/2014/main" id="{75627CBD-BF7E-A245-0E4E-67729FD02B1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62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48487" name="Rectangle 7">
            <a:extLst>
              <a:ext uri="{FF2B5EF4-FFF2-40B4-BE49-F238E27FC236}">
                <a16:creationId xmlns:a16="http://schemas.microsoft.com/office/drawing/2014/main" id="{8053B887-46E0-84B3-D1F9-97AA50FB1F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14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48488" name="Rectangle 8">
            <a:extLst>
              <a:ext uri="{FF2B5EF4-FFF2-40B4-BE49-F238E27FC236}">
                <a16:creationId xmlns:a16="http://schemas.microsoft.com/office/drawing/2014/main" id="{092EA51F-F956-DB2E-6A3A-E5A098286B5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67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48489" name="Rectangle 9">
            <a:extLst>
              <a:ext uri="{FF2B5EF4-FFF2-40B4-BE49-F238E27FC236}">
                <a16:creationId xmlns:a16="http://schemas.microsoft.com/office/drawing/2014/main" id="{BC8805AB-5E2A-AC0A-9515-4B13CA75EA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9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48490" name="Rectangle 10">
            <a:extLst>
              <a:ext uri="{FF2B5EF4-FFF2-40B4-BE49-F238E27FC236}">
                <a16:creationId xmlns:a16="http://schemas.microsoft.com/office/drawing/2014/main" id="{C4D16619-2739-703D-4688-4F196F0817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48491" name="Rectangle 11">
            <a:extLst>
              <a:ext uri="{FF2B5EF4-FFF2-40B4-BE49-F238E27FC236}">
                <a16:creationId xmlns:a16="http://schemas.microsoft.com/office/drawing/2014/main" id="{A7A9899E-DAB5-81D6-22A6-4B8BBC83341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4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48492" name="Rectangle 12">
            <a:extLst>
              <a:ext uri="{FF2B5EF4-FFF2-40B4-BE49-F238E27FC236}">
                <a16:creationId xmlns:a16="http://schemas.microsoft.com/office/drawing/2014/main" id="{15E88F6C-013B-2CA7-52F4-175B12C9474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76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48493" name="Rectangle 13">
            <a:extLst>
              <a:ext uri="{FF2B5EF4-FFF2-40B4-BE49-F238E27FC236}">
                <a16:creationId xmlns:a16="http://schemas.microsoft.com/office/drawing/2014/main" id="{467B2BE2-4427-E543-56D1-A62ED8503E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29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48494" name="Rectangle 14">
            <a:extLst>
              <a:ext uri="{FF2B5EF4-FFF2-40B4-BE49-F238E27FC236}">
                <a16:creationId xmlns:a16="http://schemas.microsoft.com/office/drawing/2014/main" id="{139302DE-62F1-ADC2-3AF6-C118D0A915E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81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48495" name="Rectangle 15">
            <a:extLst>
              <a:ext uri="{FF2B5EF4-FFF2-40B4-BE49-F238E27FC236}">
                <a16:creationId xmlns:a16="http://schemas.microsoft.com/office/drawing/2014/main" id="{1E6A32B1-F3F8-CF88-D271-3CDD60C556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3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48496" name="Rectangle 16">
            <a:extLst>
              <a:ext uri="{FF2B5EF4-FFF2-40B4-BE49-F238E27FC236}">
                <a16:creationId xmlns:a16="http://schemas.microsoft.com/office/drawing/2014/main" id="{1F5D678A-559D-FE79-2809-B94113DE4FC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86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48497" name="Rectangle 17">
            <a:extLst>
              <a:ext uri="{FF2B5EF4-FFF2-40B4-BE49-F238E27FC236}">
                <a16:creationId xmlns:a16="http://schemas.microsoft.com/office/drawing/2014/main" id="{5925CA11-2C68-2DE9-0A51-FCFE787722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38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48498" name="Rectangle 18">
            <a:extLst>
              <a:ext uri="{FF2B5EF4-FFF2-40B4-BE49-F238E27FC236}">
                <a16:creationId xmlns:a16="http://schemas.microsoft.com/office/drawing/2014/main" id="{42CA3084-EA09-3CA8-7565-CDF44243B17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1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48499" name="Rectangle 19">
            <a:extLst>
              <a:ext uri="{FF2B5EF4-FFF2-40B4-BE49-F238E27FC236}">
                <a16:creationId xmlns:a16="http://schemas.microsoft.com/office/drawing/2014/main" id="{120868E7-07A1-0AB5-29C4-B281B00B594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43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48500" name="Rectangle 20">
            <a:extLst>
              <a:ext uri="{FF2B5EF4-FFF2-40B4-BE49-F238E27FC236}">
                <a16:creationId xmlns:a16="http://schemas.microsoft.com/office/drawing/2014/main" id="{AA9925F0-FA93-9A25-4416-A017F2B137C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5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48501" name="Rectangle 21">
            <a:extLst>
              <a:ext uri="{FF2B5EF4-FFF2-40B4-BE49-F238E27FC236}">
                <a16:creationId xmlns:a16="http://schemas.microsoft.com/office/drawing/2014/main" id="{1640A160-9EBD-D2E7-6B84-D4C9A38323C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48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48502" name="Rectangle 22">
            <a:extLst>
              <a:ext uri="{FF2B5EF4-FFF2-40B4-BE49-F238E27FC236}">
                <a16:creationId xmlns:a16="http://schemas.microsoft.com/office/drawing/2014/main" id="{719324FE-E0CD-916E-610B-F4B945D739C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00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48503" name="Rectangle 23">
            <a:extLst>
              <a:ext uri="{FF2B5EF4-FFF2-40B4-BE49-F238E27FC236}">
                <a16:creationId xmlns:a16="http://schemas.microsoft.com/office/drawing/2014/main" id="{A09F4D70-482D-A879-15A2-7B590CD23C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53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48504" name="Rectangle 24">
            <a:extLst>
              <a:ext uri="{FF2B5EF4-FFF2-40B4-BE49-F238E27FC236}">
                <a16:creationId xmlns:a16="http://schemas.microsoft.com/office/drawing/2014/main" id="{FB52759B-B388-E492-FC40-60069F22C0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05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48505" name="Rectangle 25">
            <a:extLst>
              <a:ext uri="{FF2B5EF4-FFF2-40B4-BE49-F238E27FC236}">
                <a16:creationId xmlns:a16="http://schemas.microsoft.com/office/drawing/2014/main" id="{CF528530-EE4A-081B-05EF-6C90DFD1CF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48506" name="Rectangle 26">
            <a:extLst>
              <a:ext uri="{FF2B5EF4-FFF2-40B4-BE49-F238E27FC236}">
                <a16:creationId xmlns:a16="http://schemas.microsoft.com/office/drawing/2014/main" id="{6E8BC3A4-F35D-A561-AC55-3C2EB80052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10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48507" name="Rectangle 27">
            <a:extLst>
              <a:ext uri="{FF2B5EF4-FFF2-40B4-BE49-F238E27FC236}">
                <a16:creationId xmlns:a16="http://schemas.microsoft.com/office/drawing/2014/main" id="{5D23EEA5-4DE0-2770-7497-C8EDB3DBAAE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62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48508" name="Rectangle 28">
            <a:extLst>
              <a:ext uri="{FF2B5EF4-FFF2-40B4-BE49-F238E27FC236}">
                <a16:creationId xmlns:a16="http://schemas.microsoft.com/office/drawing/2014/main" id="{2E9678C4-3F3C-4FA7-DD76-3BA35405866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15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48509" name="Rectangle 29">
            <a:extLst>
              <a:ext uri="{FF2B5EF4-FFF2-40B4-BE49-F238E27FC236}">
                <a16:creationId xmlns:a16="http://schemas.microsoft.com/office/drawing/2014/main" id="{B00B26B9-602A-4D81-42E6-F2F95E9F15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7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48510" name="Rectangle 30">
            <a:extLst>
              <a:ext uri="{FF2B5EF4-FFF2-40B4-BE49-F238E27FC236}">
                <a16:creationId xmlns:a16="http://schemas.microsoft.com/office/drawing/2014/main" id="{950B40D2-6528-1421-E7D9-AAD90298A4F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9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48511" name="Rectangle 31">
            <a:extLst>
              <a:ext uri="{FF2B5EF4-FFF2-40B4-BE49-F238E27FC236}">
                <a16:creationId xmlns:a16="http://schemas.microsoft.com/office/drawing/2014/main" id="{589AD368-FEA8-080E-EF24-753760C117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2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48512" name="Rectangle 32">
            <a:extLst>
              <a:ext uri="{FF2B5EF4-FFF2-40B4-BE49-F238E27FC236}">
                <a16:creationId xmlns:a16="http://schemas.microsoft.com/office/drawing/2014/main" id="{C05CE993-865C-C51F-DC3F-CCA7CCC8B24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24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48513" name="Rectangle 33">
            <a:extLst>
              <a:ext uri="{FF2B5EF4-FFF2-40B4-BE49-F238E27FC236}">
                <a16:creationId xmlns:a16="http://schemas.microsoft.com/office/drawing/2014/main" id="{3488D349-0A50-3F47-BF4A-9A6B1B09F2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77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48514" name="Rectangle 34">
            <a:extLst>
              <a:ext uri="{FF2B5EF4-FFF2-40B4-BE49-F238E27FC236}">
                <a16:creationId xmlns:a16="http://schemas.microsoft.com/office/drawing/2014/main" id="{D3AF11CC-415B-C0EE-E6B7-D399DEE64A3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29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48515" name="Rectangle 35">
            <a:extLst>
              <a:ext uri="{FF2B5EF4-FFF2-40B4-BE49-F238E27FC236}">
                <a16:creationId xmlns:a16="http://schemas.microsoft.com/office/drawing/2014/main" id="{6B3965CF-FD02-E0B3-FAF0-5373AE9167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81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</p:spTree>
  </p:cSld>
  <p:clrMapOvr>
    <a:masterClrMapping/>
  </p:clrMapOvr>
  <p:transition advClick="0"/>
</p:sld>
</file>

<file path=ppt/slides/slide1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9506" name="Rectangle 2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82955F4E-31CE-2358-7908-CC96AADDD9B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1143000"/>
            <a:ext cx="8302625" cy="31242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С един скок се качи</a:t>
            </a:r>
            <a:r>
              <a:rPr lang="es-ES" altLang="es-ES" sz="4400" dirty="0">
                <a:solidFill>
                  <a:srgbClr val="292929"/>
                </a:solidFill>
              </a:rPr>
              <a:t> …</a:t>
            </a:r>
          </a:p>
        </p:txBody>
      </p:sp>
      <p:sp>
        <p:nvSpPr>
          <p:cNvPr id="149507" name="Rectangle 3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E0CD8362-289A-5AEA-1C5E-E4A0724656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533400"/>
            <a:ext cx="8302625" cy="6096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endParaRPr lang="es-ES" altLang="es-ES" sz="4800">
              <a:solidFill>
                <a:srgbClr val="CC3300"/>
              </a:solidFill>
            </a:endParaRPr>
          </a:p>
        </p:txBody>
      </p:sp>
      <p:sp>
        <p:nvSpPr>
          <p:cNvPr id="149508" name="Rectangle 4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EBFF488B-12E6-F35E-D7E1-CE774B6DD23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4267200"/>
            <a:ext cx="8302625" cy="20574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качи</a:t>
            </a:r>
            <a:r>
              <a:rPr lang="es-ES" altLang="es-ES" sz="4400" dirty="0">
                <a:solidFill>
                  <a:srgbClr val="292929"/>
                </a:solidFill>
              </a:rPr>
              <a:t>    </a:t>
            </a:r>
            <a:r>
              <a:rPr lang="bg-BG" altLang="es-ES" sz="4400" dirty="0">
                <a:solidFill>
                  <a:srgbClr val="292929"/>
                </a:solidFill>
              </a:rPr>
              <a:t>скок</a:t>
            </a:r>
            <a:r>
              <a:rPr lang="es-ES" altLang="es-ES" sz="4400" dirty="0">
                <a:solidFill>
                  <a:srgbClr val="292929"/>
                </a:solidFill>
              </a:rPr>
              <a:t>    </a:t>
            </a:r>
            <a:r>
              <a:rPr lang="bg-BG" altLang="es-ES" sz="4400" dirty="0">
                <a:solidFill>
                  <a:srgbClr val="292929"/>
                </a:solidFill>
              </a:rPr>
              <a:t>се</a:t>
            </a:r>
            <a:r>
              <a:rPr lang="es-ES" altLang="es-ES" sz="4400" dirty="0">
                <a:solidFill>
                  <a:srgbClr val="292929"/>
                </a:solidFill>
              </a:rPr>
              <a:t>   </a:t>
            </a:r>
            <a:r>
              <a:rPr lang="bg-BG" altLang="es-ES" sz="4400" dirty="0">
                <a:solidFill>
                  <a:srgbClr val="292929"/>
                </a:solidFill>
              </a:rPr>
              <a:t>един</a:t>
            </a:r>
            <a:r>
              <a:rPr lang="es-ES" altLang="es-ES" sz="4400" dirty="0">
                <a:solidFill>
                  <a:srgbClr val="292929"/>
                </a:solidFill>
              </a:rPr>
              <a:t>   </a:t>
            </a:r>
          </a:p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леглото</a:t>
            </a:r>
            <a:r>
              <a:rPr lang="es-ES" altLang="es-ES" sz="4400" dirty="0">
                <a:solidFill>
                  <a:srgbClr val="292929"/>
                </a:solidFill>
              </a:rPr>
              <a:t>   </a:t>
            </a:r>
            <a:r>
              <a:rPr lang="bg-BG" altLang="es-ES" sz="4400" dirty="0">
                <a:solidFill>
                  <a:srgbClr val="292929"/>
                </a:solidFill>
              </a:rPr>
              <a:t>ми</a:t>
            </a:r>
            <a:r>
              <a:rPr lang="es-ES" altLang="es-ES" sz="4400" dirty="0">
                <a:solidFill>
                  <a:srgbClr val="292929"/>
                </a:solidFill>
              </a:rPr>
              <a:t>    </a:t>
            </a:r>
            <a:r>
              <a:rPr lang="bg-BG" altLang="es-ES" sz="4400" dirty="0">
                <a:solidFill>
                  <a:srgbClr val="292929"/>
                </a:solidFill>
              </a:rPr>
              <a:t>на</a:t>
            </a:r>
            <a:endParaRPr lang="es-ES" altLang="es-ES" sz="4400" dirty="0">
              <a:solidFill>
                <a:srgbClr val="292929"/>
              </a:solidFill>
            </a:endParaRPr>
          </a:p>
        </p:txBody>
      </p:sp>
      <p:sp>
        <p:nvSpPr>
          <p:cNvPr id="149509" name="Rectangle 5">
            <a:hlinkClick r:id="" action="ppaction://hlinkshowjump?jump=nextslide">
              <a:snd r:embed="rId3" name="arrow.wav"/>
            </a:hlinkClick>
            <a:extLst>
              <a:ext uri="{FF2B5EF4-FFF2-40B4-BE49-F238E27FC236}">
                <a16:creationId xmlns:a16="http://schemas.microsoft.com/office/drawing/2014/main" id="{15D6686A-B5CB-66BF-A417-F6638CF13A7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9800" y="5334000"/>
            <a:ext cx="990600" cy="762000"/>
          </a:xfrm>
          <a:prstGeom prst="rect">
            <a:avLst/>
          </a:prstGeom>
          <a:solidFill>
            <a:schemeClr val="accent1">
              <a:alpha val="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49510" name="Rectangle 6">
            <a:extLst>
              <a:ext uri="{FF2B5EF4-FFF2-40B4-BE49-F238E27FC236}">
                <a16:creationId xmlns:a16="http://schemas.microsoft.com/office/drawing/2014/main" id="{4DC3BB1F-164C-E6D4-FFE7-74E559AF7FF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62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49511" name="Rectangle 7">
            <a:extLst>
              <a:ext uri="{FF2B5EF4-FFF2-40B4-BE49-F238E27FC236}">
                <a16:creationId xmlns:a16="http://schemas.microsoft.com/office/drawing/2014/main" id="{032D2DED-26C9-342E-485B-2C5BFB9D94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14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49512" name="Rectangle 8">
            <a:extLst>
              <a:ext uri="{FF2B5EF4-FFF2-40B4-BE49-F238E27FC236}">
                <a16:creationId xmlns:a16="http://schemas.microsoft.com/office/drawing/2014/main" id="{94B144C6-2675-C6C8-2E50-5475AF5B31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67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49513" name="Rectangle 9">
            <a:extLst>
              <a:ext uri="{FF2B5EF4-FFF2-40B4-BE49-F238E27FC236}">
                <a16:creationId xmlns:a16="http://schemas.microsoft.com/office/drawing/2014/main" id="{F2CCEDD1-60A8-14FE-8891-D3BA9945EF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9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49514" name="Rectangle 10">
            <a:extLst>
              <a:ext uri="{FF2B5EF4-FFF2-40B4-BE49-F238E27FC236}">
                <a16:creationId xmlns:a16="http://schemas.microsoft.com/office/drawing/2014/main" id="{FFF2EBC1-2B73-C5F0-A283-C225AD732B9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49515" name="Rectangle 11">
            <a:extLst>
              <a:ext uri="{FF2B5EF4-FFF2-40B4-BE49-F238E27FC236}">
                <a16:creationId xmlns:a16="http://schemas.microsoft.com/office/drawing/2014/main" id="{57D9ABA7-3316-C302-A371-3CA8781205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4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49516" name="Rectangle 12">
            <a:extLst>
              <a:ext uri="{FF2B5EF4-FFF2-40B4-BE49-F238E27FC236}">
                <a16:creationId xmlns:a16="http://schemas.microsoft.com/office/drawing/2014/main" id="{FCED6A85-80F1-468C-0843-B1DA228FCF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76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49517" name="Rectangle 13">
            <a:extLst>
              <a:ext uri="{FF2B5EF4-FFF2-40B4-BE49-F238E27FC236}">
                <a16:creationId xmlns:a16="http://schemas.microsoft.com/office/drawing/2014/main" id="{85846291-A3B3-44DF-1108-FE6A1AA091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29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49518" name="Rectangle 14">
            <a:extLst>
              <a:ext uri="{FF2B5EF4-FFF2-40B4-BE49-F238E27FC236}">
                <a16:creationId xmlns:a16="http://schemas.microsoft.com/office/drawing/2014/main" id="{B633FBA5-EAF9-6602-FDAC-C7BF08D8803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81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49519" name="Rectangle 15">
            <a:extLst>
              <a:ext uri="{FF2B5EF4-FFF2-40B4-BE49-F238E27FC236}">
                <a16:creationId xmlns:a16="http://schemas.microsoft.com/office/drawing/2014/main" id="{EFC6699B-A272-9B47-6D46-2430F6E8D5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3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49520" name="Rectangle 16">
            <a:extLst>
              <a:ext uri="{FF2B5EF4-FFF2-40B4-BE49-F238E27FC236}">
                <a16:creationId xmlns:a16="http://schemas.microsoft.com/office/drawing/2014/main" id="{69140F85-15B8-A369-6EB1-E865FC6F1B9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86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49521" name="Rectangle 17">
            <a:extLst>
              <a:ext uri="{FF2B5EF4-FFF2-40B4-BE49-F238E27FC236}">
                <a16:creationId xmlns:a16="http://schemas.microsoft.com/office/drawing/2014/main" id="{E78EB91B-4C79-29A6-9A53-A029597AF9F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38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49522" name="Rectangle 18">
            <a:extLst>
              <a:ext uri="{FF2B5EF4-FFF2-40B4-BE49-F238E27FC236}">
                <a16:creationId xmlns:a16="http://schemas.microsoft.com/office/drawing/2014/main" id="{9C7B6268-4A51-67F4-462B-13CF3CBE2C4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1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49523" name="Rectangle 19">
            <a:extLst>
              <a:ext uri="{FF2B5EF4-FFF2-40B4-BE49-F238E27FC236}">
                <a16:creationId xmlns:a16="http://schemas.microsoft.com/office/drawing/2014/main" id="{49ACC7DC-9756-A3BD-C18A-1D39D55C373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43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49524" name="Rectangle 20">
            <a:extLst>
              <a:ext uri="{FF2B5EF4-FFF2-40B4-BE49-F238E27FC236}">
                <a16:creationId xmlns:a16="http://schemas.microsoft.com/office/drawing/2014/main" id="{DEB69368-67E1-AB8C-1755-D72A6BEEC21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5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49525" name="Rectangle 21">
            <a:extLst>
              <a:ext uri="{FF2B5EF4-FFF2-40B4-BE49-F238E27FC236}">
                <a16:creationId xmlns:a16="http://schemas.microsoft.com/office/drawing/2014/main" id="{AEB36ED0-D9F1-4DD0-C67E-67C41D45F7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48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49526" name="Rectangle 22">
            <a:extLst>
              <a:ext uri="{FF2B5EF4-FFF2-40B4-BE49-F238E27FC236}">
                <a16:creationId xmlns:a16="http://schemas.microsoft.com/office/drawing/2014/main" id="{15E1DBA0-5F83-F990-D6D9-22DF001B2BC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00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49527" name="Rectangle 23">
            <a:extLst>
              <a:ext uri="{FF2B5EF4-FFF2-40B4-BE49-F238E27FC236}">
                <a16:creationId xmlns:a16="http://schemas.microsoft.com/office/drawing/2014/main" id="{4130E72D-9283-AA4E-3908-105733612D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53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49528" name="Rectangle 24">
            <a:extLst>
              <a:ext uri="{FF2B5EF4-FFF2-40B4-BE49-F238E27FC236}">
                <a16:creationId xmlns:a16="http://schemas.microsoft.com/office/drawing/2014/main" id="{39D1F246-3D5F-78F5-9518-254B5D5BDE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05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49529" name="Rectangle 25">
            <a:extLst>
              <a:ext uri="{FF2B5EF4-FFF2-40B4-BE49-F238E27FC236}">
                <a16:creationId xmlns:a16="http://schemas.microsoft.com/office/drawing/2014/main" id="{70631AC0-7FB1-104C-3FFE-F03FCB4BF7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49530" name="Rectangle 26">
            <a:extLst>
              <a:ext uri="{FF2B5EF4-FFF2-40B4-BE49-F238E27FC236}">
                <a16:creationId xmlns:a16="http://schemas.microsoft.com/office/drawing/2014/main" id="{4E21E344-6C3A-A19E-12CF-AD75DB07C1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10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49531" name="Rectangle 27">
            <a:extLst>
              <a:ext uri="{FF2B5EF4-FFF2-40B4-BE49-F238E27FC236}">
                <a16:creationId xmlns:a16="http://schemas.microsoft.com/office/drawing/2014/main" id="{1B9DE88E-48C1-CEC0-3957-32C2EB069E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62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49532" name="Rectangle 28">
            <a:extLst>
              <a:ext uri="{FF2B5EF4-FFF2-40B4-BE49-F238E27FC236}">
                <a16:creationId xmlns:a16="http://schemas.microsoft.com/office/drawing/2014/main" id="{5ECC20E0-270D-B314-9028-99F52C615B7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15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49533" name="Rectangle 29">
            <a:extLst>
              <a:ext uri="{FF2B5EF4-FFF2-40B4-BE49-F238E27FC236}">
                <a16:creationId xmlns:a16="http://schemas.microsoft.com/office/drawing/2014/main" id="{2B876334-B785-7D83-4D0D-F245C62598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7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49534" name="Rectangle 30">
            <a:extLst>
              <a:ext uri="{FF2B5EF4-FFF2-40B4-BE49-F238E27FC236}">
                <a16:creationId xmlns:a16="http://schemas.microsoft.com/office/drawing/2014/main" id="{2834A636-8F03-BF42-70CE-4B2F741FEC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9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49535" name="Rectangle 31">
            <a:extLst>
              <a:ext uri="{FF2B5EF4-FFF2-40B4-BE49-F238E27FC236}">
                <a16:creationId xmlns:a16="http://schemas.microsoft.com/office/drawing/2014/main" id="{13D93569-A99C-FE1F-2BBE-EDED0B82EC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2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49536" name="Rectangle 32">
            <a:extLst>
              <a:ext uri="{FF2B5EF4-FFF2-40B4-BE49-F238E27FC236}">
                <a16:creationId xmlns:a16="http://schemas.microsoft.com/office/drawing/2014/main" id="{8B23A676-A30B-1A75-DF4B-D10C69FBDA1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24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49537" name="Rectangle 33">
            <a:extLst>
              <a:ext uri="{FF2B5EF4-FFF2-40B4-BE49-F238E27FC236}">
                <a16:creationId xmlns:a16="http://schemas.microsoft.com/office/drawing/2014/main" id="{732807E8-34DC-5DEA-0E44-B1633FC3D1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77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49538" name="Rectangle 34">
            <a:extLst>
              <a:ext uri="{FF2B5EF4-FFF2-40B4-BE49-F238E27FC236}">
                <a16:creationId xmlns:a16="http://schemas.microsoft.com/office/drawing/2014/main" id="{A2F24B21-0DCB-99AC-34F9-37F45B29DED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29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49539" name="Rectangle 35">
            <a:extLst>
              <a:ext uri="{FF2B5EF4-FFF2-40B4-BE49-F238E27FC236}">
                <a16:creationId xmlns:a16="http://schemas.microsoft.com/office/drawing/2014/main" id="{EE6ECDA7-785B-9D9A-3B0C-E21B044ED1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81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</p:spTree>
  </p:cSld>
  <p:clrMapOvr>
    <a:masterClrMapping/>
  </p:clrMapOvr>
  <p:transition advClick="0"/>
</p:sld>
</file>

<file path=ppt/slides/slide1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0530" name="Rectangle 2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D37962D3-6BE8-A1DB-5188-9BA129923C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1143000"/>
            <a:ext cx="8302625" cy="31242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С един скок се качи на</a:t>
            </a:r>
            <a:r>
              <a:rPr lang="es-ES" altLang="es-ES" sz="4400" dirty="0">
                <a:solidFill>
                  <a:srgbClr val="292929"/>
                </a:solidFill>
              </a:rPr>
              <a:t> …</a:t>
            </a:r>
          </a:p>
        </p:txBody>
      </p:sp>
      <p:sp>
        <p:nvSpPr>
          <p:cNvPr id="150531" name="Rectangle 3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C68913DD-86C8-87BC-D9D9-439EDF71BE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533400"/>
            <a:ext cx="8302625" cy="6096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endParaRPr lang="es-ES" altLang="es-ES" sz="4800">
              <a:solidFill>
                <a:srgbClr val="CC3300"/>
              </a:solidFill>
            </a:endParaRPr>
          </a:p>
        </p:txBody>
      </p:sp>
      <p:sp>
        <p:nvSpPr>
          <p:cNvPr id="150532" name="Rectangle 4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D738A6B6-DF59-3EDA-716E-9281DF6520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4267200"/>
            <a:ext cx="8302625" cy="20574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качи</a:t>
            </a:r>
            <a:r>
              <a:rPr lang="es-ES" altLang="es-ES" sz="4400" dirty="0">
                <a:solidFill>
                  <a:srgbClr val="292929"/>
                </a:solidFill>
              </a:rPr>
              <a:t>    </a:t>
            </a:r>
            <a:r>
              <a:rPr lang="bg-BG" altLang="es-ES" sz="4400" dirty="0">
                <a:solidFill>
                  <a:srgbClr val="292929"/>
                </a:solidFill>
              </a:rPr>
              <a:t>скок</a:t>
            </a:r>
            <a:r>
              <a:rPr lang="es-ES" altLang="es-ES" sz="4400" dirty="0">
                <a:solidFill>
                  <a:srgbClr val="292929"/>
                </a:solidFill>
              </a:rPr>
              <a:t>    </a:t>
            </a:r>
            <a:r>
              <a:rPr lang="bg-BG" altLang="es-ES" sz="4400" dirty="0">
                <a:solidFill>
                  <a:srgbClr val="292929"/>
                </a:solidFill>
              </a:rPr>
              <a:t>се</a:t>
            </a:r>
            <a:r>
              <a:rPr lang="es-ES" altLang="es-ES" sz="4400" dirty="0">
                <a:solidFill>
                  <a:srgbClr val="292929"/>
                </a:solidFill>
              </a:rPr>
              <a:t>   </a:t>
            </a:r>
            <a:r>
              <a:rPr lang="bg-BG" altLang="es-ES" sz="4400" dirty="0">
                <a:solidFill>
                  <a:srgbClr val="292929"/>
                </a:solidFill>
              </a:rPr>
              <a:t>един</a:t>
            </a:r>
            <a:r>
              <a:rPr lang="es-ES" altLang="es-ES" sz="4400" dirty="0">
                <a:solidFill>
                  <a:srgbClr val="292929"/>
                </a:solidFill>
              </a:rPr>
              <a:t>   </a:t>
            </a:r>
          </a:p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леглото</a:t>
            </a:r>
            <a:r>
              <a:rPr lang="es-ES" altLang="es-ES" sz="4400" dirty="0">
                <a:solidFill>
                  <a:srgbClr val="292929"/>
                </a:solidFill>
              </a:rPr>
              <a:t>   </a:t>
            </a:r>
            <a:r>
              <a:rPr lang="bg-BG" altLang="es-ES" sz="4400" dirty="0">
                <a:solidFill>
                  <a:srgbClr val="292929"/>
                </a:solidFill>
              </a:rPr>
              <a:t>ми</a:t>
            </a:r>
            <a:r>
              <a:rPr lang="es-ES" altLang="es-ES" sz="4400" dirty="0">
                <a:solidFill>
                  <a:srgbClr val="292929"/>
                </a:solidFill>
              </a:rPr>
              <a:t>    </a:t>
            </a:r>
            <a:r>
              <a:rPr lang="bg-BG" altLang="es-ES" sz="4400" dirty="0">
                <a:solidFill>
                  <a:srgbClr val="292929"/>
                </a:solidFill>
              </a:rPr>
              <a:t>на</a:t>
            </a:r>
            <a:endParaRPr lang="es-ES" altLang="es-ES" sz="4400" dirty="0">
              <a:solidFill>
                <a:srgbClr val="292929"/>
              </a:solidFill>
            </a:endParaRPr>
          </a:p>
        </p:txBody>
      </p:sp>
      <p:sp>
        <p:nvSpPr>
          <p:cNvPr id="150533" name="Rectangle 5">
            <a:hlinkClick r:id="" action="ppaction://hlinkshowjump?jump=nextslide">
              <a:snd r:embed="rId3" name="arrow.wav"/>
            </a:hlinkClick>
            <a:extLst>
              <a:ext uri="{FF2B5EF4-FFF2-40B4-BE49-F238E27FC236}">
                <a16:creationId xmlns:a16="http://schemas.microsoft.com/office/drawing/2014/main" id="{BB8CC5CC-3B75-289E-F2FC-679F697EDE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09800" y="5410200"/>
            <a:ext cx="2286000" cy="762000"/>
          </a:xfrm>
          <a:prstGeom prst="rect">
            <a:avLst/>
          </a:prstGeom>
          <a:solidFill>
            <a:schemeClr val="accent1">
              <a:alpha val="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50534" name="Rectangle 6">
            <a:extLst>
              <a:ext uri="{FF2B5EF4-FFF2-40B4-BE49-F238E27FC236}">
                <a16:creationId xmlns:a16="http://schemas.microsoft.com/office/drawing/2014/main" id="{F37A4B41-D626-55A1-AF86-0355CEC02D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62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50535" name="Rectangle 7">
            <a:extLst>
              <a:ext uri="{FF2B5EF4-FFF2-40B4-BE49-F238E27FC236}">
                <a16:creationId xmlns:a16="http://schemas.microsoft.com/office/drawing/2014/main" id="{DE435E4F-1D02-5F6E-7299-969A625E219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14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50536" name="Rectangle 8">
            <a:extLst>
              <a:ext uri="{FF2B5EF4-FFF2-40B4-BE49-F238E27FC236}">
                <a16:creationId xmlns:a16="http://schemas.microsoft.com/office/drawing/2014/main" id="{B14EFCA6-B39C-4D95-37F1-CFF27D6CF1F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67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50537" name="Rectangle 9">
            <a:extLst>
              <a:ext uri="{FF2B5EF4-FFF2-40B4-BE49-F238E27FC236}">
                <a16:creationId xmlns:a16="http://schemas.microsoft.com/office/drawing/2014/main" id="{040C3BA3-03C8-6C4E-BEDC-C78D0353B30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9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50538" name="Rectangle 10">
            <a:extLst>
              <a:ext uri="{FF2B5EF4-FFF2-40B4-BE49-F238E27FC236}">
                <a16:creationId xmlns:a16="http://schemas.microsoft.com/office/drawing/2014/main" id="{B423D49D-DCD0-3CD7-65C3-FB386C2F1F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50539" name="Rectangle 11">
            <a:extLst>
              <a:ext uri="{FF2B5EF4-FFF2-40B4-BE49-F238E27FC236}">
                <a16:creationId xmlns:a16="http://schemas.microsoft.com/office/drawing/2014/main" id="{F3F581C6-73B8-0122-2DFC-127450D73DA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4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50540" name="Rectangle 12">
            <a:extLst>
              <a:ext uri="{FF2B5EF4-FFF2-40B4-BE49-F238E27FC236}">
                <a16:creationId xmlns:a16="http://schemas.microsoft.com/office/drawing/2014/main" id="{7E4BCEA2-5491-EAD1-F4B8-7B2283C80B3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76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50541" name="Rectangle 13">
            <a:extLst>
              <a:ext uri="{FF2B5EF4-FFF2-40B4-BE49-F238E27FC236}">
                <a16:creationId xmlns:a16="http://schemas.microsoft.com/office/drawing/2014/main" id="{FA1F7063-ED3D-FC61-5DAF-F3FF548C79F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29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50542" name="Rectangle 14">
            <a:extLst>
              <a:ext uri="{FF2B5EF4-FFF2-40B4-BE49-F238E27FC236}">
                <a16:creationId xmlns:a16="http://schemas.microsoft.com/office/drawing/2014/main" id="{DDECC092-3CA5-6CCA-222F-5D5F65EA49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81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50543" name="Rectangle 15">
            <a:extLst>
              <a:ext uri="{FF2B5EF4-FFF2-40B4-BE49-F238E27FC236}">
                <a16:creationId xmlns:a16="http://schemas.microsoft.com/office/drawing/2014/main" id="{9BAC5082-8C8E-FD45-3FBB-9E8BE4D1206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3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50544" name="Rectangle 16">
            <a:extLst>
              <a:ext uri="{FF2B5EF4-FFF2-40B4-BE49-F238E27FC236}">
                <a16:creationId xmlns:a16="http://schemas.microsoft.com/office/drawing/2014/main" id="{FC7045D7-170A-ED03-3328-8305DD10AC6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86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50545" name="Rectangle 17">
            <a:extLst>
              <a:ext uri="{FF2B5EF4-FFF2-40B4-BE49-F238E27FC236}">
                <a16:creationId xmlns:a16="http://schemas.microsoft.com/office/drawing/2014/main" id="{DFB10587-388F-B35D-254D-A30AC6D69A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38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50546" name="Rectangle 18">
            <a:extLst>
              <a:ext uri="{FF2B5EF4-FFF2-40B4-BE49-F238E27FC236}">
                <a16:creationId xmlns:a16="http://schemas.microsoft.com/office/drawing/2014/main" id="{CC1291A8-DDA7-F47E-DF25-D91E7EFE84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1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50547" name="Rectangle 19">
            <a:extLst>
              <a:ext uri="{FF2B5EF4-FFF2-40B4-BE49-F238E27FC236}">
                <a16:creationId xmlns:a16="http://schemas.microsoft.com/office/drawing/2014/main" id="{AC62B132-7425-D3D6-449B-0F56ACA693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43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50548" name="Rectangle 20">
            <a:extLst>
              <a:ext uri="{FF2B5EF4-FFF2-40B4-BE49-F238E27FC236}">
                <a16:creationId xmlns:a16="http://schemas.microsoft.com/office/drawing/2014/main" id="{291E4496-E093-159F-734E-10CB2FB222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5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50549" name="Rectangle 21">
            <a:extLst>
              <a:ext uri="{FF2B5EF4-FFF2-40B4-BE49-F238E27FC236}">
                <a16:creationId xmlns:a16="http://schemas.microsoft.com/office/drawing/2014/main" id="{EBC36A2A-FD7E-FF8D-07D8-668AA2927F8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48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50550" name="Rectangle 22">
            <a:extLst>
              <a:ext uri="{FF2B5EF4-FFF2-40B4-BE49-F238E27FC236}">
                <a16:creationId xmlns:a16="http://schemas.microsoft.com/office/drawing/2014/main" id="{5EB7BFF0-CA9F-E8A7-2837-D96B57F248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00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50551" name="Rectangle 23">
            <a:extLst>
              <a:ext uri="{FF2B5EF4-FFF2-40B4-BE49-F238E27FC236}">
                <a16:creationId xmlns:a16="http://schemas.microsoft.com/office/drawing/2014/main" id="{2520495D-9841-B28E-AF26-DBB0195A9F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53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50552" name="Rectangle 24">
            <a:extLst>
              <a:ext uri="{FF2B5EF4-FFF2-40B4-BE49-F238E27FC236}">
                <a16:creationId xmlns:a16="http://schemas.microsoft.com/office/drawing/2014/main" id="{E46D6616-3189-B013-9C6F-77843F8F9A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05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50553" name="Rectangle 25">
            <a:extLst>
              <a:ext uri="{FF2B5EF4-FFF2-40B4-BE49-F238E27FC236}">
                <a16:creationId xmlns:a16="http://schemas.microsoft.com/office/drawing/2014/main" id="{EFBBDB96-2ABD-BD08-4663-6BC72F6021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50554" name="Rectangle 26">
            <a:extLst>
              <a:ext uri="{FF2B5EF4-FFF2-40B4-BE49-F238E27FC236}">
                <a16:creationId xmlns:a16="http://schemas.microsoft.com/office/drawing/2014/main" id="{E0A34170-2C51-239A-2F53-FC9BD741BE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10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50555" name="Rectangle 27">
            <a:extLst>
              <a:ext uri="{FF2B5EF4-FFF2-40B4-BE49-F238E27FC236}">
                <a16:creationId xmlns:a16="http://schemas.microsoft.com/office/drawing/2014/main" id="{8A3106F4-DC1B-B6C9-82F6-F63706417D6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62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50556" name="Rectangle 28">
            <a:extLst>
              <a:ext uri="{FF2B5EF4-FFF2-40B4-BE49-F238E27FC236}">
                <a16:creationId xmlns:a16="http://schemas.microsoft.com/office/drawing/2014/main" id="{A2491603-15EB-CA9B-7D30-DB9AC8E100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15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50557" name="Rectangle 29">
            <a:extLst>
              <a:ext uri="{FF2B5EF4-FFF2-40B4-BE49-F238E27FC236}">
                <a16:creationId xmlns:a16="http://schemas.microsoft.com/office/drawing/2014/main" id="{D78CF012-6DBE-8AA5-F687-BDE30D75EA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7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50558" name="Rectangle 30">
            <a:extLst>
              <a:ext uri="{FF2B5EF4-FFF2-40B4-BE49-F238E27FC236}">
                <a16:creationId xmlns:a16="http://schemas.microsoft.com/office/drawing/2014/main" id="{19ED07FF-FE42-D5B0-17F8-F32CF26CD7F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9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50559" name="Rectangle 31">
            <a:extLst>
              <a:ext uri="{FF2B5EF4-FFF2-40B4-BE49-F238E27FC236}">
                <a16:creationId xmlns:a16="http://schemas.microsoft.com/office/drawing/2014/main" id="{ED92E45A-D05E-E978-D9BF-0452EF1D29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2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50560" name="Rectangle 32">
            <a:extLst>
              <a:ext uri="{FF2B5EF4-FFF2-40B4-BE49-F238E27FC236}">
                <a16:creationId xmlns:a16="http://schemas.microsoft.com/office/drawing/2014/main" id="{744A7371-6C6A-6235-9421-CD42F6E890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24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50561" name="Rectangle 33">
            <a:extLst>
              <a:ext uri="{FF2B5EF4-FFF2-40B4-BE49-F238E27FC236}">
                <a16:creationId xmlns:a16="http://schemas.microsoft.com/office/drawing/2014/main" id="{31A8DF8C-EE93-C900-CD47-024CE1E36B7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77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50562" name="Rectangle 34">
            <a:extLst>
              <a:ext uri="{FF2B5EF4-FFF2-40B4-BE49-F238E27FC236}">
                <a16:creationId xmlns:a16="http://schemas.microsoft.com/office/drawing/2014/main" id="{5CDDFC6A-CEB8-F8F2-6C12-4BB7174CBF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29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50563" name="Rectangle 35">
            <a:extLst>
              <a:ext uri="{FF2B5EF4-FFF2-40B4-BE49-F238E27FC236}">
                <a16:creationId xmlns:a16="http://schemas.microsoft.com/office/drawing/2014/main" id="{CD6C0151-352A-D6B9-1152-D5279380136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81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</p:spTree>
  </p:cSld>
  <p:clrMapOvr>
    <a:masterClrMapping/>
  </p:clrMapOvr>
  <p:transition advClick="0"/>
</p:sld>
</file>

<file path=ppt/slides/slide1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1554" name="Rectangle 2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A8DBBD66-B6E0-CE33-18ED-76473E4B69F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1143000"/>
            <a:ext cx="8302625" cy="31242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С един скок се качи на </a:t>
            </a:r>
          </a:p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леглото</a:t>
            </a:r>
            <a:r>
              <a:rPr lang="es-ES" altLang="es-ES" sz="4400" dirty="0">
                <a:solidFill>
                  <a:srgbClr val="292929"/>
                </a:solidFill>
              </a:rPr>
              <a:t> …</a:t>
            </a:r>
          </a:p>
        </p:txBody>
      </p:sp>
      <p:sp>
        <p:nvSpPr>
          <p:cNvPr id="151555" name="Rectangle 3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8AE41225-25AA-19ED-E92D-B6408054985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533400"/>
            <a:ext cx="8302625" cy="6096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endParaRPr lang="es-ES" altLang="es-ES" sz="4800">
              <a:solidFill>
                <a:srgbClr val="CC3300"/>
              </a:solidFill>
            </a:endParaRPr>
          </a:p>
        </p:txBody>
      </p:sp>
      <p:sp>
        <p:nvSpPr>
          <p:cNvPr id="151556" name="Rectangle 4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8237AAF7-2AD8-C358-CA9E-8674BD1B96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4267200"/>
            <a:ext cx="8302625" cy="20574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качи</a:t>
            </a:r>
            <a:r>
              <a:rPr lang="es-ES" altLang="es-ES" sz="4400" dirty="0">
                <a:solidFill>
                  <a:srgbClr val="292929"/>
                </a:solidFill>
              </a:rPr>
              <a:t>    </a:t>
            </a:r>
            <a:r>
              <a:rPr lang="bg-BG" altLang="es-ES" sz="4400" dirty="0">
                <a:solidFill>
                  <a:srgbClr val="292929"/>
                </a:solidFill>
              </a:rPr>
              <a:t>скок</a:t>
            </a:r>
            <a:r>
              <a:rPr lang="es-ES" altLang="es-ES" sz="4400" dirty="0">
                <a:solidFill>
                  <a:srgbClr val="292929"/>
                </a:solidFill>
              </a:rPr>
              <a:t>    </a:t>
            </a:r>
            <a:r>
              <a:rPr lang="bg-BG" altLang="es-ES" sz="4400" dirty="0">
                <a:solidFill>
                  <a:srgbClr val="292929"/>
                </a:solidFill>
              </a:rPr>
              <a:t>се</a:t>
            </a:r>
            <a:r>
              <a:rPr lang="es-ES" altLang="es-ES" sz="4400" dirty="0">
                <a:solidFill>
                  <a:srgbClr val="292929"/>
                </a:solidFill>
              </a:rPr>
              <a:t>   </a:t>
            </a:r>
            <a:r>
              <a:rPr lang="bg-BG" altLang="es-ES" sz="4400" dirty="0">
                <a:solidFill>
                  <a:srgbClr val="292929"/>
                </a:solidFill>
              </a:rPr>
              <a:t>един</a:t>
            </a:r>
            <a:r>
              <a:rPr lang="es-ES" altLang="es-ES" sz="4400" dirty="0">
                <a:solidFill>
                  <a:srgbClr val="292929"/>
                </a:solidFill>
              </a:rPr>
              <a:t>   </a:t>
            </a:r>
          </a:p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леглото</a:t>
            </a:r>
            <a:r>
              <a:rPr lang="es-ES" altLang="es-ES" sz="4400" dirty="0">
                <a:solidFill>
                  <a:srgbClr val="292929"/>
                </a:solidFill>
              </a:rPr>
              <a:t>   </a:t>
            </a:r>
            <a:r>
              <a:rPr lang="bg-BG" altLang="es-ES" sz="4400" dirty="0">
                <a:solidFill>
                  <a:srgbClr val="292929"/>
                </a:solidFill>
              </a:rPr>
              <a:t>ми</a:t>
            </a:r>
            <a:r>
              <a:rPr lang="es-ES" altLang="es-ES" sz="4400" dirty="0">
                <a:solidFill>
                  <a:srgbClr val="292929"/>
                </a:solidFill>
              </a:rPr>
              <a:t>    </a:t>
            </a:r>
            <a:r>
              <a:rPr lang="bg-BG" altLang="es-ES" sz="4400" dirty="0">
                <a:solidFill>
                  <a:srgbClr val="292929"/>
                </a:solidFill>
              </a:rPr>
              <a:t>на</a:t>
            </a:r>
            <a:endParaRPr lang="es-ES" altLang="es-ES" sz="4400" dirty="0">
              <a:solidFill>
                <a:srgbClr val="292929"/>
              </a:solidFill>
            </a:endParaRPr>
          </a:p>
        </p:txBody>
      </p:sp>
      <p:sp>
        <p:nvSpPr>
          <p:cNvPr id="151557" name="Rectangle 5">
            <a:hlinkClick r:id="" action="ppaction://hlinkshowjump?jump=nextslide">
              <a:snd r:embed="rId3" name="arrow.wav"/>
            </a:hlinkClick>
            <a:extLst>
              <a:ext uri="{FF2B5EF4-FFF2-40B4-BE49-F238E27FC236}">
                <a16:creationId xmlns:a16="http://schemas.microsoft.com/office/drawing/2014/main" id="{1142F162-D8CD-BFD1-B572-2764FA97907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24400" y="5334000"/>
            <a:ext cx="990600" cy="762000"/>
          </a:xfrm>
          <a:prstGeom prst="rect">
            <a:avLst/>
          </a:prstGeom>
          <a:solidFill>
            <a:schemeClr val="accent1">
              <a:alpha val="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51558" name="Rectangle 6">
            <a:extLst>
              <a:ext uri="{FF2B5EF4-FFF2-40B4-BE49-F238E27FC236}">
                <a16:creationId xmlns:a16="http://schemas.microsoft.com/office/drawing/2014/main" id="{6464B29E-1E4F-6EC7-DAD3-ABC1468064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62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51559" name="Rectangle 7">
            <a:extLst>
              <a:ext uri="{FF2B5EF4-FFF2-40B4-BE49-F238E27FC236}">
                <a16:creationId xmlns:a16="http://schemas.microsoft.com/office/drawing/2014/main" id="{7B3EDA64-6B83-0F62-604A-D3CCFD60CD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14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51560" name="Rectangle 8">
            <a:extLst>
              <a:ext uri="{FF2B5EF4-FFF2-40B4-BE49-F238E27FC236}">
                <a16:creationId xmlns:a16="http://schemas.microsoft.com/office/drawing/2014/main" id="{2A6344E4-9035-E99D-202F-EC55DDFE04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67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51561" name="Rectangle 9">
            <a:extLst>
              <a:ext uri="{FF2B5EF4-FFF2-40B4-BE49-F238E27FC236}">
                <a16:creationId xmlns:a16="http://schemas.microsoft.com/office/drawing/2014/main" id="{E4831F29-9602-ADF3-2417-E4C41651DE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9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51562" name="Rectangle 10">
            <a:extLst>
              <a:ext uri="{FF2B5EF4-FFF2-40B4-BE49-F238E27FC236}">
                <a16:creationId xmlns:a16="http://schemas.microsoft.com/office/drawing/2014/main" id="{410B003E-B965-0932-C268-D67C7CC4C7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51563" name="Rectangle 11">
            <a:extLst>
              <a:ext uri="{FF2B5EF4-FFF2-40B4-BE49-F238E27FC236}">
                <a16:creationId xmlns:a16="http://schemas.microsoft.com/office/drawing/2014/main" id="{69CD5D97-B7AC-2328-DEEB-CA86B7E7CC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4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51564" name="Rectangle 12">
            <a:extLst>
              <a:ext uri="{FF2B5EF4-FFF2-40B4-BE49-F238E27FC236}">
                <a16:creationId xmlns:a16="http://schemas.microsoft.com/office/drawing/2014/main" id="{F709D8F6-6759-7A16-07B7-2F94D01812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76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51565" name="Rectangle 13">
            <a:extLst>
              <a:ext uri="{FF2B5EF4-FFF2-40B4-BE49-F238E27FC236}">
                <a16:creationId xmlns:a16="http://schemas.microsoft.com/office/drawing/2014/main" id="{60A150E9-78A7-4CE5-73FD-8B76CBB3437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29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51566" name="Rectangle 14">
            <a:extLst>
              <a:ext uri="{FF2B5EF4-FFF2-40B4-BE49-F238E27FC236}">
                <a16:creationId xmlns:a16="http://schemas.microsoft.com/office/drawing/2014/main" id="{5F6791D2-5ECD-28BD-705F-5BB34DA67F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81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51567" name="Rectangle 15">
            <a:extLst>
              <a:ext uri="{FF2B5EF4-FFF2-40B4-BE49-F238E27FC236}">
                <a16:creationId xmlns:a16="http://schemas.microsoft.com/office/drawing/2014/main" id="{807FAAF0-CD34-F869-2F5E-79C0D46A3C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3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51568" name="Rectangle 16">
            <a:extLst>
              <a:ext uri="{FF2B5EF4-FFF2-40B4-BE49-F238E27FC236}">
                <a16:creationId xmlns:a16="http://schemas.microsoft.com/office/drawing/2014/main" id="{65FC8272-9A98-B1AE-0234-FC98F0EE3A4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86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51569" name="Rectangle 17">
            <a:extLst>
              <a:ext uri="{FF2B5EF4-FFF2-40B4-BE49-F238E27FC236}">
                <a16:creationId xmlns:a16="http://schemas.microsoft.com/office/drawing/2014/main" id="{3F716962-A7A5-620C-181D-B22298989A1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38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51570" name="Rectangle 18">
            <a:extLst>
              <a:ext uri="{FF2B5EF4-FFF2-40B4-BE49-F238E27FC236}">
                <a16:creationId xmlns:a16="http://schemas.microsoft.com/office/drawing/2014/main" id="{DDCF8646-FDD2-7358-41AA-F7FD262CFE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1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51571" name="Rectangle 19">
            <a:extLst>
              <a:ext uri="{FF2B5EF4-FFF2-40B4-BE49-F238E27FC236}">
                <a16:creationId xmlns:a16="http://schemas.microsoft.com/office/drawing/2014/main" id="{8EC0D726-40AC-E9E8-D62F-704D89C931C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43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51572" name="Rectangle 20">
            <a:extLst>
              <a:ext uri="{FF2B5EF4-FFF2-40B4-BE49-F238E27FC236}">
                <a16:creationId xmlns:a16="http://schemas.microsoft.com/office/drawing/2014/main" id="{49D63B65-AFAA-AEB3-D807-D40CC54DBE5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5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51573" name="Rectangle 21">
            <a:extLst>
              <a:ext uri="{FF2B5EF4-FFF2-40B4-BE49-F238E27FC236}">
                <a16:creationId xmlns:a16="http://schemas.microsoft.com/office/drawing/2014/main" id="{B81EFF2F-2B9B-08E1-65FF-DCD1D38BFB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48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51574" name="Rectangle 22">
            <a:extLst>
              <a:ext uri="{FF2B5EF4-FFF2-40B4-BE49-F238E27FC236}">
                <a16:creationId xmlns:a16="http://schemas.microsoft.com/office/drawing/2014/main" id="{3E2B3D50-A3BD-7DB2-E52A-F93D456737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00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51575" name="Rectangle 23">
            <a:extLst>
              <a:ext uri="{FF2B5EF4-FFF2-40B4-BE49-F238E27FC236}">
                <a16:creationId xmlns:a16="http://schemas.microsoft.com/office/drawing/2014/main" id="{91D72E19-E4D2-3FFD-6321-6BB82BBE6B3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53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51576" name="Rectangle 24">
            <a:extLst>
              <a:ext uri="{FF2B5EF4-FFF2-40B4-BE49-F238E27FC236}">
                <a16:creationId xmlns:a16="http://schemas.microsoft.com/office/drawing/2014/main" id="{1C9BB626-CBD0-B8F8-9B6F-9B9BC3A003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05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51577" name="Rectangle 25">
            <a:extLst>
              <a:ext uri="{FF2B5EF4-FFF2-40B4-BE49-F238E27FC236}">
                <a16:creationId xmlns:a16="http://schemas.microsoft.com/office/drawing/2014/main" id="{592A1DA7-790B-F86D-6788-4D4DDAA7998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51578" name="Rectangle 26">
            <a:extLst>
              <a:ext uri="{FF2B5EF4-FFF2-40B4-BE49-F238E27FC236}">
                <a16:creationId xmlns:a16="http://schemas.microsoft.com/office/drawing/2014/main" id="{3734A74C-C4D8-984A-453A-9B61C0CEBA8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10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51579" name="Rectangle 27">
            <a:extLst>
              <a:ext uri="{FF2B5EF4-FFF2-40B4-BE49-F238E27FC236}">
                <a16:creationId xmlns:a16="http://schemas.microsoft.com/office/drawing/2014/main" id="{C2DAA470-67A2-E2D1-B5BA-1F15FABB4A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62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51580" name="Rectangle 28">
            <a:extLst>
              <a:ext uri="{FF2B5EF4-FFF2-40B4-BE49-F238E27FC236}">
                <a16:creationId xmlns:a16="http://schemas.microsoft.com/office/drawing/2014/main" id="{3201F1AD-BFA9-E073-FF98-CBC92EFBED4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15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51581" name="Rectangle 29">
            <a:extLst>
              <a:ext uri="{FF2B5EF4-FFF2-40B4-BE49-F238E27FC236}">
                <a16:creationId xmlns:a16="http://schemas.microsoft.com/office/drawing/2014/main" id="{ED8E8665-EA7C-6AB1-C134-4BD083A011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7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51582" name="Rectangle 30">
            <a:extLst>
              <a:ext uri="{FF2B5EF4-FFF2-40B4-BE49-F238E27FC236}">
                <a16:creationId xmlns:a16="http://schemas.microsoft.com/office/drawing/2014/main" id="{099C8CF1-F6C1-E5B4-3EC9-F2AFD031CB8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9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51583" name="Rectangle 31">
            <a:extLst>
              <a:ext uri="{FF2B5EF4-FFF2-40B4-BE49-F238E27FC236}">
                <a16:creationId xmlns:a16="http://schemas.microsoft.com/office/drawing/2014/main" id="{4D5C3508-F92C-4A95-915B-556A42284A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2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51584" name="Rectangle 32">
            <a:extLst>
              <a:ext uri="{FF2B5EF4-FFF2-40B4-BE49-F238E27FC236}">
                <a16:creationId xmlns:a16="http://schemas.microsoft.com/office/drawing/2014/main" id="{7EA68E76-66B8-A06E-D99C-2D3687370C9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24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51585" name="Rectangle 33">
            <a:extLst>
              <a:ext uri="{FF2B5EF4-FFF2-40B4-BE49-F238E27FC236}">
                <a16:creationId xmlns:a16="http://schemas.microsoft.com/office/drawing/2014/main" id="{CE8EC596-A0DE-DB95-EFAB-464C3C5DB0B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77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51586" name="Rectangle 34">
            <a:extLst>
              <a:ext uri="{FF2B5EF4-FFF2-40B4-BE49-F238E27FC236}">
                <a16:creationId xmlns:a16="http://schemas.microsoft.com/office/drawing/2014/main" id="{7A119650-96E4-4024-F5B0-B2A30878E44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29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51587" name="Rectangle 35">
            <a:extLst>
              <a:ext uri="{FF2B5EF4-FFF2-40B4-BE49-F238E27FC236}">
                <a16:creationId xmlns:a16="http://schemas.microsoft.com/office/drawing/2014/main" id="{A93A6D70-0878-F615-875F-6D1700B600E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81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</p:spTree>
  </p:cSld>
  <p:clrMapOvr>
    <a:masterClrMapping/>
  </p:clrMapOvr>
  <p:transition advClick="0"/>
</p:sld>
</file>

<file path=ppt/slides/slide1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2578" name="Rectangle 2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E6B581E6-E674-AE99-BC18-C82ED8A7D7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1143000"/>
            <a:ext cx="8302625" cy="31242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С един скок се качи на</a:t>
            </a:r>
          </a:p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 леглото ми</a:t>
            </a:r>
            <a:r>
              <a:rPr lang="es-ES" altLang="es-ES" sz="4400" dirty="0">
                <a:solidFill>
                  <a:srgbClr val="292929"/>
                </a:solidFill>
              </a:rPr>
              <a:t>.</a:t>
            </a:r>
          </a:p>
        </p:txBody>
      </p:sp>
      <p:sp>
        <p:nvSpPr>
          <p:cNvPr id="152579" name="Rectangle 3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8BDE7BD2-FB28-58C7-5E41-7D3083619C3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533400"/>
            <a:ext cx="8302625" cy="6096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endParaRPr lang="es-ES" altLang="es-ES" sz="4800">
              <a:solidFill>
                <a:srgbClr val="CC3300"/>
              </a:solidFill>
            </a:endParaRPr>
          </a:p>
        </p:txBody>
      </p:sp>
      <p:sp>
        <p:nvSpPr>
          <p:cNvPr id="152580" name="Rectangle 4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61DE9B2D-74BD-7221-D650-AFC60888F01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4267200"/>
            <a:ext cx="8302625" cy="20574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endParaRPr lang="es-ES" altLang="es-ES" sz="4400">
              <a:solidFill>
                <a:srgbClr val="292929"/>
              </a:solidFill>
            </a:endParaRPr>
          </a:p>
        </p:txBody>
      </p:sp>
      <p:sp>
        <p:nvSpPr>
          <p:cNvPr id="152581" name="Rectangle 6">
            <a:extLst>
              <a:ext uri="{FF2B5EF4-FFF2-40B4-BE49-F238E27FC236}">
                <a16:creationId xmlns:a16="http://schemas.microsoft.com/office/drawing/2014/main" id="{67BC018B-7A28-3A99-BC38-7A17F3CCCC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62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52582" name="Rectangle 7">
            <a:extLst>
              <a:ext uri="{FF2B5EF4-FFF2-40B4-BE49-F238E27FC236}">
                <a16:creationId xmlns:a16="http://schemas.microsoft.com/office/drawing/2014/main" id="{8D5D1A87-05EF-81AB-6839-6764D252409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14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52583" name="Rectangle 8">
            <a:extLst>
              <a:ext uri="{FF2B5EF4-FFF2-40B4-BE49-F238E27FC236}">
                <a16:creationId xmlns:a16="http://schemas.microsoft.com/office/drawing/2014/main" id="{7EACE662-C9B6-C7AB-43A9-4D35D0D11C4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67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52584" name="Rectangle 9">
            <a:extLst>
              <a:ext uri="{FF2B5EF4-FFF2-40B4-BE49-F238E27FC236}">
                <a16:creationId xmlns:a16="http://schemas.microsoft.com/office/drawing/2014/main" id="{079B3E1E-89B0-38EE-DD95-F6E53BE6AA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9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52585" name="Rectangle 10">
            <a:extLst>
              <a:ext uri="{FF2B5EF4-FFF2-40B4-BE49-F238E27FC236}">
                <a16:creationId xmlns:a16="http://schemas.microsoft.com/office/drawing/2014/main" id="{36D9E3C2-B912-E93C-1902-15F64C7A4D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52586" name="Rectangle 11">
            <a:extLst>
              <a:ext uri="{FF2B5EF4-FFF2-40B4-BE49-F238E27FC236}">
                <a16:creationId xmlns:a16="http://schemas.microsoft.com/office/drawing/2014/main" id="{2F0EABCC-4779-145E-C8CE-F6FE38997E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4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52587" name="Rectangle 12">
            <a:extLst>
              <a:ext uri="{FF2B5EF4-FFF2-40B4-BE49-F238E27FC236}">
                <a16:creationId xmlns:a16="http://schemas.microsoft.com/office/drawing/2014/main" id="{83E063E3-BA98-BBF6-A477-F8F24153DC0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76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52588" name="Rectangle 13">
            <a:extLst>
              <a:ext uri="{FF2B5EF4-FFF2-40B4-BE49-F238E27FC236}">
                <a16:creationId xmlns:a16="http://schemas.microsoft.com/office/drawing/2014/main" id="{688C04B8-EBCC-C753-6FC8-A008F8782A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29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52589" name="Rectangle 14">
            <a:extLst>
              <a:ext uri="{FF2B5EF4-FFF2-40B4-BE49-F238E27FC236}">
                <a16:creationId xmlns:a16="http://schemas.microsoft.com/office/drawing/2014/main" id="{B624B260-AA3D-CDA1-3D05-B43A3980DEF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81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52590" name="Rectangle 15">
            <a:extLst>
              <a:ext uri="{FF2B5EF4-FFF2-40B4-BE49-F238E27FC236}">
                <a16:creationId xmlns:a16="http://schemas.microsoft.com/office/drawing/2014/main" id="{5D6328B3-55CF-27D3-60C2-EFC6F8C87A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3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52591" name="Rectangle 16">
            <a:extLst>
              <a:ext uri="{FF2B5EF4-FFF2-40B4-BE49-F238E27FC236}">
                <a16:creationId xmlns:a16="http://schemas.microsoft.com/office/drawing/2014/main" id="{85301045-6A59-0325-9F81-AF83200BE6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86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52592" name="Rectangle 17">
            <a:extLst>
              <a:ext uri="{FF2B5EF4-FFF2-40B4-BE49-F238E27FC236}">
                <a16:creationId xmlns:a16="http://schemas.microsoft.com/office/drawing/2014/main" id="{9F81C05D-9A8C-4693-C566-A748521C26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38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52593" name="Rectangle 18">
            <a:extLst>
              <a:ext uri="{FF2B5EF4-FFF2-40B4-BE49-F238E27FC236}">
                <a16:creationId xmlns:a16="http://schemas.microsoft.com/office/drawing/2014/main" id="{59C72590-CB5E-0977-ACD7-E654F9B45A8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1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52594" name="Rectangle 19">
            <a:extLst>
              <a:ext uri="{FF2B5EF4-FFF2-40B4-BE49-F238E27FC236}">
                <a16:creationId xmlns:a16="http://schemas.microsoft.com/office/drawing/2014/main" id="{AA1E1FCF-3193-87D0-A336-E7B249DF3E3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43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52595" name="Rectangle 20">
            <a:extLst>
              <a:ext uri="{FF2B5EF4-FFF2-40B4-BE49-F238E27FC236}">
                <a16:creationId xmlns:a16="http://schemas.microsoft.com/office/drawing/2014/main" id="{097BE4DE-6000-E223-C575-C33E71941A3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5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52596" name="Rectangle 21">
            <a:extLst>
              <a:ext uri="{FF2B5EF4-FFF2-40B4-BE49-F238E27FC236}">
                <a16:creationId xmlns:a16="http://schemas.microsoft.com/office/drawing/2014/main" id="{EFC8039A-62BD-638F-8DA3-257C48F072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48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52597" name="Rectangle 22">
            <a:extLst>
              <a:ext uri="{FF2B5EF4-FFF2-40B4-BE49-F238E27FC236}">
                <a16:creationId xmlns:a16="http://schemas.microsoft.com/office/drawing/2014/main" id="{B8F115A2-3CFA-DD40-0A12-3184A54F875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00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52598" name="Rectangle 23">
            <a:extLst>
              <a:ext uri="{FF2B5EF4-FFF2-40B4-BE49-F238E27FC236}">
                <a16:creationId xmlns:a16="http://schemas.microsoft.com/office/drawing/2014/main" id="{2177D4CA-97B3-1FC7-15F9-FD885230D0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53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52599" name="Rectangle 24">
            <a:extLst>
              <a:ext uri="{FF2B5EF4-FFF2-40B4-BE49-F238E27FC236}">
                <a16:creationId xmlns:a16="http://schemas.microsoft.com/office/drawing/2014/main" id="{85797536-4885-3B3A-D2FE-4ACA1947C6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05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52600" name="Rectangle 25">
            <a:extLst>
              <a:ext uri="{FF2B5EF4-FFF2-40B4-BE49-F238E27FC236}">
                <a16:creationId xmlns:a16="http://schemas.microsoft.com/office/drawing/2014/main" id="{9806292C-CAF0-29F5-D1A7-D623581EA9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52601" name="Rectangle 26">
            <a:extLst>
              <a:ext uri="{FF2B5EF4-FFF2-40B4-BE49-F238E27FC236}">
                <a16:creationId xmlns:a16="http://schemas.microsoft.com/office/drawing/2014/main" id="{020C5ADE-D666-1AC5-8563-6ED095414A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10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52602" name="Rectangle 27">
            <a:extLst>
              <a:ext uri="{FF2B5EF4-FFF2-40B4-BE49-F238E27FC236}">
                <a16:creationId xmlns:a16="http://schemas.microsoft.com/office/drawing/2014/main" id="{C2933EEE-2C9F-D755-44D2-943EC1894B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62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52603" name="Rectangle 28">
            <a:extLst>
              <a:ext uri="{FF2B5EF4-FFF2-40B4-BE49-F238E27FC236}">
                <a16:creationId xmlns:a16="http://schemas.microsoft.com/office/drawing/2014/main" id="{ACF5925E-895D-1EEE-2D12-7BFB56838AD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15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52604" name="Rectangle 29">
            <a:extLst>
              <a:ext uri="{FF2B5EF4-FFF2-40B4-BE49-F238E27FC236}">
                <a16:creationId xmlns:a16="http://schemas.microsoft.com/office/drawing/2014/main" id="{D1D25244-D025-E6A4-EE63-096740AF74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7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52605" name="Rectangle 30">
            <a:extLst>
              <a:ext uri="{FF2B5EF4-FFF2-40B4-BE49-F238E27FC236}">
                <a16:creationId xmlns:a16="http://schemas.microsoft.com/office/drawing/2014/main" id="{52B072D9-E4D3-7C36-DA28-519DC257B31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9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52606" name="Rectangle 31">
            <a:extLst>
              <a:ext uri="{FF2B5EF4-FFF2-40B4-BE49-F238E27FC236}">
                <a16:creationId xmlns:a16="http://schemas.microsoft.com/office/drawing/2014/main" id="{6FA4F6DC-A2AF-B23C-651D-B9B02F6B0C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2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52607" name="Rectangle 32">
            <a:extLst>
              <a:ext uri="{FF2B5EF4-FFF2-40B4-BE49-F238E27FC236}">
                <a16:creationId xmlns:a16="http://schemas.microsoft.com/office/drawing/2014/main" id="{93F40263-C88D-E435-1136-01130B18AE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24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52608" name="Rectangle 33">
            <a:extLst>
              <a:ext uri="{FF2B5EF4-FFF2-40B4-BE49-F238E27FC236}">
                <a16:creationId xmlns:a16="http://schemas.microsoft.com/office/drawing/2014/main" id="{AE6B706F-C11F-4983-A3E2-5880FDCB10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77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52609" name="Rectangle 34">
            <a:extLst>
              <a:ext uri="{FF2B5EF4-FFF2-40B4-BE49-F238E27FC236}">
                <a16:creationId xmlns:a16="http://schemas.microsoft.com/office/drawing/2014/main" id="{84461BC4-06CD-8848-DD0C-D723E57D71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29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52610" name="Rectangle 35">
            <a:extLst>
              <a:ext uri="{FF2B5EF4-FFF2-40B4-BE49-F238E27FC236}">
                <a16:creationId xmlns:a16="http://schemas.microsoft.com/office/drawing/2014/main" id="{EF2DA16F-0734-174B-BFB1-517E3A72FC5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81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pic>
        <p:nvPicPr>
          <p:cNvPr id="152611" name="Picture 36">
            <a:extLst>
              <a:ext uri="{FF2B5EF4-FFF2-40B4-BE49-F238E27FC236}">
                <a16:creationId xmlns:a16="http://schemas.microsoft.com/office/drawing/2014/main" id="{CF0D2588-2676-820F-18A1-21578777EC2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48200" y="4419600"/>
            <a:ext cx="1524000" cy="15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52612" name="Picture 37">
            <a:extLst>
              <a:ext uri="{FF2B5EF4-FFF2-40B4-BE49-F238E27FC236}">
                <a16:creationId xmlns:a16="http://schemas.microsoft.com/office/drawing/2014/main" id="{50B8D860-E7DD-7F0F-DF6D-59A47ADBA30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971800" y="4419600"/>
            <a:ext cx="1524000" cy="15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93094" name="Line 38">
            <a:hlinkClick r:id="" action="ppaction://hlinkshowjump?jump=nextslide"/>
            <a:extLst>
              <a:ext uri="{FF2B5EF4-FFF2-40B4-BE49-F238E27FC236}">
                <a16:creationId xmlns:a16="http://schemas.microsoft.com/office/drawing/2014/main" id="{A43B63CB-E362-658B-29D4-7741CC93B1C4}"/>
              </a:ext>
            </a:extLst>
          </p:cNvPr>
          <p:cNvSpPr>
            <a:spLocks noChangeShapeType="1"/>
          </p:cNvSpPr>
          <p:nvPr/>
        </p:nvSpPr>
        <p:spPr bwMode="auto">
          <a:xfrm>
            <a:off x="8153400" y="5943600"/>
            <a:ext cx="381000" cy="0"/>
          </a:xfrm>
          <a:prstGeom prst="line">
            <a:avLst/>
          </a:prstGeom>
          <a:noFill/>
          <a:ln w="139700">
            <a:solidFill>
              <a:srgbClr val="A5002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ES"/>
          </a:p>
        </p:txBody>
      </p:sp>
    </p:spTree>
  </p:cSld>
  <p:clrMapOvr>
    <a:masterClrMapping/>
  </p:clrMapOvr>
  <p:transition advClick="0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30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Left)">
                                      <p:cBhvr>
                                        <p:cTn id="7" dur="500"/>
                                        <p:tgtEl>
                                          <p:spTgt spid="20930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602" name="Rectangle 2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770C735A-7334-AA4C-7BEA-E2076F61BB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1143000"/>
            <a:ext cx="8302625" cy="31242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Кокошката </a:t>
            </a:r>
            <a:r>
              <a:rPr lang="es-ES" altLang="es-ES" sz="4400" dirty="0">
                <a:solidFill>
                  <a:srgbClr val="292929"/>
                </a:solidFill>
              </a:rPr>
              <a:t> …</a:t>
            </a:r>
          </a:p>
        </p:txBody>
      </p:sp>
      <p:sp>
        <p:nvSpPr>
          <p:cNvPr id="153603" name="Rectangle 3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594679AC-EC4D-76B2-2AE6-B3229702962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533400"/>
            <a:ext cx="8302625" cy="6096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endParaRPr lang="es-ES" altLang="es-ES" sz="4800">
              <a:solidFill>
                <a:srgbClr val="CC3300"/>
              </a:solidFill>
            </a:endParaRPr>
          </a:p>
        </p:txBody>
      </p:sp>
      <p:sp>
        <p:nvSpPr>
          <p:cNvPr id="153604" name="Rectangle 4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57704733-A526-DC39-A97F-0BF92EF6BA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4267200"/>
            <a:ext cx="8302625" cy="20574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яйце    снесе    едно</a:t>
            </a:r>
            <a:endParaRPr lang="es-ES" altLang="es-ES" sz="4400" dirty="0">
              <a:solidFill>
                <a:srgbClr val="292929"/>
              </a:solidFill>
            </a:endParaRPr>
          </a:p>
        </p:txBody>
      </p:sp>
      <p:sp>
        <p:nvSpPr>
          <p:cNvPr id="153605" name="Rectangle 5">
            <a:hlinkClick r:id="" action="ppaction://hlinkshowjump?jump=nextslide">
              <a:snd r:embed="rId3" name="arrow.wav"/>
            </a:hlinkClick>
            <a:extLst>
              <a:ext uri="{FF2B5EF4-FFF2-40B4-BE49-F238E27FC236}">
                <a16:creationId xmlns:a16="http://schemas.microsoft.com/office/drawing/2014/main" id="{62E90000-A415-1203-0971-7D54795F925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57600" y="4953000"/>
            <a:ext cx="1905000" cy="762000"/>
          </a:xfrm>
          <a:prstGeom prst="rect">
            <a:avLst/>
          </a:prstGeom>
          <a:solidFill>
            <a:schemeClr val="accent1">
              <a:alpha val="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53606" name="Rectangle 6">
            <a:extLst>
              <a:ext uri="{FF2B5EF4-FFF2-40B4-BE49-F238E27FC236}">
                <a16:creationId xmlns:a16="http://schemas.microsoft.com/office/drawing/2014/main" id="{6A354B3F-F4A7-259F-F0DC-E82E2578A6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62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53607" name="Rectangle 7">
            <a:extLst>
              <a:ext uri="{FF2B5EF4-FFF2-40B4-BE49-F238E27FC236}">
                <a16:creationId xmlns:a16="http://schemas.microsoft.com/office/drawing/2014/main" id="{97675C02-97D7-A563-9241-EDE43286183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14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53608" name="Rectangle 8">
            <a:extLst>
              <a:ext uri="{FF2B5EF4-FFF2-40B4-BE49-F238E27FC236}">
                <a16:creationId xmlns:a16="http://schemas.microsoft.com/office/drawing/2014/main" id="{974B6694-6E93-CDB4-348D-3C18D3A41E0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67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53609" name="Rectangle 9">
            <a:extLst>
              <a:ext uri="{FF2B5EF4-FFF2-40B4-BE49-F238E27FC236}">
                <a16:creationId xmlns:a16="http://schemas.microsoft.com/office/drawing/2014/main" id="{323D7C08-1479-F252-46A5-C9432461B2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9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53610" name="Rectangle 10">
            <a:extLst>
              <a:ext uri="{FF2B5EF4-FFF2-40B4-BE49-F238E27FC236}">
                <a16:creationId xmlns:a16="http://schemas.microsoft.com/office/drawing/2014/main" id="{B5BF990F-B874-177C-41A3-2A4FF224937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53611" name="Rectangle 11">
            <a:extLst>
              <a:ext uri="{FF2B5EF4-FFF2-40B4-BE49-F238E27FC236}">
                <a16:creationId xmlns:a16="http://schemas.microsoft.com/office/drawing/2014/main" id="{6933DFF3-6479-9A36-BD43-D315D5924C5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4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53612" name="Rectangle 12">
            <a:extLst>
              <a:ext uri="{FF2B5EF4-FFF2-40B4-BE49-F238E27FC236}">
                <a16:creationId xmlns:a16="http://schemas.microsoft.com/office/drawing/2014/main" id="{DA16FFFD-6AF8-18AC-D699-B5F88817B0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76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53613" name="Rectangle 13">
            <a:extLst>
              <a:ext uri="{FF2B5EF4-FFF2-40B4-BE49-F238E27FC236}">
                <a16:creationId xmlns:a16="http://schemas.microsoft.com/office/drawing/2014/main" id="{D1759ACC-3252-CF0B-7110-079DEE4FA1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29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53614" name="Rectangle 14">
            <a:extLst>
              <a:ext uri="{FF2B5EF4-FFF2-40B4-BE49-F238E27FC236}">
                <a16:creationId xmlns:a16="http://schemas.microsoft.com/office/drawing/2014/main" id="{21A90D43-D603-59AB-44CA-64532B0E09B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81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53615" name="Rectangle 15">
            <a:extLst>
              <a:ext uri="{FF2B5EF4-FFF2-40B4-BE49-F238E27FC236}">
                <a16:creationId xmlns:a16="http://schemas.microsoft.com/office/drawing/2014/main" id="{6C45E2A0-7FDB-C132-FC5F-C3BA0BCD0EF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3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53616" name="Rectangle 16">
            <a:extLst>
              <a:ext uri="{FF2B5EF4-FFF2-40B4-BE49-F238E27FC236}">
                <a16:creationId xmlns:a16="http://schemas.microsoft.com/office/drawing/2014/main" id="{CB7258FD-A38E-F4EB-D724-FE5F5BC3D9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86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53617" name="Rectangle 17">
            <a:extLst>
              <a:ext uri="{FF2B5EF4-FFF2-40B4-BE49-F238E27FC236}">
                <a16:creationId xmlns:a16="http://schemas.microsoft.com/office/drawing/2014/main" id="{B85FBB47-8C00-C652-1EC8-BFCEEEFBE2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38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53618" name="Rectangle 18">
            <a:extLst>
              <a:ext uri="{FF2B5EF4-FFF2-40B4-BE49-F238E27FC236}">
                <a16:creationId xmlns:a16="http://schemas.microsoft.com/office/drawing/2014/main" id="{67E7462F-89E7-16B5-982B-64721878968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1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53619" name="Rectangle 19">
            <a:extLst>
              <a:ext uri="{FF2B5EF4-FFF2-40B4-BE49-F238E27FC236}">
                <a16:creationId xmlns:a16="http://schemas.microsoft.com/office/drawing/2014/main" id="{BD8BD736-9B22-4472-512F-4527184E9C3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43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53620" name="Rectangle 20">
            <a:extLst>
              <a:ext uri="{FF2B5EF4-FFF2-40B4-BE49-F238E27FC236}">
                <a16:creationId xmlns:a16="http://schemas.microsoft.com/office/drawing/2014/main" id="{A9047E9D-1192-55B8-AC09-1661BA71A5A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5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53621" name="Rectangle 21">
            <a:extLst>
              <a:ext uri="{FF2B5EF4-FFF2-40B4-BE49-F238E27FC236}">
                <a16:creationId xmlns:a16="http://schemas.microsoft.com/office/drawing/2014/main" id="{77E55720-F648-7D46-AD74-B0FC2154BE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48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53622" name="Rectangle 22">
            <a:extLst>
              <a:ext uri="{FF2B5EF4-FFF2-40B4-BE49-F238E27FC236}">
                <a16:creationId xmlns:a16="http://schemas.microsoft.com/office/drawing/2014/main" id="{7A2640E2-6119-250E-9CB9-796D055B72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00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53623" name="Rectangle 23">
            <a:extLst>
              <a:ext uri="{FF2B5EF4-FFF2-40B4-BE49-F238E27FC236}">
                <a16:creationId xmlns:a16="http://schemas.microsoft.com/office/drawing/2014/main" id="{71AC89F7-F211-8BD1-B4F0-0F507637A5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53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53624" name="Rectangle 24">
            <a:extLst>
              <a:ext uri="{FF2B5EF4-FFF2-40B4-BE49-F238E27FC236}">
                <a16:creationId xmlns:a16="http://schemas.microsoft.com/office/drawing/2014/main" id="{43686DE1-4796-FC5F-4071-503879E363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05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53625" name="Rectangle 25">
            <a:extLst>
              <a:ext uri="{FF2B5EF4-FFF2-40B4-BE49-F238E27FC236}">
                <a16:creationId xmlns:a16="http://schemas.microsoft.com/office/drawing/2014/main" id="{C12738F1-162A-7E12-0913-37E2874E29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53626" name="Rectangle 26">
            <a:extLst>
              <a:ext uri="{FF2B5EF4-FFF2-40B4-BE49-F238E27FC236}">
                <a16:creationId xmlns:a16="http://schemas.microsoft.com/office/drawing/2014/main" id="{4742AB4C-CE7F-1EDF-7ED4-19D18256E7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10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53627" name="Rectangle 27">
            <a:extLst>
              <a:ext uri="{FF2B5EF4-FFF2-40B4-BE49-F238E27FC236}">
                <a16:creationId xmlns:a16="http://schemas.microsoft.com/office/drawing/2014/main" id="{1C84AE66-1950-CC48-BE77-D3759DFBF67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62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53628" name="Rectangle 28">
            <a:extLst>
              <a:ext uri="{FF2B5EF4-FFF2-40B4-BE49-F238E27FC236}">
                <a16:creationId xmlns:a16="http://schemas.microsoft.com/office/drawing/2014/main" id="{0A9CD2B1-425D-1A5F-D5D3-F68386F3ACE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15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53629" name="Rectangle 29">
            <a:extLst>
              <a:ext uri="{FF2B5EF4-FFF2-40B4-BE49-F238E27FC236}">
                <a16:creationId xmlns:a16="http://schemas.microsoft.com/office/drawing/2014/main" id="{67D6B507-E7D4-1046-222A-8490FE56242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7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53630" name="Rectangle 30">
            <a:extLst>
              <a:ext uri="{FF2B5EF4-FFF2-40B4-BE49-F238E27FC236}">
                <a16:creationId xmlns:a16="http://schemas.microsoft.com/office/drawing/2014/main" id="{1EAAD68D-A5DC-4630-E322-764FC0CF289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9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53631" name="Rectangle 31">
            <a:extLst>
              <a:ext uri="{FF2B5EF4-FFF2-40B4-BE49-F238E27FC236}">
                <a16:creationId xmlns:a16="http://schemas.microsoft.com/office/drawing/2014/main" id="{35BE03ED-CADF-2804-C153-DBF66C9CE8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2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53632" name="Rectangle 32">
            <a:extLst>
              <a:ext uri="{FF2B5EF4-FFF2-40B4-BE49-F238E27FC236}">
                <a16:creationId xmlns:a16="http://schemas.microsoft.com/office/drawing/2014/main" id="{22990EB7-E785-CA59-5CBB-C578196AF0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24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53633" name="Rectangle 33">
            <a:extLst>
              <a:ext uri="{FF2B5EF4-FFF2-40B4-BE49-F238E27FC236}">
                <a16:creationId xmlns:a16="http://schemas.microsoft.com/office/drawing/2014/main" id="{F98A2236-AAED-BE72-DCD9-139CEBFE3F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77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53634" name="Rectangle 34">
            <a:extLst>
              <a:ext uri="{FF2B5EF4-FFF2-40B4-BE49-F238E27FC236}">
                <a16:creationId xmlns:a16="http://schemas.microsoft.com/office/drawing/2014/main" id="{3DFCDC7E-857D-5653-D206-B521CCAD47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29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53635" name="Rectangle 35">
            <a:extLst>
              <a:ext uri="{FF2B5EF4-FFF2-40B4-BE49-F238E27FC236}">
                <a16:creationId xmlns:a16="http://schemas.microsoft.com/office/drawing/2014/main" id="{27EE462F-A0FE-36BC-A027-549F3F5666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81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</p:spTree>
  </p:cSld>
  <p:clrMapOvr>
    <a:masterClrMapping/>
  </p:clrMapOvr>
  <p:transition advClick="0"/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6" name="Rectangle 2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FBDB72C3-A197-ED74-4B17-88C46B7252C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1143000"/>
            <a:ext cx="8302625" cy="31242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Тази супа е</a:t>
            </a:r>
            <a:r>
              <a:rPr lang="es-ES" altLang="es-ES" sz="4400" dirty="0">
                <a:solidFill>
                  <a:srgbClr val="292929"/>
                </a:solidFill>
              </a:rPr>
              <a:t> …</a:t>
            </a:r>
          </a:p>
        </p:txBody>
      </p:sp>
      <p:sp>
        <p:nvSpPr>
          <p:cNvPr id="26627" name="Rectangle 3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C0B712B9-FFC7-5115-0F8B-AF189A50229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533400"/>
            <a:ext cx="8302625" cy="6096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endParaRPr lang="es-ES" altLang="es-ES" sz="4800">
              <a:solidFill>
                <a:srgbClr val="CC3300"/>
              </a:solidFill>
            </a:endParaRPr>
          </a:p>
        </p:txBody>
      </p:sp>
      <p:sp>
        <p:nvSpPr>
          <p:cNvPr id="26628" name="Rectangle 4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2E0ECF06-BF3C-3AF0-AF88-A3781551A8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4267200"/>
            <a:ext cx="8302625" cy="20574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е</a:t>
            </a:r>
            <a:r>
              <a:rPr lang="es-ES" altLang="es-ES" sz="4400" dirty="0">
                <a:solidFill>
                  <a:srgbClr val="292929"/>
                </a:solidFill>
              </a:rPr>
              <a:t>    </a:t>
            </a:r>
            <a:r>
              <a:rPr lang="bg-BG" altLang="es-ES" sz="4400" dirty="0">
                <a:solidFill>
                  <a:srgbClr val="292929"/>
                </a:solidFill>
              </a:rPr>
              <a:t> супа   вкусна</a:t>
            </a:r>
            <a:r>
              <a:rPr lang="es-ES" altLang="es-ES" sz="4400" dirty="0">
                <a:solidFill>
                  <a:srgbClr val="292929"/>
                </a:solidFill>
              </a:rPr>
              <a:t>    </a:t>
            </a:r>
          </a:p>
        </p:txBody>
      </p:sp>
      <p:sp>
        <p:nvSpPr>
          <p:cNvPr id="26629" name="Rectangle 5">
            <a:hlinkClick r:id="" action="ppaction://hlinkshowjump?jump=nextslide">
              <a:snd r:embed="rId3" name="arrow.wav"/>
            </a:hlinkClick>
            <a:extLst>
              <a:ext uri="{FF2B5EF4-FFF2-40B4-BE49-F238E27FC236}">
                <a16:creationId xmlns:a16="http://schemas.microsoft.com/office/drawing/2014/main" id="{2C7A27E1-249B-85BF-87DC-2E608D51523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48200" y="4953000"/>
            <a:ext cx="1905000" cy="762000"/>
          </a:xfrm>
          <a:prstGeom prst="rect">
            <a:avLst/>
          </a:prstGeom>
          <a:solidFill>
            <a:schemeClr val="accent1">
              <a:alpha val="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6630" name="Rectangle 6">
            <a:extLst>
              <a:ext uri="{FF2B5EF4-FFF2-40B4-BE49-F238E27FC236}">
                <a16:creationId xmlns:a16="http://schemas.microsoft.com/office/drawing/2014/main" id="{E548992A-299C-AEAE-93C8-104DB845D09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62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6631" name="Rectangle 7">
            <a:extLst>
              <a:ext uri="{FF2B5EF4-FFF2-40B4-BE49-F238E27FC236}">
                <a16:creationId xmlns:a16="http://schemas.microsoft.com/office/drawing/2014/main" id="{D90789EB-35FD-9256-285E-1E30DE6C87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14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6632" name="Rectangle 8">
            <a:extLst>
              <a:ext uri="{FF2B5EF4-FFF2-40B4-BE49-F238E27FC236}">
                <a16:creationId xmlns:a16="http://schemas.microsoft.com/office/drawing/2014/main" id="{C00A69DE-55CD-3745-A455-B3576D5FBB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67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6633" name="Rectangle 9">
            <a:extLst>
              <a:ext uri="{FF2B5EF4-FFF2-40B4-BE49-F238E27FC236}">
                <a16:creationId xmlns:a16="http://schemas.microsoft.com/office/drawing/2014/main" id="{533876BE-8155-24DC-C1CC-4A6618DD54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9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6634" name="Rectangle 10">
            <a:extLst>
              <a:ext uri="{FF2B5EF4-FFF2-40B4-BE49-F238E27FC236}">
                <a16:creationId xmlns:a16="http://schemas.microsoft.com/office/drawing/2014/main" id="{C3B8729F-2F24-132A-D9C3-03FD2E8F8A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6635" name="Rectangle 11">
            <a:extLst>
              <a:ext uri="{FF2B5EF4-FFF2-40B4-BE49-F238E27FC236}">
                <a16:creationId xmlns:a16="http://schemas.microsoft.com/office/drawing/2014/main" id="{C4AFB7A5-0744-8F5A-40BF-6BCAA36956D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4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6636" name="Rectangle 12">
            <a:extLst>
              <a:ext uri="{FF2B5EF4-FFF2-40B4-BE49-F238E27FC236}">
                <a16:creationId xmlns:a16="http://schemas.microsoft.com/office/drawing/2014/main" id="{C07A95F1-9C03-237F-55B0-3030617BEE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76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6637" name="Rectangle 13">
            <a:extLst>
              <a:ext uri="{FF2B5EF4-FFF2-40B4-BE49-F238E27FC236}">
                <a16:creationId xmlns:a16="http://schemas.microsoft.com/office/drawing/2014/main" id="{65520CEE-2613-3038-9EC3-63EA36FAA5E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29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6638" name="Rectangle 14">
            <a:extLst>
              <a:ext uri="{FF2B5EF4-FFF2-40B4-BE49-F238E27FC236}">
                <a16:creationId xmlns:a16="http://schemas.microsoft.com/office/drawing/2014/main" id="{8B711FFD-83B9-B8EF-966E-91299906A0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81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6639" name="Rectangle 15">
            <a:extLst>
              <a:ext uri="{FF2B5EF4-FFF2-40B4-BE49-F238E27FC236}">
                <a16:creationId xmlns:a16="http://schemas.microsoft.com/office/drawing/2014/main" id="{68683F31-A88F-AC37-EEDD-DBBE30092E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3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6640" name="Rectangle 16">
            <a:extLst>
              <a:ext uri="{FF2B5EF4-FFF2-40B4-BE49-F238E27FC236}">
                <a16:creationId xmlns:a16="http://schemas.microsoft.com/office/drawing/2014/main" id="{B2CF7219-472A-9D35-7E2A-37B03F4796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86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6641" name="Rectangle 17">
            <a:extLst>
              <a:ext uri="{FF2B5EF4-FFF2-40B4-BE49-F238E27FC236}">
                <a16:creationId xmlns:a16="http://schemas.microsoft.com/office/drawing/2014/main" id="{67B2E39A-D488-F16A-C554-F3A168AE15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38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6642" name="Rectangle 18">
            <a:extLst>
              <a:ext uri="{FF2B5EF4-FFF2-40B4-BE49-F238E27FC236}">
                <a16:creationId xmlns:a16="http://schemas.microsoft.com/office/drawing/2014/main" id="{A78F104E-AF7F-DE37-4FC3-56C219B62BE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1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6643" name="Rectangle 19">
            <a:extLst>
              <a:ext uri="{FF2B5EF4-FFF2-40B4-BE49-F238E27FC236}">
                <a16:creationId xmlns:a16="http://schemas.microsoft.com/office/drawing/2014/main" id="{51ED2098-E33F-BA1A-4ADC-F150FA6B3E0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43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6644" name="Rectangle 20">
            <a:extLst>
              <a:ext uri="{FF2B5EF4-FFF2-40B4-BE49-F238E27FC236}">
                <a16:creationId xmlns:a16="http://schemas.microsoft.com/office/drawing/2014/main" id="{EA087DC1-E085-ADCB-5C67-A64CEC20856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5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6645" name="Rectangle 21">
            <a:extLst>
              <a:ext uri="{FF2B5EF4-FFF2-40B4-BE49-F238E27FC236}">
                <a16:creationId xmlns:a16="http://schemas.microsoft.com/office/drawing/2014/main" id="{DB9DFC5E-EDF9-ED95-FB2A-072C6E5104F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48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6646" name="Rectangle 22">
            <a:extLst>
              <a:ext uri="{FF2B5EF4-FFF2-40B4-BE49-F238E27FC236}">
                <a16:creationId xmlns:a16="http://schemas.microsoft.com/office/drawing/2014/main" id="{89262843-8970-044E-083A-8667199A7B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00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6647" name="Rectangle 23">
            <a:extLst>
              <a:ext uri="{FF2B5EF4-FFF2-40B4-BE49-F238E27FC236}">
                <a16:creationId xmlns:a16="http://schemas.microsoft.com/office/drawing/2014/main" id="{0F4689AB-FC47-ECE6-EFD6-03F39BE36F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53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6648" name="Rectangle 24">
            <a:extLst>
              <a:ext uri="{FF2B5EF4-FFF2-40B4-BE49-F238E27FC236}">
                <a16:creationId xmlns:a16="http://schemas.microsoft.com/office/drawing/2014/main" id="{4B36AAA8-1E3E-4264-3435-9B65B0A259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05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6649" name="Rectangle 25">
            <a:extLst>
              <a:ext uri="{FF2B5EF4-FFF2-40B4-BE49-F238E27FC236}">
                <a16:creationId xmlns:a16="http://schemas.microsoft.com/office/drawing/2014/main" id="{E2619DDD-4256-4F85-F5BF-AFA5ED1E087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6650" name="Rectangle 26">
            <a:extLst>
              <a:ext uri="{FF2B5EF4-FFF2-40B4-BE49-F238E27FC236}">
                <a16:creationId xmlns:a16="http://schemas.microsoft.com/office/drawing/2014/main" id="{948A2F2F-1F36-D692-2CB9-B06C78C21BA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10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6651" name="Rectangle 27">
            <a:extLst>
              <a:ext uri="{FF2B5EF4-FFF2-40B4-BE49-F238E27FC236}">
                <a16:creationId xmlns:a16="http://schemas.microsoft.com/office/drawing/2014/main" id="{4C62A3F6-22E9-41A1-F938-CFC6A93573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62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6652" name="Rectangle 28">
            <a:extLst>
              <a:ext uri="{FF2B5EF4-FFF2-40B4-BE49-F238E27FC236}">
                <a16:creationId xmlns:a16="http://schemas.microsoft.com/office/drawing/2014/main" id="{9A6EEFA6-1B6B-589B-DA44-5B21654A11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15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6653" name="Rectangle 29">
            <a:extLst>
              <a:ext uri="{FF2B5EF4-FFF2-40B4-BE49-F238E27FC236}">
                <a16:creationId xmlns:a16="http://schemas.microsoft.com/office/drawing/2014/main" id="{CFEBF482-6A26-8D59-CD21-CAC939CB73B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7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6654" name="Rectangle 30">
            <a:extLst>
              <a:ext uri="{FF2B5EF4-FFF2-40B4-BE49-F238E27FC236}">
                <a16:creationId xmlns:a16="http://schemas.microsoft.com/office/drawing/2014/main" id="{ED761E92-5728-8D7F-DBCF-D15DB9A17E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9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6655" name="Rectangle 31">
            <a:extLst>
              <a:ext uri="{FF2B5EF4-FFF2-40B4-BE49-F238E27FC236}">
                <a16:creationId xmlns:a16="http://schemas.microsoft.com/office/drawing/2014/main" id="{2A7C7DC2-418A-C023-3400-0A41AB89F64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2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6656" name="Rectangle 32">
            <a:extLst>
              <a:ext uri="{FF2B5EF4-FFF2-40B4-BE49-F238E27FC236}">
                <a16:creationId xmlns:a16="http://schemas.microsoft.com/office/drawing/2014/main" id="{27CE1744-A997-5132-8ACE-2C9E7E3FF6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24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6657" name="Rectangle 33">
            <a:extLst>
              <a:ext uri="{FF2B5EF4-FFF2-40B4-BE49-F238E27FC236}">
                <a16:creationId xmlns:a16="http://schemas.microsoft.com/office/drawing/2014/main" id="{261AFC72-44BF-A834-50B1-ABFA8D6E27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77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6658" name="Rectangle 34">
            <a:extLst>
              <a:ext uri="{FF2B5EF4-FFF2-40B4-BE49-F238E27FC236}">
                <a16:creationId xmlns:a16="http://schemas.microsoft.com/office/drawing/2014/main" id="{C1B06C28-33DD-B796-65D9-62B743285D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29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6659" name="Rectangle 35">
            <a:extLst>
              <a:ext uri="{FF2B5EF4-FFF2-40B4-BE49-F238E27FC236}">
                <a16:creationId xmlns:a16="http://schemas.microsoft.com/office/drawing/2014/main" id="{52180376-7608-8037-4144-FED9F188B5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81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</p:spTree>
  </p:cSld>
  <p:clrMapOvr>
    <a:masterClrMapping/>
  </p:clrMapOvr>
  <p:transition advClick="0"/>
</p:sld>
</file>

<file path=ppt/slides/slide1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4626" name="Rectangle 2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BA42698A-15C4-84C4-6B1D-5593A9730C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1143000"/>
            <a:ext cx="8302625" cy="31242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Кокошката снесе </a:t>
            </a:r>
            <a:r>
              <a:rPr lang="es-ES" altLang="es-ES" sz="4400" dirty="0">
                <a:solidFill>
                  <a:srgbClr val="292929"/>
                </a:solidFill>
              </a:rPr>
              <a:t>…</a:t>
            </a:r>
          </a:p>
        </p:txBody>
      </p:sp>
      <p:sp>
        <p:nvSpPr>
          <p:cNvPr id="154627" name="Rectangle 3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8FF5C46B-948D-E2AE-8329-FFD6EB81245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533400"/>
            <a:ext cx="8302625" cy="6096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endParaRPr lang="es-ES" altLang="es-ES" sz="4800">
              <a:solidFill>
                <a:srgbClr val="CC3300"/>
              </a:solidFill>
            </a:endParaRPr>
          </a:p>
        </p:txBody>
      </p:sp>
      <p:sp>
        <p:nvSpPr>
          <p:cNvPr id="154628" name="Rectangle 4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461C4248-6C94-1AD8-7BC3-EB2A86DC28F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4267200"/>
            <a:ext cx="8302625" cy="20574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яйце    снесе    едно</a:t>
            </a:r>
            <a:endParaRPr lang="es-ES" altLang="es-ES" sz="4400" dirty="0">
              <a:solidFill>
                <a:srgbClr val="292929"/>
              </a:solidFill>
            </a:endParaRPr>
          </a:p>
        </p:txBody>
      </p:sp>
      <p:sp>
        <p:nvSpPr>
          <p:cNvPr id="154629" name="Rectangle 5">
            <a:hlinkClick r:id="" action="ppaction://hlinkshowjump?jump=nextslide">
              <a:snd r:embed="rId3" name="arrow.wav"/>
            </a:hlinkClick>
            <a:extLst>
              <a:ext uri="{FF2B5EF4-FFF2-40B4-BE49-F238E27FC236}">
                <a16:creationId xmlns:a16="http://schemas.microsoft.com/office/drawing/2014/main" id="{774D7714-F823-136D-066E-C3CFE0DEBF5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91200" y="4953000"/>
            <a:ext cx="1600200" cy="762000"/>
          </a:xfrm>
          <a:prstGeom prst="rect">
            <a:avLst/>
          </a:prstGeom>
          <a:solidFill>
            <a:schemeClr val="accent1">
              <a:alpha val="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54630" name="Rectangle 6">
            <a:extLst>
              <a:ext uri="{FF2B5EF4-FFF2-40B4-BE49-F238E27FC236}">
                <a16:creationId xmlns:a16="http://schemas.microsoft.com/office/drawing/2014/main" id="{DEA9F0BF-5161-8970-A891-54711A28C1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62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54631" name="Rectangle 7">
            <a:extLst>
              <a:ext uri="{FF2B5EF4-FFF2-40B4-BE49-F238E27FC236}">
                <a16:creationId xmlns:a16="http://schemas.microsoft.com/office/drawing/2014/main" id="{C7B215C5-CF81-1320-C210-41539296CD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14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54632" name="Rectangle 8">
            <a:extLst>
              <a:ext uri="{FF2B5EF4-FFF2-40B4-BE49-F238E27FC236}">
                <a16:creationId xmlns:a16="http://schemas.microsoft.com/office/drawing/2014/main" id="{88A67BC9-AA13-88E3-F354-1E41559091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67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54633" name="Rectangle 9">
            <a:extLst>
              <a:ext uri="{FF2B5EF4-FFF2-40B4-BE49-F238E27FC236}">
                <a16:creationId xmlns:a16="http://schemas.microsoft.com/office/drawing/2014/main" id="{B64A5694-2E01-E0F1-7164-F7F2BF9655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9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54634" name="Rectangle 10">
            <a:extLst>
              <a:ext uri="{FF2B5EF4-FFF2-40B4-BE49-F238E27FC236}">
                <a16:creationId xmlns:a16="http://schemas.microsoft.com/office/drawing/2014/main" id="{983F30CC-E521-9668-E58B-257144E370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54635" name="Rectangle 11">
            <a:extLst>
              <a:ext uri="{FF2B5EF4-FFF2-40B4-BE49-F238E27FC236}">
                <a16:creationId xmlns:a16="http://schemas.microsoft.com/office/drawing/2014/main" id="{A6385581-6664-A3A3-7162-78F1778FED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4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54636" name="Rectangle 12">
            <a:extLst>
              <a:ext uri="{FF2B5EF4-FFF2-40B4-BE49-F238E27FC236}">
                <a16:creationId xmlns:a16="http://schemas.microsoft.com/office/drawing/2014/main" id="{389DB965-50CA-0798-8553-88164F32679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76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54637" name="Rectangle 13">
            <a:extLst>
              <a:ext uri="{FF2B5EF4-FFF2-40B4-BE49-F238E27FC236}">
                <a16:creationId xmlns:a16="http://schemas.microsoft.com/office/drawing/2014/main" id="{BD52F43C-1404-26AB-0362-04285A2AC67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29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54638" name="Rectangle 14">
            <a:extLst>
              <a:ext uri="{FF2B5EF4-FFF2-40B4-BE49-F238E27FC236}">
                <a16:creationId xmlns:a16="http://schemas.microsoft.com/office/drawing/2014/main" id="{1BBB9684-7994-0181-FC00-65224BCDF1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81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54639" name="Rectangle 15">
            <a:extLst>
              <a:ext uri="{FF2B5EF4-FFF2-40B4-BE49-F238E27FC236}">
                <a16:creationId xmlns:a16="http://schemas.microsoft.com/office/drawing/2014/main" id="{5BABB245-86B6-79E4-0382-F723D8065B7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3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54640" name="Rectangle 16">
            <a:extLst>
              <a:ext uri="{FF2B5EF4-FFF2-40B4-BE49-F238E27FC236}">
                <a16:creationId xmlns:a16="http://schemas.microsoft.com/office/drawing/2014/main" id="{51286B8F-D368-A94C-3A2C-3CC85AAE443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86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54641" name="Rectangle 17">
            <a:extLst>
              <a:ext uri="{FF2B5EF4-FFF2-40B4-BE49-F238E27FC236}">
                <a16:creationId xmlns:a16="http://schemas.microsoft.com/office/drawing/2014/main" id="{9EED5C69-FE29-C761-82B3-9EFC7546C46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38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54642" name="Rectangle 18">
            <a:extLst>
              <a:ext uri="{FF2B5EF4-FFF2-40B4-BE49-F238E27FC236}">
                <a16:creationId xmlns:a16="http://schemas.microsoft.com/office/drawing/2014/main" id="{9C99C1B3-1516-9894-BE99-5D5C382DE62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1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54643" name="Rectangle 19">
            <a:extLst>
              <a:ext uri="{FF2B5EF4-FFF2-40B4-BE49-F238E27FC236}">
                <a16:creationId xmlns:a16="http://schemas.microsoft.com/office/drawing/2014/main" id="{C03F0B0E-48BF-8B58-B4BA-198FBAF89A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43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54644" name="Rectangle 20">
            <a:extLst>
              <a:ext uri="{FF2B5EF4-FFF2-40B4-BE49-F238E27FC236}">
                <a16:creationId xmlns:a16="http://schemas.microsoft.com/office/drawing/2014/main" id="{861F80F4-6C1E-073D-61CB-9B376C0AE65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5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54645" name="Rectangle 21">
            <a:extLst>
              <a:ext uri="{FF2B5EF4-FFF2-40B4-BE49-F238E27FC236}">
                <a16:creationId xmlns:a16="http://schemas.microsoft.com/office/drawing/2014/main" id="{94E3C6E7-397D-D9ED-590B-364653C67D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48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54646" name="Rectangle 22">
            <a:extLst>
              <a:ext uri="{FF2B5EF4-FFF2-40B4-BE49-F238E27FC236}">
                <a16:creationId xmlns:a16="http://schemas.microsoft.com/office/drawing/2014/main" id="{2621A425-1F6D-ADD0-D7FB-DD2398448E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00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54647" name="Rectangle 23">
            <a:extLst>
              <a:ext uri="{FF2B5EF4-FFF2-40B4-BE49-F238E27FC236}">
                <a16:creationId xmlns:a16="http://schemas.microsoft.com/office/drawing/2014/main" id="{146E1AFD-5BBD-78E0-5477-299961D713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53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54648" name="Rectangle 24">
            <a:extLst>
              <a:ext uri="{FF2B5EF4-FFF2-40B4-BE49-F238E27FC236}">
                <a16:creationId xmlns:a16="http://schemas.microsoft.com/office/drawing/2014/main" id="{58F49F0F-07CD-C852-7E1D-182131CAAF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05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54649" name="Rectangle 25">
            <a:extLst>
              <a:ext uri="{FF2B5EF4-FFF2-40B4-BE49-F238E27FC236}">
                <a16:creationId xmlns:a16="http://schemas.microsoft.com/office/drawing/2014/main" id="{AD604741-026E-B3D5-226E-2D771F35C51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54650" name="Rectangle 26">
            <a:extLst>
              <a:ext uri="{FF2B5EF4-FFF2-40B4-BE49-F238E27FC236}">
                <a16:creationId xmlns:a16="http://schemas.microsoft.com/office/drawing/2014/main" id="{FD79454E-CED5-C9FE-2A2D-E5CD9575D2C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10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54651" name="Rectangle 27">
            <a:extLst>
              <a:ext uri="{FF2B5EF4-FFF2-40B4-BE49-F238E27FC236}">
                <a16:creationId xmlns:a16="http://schemas.microsoft.com/office/drawing/2014/main" id="{DD16B433-C553-4A92-3664-A2EE25875BB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62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54652" name="Rectangle 28">
            <a:extLst>
              <a:ext uri="{FF2B5EF4-FFF2-40B4-BE49-F238E27FC236}">
                <a16:creationId xmlns:a16="http://schemas.microsoft.com/office/drawing/2014/main" id="{BA52899D-877E-67DD-8805-A55F2B4A30A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15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54653" name="Rectangle 29">
            <a:extLst>
              <a:ext uri="{FF2B5EF4-FFF2-40B4-BE49-F238E27FC236}">
                <a16:creationId xmlns:a16="http://schemas.microsoft.com/office/drawing/2014/main" id="{2DD51347-F151-D69C-EF6C-594467DF92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7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54654" name="Rectangle 30">
            <a:extLst>
              <a:ext uri="{FF2B5EF4-FFF2-40B4-BE49-F238E27FC236}">
                <a16:creationId xmlns:a16="http://schemas.microsoft.com/office/drawing/2014/main" id="{F41E9A9F-BF29-764A-2305-B0B16208D2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9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54655" name="Rectangle 31">
            <a:extLst>
              <a:ext uri="{FF2B5EF4-FFF2-40B4-BE49-F238E27FC236}">
                <a16:creationId xmlns:a16="http://schemas.microsoft.com/office/drawing/2014/main" id="{B86DA79A-CC7B-1A19-E282-8474753D72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2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54656" name="Rectangle 32">
            <a:extLst>
              <a:ext uri="{FF2B5EF4-FFF2-40B4-BE49-F238E27FC236}">
                <a16:creationId xmlns:a16="http://schemas.microsoft.com/office/drawing/2014/main" id="{440EF8C5-3747-7C33-AA23-8AE4804F0A6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24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54657" name="Rectangle 33">
            <a:extLst>
              <a:ext uri="{FF2B5EF4-FFF2-40B4-BE49-F238E27FC236}">
                <a16:creationId xmlns:a16="http://schemas.microsoft.com/office/drawing/2014/main" id="{ADB6A419-4A7C-E78F-FAD2-5FB5E65538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77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54658" name="Rectangle 34">
            <a:extLst>
              <a:ext uri="{FF2B5EF4-FFF2-40B4-BE49-F238E27FC236}">
                <a16:creationId xmlns:a16="http://schemas.microsoft.com/office/drawing/2014/main" id="{6B76C63D-7346-EFA6-DB7F-5989B2760E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29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54659" name="Rectangle 35">
            <a:extLst>
              <a:ext uri="{FF2B5EF4-FFF2-40B4-BE49-F238E27FC236}">
                <a16:creationId xmlns:a16="http://schemas.microsoft.com/office/drawing/2014/main" id="{F86BDEA0-5F14-D3EE-069F-F9EFDF2902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81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</p:spTree>
  </p:cSld>
  <p:clrMapOvr>
    <a:masterClrMapping/>
  </p:clrMapOvr>
  <p:transition advClick="0"/>
</p:sld>
</file>

<file path=ppt/slides/slide1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5650" name="Rectangle 2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4817B37E-C0F1-B8D7-74B5-0F53E519BB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1143000"/>
            <a:ext cx="8302625" cy="31242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Кокошката снесе едно </a:t>
            </a:r>
            <a:r>
              <a:rPr lang="es-ES" altLang="es-ES" sz="4400" dirty="0">
                <a:solidFill>
                  <a:srgbClr val="292929"/>
                </a:solidFill>
              </a:rPr>
              <a:t>…</a:t>
            </a:r>
          </a:p>
        </p:txBody>
      </p:sp>
      <p:sp>
        <p:nvSpPr>
          <p:cNvPr id="155651" name="Rectangle 3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62137C3B-A535-C0AE-8B43-0CD8832E59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533400"/>
            <a:ext cx="8302625" cy="6096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endParaRPr lang="es-ES" altLang="es-ES" sz="4800">
              <a:solidFill>
                <a:srgbClr val="CC3300"/>
              </a:solidFill>
            </a:endParaRPr>
          </a:p>
        </p:txBody>
      </p:sp>
      <p:sp>
        <p:nvSpPr>
          <p:cNvPr id="155652" name="Rectangle 4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7696BF11-C4DE-556A-2D55-59EC182E1D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4267200"/>
            <a:ext cx="8302625" cy="20574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яйце    снесе    едно</a:t>
            </a:r>
            <a:endParaRPr lang="es-ES" altLang="es-ES" sz="4400" dirty="0">
              <a:solidFill>
                <a:srgbClr val="292929"/>
              </a:solidFill>
            </a:endParaRPr>
          </a:p>
        </p:txBody>
      </p:sp>
      <p:sp>
        <p:nvSpPr>
          <p:cNvPr id="155653" name="Rectangle 5">
            <a:hlinkClick r:id="" action="ppaction://hlinkshowjump?jump=nextslide">
              <a:snd r:embed="rId3" name="arrow.wav"/>
            </a:hlinkClick>
            <a:extLst>
              <a:ext uri="{FF2B5EF4-FFF2-40B4-BE49-F238E27FC236}">
                <a16:creationId xmlns:a16="http://schemas.microsoft.com/office/drawing/2014/main" id="{25E6B024-75C2-5B72-1652-5C253A5085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28800" y="4953000"/>
            <a:ext cx="1600200" cy="762000"/>
          </a:xfrm>
          <a:prstGeom prst="rect">
            <a:avLst/>
          </a:prstGeom>
          <a:solidFill>
            <a:schemeClr val="accent1">
              <a:alpha val="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55654" name="Rectangle 6">
            <a:extLst>
              <a:ext uri="{FF2B5EF4-FFF2-40B4-BE49-F238E27FC236}">
                <a16:creationId xmlns:a16="http://schemas.microsoft.com/office/drawing/2014/main" id="{9AFFF498-31F6-8309-D964-68621D0E7C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62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55655" name="Rectangle 7">
            <a:extLst>
              <a:ext uri="{FF2B5EF4-FFF2-40B4-BE49-F238E27FC236}">
                <a16:creationId xmlns:a16="http://schemas.microsoft.com/office/drawing/2014/main" id="{01B58C08-D67B-4186-DAF5-E04B70AD281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14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55656" name="Rectangle 8">
            <a:extLst>
              <a:ext uri="{FF2B5EF4-FFF2-40B4-BE49-F238E27FC236}">
                <a16:creationId xmlns:a16="http://schemas.microsoft.com/office/drawing/2014/main" id="{FB60B938-A43F-2BA0-9456-3781DD6F534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67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55657" name="Rectangle 9">
            <a:extLst>
              <a:ext uri="{FF2B5EF4-FFF2-40B4-BE49-F238E27FC236}">
                <a16:creationId xmlns:a16="http://schemas.microsoft.com/office/drawing/2014/main" id="{97A9B8D2-EA5E-50CB-E386-98AE64FF721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9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55658" name="Rectangle 10">
            <a:extLst>
              <a:ext uri="{FF2B5EF4-FFF2-40B4-BE49-F238E27FC236}">
                <a16:creationId xmlns:a16="http://schemas.microsoft.com/office/drawing/2014/main" id="{6678080C-6362-DA9A-BFE7-2A7A43E95E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55659" name="Rectangle 11">
            <a:extLst>
              <a:ext uri="{FF2B5EF4-FFF2-40B4-BE49-F238E27FC236}">
                <a16:creationId xmlns:a16="http://schemas.microsoft.com/office/drawing/2014/main" id="{D1D46116-36A8-4382-0E6E-1C168557E9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4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55660" name="Rectangle 12">
            <a:extLst>
              <a:ext uri="{FF2B5EF4-FFF2-40B4-BE49-F238E27FC236}">
                <a16:creationId xmlns:a16="http://schemas.microsoft.com/office/drawing/2014/main" id="{10678E68-3DC3-2F11-62E7-099EFF4E43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76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55661" name="Rectangle 13">
            <a:extLst>
              <a:ext uri="{FF2B5EF4-FFF2-40B4-BE49-F238E27FC236}">
                <a16:creationId xmlns:a16="http://schemas.microsoft.com/office/drawing/2014/main" id="{74808634-7CEA-48E1-2B15-C28AEA17A7B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29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55662" name="Rectangle 14">
            <a:extLst>
              <a:ext uri="{FF2B5EF4-FFF2-40B4-BE49-F238E27FC236}">
                <a16:creationId xmlns:a16="http://schemas.microsoft.com/office/drawing/2014/main" id="{2BB5AEA7-E961-F2E5-4FD6-AFF968E20B9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81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55663" name="Rectangle 15">
            <a:extLst>
              <a:ext uri="{FF2B5EF4-FFF2-40B4-BE49-F238E27FC236}">
                <a16:creationId xmlns:a16="http://schemas.microsoft.com/office/drawing/2014/main" id="{5AB5935E-B1D0-DC67-001A-DD708EE12D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3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55664" name="Rectangle 16">
            <a:extLst>
              <a:ext uri="{FF2B5EF4-FFF2-40B4-BE49-F238E27FC236}">
                <a16:creationId xmlns:a16="http://schemas.microsoft.com/office/drawing/2014/main" id="{351621B5-13DE-413D-4A85-B32F339DFC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86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55665" name="Rectangle 17">
            <a:extLst>
              <a:ext uri="{FF2B5EF4-FFF2-40B4-BE49-F238E27FC236}">
                <a16:creationId xmlns:a16="http://schemas.microsoft.com/office/drawing/2014/main" id="{B6729DA4-B53F-B059-8AEF-8CBB2B9F25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38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55666" name="Rectangle 18">
            <a:extLst>
              <a:ext uri="{FF2B5EF4-FFF2-40B4-BE49-F238E27FC236}">
                <a16:creationId xmlns:a16="http://schemas.microsoft.com/office/drawing/2014/main" id="{CED4A237-F09C-A842-43BF-939380FC103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1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55667" name="Rectangle 19">
            <a:extLst>
              <a:ext uri="{FF2B5EF4-FFF2-40B4-BE49-F238E27FC236}">
                <a16:creationId xmlns:a16="http://schemas.microsoft.com/office/drawing/2014/main" id="{3FB77130-B1A0-F1C7-A818-6EC3A2FB38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43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55668" name="Rectangle 20">
            <a:extLst>
              <a:ext uri="{FF2B5EF4-FFF2-40B4-BE49-F238E27FC236}">
                <a16:creationId xmlns:a16="http://schemas.microsoft.com/office/drawing/2014/main" id="{6D506882-C7BB-A461-F4C1-A05358CCBD1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5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55669" name="Rectangle 21">
            <a:extLst>
              <a:ext uri="{FF2B5EF4-FFF2-40B4-BE49-F238E27FC236}">
                <a16:creationId xmlns:a16="http://schemas.microsoft.com/office/drawing/2014/main" id="{6C7C031B-142C-486A-421B-0EF33A589D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48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55670" name="Rectangle 22">
            <a:extLst>
              <a:ext uri="{FF2B5EF4-FFF2-40B4-BE49-F238E27FC236}">
                <a16:creationId xmlns:a16="http://schemas.microsoft.com/office/drawing/2014/main" id="{00BD07AB-3F18-97D5-6942-F4C7D8A7C9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00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55671" name="Rectangle 23">
            <a:extLst>
              <a:ext uri="{FF2B5EF4-FFF2-40B4-BE49-F238E27FC236}">
                <a16:creationId xmlns:a16="http://schemas.microsoft.com/office/drawing/2014/main" id="{6C4B680C-1682-08DC-D6F8-B4BC2CF440C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53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55672" name="Rectangle 24">
            <a:extLst>
              <a:ext uri="{FF2B5EF4-FFF2-40B4-BE49-F238E27FC236}">
                <a16:creationId xmlns:a16="http://schemas.microsoft.com/office/drawing/2014/main" id="{D06E2FD5-96A2-3E25-EDD6-C82C99CF45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05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55673" name="Rectangle 25">
            <a:extLst>
              <a:ext uri="{FF2B5EF4-FFF2-40B4-BE49-F238E27FC236}">
                <a16:creationId xmlns:a16="http://schemas.microsoft.com/office/drawing/2014/main" id="{00E1EC57-5445-2DB7-2BB4-9018864B5D8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55674" name="Rectangle 26">
            <a:extLst>
              <a:ext uri="{FF2B5EF4-FFF2-40B4-BE49-F238E27FC236}">
                <a16:creationId xmlns:a16="http://schemas.microsoft.com/office/drawing/2014/main" id="{04686264-D5A9-2E6C-00AA-68491709D3E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10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55675" name="Rectangle 27">
            <a:extLst>
              <a:ext uri="{FF2B5EF4-FFF2-40B4-BE49-F238E27FC236}">
                <a16:creationId xmlns:a16="http://schemas.microsoft.com/office/drawing/2014/main" id="{64D9B129-6851-AF4E-56AD-B62BD110EBB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62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55676" name="Rectangle 28">
            <a:extLst>
              <a:ext uri="{FF2B5EF4-FFF2-40B4-BE49-F238E27FC236}">
                <a16:creationId xmlns:a16="http://schemas.microsoft.com/office/drawing/2014/main" id="{4E8E8EFC-FA7B-2489-2595-133EEBC3B7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15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55677" name="Rectangle 29">
            <a:extLst>
              <a:ext uri="{FF2B5EF4-FFF2-40B4-BE49-F238E27FC236}">
                <a16:creationId xmlns:a16="http://schemas.microsoft.com/office/drawing/2014/main" id="{7CA4AF1A-05B6-54E3-2F42-BE926CB1D4B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7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55678" name="Rectangle 30">
            <a:extLst>
              <a:ext uri="{FF2B5EF4-FFF2-40B4-BE49-F238E27FC236}">
                <a16:creationId xmlns:a16="http://schemas.microsoft.com/office/drawing/2014/main" id="{D8E121A1-B0F0-29E9-4D10-D18DCF382D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9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55679" name="Rectangle 31">
            <a:extLst>
              <a:ext uri="{FF2B5EF4-FFF2-40B4-BE49-F238E27FC236}">
                <a16:creationId xmlns:a16="http://schemas.microsoft.com/office/drawing/2014/main" id="{F812A9CF-5525-4B7D-AA2C-80C7856AEA1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2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55680" name="Rectangle 32">
            <a:extLst>
              <a:ext uri="{FF2B5EF4-FFF2-40B4-BE49-F238E27FC236}">
                <a16:creationId xmlns:a16="http://schemas.microsoft.com/office/drawing/2014/main" id="{4270DE6C-15C9-FB2A-28C4-A88F19C1F0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24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55681" name="Rectangle 33">
            <a:extLst>
              <a:ext uri="{FF2B5EF4-FFF2-40B4-BE49-F238E27FC236}">
                <a16:creationId xmlns:a16="http://schemas.microsoft.com/office/drawing/2014/main" id="{CFA84DE7-FE52-055F-8E20-B3635F402B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77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55682" name="Rectangle 34">
            <a:extLst>
              <a:ext uri="{FF2B5EF4-FFF2-40B4-BE49-F238E27FC236}">
                <a16:creationId xmlns:a16="http://schemas.microsoft.com/office/drawing/2014/main" id="{3F515B63-839B-0796-6E0F-03273179D5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29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55683" name="Rectangle 35">
            <a:extLst>
              <a:ext uri="{FF2B5EF4-FFF2-40B4-BE49-F238E27FC236}">
                <a16:creationId xmlns:a16="http://schemas.microsoft.com/office/drawing/2014/main" id="{EFBC0E84-6781-6C21-C044-DB40A6B012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81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</p:spTree>
  </p:cSld>
  <p:clrMapOvr>
    <a:masterClrMapping/>
  </p:clrMapOvr>
  <p:transition advClick="0"/>
</p:sld>
</file>

<file path=ppt/slides/slide1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7698" name="Rectangle 2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7200177D-1FE5-577A-0AC8-C2C4CE28086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1143000"/>
            <a:ext cx="8302625" cy="31242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Кокошката снесе едно яйце</a:t>
            </a:r>
            <a:r>
              <a:rPr lang="es-ES" altLang="es-ES" sz="4400" dirty="0">
                <a:solidFill>
                  <a:srgbClr val="292929"/>
                </a:solidFill>
              </a:rPr>
              <a:t>.</a:t>
            </a:r>
          </a:p>
        </p:txBody>
      </p:sp>
      <p:sp>
        <p:nvSpPr>
          <p:cNvPr id="157699" name="Rectangle 3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7023BE74-118D-FFA0-7744-F202138CF85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533400"/>
            <a:ext cx="8302625" cy="6096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endParaRPr lang="es-ES" altLang="es-ES" sz="4800">
              <a:solidFill>
                <a:srgbClr val="CC3300"/>
              </a:solidFill>
            </a:endParaRPr>
          </a:p>
        </p:txBody>
      </p:sp>
      <p:sp>
        <p:nvSpPr>
          <p:cNvPr id="157700" name="Rectangle 4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776D610B-577E-D246-1B06-829D49B1046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4267200"/>
            <a:ext cx="8302625" cy="20574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endParaRPr lang="es-ES" altLang="es-ES" sz="4400">
              <a:solidFill>
                <a:srgbClr val="292929"/>
              </a:solidFill>
            </a:endParaRPr>
          </a:p>
        </p:txBody>
      </p:sp>
      <p:sp>
        <p:nvSpPr>
          <p:cNvPr id="157701" name="Rectangle 6">
            <a:extLst>
              <a:ext uri="{FF2B5EF4-FFF2-40B4-BE49-F238E27FC236}">
                <a16:creationId xmlns:a16="http://schemas.microsoft.com/office/drawing/2014/main" id="{06F43657-301F-981A-6E0D-C885BB7270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62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57702" name="Rectangle 7">
            <a:extLst>
              <a:ext uri="{FF2B5EF4-FFF2-40B4-BE49-F238E27FC236}">
                <a16:creationId xmlns:a16="http://schemas.microsoft.com/office/drawing/2014/main" id="{C86AAAA8-9699-314C-3D2E-1BF2D42AD60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14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57703" name="Rectangle 8">
            <a:extLst>
              <a:ext uri="{FF2B5EF4-FFF2-40B4-BE49-F238E27FC236}">
                <a16:creationId xmlns:a16="http://schemas.microsoft.com/office/drawing/2014/main" id="{BAED23B0-513C-05A5-2E56-4C93DC3F54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67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57704" name="Rectangle 9">
            <a:extLst>
              <a:ext uri="{FF2B5EF4-FFF2-40B4-BE49-F238E27FC236}">
                <a16:creationId xmlns:a16="http://schemas.microsoft.com/office/drawing/2014/main" id="{B78B87CE-DE64-AD44-E515-F57195C16F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9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57705" name="Rectangle 10">
            <a:extLst>
              <a:ext uri="{FF2B5EF4-FFF2-40B4-BE49-F238E27FC236}">
                <a16:creationId xmlns:a16="http://schemas.microsoft.com/office/drawing/2014/main" id="{C3A9198D-58F2-01FA-17F1-95879212CC7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57706" name="Rectangle 11">
            <a:extLst>
              <a:ext uri="{FF2B5EF4-FFF2-40B4-BE49-F238E27FC236}">
                <a16:creationId xmlns:a16="http://schemas.microsoft.com/office/drawing/2014/main" id="{4FAF04DF-6EDA-7882-6DD2-35A3B74F15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4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57707" name="Rectangle 12">
            <a:extLst>
              <a:ext uri="{FF2B5EF4-FFF2-40B4-BE49-F238E27FC236}">
                <a16:creationId xmlns:a16="http://schemas.microsoft.com/office/drawing/2014/main" id="{9BF3E3B3-C671-FBA0-34D1-EB83825AFD9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76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57708" name="Rectangle 13">
            <a:extLst>
              <a:ext uri="{FF2B5EF4-FFF2-40B4-BE49-F238E27FC236}">
                <a16:creationId xmlns:a16="http://schemas.microsoft.com/office/drawing/2014/main" id="{DE7C2A92-4BFC-79AD-AFC8-A394EDF979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29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57709" name="Rectangle 14">
            <a:extLst>
              <a:ext uri="{FF2B5EF4-FFF2-40B4-BE49-F238E27FC236}">
                <a16:creationId xmlns:a16="http://schemas.microsoft.com/office/drawing/2014/main" id="{EAA8EE95-1E40-0EA3-497E-3308D5B6C1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81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57710" name="Rectangle 15">
            <a:extLst>
              <a:ext uri="{FF2B5EF4-FFF2-40B4-BE49-F238E27FC236}">
                <a16:creationId xmlns:a16="http://schemas.microsoft.com/office/drawing/2014/main" id="{52087ED8-B057-5455-5801-FB27950282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3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57711" name="Rectangle 16">
            <a:extLst>
              <a:ext uri="{FF2B5EF4-FFF2-40B4-BE49-F238E27FC236}">
                <a16:creationId xmlns:a16="http://schemas.microsoft.com/office/drawing/2014/main" id="{B5F97285-9005-AC00-15EA-2DEBED3CA88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86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57712" name="Rectangle 17">
            <a:extLst>
              <a:ext uri="{FF2B5EF4-FFF2-40B4-BE49-F238E27FC236}">
                <a16:creationId xmlns:a16="http://schemas.microsoft.com/office/drawing/2014/main" id="{5A1AE062-410B-6630-C131-20C9CE19DC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38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57713" name="Rectangle 18">
            <a:extLst>
              <a:ext uri="{FF2B5EF4-FFF2-40B4-BE49-F238E27FC236}">
                <a16:creationId xmlns:a16="http://schemas.microsoft.com/office/drawing/2014/main" id="{E541BD68-B4D2-72BD-4B33-9D9CF942FF3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1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57714" name="Rectangle 19">
            <a:extLst>
              <a:ext uri="{FF2B5EF4-FFF2-40B4-BE49-F238E27FC236}">
                <a16:creationId xmlns:a16="http://schemas.microsoft.com/office/drawing/2014/main" id="{FB88887A-E386-5380-EA0F-94A046C95D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43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57715" name="Rectangle 20">
            <a:extLst>
              <a:ext uri="{FF2B5EF4-FFF2-40B4-BE49-F238E27FC236}">
                <a16:creationId xmlns:a16="http://schemas.microsoft.com/office/drawing/2014/main" id="{1508748A-8450-33AB-7F46-59A18036DC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5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57716" name="Rectangle 21">
            <a:extLst>
              <a:ext uri="{FF2B5EF4-FFF2-40B4-BE49-F238E27FC236}">
                <a16:creationId xmlns:a16="http://schemas.microsoft.com/office/drawing/2014/main" id="{C68B40D6-ABF0-D52A-EFBA-804AC423726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48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57717" name="Rectangle 22">
            <a:extLst>
              <a:ext uri="{FF2B5EF4-FFF2-40B4-BE49-F238E27FC236}">
                <a16:creationId xmlns:a16="http://schemas.microsoft.com/office/drawing/2014/main" id="{958080C8-2ABF-A74C-1673-D23F07CCCA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00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57718" name="Rectangle 23">
            <a:extLst>
              <a:ext uri="{FF2B5EF4-FFF2-40B4-BE49-F238E27FC236}">
                <a16:creationId xmlns:a16="http://schemas.microsoft.com/office/drawing/2014/main" id="{D2B9AD1B-5FBD-CA75-23F4-493FF13676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53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57719" name="Rectangle 24">
            <a:extLst>
              <a:ext uri="{FF2B5EF4-FFF2-40B4-BE49-F238E27FC236}">
                <a16:creationId xmlns:a16="http://schemas.microsoft.com/office/drawing/2014/main" id="{54202C0D-6E14-82C9-95DF-931418F3D2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05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57720" name="Rectangle 25">
            <a:extLst>
              <a:ext uri="{FF2B5EF4-FFF2-40B4-BE49-F238E27FC236}">
                <a16:creationId xmlns:a16="http://schemas.microsoft.com/office/drawing/2014/main" id="{EA321F7F-E643-9D31-CA58-2B3B6E30BE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57721" name="Rectangle 26">
            <a:extLst>
              <a:ext uri="{FF2B5EF4-FFF2-40B4-BE49-F238E27FC236}">
                <a16:creationId xmlns:a16="http://schemas.microsoft.com/office/drawing/2014/main" id="{4BB4205D-F660-C1AA-F403-CF8398128D9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10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57722" name="Rectangle 27">
            <a:extLst>
              <a:ext uri="{FF2B5EF4-FFF2-40B4-BE49-F238E27FC236}">
                <a16:creationId xmlns:a16="http://schemas.microsoft.com/office/drawing/2014/main" id="{4ED5C607-ED8A-59EC-BEAB-924397504A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62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57723" name="Rectangle 28">
            <a:extLst>
              <a:ext uri="{FF2B5EF4-FFF2-40B4-BE49-F238E27FC236}">
                <a16:creationId xmlns:a16="http://schemas.microsoft.com/office/drawing/2014/main" id="{E280D095-5291-E82D-A261-1363C82743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15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57724" name="Rectangle 29">
            <a:extLst>
              <a:ext uri="{FF2B5EF4-FFF2-40B4-BE49-F238E27FC236}">
                <a16:creationId xmlns:a16="http://schemas.microsoft.com/office/drawing/2014/main" id="{213A0FD4-AF3F-5474-186F-342C36EC4D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7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57725" name="Rectangle 30">
            <a:extLst>
              <a:ext uri="{FF2B5EF4-FFF2-40B4-BE49-F238E27FC236}">
                <a16:creationId xmlns:a16="http://schemas.microsoft.com/office/drawing/2014/main" id="{7A029B97-17DF-51AD-6281-F375186F31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9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57726" name="Rectangle 31">
            <a:extLst>
              <a:ext uri="{FF2B5EF4-FFF2-40B4-BE49-F238E27FC236}">
                <a16:creationId xmlns:a16="http://schemas.microsoft.com/office/drawing/2014/main" id="{86E0537F-BCB0-7D75-C963-D1E9A04F6CE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2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57727" name="Rectangle 32">
            <a:extLst>
              <a:ext uri="{FF2B5EF4-FFF2-40B4-BE49-F238E27FC236}">
                <a16:creationId xmlns:a16="http://schemas.microsoft.com/office/drawing/2014/main" id="{068447D9-6786-51A9-E61F-1677CAD0A64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24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57728" name="Rectangle 33">
            <a:extLst>
              <a:ext uri="{FF2B5EF4-FFF2-40B4-BE49-F238E27FC236}">
                <a16:creationId xmlns:a16="http://schemas.microsoft.com/office/drawing/2014/main" id="{71BCEAF2-84B5-AB81-DCB8-0FDF0EBC924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77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57729" name="Rectangle 34">
            <a:extLst>
              <a:ext uri="{FF2B5EF4-FFF2-40B4-BE49-F238E27FC236}">
                <a16:creationId xmlns:a16="http://schemas.microsoft.com/office/drawing/2014/main" id="{D8DE6750-2F64-50C7-A9CD-81EC1D8C1C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29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57730" name="Rectangle 35">
            <a:extLst>
              <a:ext uri="{FF2B5EF4-FFF2-40B4-BE49-F238E27FC236}">
                <a16:creationId xmlns:a16="http://schemas.microsoft.com/office/drawing/2014/main" id="{82179567-8414-E6F5-1DDB-029F6A6F274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81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pic>
        <p:nvPicPr>
          <p:cNvPr id="157731" name="Picture 36">
            <a:extLst>
              <a:ext uri="{FF2B5EF4-FFF2-40B4-BE49-F238E27FC236}">
                <a16:creationId xmlns:a16="http://schemas.microsoft.com/office/drawing/2014/main" id="{9C579F33-2E91-4728-A361-F643B28B31D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10000" y="4495800"/>
            <a:ext cx="1524000" cy="15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97189" name="Line 37">
            <a:hlinkClick r:id="" action="ppaction://hlinkshowjump?jump=nextslide"/>
            <a:extLst>
              <a:ext uri="{FF2B5EF4-FFF2-40B4-BE49-F238E27FC236}">
                <a16:creationId xmlns:a16="http://schemas.microsoft.com/office/drawing/2014/main" id="{4824178F-FDC4-6FAB-961C-8C28143F5E59}"/>
              </a:ext>
            </a:extLst>
          </p:cNvPr>
          <p:cNvSpPr>
            <a:spLocks noChangeShapeType="1"/>
          </p:cNvSpPr>
          <p:nvPr/>
        </p:nvSpPr>
        <p:spPr bwMode="auto">
          <a:xfrm>
            <a:off x="8153400" y="5943600"/>
            <a:ext cx="381000" cy="0"/>
          </a:xfrm>
          <a:prstGeom prst="line">
            <a:avLst/>
          </a:prstGeom>
          <a:noFill/>
          <a:ln w="139700">
            <a:solidFill>
              <a:srgbClr val="A5002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ES"/>
          </a:p>
        </p:txBody>
      </p:sp>
    </p:spTree>
  </p:cSld>
  <p:clrMapOvr>
    <a:masterClrMapping/>
  </p:clrMapOvr>
  <p:transition advClick="0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71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Left)">
                                      <p:cBhvr>
                                        <p:cTn id="7" dur="500"/>
                                        <p:tgtEl>
                                          <p:spTgt spid="20971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8722" name="Rectangle 2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4E1FF76D-4BD3-804C-9F01-F06406B40F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1143000"/>
            <a:ext cx="8302625" cy="31242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Не </a:t>
            </a:r>
            <a:r>
              <a:rPr lang="es-ES" altLang="es-ES" sz="4400" dirty="0">
                <a:solidFill>
                  <a:srgbClr val="292929"/>
                </a:solidFill>
              </a:rPr>
              <a:t> …</a:t>
            </a:r>
          </a:p>
        </p:txBody>
      </p:sp>
      <p:sp>
        <p:nvSpPr>
          <p:cNvPr id="158723" name="Rectangle 3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BFA20CD6-5DB4-75E8-0F68-900229B16B9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533400"/>
            <a:ext cx="8302625" cy="6096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endParaRPr lang="es-ES" altLang="es-ES" sz="4800">
              <a:solidFill>
                <a:srgbClr val="CC3300"/>
              </a:solidFill>
            </a:endParaRPr>
          </a:p>
        </p:txBody>
      </p:sp>
      <p:sp>
        <p:nvSpPr>
          <p:cNvPr id="158724" name="Rectangle 4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F12BDAEF-5AA1-F0AE-9B0E-EC020E2744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4267200"/>
            <a:ext cx="8302625" cy="20574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играе</a:t>
            </a:r>
            <a:r>
              <a:rPr lang="es-ES" altLang="es-ES" sz="4400" dirty="0">
                <a:solidFill>
                  <a:srgbClr val="292929"/>
                </a:solidFill>
              </a:rPr>
              <a:t>   </a:t>
            </a:r>
            <a:r>
              <a:rPr lang="bg-BG" altLang="es-ES" sz="4400" dirty="0">
                <a:solidFill>
                  <a:srgbClr val="292929"/>
                </a:solidFill>
              </a:rPr>
              <a:t>да</a:t>
            </a:r>
            <a:r>
              <a:rPr lang="es-ES" altLang="es-ES" sz="4400" dirty="0">
                <a:solidFill>
                  <a:srgbClr val="292929"/>
                </a:solidFill>
              </a:rPr>
              <a:t>   </a:t>
            </a:r>
            <a:r>
              <a:rPr lang="bg-BG" altLang="es-ES" sz="4400" dirty="0">
                <a:solidFill>
                  <a:srgbClr val="292929"/>
                </a:solidFill>
              </a:rPr>
              <a:t>с</a:t>
            </a:r>
            <a:r>
              <a:rPr lang="es-ES" altLang="es-ES" sz="4400" dirty="0">
                <a:solidFill>
                  <a:srgbClr val="292929"/>
                </a:solidFill>
              </a:rPr>
              <a:t>   </a:t>
            </a:r>
            <a:r>
              <a:rPr lang="bg-BG" altLang="es-ES" sz="4400" dirty="0">
                <a:solidFill>
                  <a:srgbClr val="292929"/>
                </a:solidFill>
              </a:rPr>
              <a:t>знае   топката</a:t>
            </a:r>
            <a:endParaRPr lang="es-ES" altLang="es-ES" sz="4400" dirty="0">
              <a:solidFill>
                <a:srgbClr val="292929"/>
              </a:solidFill>
            </a:endParaRPr>
          </a:p>
        </p:txBody>
      </p:sp>
      <p:sp>
        <p:nvSpPr>
          <p:cNvPr id="158725" name="Rectangle 5">
            <a:hlinkClick r:id="" action="ppaction://hlinkshowjump?jump=nextslide">
              <a:snd r:embed="rId3" name="arrow.wav"/>
            </a:hlinkClick>
            <a:extLst>
              <a:ext uri="{FF2B5EF4-FFF2-40B4-BE49-F238E27FC236}">
                <a16:creationId xmlns:a16="http://schemas.microsoft.com/office/drawing/2014/main" id="{927F6F82-7A63-C4BE-38A7-32712007F4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5800" y="5029200"/>
            <a:ext cx="1524000" cy="762000"/>
          </a:xfrm>
          <a:prstGeom prst="rect">
            <a:avLst/>
          </a:prstGeom>
          <a:solidFill>
            <a:schemeClr val="accent1">
              <a:alpha val="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58726" name="Rectangle 6">
            <a:extLst>
              <a:ext uri="{FF2B5EF4-FFF2-40B4-BE49-F238E27FC236}">
                <a16:creationId xmlns:a16="http://schemas.microsoft.com/office/drawing/2014/main" id="{8A6D3CA6-2DCF-4FEE-0161-6D0B3550FA6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62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58727" name="Rectangle 7">
            <a:extLst>
              <a:ext uri="{FF2B5EF4-FFF2-40B4-BE49-F238E27FC236}">
                <a16:creationId xmlns:a16="http://schemas.microsoft.com/office/drawing/2014/main" id="{A0F1CFCE-CA27-E6EE-AC85-300B95B4CD1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14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58728" name="Rectangle 8">
            <a:extLst>
              <a:ext uri="{FF2B5EF4-FFF2-40B4-BE49-F238E27FC236}">
                <a16:creationId xmlns:a16="http://schemas.microsoft.com/office/drawing/2014/main" id="{D02DA94B-602B-013E-2196-D026FE563F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67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58729" name="Rectangle 9">
            <a:extLst>
              <a:ext uri="{FF2B5EF4-FFF2-40B4-BE49-F238E27FC236}">
                <a16:creationId xmlns:a16="http://schemas.microsoft.com/office/drawing/2014/main" id="{6CCBFBDA-3575-B6BE-BDF2-1F6FBF0CA39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9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58730" name="Rectangle 10">
            <a:extLst>
              <a:ext uri="{FF2B5EF4-FFF2-40B4-BE49-F238E27FC236}">
                <a16:creationId xmlns:a16="http://schemas.microsoft.com/office/drawing/2014/main" id="{57E521C6-2C97-F17C-FEEB-902F090995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58731" name="Rectangle 11">
            <a:extLst>
              <a:ext uri="{FF2B5EF4-FFF2-40B4-BE49-F238E27FC236}">
                <a16:creationId xmlns:a16="http://schemas.microsoft.com/office/drawing/2014/main" id="{B2FC7690-D783-5905-C3A3-A8F931B740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4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58732" name="Rectangle 12">
            <a:extLst>
              <a:ext uri="{FF2B5EF4-FFF2-40B4-BE49-F238E27FC236}">
                <a16:creationId xmlns:a16="http://schemas.microsoft.com/office/drawing/2014/main" id="{CB4A507D-1321-9366-2ED2-F75D7D6CA1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76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58733" name="Rectangle 13">
            <a:extLst>
              <a:ext uri="{FF2B5EF4-FFF2-40B4-BE49-F238E27FC236}">
                <a16:creationId xmlns:a16="http://schemas.microsoft.com/office/drawing/2014/main" id="{EA8D41D7-4917-4424-41CF-1FB6851D351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29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58734" name="Rectangle 14">
            <a:extLst>
              <a:ext uri="{FF2B5EF4-FFF2-40B4-BE49-F238E27FC236}">
                <a16:creationId xmlns:a16="http://schemas.microsoft.com/office/drawing/2014/main" id="{92C24328-9D02-FBC6-866E-107407F76B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81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58735" name="Rectangle 15">
            <a:extLst>
              <a:ext uri="{FF2B5EF4-FFF2-40B4-BE49-F238E27FC236}">
                <a16:creationId xmlns:a16="http://schemas.microsoft.com/office/drawing/2014/main" id="{75107CA4-2B67-E487-4C20-67CCFF7F7B0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3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58736" name="Rectangle 16">
            <a:extLst>
              <a:ext uri="{FF2B5EF4-FFF2-40B4-BE49-F238E27FC236}">
                <a16:creationId xmlns:a16="http://schemas.microsoft.com/office/drawing/2014/main" id="{B6987B42-2133-9CCE-E28D-FF2129BB50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86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58737" name="Rectangle 17">
            <a:extLst>
              <a:ext uri="{FF2B5EF4-FFF2-40B4-BE49-F238E27FC236}">
                <a16:creationId xmlns:a16="http://schemas.microsoft.com/office/drawing/2014/main" id="{13B58623-6047-546C-7F86-48C9F1B8B6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38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58738" name="Rectangle 18">
            <a:extLst>
              <a:ext uri="{FF2B5EF4-FFF2-40B4-BE49-F238E27FC236}">
                <a16:creationId xmlns:a16="http://schemas.microsoft.com/office/drawing/2014/main" id="{E43A32A0-FED3-D1E2-4121-DEF66DB66C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1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58739" name="Rectangle 19">
            <a:extLst>
              <a:ext uri="{FF2B5EF4-FFF2-40B4-BE49-F238E27FC236}">
                <a16:creationId xmlns:a16="http://schemas.microsoft.com/office/drawing/2014/main" id="{2DCB0DE8-3644-B318-009A-D30B5EAFBD4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43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58740" name="Rectangle 20">
            <a:extLst>
              <a:ext uri="{FF2B5EF4-FFF2-40B4-BE49-F238E27FC236}">
                <a16:creationId xmlns:a16="http://schemas.microsoft.com/office/drawing/2014/main" id="{55F7F9A5-098E-B98F-73D9-B72BB49E4B8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5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58741" name="Rectangle 21">
            <a:extLst>
              <a:ext uri="{FF2B5EF4-FFF2-40B4-BE49-F238E27FC236}">
                <a16:creationId xmlns:a16="http://schemas.microsoft.com/office/drawing/2014/main" id="{58D29C14-39DC-0601-1CF6-9443C770417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48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58742" name="Rectangle 22">
            <a:extLst>
              <a:ext uri="{FF2B5EF4-FFF2-40B4-BE49-F238E27FC236}">
                <a16:creationId xmlns:a16="http://schemas.microsoft.com/office/drawing/2014/main" id="{3415F56F-3D13-D2F3-98D4-5BA914DB73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00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58743" name="Rectangle 23">
            <a:extLst>
              <a:ext uri="{FF2B5EF4-FFF2-40B4-BE49-F238E27FC236}">
                <a16:creationId xmlns:a16="http://schemas.microsoft.com/office/drawing/2014/main" id="{93FE4010-3B27-6F48-078B-D788D6D03FB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53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58744" name="Rectangle 24">
            <a:extLst>
              <a:ext uri="{FF2B5EF4-FFF2-40B4-BE49-F238E27FC236}">
                <a16:creationId xmlns:a16="http://schemas.microsoft.com/office/drawing/2014/main" id="{B80787B2-C157-7193-197C-D5667CEB1D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05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58745" name="Rectangle 25">
            <a:extLst>
              <a:ext uri="{FF2B5EF4-FFF2-40B4-BE49-F238E27FC236}">
                <a16:creationId xmlns:a16="http://schemas.microsoft.com/office/drawing/2014/main" id="{27D17CFD-063F-D021-58C8-78C5B77308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58746" name="Rectangle 26">
            <a:extLst>
              <a:ext uri="{FF2B5EF4-FFF2-40B4-BE49-F238E27FC236}">
                <a16:creationId xmlns:a16="http://schemas.microsoft.com/office/drawing/2014/main" id="{F0FA6744-3FB6-0E50-E2B5-F34D777716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10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58747" name="Rectangle 27">
            <a:extLst>
              <a:ext uri="{FF2B5EF4-FFF2-40B4-BE49-F238E27FC236}">
                <a16:creationId xmlns:a16="http://schemas.microsoft.com/office/drawing/2014/main" id="{722FEA73-2B37-2992-20C0-9044669DE1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62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58748" name="Rectangle 28">
            <a:extLst>
              <a:ext uri="{FF2B5EF4-FFF2-40B4-BE49-F238E27FC236}">
                <a16:creationId xmlns:a16="http://schemas.microsoft.com/office/drawing/2014/main" id="{018E7F2D-D68F-0802-8FDA-566E98ECED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15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58749" name="Rectangle 29">
            <a:extLst>
              <a:ext uri="{FF2B5EF4-FFF2-40B4-BE49-F238E27FC236}">
                <a16:creationId xmlns:a16="http://schemas.microsoft.com/office/drawing/2014/main" id="{1BA8AD33-3207-EA1B-FF01-1973655514F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7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58750" name="Rectangle 30">
            <a:extLst>
              <a:ext uri="{FF2B5EF4-FFF2-40B4-BE49-F238E27FC236}">
                <a16:creationId xmlns:a16="http://schemas.microsoft.com/office/drawing/2014/main" id="{64EE819B-6668-8C4E-EDDB-97C745B72E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9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58751" name="Rectangle 31">
            <a:extLst>
              <a:ext uri="{FF2B5EF4-FFF2-40B4-BE49-F238E27FC236}">
                <a16:creationId xmlns:a16="http://schemas.microsoft.com/office/drawing/2014/main" id="{D9602FBA-B16A-3CB2-FE72-F42D67DE65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2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58752" name="Rectangle 32">
            <a:extLst>
              <a:ext uri="{FF2B5EF4-FFF2-40B4-BE49-F238E27FC236}">
                <a16:creationId xmlns:a16="http://schemas.microsoft.com/office/drawing/2014/main" id="{848382F3-C1E3-03C9-211A-7840CB87F4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24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58753" name="Rectangle 33">
            <a:extLst>
              <a:ext uri="{FF2B5EF4-FFF2-40B4-BE49-F238E27FC236}">
                <a16:creationId xmlns:a16="http://schemas.microsoft.com/office/drawing/2014/main" id="{0BEA8316-188A-DE07-EE4A-C618BA872C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77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58754" name="Rectangle 34">
            <a:extLst>
              <a:ext uri="{FF2B5EF4-FFF2-40B4-BE49-F238E27FC236}">
                <a16:creationId xmlns:a16="http://schemas.microsoft.com/office/drawing/2014/main" id="{5B7CC279-88C3-19A5-D3C4-97472FCB8B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29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58755" name="Rectangle 35">
            <a:extLst>
              <a:ext uri="{FF2B5EF4-FFF2-40B4-BE49-F238E27FC236}">
                <a16:creationId xmlns:a16="http://schemas.microsoft.com/office/drawing/2014/main" id="{CF1726F6-82FE-1FC3-3EE8-83CC798834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81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</p:spTree>
  </p:cSld>
  <p:clrMapOvr>
    <a:masterClrMapping/>
  </p:clrMapOvr>
  <p:transition advClick="0"/>
</p:sld>
</file>

<file path=ppt/slides/slide1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9746" name="Rectangle 2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4EAA2042-5F89-0958-9CE2-D529794E5B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1143000"/>
            <a:ext cx="8302625" cy="31242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Не знае</a:t>
            </a:r>
            <a:r>
              <a:rPr lang="es-ES" altLang="es-ES" sz="4400" dirty="0">
                <a:solidFill>
                  <a:srgbClr val="292929"/>
                </a:solidFill>
              </a:rPr>
              <a:t> …</a:t>
            </a:r>
          </a:p>
        </p:txBody>
      </p:sp>
      <p:sp>
        <p:nvSpPr>
          <p:cNvPr id="159747" name="Rectangle 3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E4A56345-1CFB-90F2-2462-D0C0C4FAFE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533400"/>
            <a:ext cx="8302625" cy="6096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endParaRPr lang="es-ES" altLang="es-ES" sz="4800">
              <a:solidFill>
                <a:srgbClr val="CC3300"/>
              </a:solidFill>
            </a:endParaRPr>
          </a:p>
        </p:txBody>
      </p:sp>
      <p:sp>
        <p:nvSpPr>
          <p:cNvPr id="159748" name="Rectangle 4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C66C93C5-BE18-C675-98A9-73010AF8A7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4267200"/>
            <a:ext cx="8302625" cy="20574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играе</a:t>
            </a:r>
            <a:r>
              <a:rPr lang="es-ES" altLang="es-ES" sz="4400" dirty="0">
                <a:solidFill>
                  <a:srgbClr val="292929"/>
                </a:solidFill>
              </a:rPr>
              <a:t>   </a:t>
            </a:r>
            <a:r>
              <a:rPr lang="bg-BG" altLang="es-ES" sz="4400" dirty="0">
                <a:solidFill>
                  <a:srgbClr val="292929"/>
                </a:solidFill>
              </a:rPr>
              <a:t>да</a:t>
            </a:r>
            <a:r>
              <a:rPr lang="es-ES" altLang="es-ES" sz="4400" dirty="0">
                <a:solidFill>
                  <a:srgbClr val="292929"/>
                </a:solidFill>
              </a:rPr>
              <a:t>   </a:t>
            </a:r>
            <a:r>
              <a:rPr lang="bg-BG" altLang="es-ES" sz="4400" dirty="0">
                <a:solidFill>
                  <a:srgbClr val="292929"/>
                </a:solidFill>
              </a:rPr>
              <a:t>с</a:t>
            </a:r>
            <a:r>
              <a:rPr lang="es-ES" altLang="es-ES" sz="4400" dirty="0">
                <a:solidFill>
                  <a:srgbClr val="292929"/>
                </a:solidFill>
              </a:rPr>
              <a:t>   </a:t>
            </a:r>
            <a:r>
              <a:rPr lang="bg-BG" altLang="es-ES" sz="4400" dirty="0">
                <a:solidFill>
                  <a:srgbClr val="292929"/>
                </a:solidFill>
              </a:rPr>
              <a:t>знае   топката</a:t>
            </a:r>
            <a:endParaRPr lang="es-ES" altLang="es-ES" sz="4400" dirty="0">
              <a:solidFill>
                <a:srgbClr val="292929"/>
              </a:solidFill>
            </a:endParaRPr>
          </a:p>
        </p:txBody>
      </p:sp>
      <p:sp>
        <p:nvSpPr>
          <p:cNvPr id="159749" name="Rectangle 5">
            <a:hlinkClick r:id="" action="ppaction://hlinkshowjump?jump=nextslide">
              <a:snd r:embed="rId3" name="arrow.wav"/>
            </a:hlinkClick>
            <a:extLst>
              <a:ext uri="{FF2B5EF4-FFF2-40B4-BE49-F238E27FC236}">
                <a16:creationId xmlns:a16="http://schemas.microsoft.com/office/drawing/2014/main" id="{F1D35F12-A6A0-F9E6-8125-5DCE3F7CFC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67000" y="5029200"/>
            <a:ext cx="914400" cy="762000"/>
          </a:xfrm>
          <a:prstGeom prst="rect">
            <a:avLst/>
          </a:prstGeom>
          <a:solidFill>
            <a:schemeClr val="accent1">
              <a:alpha val="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59750" name="Rectangle 6">
            <a:extLst>
              <a:ext uri="{FF2B5EF4-FFF2-40B4-BE49-F238E27FC236}">
                <a16:creationId xmlns:a16="http://schemas.microsoft.com/office/drawing/2014/main" id="{28745465-D24C-6EC3-77C6-20CD9AD1BD1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62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59751" name="Rectangle 7">
            <a:extLst>
              <a:ext uri="{FF2B5EF4-FFF2-40B4-BE49-F238E27FC236}">
                <a16:creationId xmlns:a16="http://schemas.microsoft.com/office/drawing/2014/main" id="{9D129D24-6C31-6254-13FE-18AC22F39C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14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59752" name="Rectangle 8">
            <a:extLst>
              <a:ext uri="{FF2B5EF4-FFF2-40B4-BE49-F238E27FC236}">
                <a16:creationId xmlns:a16="http://schemas.microsoft.com/office/drawing/2014/main" id="{3E2D7C2F-4233-9869-75E0-AC97287FD81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67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59753" name="Rectangle 9">
            <a:extLst>
              <a:ext uri="{FF2B5EF4-FFF2-40B4-BE49-F238E27FC236}">
                <a16:creationId xmlns:a16="http://schemas.microsoft.com/office/drawing/2014/main" id="{F8D4A779-C263-1EB1-B60D-295BCBCF06B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9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59754" name="Rectangle 10">
            <a:extLst>
              <a:ext uri="{FF2B5EF4-FFF2-40B4-BE49-F238E27FC236}">
                <a16:creationId xmlns:a16="http://schemas.microsoft.com/office/drawing/2014/main" id="{03740907-7B31-812D-D824-F21FF07A3B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59755" name="Rectangle 11">
            <a:extLst>
              <a:ext uri="{FF2B5EF4-FFF2-40B4-BE49-F238E27FC236}">
                <a16:creationId xmlns:a16="http://schemas.microsoft.com/office/drawing/2014/main" id="{4CDBEB0D-C52E-B652-9797-5ADD939348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4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59756" name="Rectangle 12">
            <a:extLst>
              <a:ext uri="{FF2B5EF4-FFF2-40B4-BE49-F238E27FC236}">
                <a16:creationId xmlns:a16="http://schemas.microsoft.com/office/drawing/2014/main" id="{F4F8285D-A6A7-5854-FC98-6DB76F092A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76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59757" name="Rectangle 13">
            <a:extLst>
              <a:ext uri="{FF2B5EF4-FFF2-40B4-BE49-F238E27FC236}">
                <a16:creationId xmlns:a16="http://schemas.microsoft.com/office/drawing/2014/main" id="{5B022E30-B84E-9E4C-5309-7FF4F4F42F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29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59758" name="Rectangle 14">
            <a:extLst>
              <a:ext uri="{FF2B5EF4-FFF2-40B4-BE49-F238E27FC236}">
                <a16:creationId xmlns:a16="http://schemas.microsoft.com/office/drawing/2014/main" id="{319E6D75-C90E-BA47-50F9-A8F55BDB68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81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59759" name="Rectangle 15">
            <a:extLst>
              <a:ext uri="{FF2B5EF4-FFF2-40B4-BE49-F238E27FC236}">
                <a16:creationId xmlns:a16="http://schemas.microsoft.com/office/drawing/2014/main" id="{BC4DFE0D-43A4-FCCC-3C52-DC6C2E3FC73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3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59760" name="Rectangle 16">
            <a:extLst>
              <a:ext uri="{FF2B5EF4-FFF2-40B4-BE49-F238E27FC236}">
                <a16:creationId xmlns:a16="http://schemas.microsoft.com/office/drawing/2014/main" id="{BD1F53F4-223E-EA25-9A9A-36A7892889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86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59761" name="Rectangle 17">
            <a:extLst>
              <a:ext uri="{FF2B5EF4-FFF2-40B4-BE49-F238E27FC236}">
                <a16:creationId xmlns:a16="http://schemas.microsoft.com/office/drawing/2014/main" id="{792A0EC6-3A4C-577E-6984-6CB9BB5C67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38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59762" name="Rectangle 18">
            <a:extLst>
              <a:ext uri="{FF2B5EF4-FFF2-40B4-BE49-F238E27FC236}">
                <a16:creationId xmlns:a16="http://schemas.microsoft.com/office/drawing/2014/main" id="{77EDF389-1740-7E3F-5F63-F1FA88D509B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1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59763" name="Rectangle 19">
            <a:extLst>
              <a:ext uri="{FF2B5EF4-FFF2-40B4-BE49-F238E27FC236}">
                <a16:creationId xmlns:a16="http://schemas.microsoft.com/office/drawing/2014/main" id="{77C1643D-B3C2-435E-15BD-63D564BB72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43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59764" name="Rectangle 20">
            <a:extLst>
              <a:ext uri="{FF2B5EF4-FFF2-40B4-BE49-F238E27FC236}">
                <a16:creationId xmlns:a16="http://schemas.microsoft.com/office/drawing/2014/main" id="{047EB63B-F0F4-F7CC-EC07-E782DF21359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5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59765" name="Rectangle 21">
            <a:extLst>
              <a:ext uri="{FF2B5EF4-FFF2-40B4-BE49-F238E27FC236}">
                <a16:creationId xmlns:a16="http://schemas.microsoft.com/office/drawing/2014/main" id="{22114B1C-E282-3E4B-E5FB-E1FFCB2620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48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59766" name="Rectangle 22">
            <a:extLst>
              <a:ext uri="{FF2B5EF4-FFF2-40B4-BE49-F238E27FC236}">
                <a16:creationId xmlns:a16="http://schemas.microsoft.com/office/drawing/2014/main" id="{57C9AF26-1262-DD02-F96A-A4271F3D770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00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59767" name="Rectangle 23">
            <a:extLst>
              <a:ext uri="{FF2B5EF4-FFF2-40B4-BE49-F238E27FC236}">
                <a16:creationId xmlns:a16="http://schemas.microsoft.com/office/drawing/2014/main" id="{EDEB42CA-2D52-C8BE-FAEE-D0599B32F4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53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59768" name="Rectangle 24">
            <a:extLst>
              <a:ext uri="{FF2B5EF4-FFF2-40B4-BE49-F238E27FC236}">
                <a16:creationId xmlns:a16="http://schemas.microsoft.com/office/drawing/2014/main" id="{7B030053-B8A4-6993-1C87-537E2FE409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05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59769" name="Rectangle 25">
            <a:extLst>
              <a:ext uri="{FF2B5EF4-FFF2-40B4-BE49-F238E27FC236}">
                <a16:creationId xmlns:a16="http://schemas.microsoft.com/office/drawing/2014/main" id="{9BB5D104-13E5-349F-91D2-512C0AB940C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59770" name="Rectangle 26">
            <a:extLst>
              <a:ext uri="{FF2B5EF4-FFF2-40B4-BE49-F238E27FC236}">
                <a16:creationId xmlns:a16="http://schemas.microsoft.com/office/drawing/2014/main" id="{98D4D0C1-EA5C-1728-9C43-850DE2F91D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10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59771" name="Rectangle 27">
            <a:extLst>
              <a:ext uri="{FF2B5EF4-FFF2-40B4-BE49-F238E27FC236}">
                <a16:creationId xmlns:a16="http://schemas.microsoft.com/office/drawing/2014/main" id="{F01B3FB2-0466-1965-B27E-D05E6D50F3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62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59772" name="Rectangle 28">
            <a:extLst>
              <a:ext uri="{FF2B5EF4-FFF2-40B4-BE49-F238E27FC236}">
                <a16:creationId xmlns:a16="http://schemas.microsoft.com/office/drawing/2014/main" id="{71179664-5CC7-E37B-B475-F3ACCFBE7B7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15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59773" name="Rectangle 29">
            <a:extLst>
              <a:ext uri="{FF2B5EF4-FFF2-40B4-BE49-F238E27FC236}">
                <a16:creationId xmlns:a16="http://schemas.microsoft.com/office/drawing/2014/main" id="{3075DBF0-3B17-8F06-B88C-6DF1D88D31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7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59774" name="Rectangle 30">
            <a:extLst>
              <a:ext uri="{FF2B5EF4-FFF2-40B4-BE49-F238E27FC236}">
                <a16:creationId xmlns:a16="http://schemas.microsoft.com/office/drawing/2014/main" id="{238C6762-CBA0-87FF-6D4F-DA90F53986C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9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59775" name="Rectangle 31">
            <a:extLst>
              <a:ext uri="{FF2B5EF4-FFF2-40B4-BE49-F238E27FC236}">
                <a16:creationId xmlns:a16="http://schemas.microsoft.com/office/drawing/2014/main" id="{54E06595-4615-25F4-4F3B-71D8E3EB70E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2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59776" name="Rectangle 32">
            <a:extLst>
              <a:ext uri="{FF2B5EF4-FFF2-40B4-BE49-F238E27FC236}">
                <a16:creationId xmlns:a16="http://schemas.microsoft.com/office/drawing/2014/main" id="{F53DB2B2-8FF0-EF2C-5D56-2BAFAFA52F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24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59777" name="Rectangle 33">
            <a:extLst>
              <a:ext uri="{FF2B5EF4-FFF2-40B4-BE49-F238E27FC236}">
                <a16:creationId xmlns:a16="http://schemas.microsoft.com/office/drawing/2014/main" id="{78193409-7B2D-832E-1E05-25DA45D4AF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77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59778" name="Rectangle 34">
            <a:extLst>
              <a:ext uri="{FF2B5EF4-FFF2-40B4-BE49-F238E27FC236}">
                <a16:creationId xmlns:a16="http://schemas.microsoft.com/office/drawing/2014/main" id="{DE4123F8-3B2F-CE8C-4C99-0F5B7A5DE7E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29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59779" name="Rectangle 35">
            <a:extLst>
              <a:ext uri="{FF2B5EF4-FFF2-40B4-BE49-F238E27FC236}">
                <a16:creationId xmlns:a16="http://schemas.microsoft.com/office/drawing/2014/main" id="{380A937D-9489-4C50-F6C5-2C5D441E40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81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</p:spTree>
  </p:cSld>
  <p:clrMapOvr>
    <a:masterClrMapping/>
  </p:clrMapOvr>
  <p:transition advClick="0"/>
</p:sld>
</file>

<file path=ppt/slides/slide1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0770" name="Rectangle 2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09439394-B412-BE18-C34C-5C2BAF366E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1143000"/>
            <a:ext cx="8302625" cy="31242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Не знае да</a:t>
            </a:r>
            <a:r>
              <a:rPr lang="es-ES" altLang="es-ES" sz="4400" dirty="0">
                <a:solidFill>
                  <a:srgbClr val="292929"/>
                </a:solidFill>
              </a:rPr>
              <a:t> …</a:t>
            </a:r>
          </a:p>
        </p:txBody>
      </p:sp>
      <p:sp>
        <p:nvSpPr>
          <p:cNvPr id="160771" name="Rectangle 3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B0413B6B-AAE2-5806-21DE-5C7A62A1398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533400"/>
            <a:ext cx="8302625" cy="6096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endParaRPr lang="es-ES" altLang="es-ES" sz="4800">
              <a:solidFill>
                <a:srgbClr val="CC3300"/>
              </a:solidFill>
            </a:endParaRPr>
          </a:p>
        </p:txBody>
      </p:sp>
      <p:sp>
        <p:nvSpPr>
          <p:cNvPr id="160772" name="Rectangle 4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DDC3DFC1-2857-7CDD-FAB5-A87D8354FC6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4267200"/>
            <a:ext cx="8302625" cy="20574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играе</a:t>
            </a:r>
            <a:r>
              <a:rPr lang="es-ES" altLang="es-ES" sz="4400" dirty="0">
                <a:solidFill>
                  <a:srgbClr val="292929"/>
                </a:solidFill>
              </a:rPr>
              <a:t>   </a:t>
            </a:r>
            <a:r>
              <a:rPr lang="bg-BG" altLang="es-ES" sz="4400" dirty="0">
                <a:solidFill>
                  <a:srgbClr val="292929"/>
                </a:solidFill>
              </a:rPr>
              <a:t>да</a:t>
            </a:r>
            <a:r>
              <a:rPr lang="es-ES" altLang="es-ES" sz="4400" dirty="0">
                <a:solidFill>
                  <a:srgbClr val="292929"/>
                </a:solidFill>
              </a:rPr>
              <a:t>   </a:t>
            </a:r>
            <a:r>
              <a:rPr lang="bg-BG" altLang="es-ES" sz="4400" dirty="0">
                <a:solidFill>
                  <a:srgbClr val="292929"/>
                </a:solidFill>
              </a:rPr>
              <a:t>с</a:t>
            </a:r>
            <a:r>
              <a:rPr lang="es-ES" altLang="es-ES" sz="4400" dirty="0">
                <a:solidFill>
                  <a:srgbClr val="292929"/>
                </a:solidFill>
              </a:rPr>
              <a:t>   </a:t>
            </a:r>
            <a:r>
              <a:rPr lang="bg-BG" altLang="es-ES" sz="4400" dirty="0">
                <a:solidFill>
                  <a:srgbClr val="292929"/>
                </a:solidFill>
              </a:rPr>
              <a:t>знае   топката</a:t>
            </a:r>
            <a:endParaRPr lang="es-ES" altLang="es-ES" sz="4400" dirty="0">
              <a:solidFill>
                <a:srgbClr val="292929"/>
              </a:solidFill>
            </a:endParaRPr>
          </a:p>
        </p:txBody>
      </p:sp>
      <p:sp>
        <p:nvSpPr>
          <p:cNvPr id="160773" name="Rectangle 5">
            <a:hlinkClick r:id="" action="ppaction://hlinkshowjump?jump=nextslide">
              <a:snd r:embed="rId3" name="arrow.wav"/>
            </a:hlinkClick>
            <a:extLst>
              <a:ext uri="{FF2B5EF4-FFF2-40B4-BE49-F238E27FC236}">
                <a16:creationId xmlns:a16="http://schemas.microsoft.com/office/drawing/2014/main" id="{677C21C8-B8E2-F817-4F7F-8EC816F1F9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2000" y="5029200"/>
            <a:ext cx="1676400" cy="762000"/>
          </a:xfrm>
          <a:prstGeom prst="rect">
            <a:avLst/>
          </a:prstGeom>
          <a:solidFill>
            <a:schemeClr val="accent1">
              <a:alpha val="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60774" name="Rectangle 6">
            <a:extLst>
              <a:ext uri="{FF2B5EF4-FFF2-40B4-BE49-F238E27FC236}">
                <a16:creationId xmlns:a16="http://schemas.microsoft.com/office/drawing/2014/main" id="{DFD4ADE1-A594-D2FF-249D-A877E899D39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62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60775" name="Rectangle 7">
            <a:extLst>
              <a:ext uri="{FF2B5EF4-FFF2-40B4-BE49-F238E27FC236}">
                <a16:creationId xmlns:a16="http://schemas.microsoft.com/office/drawing/2014/main" id="{4280AA29-76A8-A3F9-7A6E-1941946EDC2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14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60776" name="Rectangle 8">
            <a:extLst>
              <a:ext uri="{FF2B5EF4-FFF2-40B4-BE49-F238E27FC236}">
                <a16:creationId xmlns:a16="http://schemas.microsoft.com/office/drawing/2014/main" id="{DA707166-9478-7037-B371-26BF5E564CF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67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60777" name="Rectangle 9">
            <a:extLst>
              <a:ext uri="{FF2B5EF4-FFF2-40B4-BE49-F238E27FC236}">
                <a16:creationId xmlns:a16="http://schemas.microsoft.com/office/drawing/2014/main" id="{087AFC8E-B046-CA5C-0114-7A1EBEAEDD8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9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60778" name="Rectangle 10">
            <a:extLst>
              <a:ext uri="{FF2B5EF4-FFF2-40B4-BE49-F238E27FC236}">
                <a16:creationId xmlns:a16="http://schemas.microsoft.com/office/drawing/2014/main" id="{32679BEE-DA0F-C95D-F6A0-5A44189E18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60779" name="Rectangle 11">
            <a:extLst>
              <a:ext uri="{FF2B5EF4-FFF2-40B4-BE49-F238E27FC236}">
                <a16:creationId xmlns:a16="http://schemas.microsoft.com/office/drawing/2014/main" id="{C9DFCAF0-73E0-C2D0-CDDB-09B17E64E8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4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60780" name="Rectangle 12">
            <a:extLst>
              <a:ext uri="{FF2B5EF4-FFF2-40B4-BE49-F238E27FC236}">
                <a16:creationId xmlns:a16="http://schemas.microsoft.com/office/drawing/2014/main" id="{C6D38698-3C32-87E9-CE67-749C4F858FB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76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60781" name="Rectangle 13">
            <a:extLst>
              <a:ext uri="{FF2B5EF4-FFF2-40B4-BE49-F238E27FC236}">
                <a16:creationId xmlns:a16="http://schemas.microsoft.com/office/drawing/2014/main" id="{627DC248-33FA-DF06-9E3A-4A90C8796B3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29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60782" name="Rectangle 14">
            <a:extLst>
              <a:ext uri="{FF2B5EF4-FFF2-40B4-BE49-F238E27FC236}">
                <a16:creationId xmlns:a16="http://schemas.microsoft.com/office/drawing/2014/main" id="{A14FB91A-73C0-4DA2-6142-1B970EE37D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81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60783" name="Rectangle 15">
            <a:extLst>
              <a:ext uri="{FF2B5EF4-FFF2-40B4-BE49-F238E27FC236}">
                <a16:creationId xmlns:a16="http://schemas.microsoft.com/office/drawing/2014/main" id="{909D8A14-E99A-6EA1-A34B-CFBF4DAD3D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3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60784" name="Rectangle 16">
            <a:extLst>
              <a:ext uri="{FF2B5EF4-FFF2-40B4-BE49-F238E27FC236}">
                <a16:creationId xmlns:a16="http://schemas.microsoft.com/office/drawing/2014/main" id="{BE4D3BD4-BDD5-B815-EE6D-7383ED61FF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86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60785" name="Rectangle 17">
            <a:extLst>
              <a:ext uri="{FF2B5EF4-FFF2-40B4-BE49-F238E27FC236}">
                <a16:creationId xmlns:a16="http://schemas.microsoft.com/office/drawing/2014/main" id="{0A9C4BE5-2D09-E60F-BB1C-ADABB3EFF6B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38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60786" name="Rectangle 18">
            <a:extLst>
              <a:ext uri="{FF2B5EF4-FFF2-40B4-BE49-F238E27FC236}">
                <a16:creationId xmlns:a16="http://schemas.microsoft.com/office/drawing/2014/main" id="{BF66D556-C126-3E35-A00E-1826DDDBAC2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1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60787" name="Rectangle 19">
            <a:extLst>
              <a:ext uri="{FF2B5EF4-FFF2-40B4-BE49-F238E27FC236}">
                <a16:creationId xmlns:a16="http://schemas.microsoft.com/office/drawing/2014/main" id="{1C8135E3-3B82-65CA-6B80-AA2FB6C1D47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43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60788" name="Rectangle 20">
            <a:extLst>
              <a:ext uri="{FF2B5EF4-FFF2-40B4-BE49-F238E27FC236}">
                <a16:creationId xmlns:a16="http://schemas.microsoft.com/office/drawing/2014/main" id="{9E113CB2-91E9-C355-EF09-E0C8848A5E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5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60789" name="Rectangle 21">
            <a:extLst>
              <a:ext uri="{FF2B5EF4-FFF2-40B4-BE49-F238E27FC236}">
                <a16:creationId xmlns:a16="http://schemas.microsoft.com/office/drawing/2014/main" id="{ED8F95A8-DFFF-FF3A-7834-00A02FA653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48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60790" name="Rectangle 22">
            <a:extLst>
              <a:ext uri="{FF2B5EF4-FFF2-40B4-BE49-F238E27FC236}">
                <a16:creationId xmlns:a16="http://schemas.microsoft.com/office/drawing/2014/main" id="{F5CD1D43-7564-B4C2-BD43-9D4B91C07E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00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60791" name="Rectangle 23">
            <a:extLst>
              <a:ext uri="{FF2B5EF4-FFF2-40B4-BE49-F238E27FC236}">
                <a16:creationId xmlns:a16="http://schemas.microsoft.com/office/drawing/2014/main" id="{52AC5926-BE3F-AB6B-F67B-2A06D6E431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53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60792" name="Rectangle 24">
            <a:extLst>
              <a:ext uri="{FF2B5EF4-FFF2-40B4-BE49-F238E27FC236}">
                <a16:creationId xmlns:a16="http://schemas.microsoft.com/office/drawing/2014/main" id="{19C41E03-6424-77F1-1F71-A487E0B363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05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60793" name="Rectangle 25">
            <a:extLst>
              <a:ext uri="{FF2B5EF4-FFF2-40B4-BE49-F238E27FC236}">
                <a16:creationId xmlns:a16="http://schemas.microsoft.com/office/drawing/2014/main" id="{F87528CE-34A8-9EC6-62E5-7D1CB83F371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60794" name="Rectangle 26">
            <a:extLst>
              <a:ext uri="{FF2B5EF4-FFF2-40B4-BE49-F238E27FC236}">
                <a16:creationId xmlns:a16="http://schemas.microsoft.com/office/drawing/2014/main" id="{301554D1-E614-7E1E-83E4-230787F20C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10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60795" name="Rectangle 27">
            <a:extLst>
              <a:ext uri="{FF2B5EF4-FFF2-40B4-BE49-F238E27FC236}">
                <a16:creationId xmlns:a16="http://schemas.microsoft.com/office/drawing/2014/main" id="{1F78D809-0BCE-17C9-943D-A258E2D33C6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62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60796" name="Rectangle 28">
            <a:extLst>
              <a:ext uri="{FF2B5EF4-FFF2-40B4-BE49-F238E27FC236}">
                <a16:creationId xmlns:a16="http://schemas.microsoft.com/office/drawing/2014/main" id="{F700FF1E-AB5A-777F-7699-016200B0007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15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60797" name="Rectangle 29">
            <a:extLst>
              <a:ext uri="{FF2B5EF4-FFF2-40B4-BE49-F238E27FC236}">
                <a16:creationId xmlns:a16="http://schemas.microsoft.com/office/drawing/2014/main" id="{C50E7381-3A42-0B0F-DFA9-8978CBA281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7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60798" name="Rectangle 30">
            <a:extLst>
              <a:ext uri="{FF2B5EF4-FFF2-40B4-BE49-F238E27FC236}">
                <a16:creationId xmlns:a16="http://schemas.microsoft.com/office/drawing/2014/main" id="{AE6CB6D2-3EC0-38C4-9842-650F3B7C6C5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9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60799" name="Rectangle 31">
            <a:extLst>
              <a:ext uri="{FF2B5EF4-FFF2-40B4-BE49-F238E27FC236}">
                <a16:creationId xmlns:a16="http://schemas.microsoft.com/office/drawing/2014/main" id="{E4C7D0A4-B19A-9C04-7C07-44A153DE55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2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60800" name="Rectangle 32">
            <a:extLst>
              <a:ext uri="{FF2B5EF4-FFF2-40B4-BE49-F238E27FC236}">
                <a16:creationId xmlns:a16="http://schemas.microsoft.com/office/drawing/2014/main" id="{F058CD0A-4B16-D2AD-64BA-E919F8023B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24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60801" name="Rectangle 33">
            <a:extLst>
              <a:ext uri="{FF2B5EF4-FFF2-40B4-BE49-F238E27FC236}">
                <a16:creationId xmlns:a16="http://schemas.microsoft.com/office/drawing/2014/main" id="{9F881978-CE91-CE43-502D-C9FDFE645ED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77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60802" name="Rectangle 34">
            <a:extLst>
              <a:ext uri="{FF2B5EF4-FFF2-40B4-BE49-F238E27FC236}">
                <a16:creationId xmlns:a16="http://schemas.microsoft.com/office/drawing/2014/main" id="{F074D1A0-6D90-145B-2BF1-8B109B5A88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29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60803" name="Rectangle 35">
            <a:extLst>
              <a:ext uri="{FF2B5EF4-FFF2-40B4-BE49-F238E27FC236}">
                <a16:creationId xmlns:a16="http://schemas.microsoft.com/office/drawing/2014/main" id="{4822D3DE-AF25-F783-D527-5D0FDFF18F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81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</p:spTree>
  </p:cSld>
  <p:clrMapOvr>
    <a:masterClrMapping/>
  </p:clrMapOvr>
  <p:transition advClick="0"/>
</p:sld>
</file>

<file path=ppt/slides/slide1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1794" name="Rectangle 2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82F948C0-C4CF-A270-18A6-4DBEC6498D6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1143000"/>
            <a:ext cx="8302625" cy="31242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Не знае да играе</a:t>
            </a:r>
            <a:r>
              <a:rPr lang="es-ES" altLang="es-ES" sz="4400" dirty="0">
                <a:solidFill>
                  <a:srgbClr val="292929"/>
                </a:solidFill>
              </a:rPr>
              <a:t> …</a:t>
            </a:r>
          </a:p>
        </p:txBody>
      </p:sp>
      <p:sp>
        <p:nvSpPr>
          <p:cNvPr id="161795" name="Rectangle 3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86F19610-49CC-421F-C3D4-20BADD95E8D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533400"/>
            <a:ext cx="8302625" cy="6096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endParaRPr lang="es-ES" altLang="es-ES" sz="4800">
              <a:solidFill>
                <a:srgbClr val="CC3300"/>
              </a:solidFill>
            </a:endParaRPr>
          </a:p>
        </p:txBody>
      </p:sp>
      <p:sp>
        <p:nvSpPr>
          <p:cNvPr id="161796" name="Rectangle 4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4D164360-0EB2-393C-2ACE-35BBBEBE53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4267200"/>
            <a:ext cx="8302625" cy="20574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играе</a:t>
            </a:r>
            <a:r>
              <a:rPr lang="es-ES" altLang="es-ES" sz="4400" dirty="0">
                <a:solidFill>
                  <a:srgbClr val="292929"/>
                </a:solidFill>
              </a:rPr>
              <a:t>   </a:t>
            </a:r>
            <a:r>
              <a:rPr lang="bg-BG" altLang="es-ES" sz="4400" dirty="0">
                <a:solidFill>
                  <a:srgbClr val="292929"/>
                </a:solidFill>
              </a:rPr>
              <a:t>да</a:t>
            </a:r>
            <a:r>
              <a:rPr lang="es-ES" altLang="es-ES" sz="4400" dirty="0">
                <a:solidFill>
                  <a:srgbClr val="292929"/>
                </a:solidFill>
              </a:rPr>
              <a:t>   </a:t>
            </a:r>
            <a:r>
              <a:rPr lang="bg-BG" altLang="es-ES" sz="4400" dirty="0">
                <a:solidFill>
                  <a:srgbClr val="292929"/>
                </a:solidFill>
              </a:rPr>
              <a:t>с</a:t>
            </a:r>
            <a:r>
              <a:rPr lang="es-ES" altLang="es-ES" sz="4400" dirty="0">
                <a:solidFill>
                  <a:srgbClr val="292929"/>
                </a:solidFill>
              </a:rPr>
              <a:t>   </a:t>
            </a:r>
            <a:r>
              <a:rPr lang="bg-BG" altLang="es-ES" sz="4400" dirty="0">
                <a:solidFill>
                  <a:srgbClr val="292929"/>
                </a:solidFill>
              </a:rPr>
              <a:t>знае   топката</a:t>
            </a:r>
            <a:endParaRPr lang="es-ES" altLang="es-ES" sz="4400" dirty="0">
              <a:solidFill>
                <a:srgbClr val="292929"/>
              </a:solidFill>
            </a:endParaRPr>
          </a:p>
        </p:txBody>
      </p:sp>
      <p:sp>
        <p:nvSpPr>
          <p:cNvPr id="161797" name="Rectangle 5">
            <a:hlinkClick r:id="" action="ppaction://hlinkshowjump?jump=nextslide">
              <a:snd r:embed="rId3" name="arrow.wav"/>
            </a:hlinkClick>
            <a:extLst>
              <a:ext uri="{FF2B5EF4-FFF2-40B4-BE49-F238E27FC236}">
                <a16:creationId xmlns:a16="http://schemas.microsoft.com/office/drawing/2014/main" id="{39545806-819A-982B-1510-403A34DC9C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3800" y="5029200"/>
            <a:ext cx="685800" cy="762000"/>
          </a:xfrm>
          <a:prstGeom prst="rect">
            <a:avLst/>
          </a:prstGeom>
          <a:solidFill>
            <a:schemeClr val="accent1">
              <a:alpha val="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61798" name="Rectangle 6">
            <a:extLst>
              <a:ext uri="{FF2B5EF4-FFF2-40B4-BE49-F238E27FC236}">
                <a16:creationId xmlns:a16="http://schemas.microsoft.com/office/drawing/2014/main" id="{78B01F7C-4D41-F9A0-AACF-BE06418A79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62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61799" name="Rectangle 7">
            <a:extLst>
              <a:ext uri="{FF2B5EF4-FFF2-40B4-BE49-F238E27FC236}">
                <a16:creationId xmlns:a16="http://schemas.microsoft.com/office/drawing/2014/main" id="{D464575F-0752-8FE6-A8AA-70D0B3E24F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14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61800" name="Rectangle 8">
            <a:extLst>
              <a:ext uri="{FF2B5EF4-FFF2-40B4-BE49-F238E27FC236}">
                <a16:creationId xmlns:a16="http://schemas.microsoft.com/office/drawing/2014/main" id="{73DCD101-71CD-0DF6-74E5-693253DDCA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67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61801" name="Rectangle 9">
            <a:extLst>
              <a:ext uri="{FF2B5EF4-FFF2-40B4-BE49-F238E27FC236}">
                <a16:creationId xmlns:a16="http://schemas.microsoft.com/office/drawing/2014/main" id="{AFA1CD87-B867-7165-84C7-84AE6201681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9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61802" name="Rectangle 10">
            <a:extLst>
              <a:ext uri="{FF2B5EF4-FFF2-40B4-BE49-F238E27FC236}">
                <a16:creationId xmlns:a16="http://schemas.microsoft.com/office/drawing/2014/main" id="{EAA22132-4405-94DF-8F78-1E8243112B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61803" name="Rectangle 11">
            <a:extLst>
              <a:ext uri="{FF2B5EF4-FFF2-40B4-BE49-F238E27FC236}">
                <a16:creationId xmlns:a16="http://schemas.microsoft.com/office/drawing/2014/main" id="{529443AA-8447-E4B5-B666-D1D21037056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4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61804" name="Rectangle 12">
            <a:extLst>
              <a:ext uri="{FF2B5EF4-FFF2-40B4-BE49-F238E27FC236}">
                <a16:creationId xmlns:a16="http://schemas.microsoft.com/office/drawing/2014/main" id="{45595326-E98E-DA71-0761-D14EF8AA007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76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61805" name="Rectangle 13">
            <a:extLst>
              <a:ext uri="{FF2B5EF4-FFF2-40B4-BE49-F238E27FC236}">
                <a16:creationId xmlns:a16="http://schemas.microsoft.com/office/drawing/2014/main" id="{43B72A8B-D181-D238-052D-A13245113B3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29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61806" name="Rectangle 14">
            <a:extLst>
              <a:ext uri="{FF2B5EF4-FFF2-40B4-BE49-F238E27FC236}">
                <a16:creationId xmlns:a16="http://schemas.microsoft.com/office/drawing/2014/main" id="{F96953DE-B1DE-D7F1-DFE8-34DAF7343C3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81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61807" name="Rectangle 15">
            <a:extLst>
              <a:ext uri="{FF2B5EF4-FFF2-40B4-BE49-F238E27FC236}">
                <a16:creationId xmlns:a16="http://schemas.microsoft.com/office/drawing/2014/main" id="{8CCD9C9B-3F5A-5EF2-713C-0DDFCCD797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3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61808" name="Rectangle 16">
            <a:extLst>
              <a:ext uri="{FF2B5EF4-FFF2-40B4-BE49-F238E27FC236}">
                <a16:creationId xmlns:a16="http://schemas.microsoft.com/office/drawing/2014/main" id="{E7EEE4A9-D4AA-A78F-F701-19569181426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86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61809" name="Rectangle 17">
            <a:extLst>
              <a:ext uri="{FF2B5EF4-FFF2-40B4-BE49-F238E27FC236}">
                <a16:creationId xmlns:a16="http://schemas.microsoft.com/office/drawing/2014/main" id="{EE192AF1-56AE-328A-59E3-A63CE624C2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38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61810" name="Rectangle 18">
            <a:extLst>
              <a:ext uri="{FF2B5EF4-FFF2-40B4-BE49-F238E27FC236}">
                <a16:creationId xmlns:a16="http://schemas.microsoft.com/office/drawing/2014/main" id="{7669AC02-7C98-AF5C-9D4C-E8A67331D90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1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61811" name="Rectangle 19">
            <a:extLst>
              <a:ext uri="{FF2B5EF4-FFF2-40B4-BE49-F238E27FC236}">
                <a16:creationId xmlns:a16="http://schemas.microsoft.com/office/drawing/2014/main" id="{202FA9D4-CD5F-DE04-2788-897117F96B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43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61812" name="Rectangle 20">
            <a:extLst>
              <a:ext uri="{FF2B5EF4-FFF2-40B4-BE49-F238E27FC236}">
                <a16:creationId xmlns:a16="http://schemas.microsoft.com/office/drawing/2014/main" id="{6CEB252B-246C-FC58-76B7-E6DB123187E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5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61813" name="Rectangle 21">
            <a:extLst>
              <a:ext uri="{FF2B5EF4-FFF2-40B4-BE49-F238E27FC236}">
                <a16:creationId xmlns:a16="http://schemas.microsoft.com/office/drawing/2014/main" id="{ABDFA79D-968D-8DEF-895D-9DDB741C93B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48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61814" name="Rectangle 22">
            <a:extLst>
              <a:ext uri="{FF2B5EF4-FFF2-40B4-BE49-F238E27FC236}">
                <a16:creationId xmlns:a16="http://schemas.microsoft.com/office/drawing/2014/main" id="{B1C8B5E6-7B65-A3CC-2DEF-5B164277AB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00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61815" name="Rectangle 23">
            <a:extLst>
              <a:ext uri="{FF2B5EF4-FFF2-40B4-BE49-F238E27FC236}">
                <a16:creationId xmlns:a16="http://schemas.microsoft.com/office/drawing/2014/main" id="{E827F948-FA61-506D-F974-28EB6A7415E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53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61816" name="Rectangle 24">
            <a:extLst>
              <a:ext uri="{FF2B5EF4-FFF2-40B4-BE49-F238E27FC236}">
                <a16:creationId xmlns:a16="http://schemas.microsoft.com/office/drawing/2014/main" id="{0E1C8AD6-E9B2-CE0B-4596-0914385346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05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61817" name="Rectangle 25">
            <a:extLst>
              <a:ext uri="{FF2B5EF4-FFF2-40B4-BE49-F238E27FC236}">
                <a16:creationId xmlns:a16="http://schemas.microsoft.com/office/drawing/2014/main" id="{2BF6727A-D738-0B4D-033D-703153E1CA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61818" name="Rectangle 26">
            <a:extLst>
              <a:ext uri="{FF2B5EF4-FFF2-40B4-BE49-F238E27FC236}">
                <a16:creationId xmlns:a16="http://schemas.microsoft.com/office/drawing/2014/main" id="{6C957C6D-61A1-8899-521F-AEAAFD2D5A1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10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61819" name="Rectangle 27">
            <a:extLst>
              <a:ext uri="{FF2B5EF4-FFF2-40B4-BE49-F238E27FC236}">
                <a16:creationId xmlns:a16="http://schemas.microsoft.com/office/drawing/2014/main" id="{99EA47E5-497E-94D4-9031-F9263CDE9C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62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61820" name="Rectangle 28">
            <a:extLst>
              <a:ext uri="{FF2B5EF4-FFF2-40B4-BE49-F238E27FC236}">
                <a16:creationId xmlns:a16="http://schemas.microsoft.com/office/drawing/2014/main" id="{33FF2E15-5350-CD06-4C70-C19B6C681E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15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61821" name="Rectangle 29">
            <a:extLst>
              <a:ext uri="{FF2B5EF4-FFF2-40B4-BE49-F238E27FC236}">
                <a16:creationId xmlns:a16="http://schemas.microsoft.com/office/drawing/2014/main" id="{95EFB595-D3C4-B53B-14D0-218C9300F1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7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61822" name="Rectangle 30">
            <a:extLst>
              <a:ext uri="{FF2B5EF4-FFF2-40B4-BE49-F238E27FC236}">
                <a16:creationId xmlns:a16="http://schemas.microsoft.com/office/drawing/2014/main" id="{9739B7BF-14F8-6B7E-54C2-5E822A1872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9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61823" name="Rectangle 31">
            <a:extLst>
              <a:ext uri="{FF2B5EF4-FFF2-40B4-BE49-F238E27FC236}">
                <a16:creationId xmlns:a16="http://schemas.microsoft.com/office/drawing/2014/main" id="{CE43AC62-C7E4-731A-6D7A-E4F0A2E95D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2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61824" name="Rectangle 32">
            <a:extLst>
              <a:ext uri="{FF2B5EF4-FFF2-40B4-BE49-F238E27FC236}">
                <a16:creationId xmlns:a16="http://schemas.microsoft.com/office/drawing/2014/main" id="{415BD2F1-2C1E-AB5F-D37D-C8EFE3B000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24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61825" name="Rectangle 33">
            <a:extLst>
              <a:ext uri="{FF2B5EF4-FFF2-40B4-BE49-F238E27FC236}">
                <a16:creationId xmlns:a16="http://schemas.microsoft.com/office/drawing/2014/main" id="{DD557A58-4CA6-97FE-6957-459EEB2E7CE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77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61826" name="Rectangle 34">
            <a:extLst>
              <a:ext uri="{FF2B5EF4-FFF2-40B4-BE49-F238E27FC236}">
                <a16:creationId xmlns:a16="http://schemas.microsoft.com/office/drawing/2014/main" id="{968C4FFC-C99B-5E07-8AC3-B3660F4575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29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61827" name="Rectangle 35">
            <a:extLst>
              <a:ext uri="{FF2B5EF4-FFF2-40B4-BE49-F238E27FC236}">
                <a16:creationId xmlns:a16="http://schemas.microsoft.com/office/drawing/2014/main" id="{C5D60653-ED04-E719-FEEC-909C0BBFEA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81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</p:spTree>
  </p:cSld>
  <p:clrMapOvr>
    <a:masterClrMapping/>
  </p:clrMapOvr>
  <p:transition advClick="0"/>
</p:sld>
</file>

<file path=ppt/slides/slide1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2818" name="Rectangle 2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05ADD5E4-A63A-B63B-6388-0D7DF7827C2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1143000"/>
            <a:ext cx="8302625" cy="31242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Не знае да играе с</a:t>
            </a:r>
            <a:r>
              <a:rPr lang="es-ES" altLang="es-ES" sz="4400" dirty="0">
                <a:solidFill>
                  <a:srgbClr val="292929"/>
                </a:solidFill>
              </a:rPr>
              <a:t> …</a:t>
            </a:r>
          </a:p>
        </p:txBody>
      </p:sp>
      <p:sp>
        <p:nvSpPr>
          <p:cNvPr id="162819" name="Rectangle 3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A139CEF2-3E76-4E65-CAD7-FAA1BEBD93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533400"/>
            <a:ext cx="8302625" cy="6096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endParaRPr lang="es-ES" altLang="es-ES" sz="4800">
              <a:solidFill>
                <a:srgbClr val="CC3300"/>
              </a:solidFill>
            </a:endParaRPr>
          </a:p>
        </p:txBody>
      </p:sp>
      <p:sp>
        <p:nvSpPr>
          <p:cNvPr id="162820" name="Rectangle 4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D9B65FFF-1E55-2C19-7FA6-1B18D9D4C64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4267200"/>
            <a:ext cx="8302625" cy="20574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играе</a:t>
            </a:r>
            <a:r>
              <a:rPr lang="es-ES" altLang="es-ES" sz="4400" dirty="0">
                <a:solidFill>
                  <a:srgbClr val="292929"/>
                </a:solidFill>
              </a:rPr>
              <a:t>   </a:t>
            </a:r>
            <a:r>
              <a:rPr lang="bg-BG" altLang="es-ES" sz="4400" dirty="0">
                <a:solidFill>
                  <a:srgbClr val="292929"/>
                </a:solidFill>
              </a:rPr>
              <a:t>да</a:t>
            </a:r>
            <a:r>
              <a:rPr lang="es-ES" altLang="es-ES" sz="4400" dirty="0">
                <a:solidFill>
                  <a:srgbClr val="292929"/>
                </a:solidFill>
              </a:rPr>
              <a:t>   </a:t>
            </a:r>
            <a:r>
              <a:rPr lang="bg-BG" altLang="es-ES" sz="4400" dirty="0">
                <a:solidFill>
                  <a:srgbClr val="292929"/>
                </a:solidFill>
              </a:rPr>
              <a:t>с</a:t>
            </a:r>
            <a:r>
              <a:rPr lang="es-ES" altLang="es-ES" sz="4400" dirty="0">
                <a:solidFill>
                  <a:srgbClr val="292929"/>
                </a:solidFill>
              </a:rPr>
              <a:t>   </a:t>
            </a:r>
            <a:r>
              <a:rPr lang="bg-BG" altLang="es-ES" sz="4400" dirty="0">
                <a:solidFill>
                  <a:srgbClr val="292929"/>
                </a:solidFill>
              </a:rPr>
              <a:t>знае   топката</a:t>
            </a:r>
            <a:endParaRPr lang="es-ES" altLang="es-ES" sz="4400" dirty="0">
              <a:solidFill>
                <a:srgbClr val="292929"/>
              </a:solidFill>
            </a:endParaRPr>
          </a:p>
        </p:txBody>
      </p:sp>
      <p:sp>
        <p:nvSpPr>
          <p:cNvPr id="162821" name="Rectangle 5">
            <a:hlinkClick r:id="" action="ppaction://hlinkshowjump?jump=nextslide">
              <a:snd r:embed="rId3" name="arrow.wav"/>
            </a:hlinkClick>
            <a:extLst>
              <a:ext uri="{FF2B5EF4-FFF2-40B4-BE49-F238E27FC236}">
                <a16:creationId xmlns:a16="http://schemas.microsoft.com/office/drawing/2014/main" id="{BC47545E-FE47-732D-56E6-C476985064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48400" y="5029200"/>
            <a:ext cx="2133600" cy="762000"/>
          </a:xfrm>
          <a:prstGeom prst="rect">
            <a:avLst/>
          </a:prstGeom>
          <a:solidFill>
            <a:schemeClr val="accent1">
              <a:alpha val="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62822" name="Rectangle 6">
            <a:extLst>
              <a:ext uri="{FF2B5EF4-FFF2-40B4-BE49-F238E27FC236}">
                <a16:creationId xmlns:a16="http://schemas.microsoft.com/office/drawing/2014/main" id="{85A5FB06-36F3-2AD2-7FCC-095BE6392B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62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62823" name="Rectangle 7">
            <a:extLst>
              <a:ext uri="{FF2B5EF4-FFF2-40B4-BE49-F238E27FC236}">
                <a16:creationId xmlns:a16="http://schemas.microsoft.com/office/drawing/2014/main" id="{FB66A0AA-2985-6830-E143-4C689FAEAE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14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62824" name="Rectangle 8">
            <a:extLst>
              <a:ext uri="{FF2B5EF4-FFF2-40B4-BE49-F238E27FC236}">
                <a16:creationId xmlns:a16="http://schemas.microsoft.com/office/drawing/2014/main" id="{49273BD1-5BF8-082A-42B9-E341F7EA5F7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67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62825" name="Rectangle 9">
            <a:extLst>
              <a:ext uri="{FF2B5EF4-FFF2-40B4-BE49-F238E27FC236}">
                <a16:creationId xmlns:a16="http://schemas.microsoft.com/office/drawing/2014/main" id="{0C5FF0BC-7A06-D35E-CC93-EDCEFE8164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9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62826" name="Rectangle 10">
            <a:extLst>
              <a:ext uri="{FF2B5EF4-FFF2-40B4-BE49-F238E27FC236}">
                <a16:creationId xmlns:a16="http://schemas.microsoft.com/office/drawing/2014/main" id="{38395F2D-5161-BA86-E341-6B2E09EDA98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62827" name="Rectangle 11">
            <a:extLst>
              <a:ext uri="{FF2B5EF4-FFF2-40B4-BE49-F238E27FC236}">
                <a16:creationId xmlns:a16="http://schemas.microsoft.com/office/drawing/2014/main" id="{B24630F9-4B6A-B627-1422-B241A16369F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4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62828" name="Rectangle 12">
            <a:extLst>
              <a:ext uri="{FF2B5EF4-FFF2-40B4-BE49-F238E27FC236}">
                <a16:creationId xmlns:a16="http://schemas.microsoft.com/office/drawing/2014/main" id="{26341828-248B-D4F9-49C7-0F9D1FFECB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76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62829" name="Rectangle 13">
            <a:extLst>
              <a:ext uri="{FF2B5EF4-FFF2-40B4-BE49-F238E27FC236}">
                <a16:creationId xmlns:a16="http://schemas.microsoft.com/office/drawing/2014/main" id="{228A64BD-D0F6-E7CD-995E-FFDFB6335C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29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62830" name="Rectangle 14">
            <a:extLst>
              <a:ext uri="{FF2B5EF4-FFF2-40B4-BE49-F238E27FC236}">
                <a16:creationId xmlns:a16="http://schemas.microsoft.com/office/drawing/2014/main" id="{AE406EC5-6C51-8DA5-5ACA-8ACD21FE1C8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81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62831" name="Rectangle 15">
            <a:extLst>
              <a:ext uri="{FF2B5EF4-FFF2-40B4-BE49-F238E27FC236}">
                <a16:creationId xmlns:a16="http://schemas.microsoft.com/office/drawing/2014/main" id="{20A1BA47-089F-39C4-58E9-3C3AD91931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3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62832" name="Rectangle 16">
            <a:extLst>
              <a:ext uri="{FF2B5EF4-FFF2-40B4-BE49-F238E27FC236}">
                <a16:creationId xmlns:a16="http://schemas.microsoft.com/office/drawing/2014/main" id="{B32CD053-D777-68C3-42F4-C36ABF1A18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86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62833" name="Rectangle 17">
            <a:extLst>
              <a:ext uri="{FF2B5EF4-FFF2-40B4-BE49-F238E27FC236}">
                <a16:creationId xmlns:a16="http://schemas.microsoft.com/office/drawing/2014/main" id="{C15712F7-D5F6-920F-9D98-853D433C333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38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62834" name="Rectangle 18">
            <a:extLst>
              <a:ext uri="{FF2B5EF4-FFF2-40B4-BE49-F238E27FC236}">
                <a16:creationId xmlns:a16="http://schemas.microsoft.com/office/drawing/2014/main" id="{D1005CC6-6BD9-B5F8-3496-4B44227C27C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1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62835" name="Rectangle 19">
            <a:extLst>
              <a:ext uri="{FF2B5EF4-FFF2-40B4-BE49-F238E27FC236}">
                <a16:creationId xmlns:a16="http://schemas.microsoft.com/office/drawing/2014/main" id="{12F22A17-2B34-8E8E-6CB3-B89F6CAEE7A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43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62836" name="Rectangle 20">
            <a:extLst>
              <a:ext uri="{FF2B5EF4-FFF2-40B4-BE49-F238E27FC236}">
                <a16:creationId xmlns:a16="http://schemas.microsoft.com/office/drawing/2014/main" id="{034E4686-44C8-F27A-5B3C-0C46EFCA05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5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62837" name="Rectangle 21">
            <a:extLst>
              <a:ext uri="{FF2B5EF4-FFF2-40B4-BE49-F238E27FC236}">
                <a16:creationId xmlns:a16="http://schemas.microsoft.com/office/drawing/2014/main" id="{C8147991-0473-E994-8D61-8C7A752E067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48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62838" name="Rectangle 22">
            <a:extLst>
              <a:ext uri="{FF2B5EF4-FFF2-40B4-BE49-F238E27FC236}">
                <a16:creationId xmlns:a16="http://schemas.microsoft.com/office/drawing/2014/main" id="{B198D177-A242-F513-5B08-DFF14BF5F1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00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62839" name="Rectangle 23">
            <a:extLst>
              <a:ext uri="{FF2B5EF4-FFF2-40B4-BE49-F238E27FC236}">
                <a16:creationId xmlns:a16="http://schemas.microsoft.com/office/drawing/2014/main" id="{F8941B3E-023D-FA06-B434-18A6DA0CA11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53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62840" name="Rectangle 24">
            <a:extLst>
              <a:ext uri="{FF2B5EF4-FFF2-40B4-BE49-F238E27FC236}">
                <a16:creationId xmlns:a16="http://schemas.microsoft.com/office/drawing/2014/main" id="{8891DAB8-CEF3-D738-F324-86265460A3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05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62841" name="Rectangle 25">
            <a:extLst>
              <a:ext uri="{FF2B5EF4-FFF2-40B4-BE49-F238E27FC236}">
                <a16:creationId xmlns:a16="http://schemas.microsoft.com/office/drawing/2014/main" id="{0655268C-DA19-868B-3534-1B098C19BB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62842" name="Rectangle 26">
            <a:extLst>
              <a:ext uri="{FF2B5EF4-FFF2-40B4-BE49-F238E27FC236}">
                <a16:creationId xmlns:a16="http://schemas.microsoft.com/office/drawing/2014/main" id="{79F8D0DB-567E-4C95-D8B1-693E365F9D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10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62843" name="Rectangle 27">
            <a:extLst>
              <a:ext uri="{FF2B5EF4-FFF2-40B4-BE49-F238E27FC236}">
                <a16:creationId xmlns:a16="http://schemas.microsoft.com/office/drawing/2014/main" id="{C9D54DD7-2EB8-3DD9-2345-A8CD11A394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62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62844" name="Rectangle 28">
            <a:extLst>
              <a:ext uri="{FF2B5EF4-FFF2-40B4-BE49-F238E27FC236}">
                <a16:creationId xmlns:a16="http://schemas.microsoft.com/office/drawing/2014/main" id="{9448B45B-0BF9-C56B-3E53-FC18A6885DF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15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62845" name="Rectangle 29">
            <a:extLst>
              <a:ext uri="{FF2B5EF4-FFF2-40B4-BE49-F238E27FC236}">
                <a16:creationId xmlns:a16="http://schemas.microsoft.com/office/drawing/2014/main" id="{6BFF9BCC-76DA-F6BB-D15E-61BAA1B6087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7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62846" name="Rectangle 30">
            <a:extLst>
              <a:ext uri="{FF2B5EF4-FFF2-40B4-BE49-F238E27FC236}">
                <a16:creationId xmlns:a16="http://schemas.microsoft.com/office/drawing/2014/main" id="{6C08DC35-6CE9-5B32-0566-6CBC2E966A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9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62847" name="Rectangle 31">
            <a:extLst>
              <a:ext uri="{FF2B5EF4-FFF2-40B4-BE49-F238E27FC236}">
                <a16:creationId xmlns:a16="http://schemas.microsoft.com/office/drawing/2014/main" id="{081230D9-9C9C-3C7A-012F-814C8A9327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2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62848" name="Rectangle 32">
            <a:extLst>
              <a:ext uri="{FF2B5EF4-FFF2-40B4-BE49-F238E27FC236}">
                <a16:creationId xmlns:a16="http://schemas.microsoft.com/office/drawing/2014/main" id="{7B59475A-35C2-38D8-D080-EFFB5BBDB0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24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62849" name="Rectangle 33">
            <a:extLst>
              <a:ext uri="{FF2B5EF4-FFF2-40B4-BE49-F238E27FC236}">
                <a16:creationId xmlns:a16="http://schemas.microsoft.com/office/drawing/2014/main" id="{8DA3661A-45A6-6456-F096-501C7EFE6B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77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62850" name="Rectangle 34">
            <a:extLst>
              <a:ext uri="{FF2B5EF4-FFF2-40B4-BE49-F238E27FC236}">
                <a16:creationId xmlns:a16="http://schemas.microsoft.com/office/drawing/2014/main" id="{55819EEF-DF40-655D-503B-00449FC84C0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29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62851" name="Rectangle 35">
            <a:extLst>
              <a:ext uri="{FF2B5EF4-FFF2-40B4-BE49-F238E27FC236}">
                <a16:creationId xmlns:a16="http://schemas.microsoft.com/office/drawing/2014/main" id="{695AB206-11D0-6A13-37C3-E7003BDBF9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81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</p:spTree>
  </p:cSld>
  <p:clrMapOvr>
    <a:masterClrMapping/>
  </p:clrMapOvr>
  <p:transition advClick="0"/>
</p:sld>
</file>

<file path=ppt/slides/slide1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842" name="Rectangle 2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9B5044BC-554B-1A84-1089-AE60CE4A29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1143000"/>
            <a:ext cx="8302625" cy="31242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Не знае да играе с топката</a:t>
            </a:r>
            <a:r>
              <a:rPr lang="es-ES" altLang="es-ES" sz="4400" dirty="0">
                <a:solidFill>
                  <a:srgbClr val="292929"/>
                </a:solidFill>
              </a:rPr>
              <a:t>.</a:t>
            </a:r>
          </a:p>
        </p:txBody>
      </p:sp>
      <p:sp>
        <p:nvSpPr>
          <p:cNvPr id="163843" name="Rectangle 3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D29B5465-C62F-8671-50FB-2FBE3C0F626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533400"/>
            <a:ext cx="8302625" cy="6096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endParaRPr lang="es-ES" altLang="es-ES" sz="4800">
              <a:solidFill>
                <a:srgbClr val="CC3300"/>
              </a:solidFill>
            </a:endParaRPr>
          </a:p>
        </p:txBody>
      </p:sp>
      <p:sp>
        <p:nvSpPr>
          <p:cNvPr id="163844" name="Rectangle 4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8A69B632-928B-4283-285E-6D53A68D0F4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4267200"/>
            <a:ext cx="8302625" cy="20574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endParaRPr lang="es-ES" altLang="es-ES" sz="4400">
              <a:solidFill>
                <a:srgbClr val="292929"/>
              </a:solidFill>
            </a:endParaRPr>
          </a:p>
        </p:txBody>
      </p:sp>
      <p:sp>
        <p:nvSpPr>
          <p:cNvPr id="163845" name="Rectangle 6">
            <a:extLst>
              <a:ext uri="{FF2B5EF4-FFF2-40B4-BE49-F238E27FC236}">
                <a16:creationId xmlns:a16="http://schemas.microsoft.com/office/drawing/2014/main" id="{CFF90D66-F2FB-D097-7C1D-217E987807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62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63846" name="Rectangle 7">
            <a:extLst>
              <a:ext uri="{FF2B5EF4-FFF2-40B4-BE49-F238E27FC236}">
                <a16:creationId xmlns:a16="http://schemas.microsoft.com/office/drawing/2014/main" id="{43DFCD9B-8FD6-EF3E-5874-920EA5FE0A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14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63847" name="Rectangle 8">
            <a:extLst>
              <a:ext uri="{FF2B5EF4-FFF2-40B4-BE49-F238E27FC236}">
                <a16:creationId xmlns:a16="http://schemas.microsoft.com/office/drawing/2014/main" id="{6A4A4542-C5B8-5AB0-FA07-0D7EEB61FDE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67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63848" name="Rectangle 9">
            <a:extLst>
              <a:ext uri="{FF2B5EF4-FFF2-40B4-BE49-F238E27FC236}">
                <a16:creationId xmlns:a16="http://schemas.microsoft.com/office/drawing/2014/main" id="{89829480-ADB1-E8A7-268B-07ECBDFF72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9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63849" name="Rectangle 10">
            <a:extLst>
              <a:ext uri="{FF2B5EF4-FFF2-40B4-BE49-F238E27FC236}">
                <a16:creationId xmlns:a16="http://schemas.microsoft.com/office/drawing/2014/main" id="{D945CF21-C9A9-FBFA-C2D9-1AB359820D9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63850" name="Rectangle 11">
            <a:extLst>
              <a:ext uri="{FF2B5EF4-FFF2-40B4-BE49-F238E27FC236}">
                <a16:creationId xmlns:a16="http://schemas.microsoft.com/office/drawing/2014/main" id="{3703B214-7133-324E-2C7A-0998580B99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4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63851" name="Rectangle 12">
            <a:extLst>
              <a:ext uri="{FF2B5EF4-FFF2-40B4-BE49-F238E27FC236}">
                <a16:creationId xmlns:a16="http://schemas.microsoft.com/office/drawing/2014/main" id="{4070D186-C753-54D0-399E-F84BBF8685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76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63852" name="Rectangle 13">
            <a:extLst>
              <a:ext uri="{FF2B5EF4-FFF2-40B4-BE49-F238E27FC236}">
                <a16:creationId xmlns:a16="http://schemas.microsoft.com/office/drawing/2014/main" id="{47A249B9-DA3D-0CAE-3805-F3B06ECC427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29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63853" name="Rectangle 14">
            <a:extLst>
              <a:ext uri="{FF2B5EF4-FFF2-40B4-BE49-F238E27FC236}">
                <a16:creationId xmlns:a16="http://schemas.microsoft.com/office/drawing/2014/main" id="{1E32405D-1537-441F-8DEA-8D66E659E6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81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63854" name="Rectangle 15">
            <a:extLst>
              <a:ext uri="{FF2B5EF4-FFF2-40B4-BE49-F238E27FC236}">
                <a16:creationId xmlns:a16="http://schemas.microsoft.com/office/drawing/2014/main" id="{037EF9EE-BAC3-B9EF-F9C9-2AD81901E9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3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63855" name="Rectangle 16">
            <a:extLst>
              <a:ext uri="{FF2B5EF4-FFF2-40B4-BE49-F238E27FC236}">
                <a16:creationId xmlns:a16="http://schemas.microsoft.com/office/drawing/2014/main" id="{3CA962FF-ED36-36D9-8DFA-BEAFBE8792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86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63856" name="Rectangle 17">
            <a:extLst>
              <a:ext uri="{FF2B5EF4-FFF2-40B4-BE49-F238E27FC236}">
                <a16:creationId xmlns:a16="http://schemas.microsoft.com/office/drawing/2014/main" id="{45FC8898-1326-B311-1AE7-ED034A2111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38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63857" name="Rectangle 18">
            <a:extLst>
              <a:ext uri="{FF2B5EF4-FFF2-40B4-BE49-F238E27FC236}">
                <a16:creationId xmlns:a16="http://schemas.microsoft.com/office/drawing/2014/main" id="{189C16C6-1FDD-F9ED-FB64-F5D6DA54825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1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63858" name="Rectangle 19">
            <a:extLst>
              <a:ext uri="{FF2B5EF4-FFF2-40B4-BE49-F238E27FC236}">
                <a16:creationId xmlns:a16="http://schemas.microsoft.com/office/drawing/2014/main" id="{BE3A68B8-00F8-05F1-4135-05837E529D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43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63859" name="Rectangle 20">
            <a:extLst>
              <a:ext uri="{FF2B5EF4-FFF2-40B4-BE49-F238E27FC236}">
                <a16:creationId xmlns:a16="http://schemas.microsoft.com/office/drawing/2014/main" id="{8EDE7B7C-C2DE-CEE9-2134-3BE5EC1F56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5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63860" name="Rectangle 21">
            <a:extLst>
              <a:ext uri="{FF2B5EF4-FFF2-40B4-BE49-F238E27FC236}">
                <a16:creationId xmlns:a16="http://schemas.microsoft.com/office/drawing/2014/main" id="{B0BB91C9-4B62-5514-EF18-F0982E2ED3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48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63861" name="Rectangle 22">
            <a:extLst>
              <a:ext uri="{FF2B5EF4-FFF2-40B4-BE49-F238E27FC236}">
                <a16:creationId xmlns:a16="http://schemas.microsoft.com/office/drawing/2014/main" id="{DEA38D92-D7A8-A0A5-EA12-F8D151184A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00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63862" name="Rectangle 23">
            <a:extLst>
              <a:ext uri="{FF2B5EF4-FFF2-40B4-BE49-F238E27FC236}">
                <a16:creationId xmlns:a16="http://schemas.microsoft.com/office/drawing/2014/main" id="{3F4CB3A7-6BA9-BEC7-2E80-D0F0EFE269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53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63863" name="Rectangle 24">
            <a:extLst>
              <a:ext uri="{FF2B5EF4-FFF2-40B4-BE49-F238E27FC236}">
                <a16:creationId xmlns:a16="http://schemas.microsoft.com/office/drawing/2014/main" id="{63A940AC-0969-39A6-9942-2D426C49A9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05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63864" name="Rectangle 25">
            <a:extLst>
              <a:ext uri="{FF2B5EF4-FFF2-40B4-BE49-F238E27FC236}">
                <a16:creationId xmlns:a16="http://schemas.microsoft.com/office/drawing/2014/main" id="{8DDA2332-F7B5-686D-3435-541AE7524C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63865" name="Rectangle 26">
            <a:extLst>
              <a:ext uri="{FF2B5EF4-FFF2-40B4-BE49-F238E27FC236}">
                <a16:creationId xmlns:a16="http://schemas.microsoft.com/office/drawing/2014/main" id="{D6B742EF-1362-F0C1-3172-DDC14FD7D56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10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63866" name="Rectangle 27">
            <a:extLst>
              <a:ext uri="{FF2B5EF4-FFF2-40B4-BE49-F238E27FC236}">
                <a16:creationId xmlns:a16="http://schemas.microsoft.com/office/drawing/2014/main" id="{B9815EB6-813C-E9D0-9A8F-273FC6B25DB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62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63867" name="Rectangle 28">
            <a:extLst>
              <a:ext uri="{FF2B5EF4-FFF2-40B4-BE49-F238E27FC236}">
                <a16:creationId xmlns:a16="http://schemas.microsoft.com/office/drawing/2014/main" id="{B3C77693-6DC4-D4ED-76A2-F2B9DF9907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15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63868" name="Rectangle 29">
            <a:extLst>
              <a:ext uri="{FF2B5EF4-FFF2-40B4-BE49-F238E27FC236}">
                <a16:creationId xmlns:a16="http://schemas.microsoft.com/office/drawing/2014/main" id="{05D44A13-043D-8303-8FC8-9993172857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7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63869" name="Rectangle 30">
            <a:extLst>
              <a:ext uri="{FF2B5EF4-FFF2-40B4-BE49-F238E27FC236}">
                <a16:creationId xmlns:a16="http://schemas.microsoft.com/office/drawing/2014/main" id="{791E5672-91E1-125B-3BA6-627CEEE7A7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9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63870" name="Rectangle 31">
            <a:extLst>
              <a:ext uri="{FF2B5EF4-FFF2-40B4-BE49-F238E27FC236}">
                <a16:creationId xmlns:a16="http://schemas.microsoft.com/office/drawing/2014/main" id="{E5ECAD85-B163-A675-0437-66CEAF2538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2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63871" name="Rectangle 32">
            <a:extLst>
              <a:ext uri="{FF2B5EF4-FFF2-40B4-BE49-F238E27FC236}">
                <a16:creationId xmlns:a16="http://schemas.microsoft.com/office/drawing/2014/main" id="{FB284846-A1CE-42C4-3290-D1309B2F1D1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24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63872" name="Rectangle 33">
            <a:extLst>
              <a:ext uri="{FF2B5EF4-FFF2-40B4-BE49-F238E27FC236}">
                <a16:creationId xmlns:a16="http://schemas.microsoft.com/office/drawing/2014/main" id="{7229B6BA-AA95-B4D0-74E1-1244E9DAE6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77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63873" name="Rectangle 34">
            <a:extLst>
              <a:ext uri="{FF2B5EF4-FFF2-40B4-BE49-F238E27FC236}">
                <a16:creationId xmlns:a16="http://schemas.microsoft.com/office/drawing/2014/main" id="{67F2363D-1FDB-5E69-14B4-93A127489AF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29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63874" name="Rectangle 35">
            <a:extLst>
              <a:ext uri="{FF2B5EF4-FFF2-40B4-BE49-F238E27FC236}">
                <a16:creationId xmlns:a16="http://schemas.microsoft.com/office/drawing/2014/main" id="{7131AAF5-1B6F-688D-4DEE-AD39108304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81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pic>
        <p:nvPicPr>
          <p:cNvPr id="163875" name="Picture 36">
            <a:extLst>
              <a:ext uri="{FF2B5EF4-FFF2-40B4-BE49-F238E27FC236}">
                <a16:creationId xmlns:a16="http://schemas.microsoft.com/office/drawing/2014/main" id="{456B5F4A-200F-DAC8-8377-CFBE30BF25B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10000" y="4495800"/>
            <a:ext cx="1524000" cy="15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102309" name="Line 37">
            <a:hlinkClick r:id="" action="ppaction://hlinkshowjump?jump=nextslide"/>
            <a:extLst>
              <a:ext uri="{FF2B5EF4-FFF2-40B4-BE49-F238E27FC236}">
                <a16:creationId xmlns:a16="http://schemas.microsoft.com/office/drawing/2014/main" id="{352AA4A5-6FB2-2751-0C5D-9C7BA85A6F75}"/>
              </a:ext>
            </a:extLst>
          </p:cNvPr>
          <p:cNvSpPr>
            <a:spLocks noChangeShapeType="1"/>
          </p:cNvSpPr>
          <p:nvPr/>
        </p:nvSpPr>
        <p:spPr bwMode="auto">
          <a:xfrm>
            <a:off x="8153400" y="5943600"/>
            <a:ext cx="381000" cy="0"/>
          </a:xfrm>
          <a:prstGeom prst="line">
            <a:avLst/>
          </a:prstGeom>
          <a:noFill/>
          <a:ln w="139700">
            <a:solidFill>
              <a:srgbClr val="A5002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ES"/>
          </a:p>
        </p:txBody>
      </p:sp>
    </p:spTree>
  </p:cSld>
  <p:clrMapOvr>
    <a:masterClrMapping/>
  </p:clrMapOvr>
  <p:transition advClick="0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23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Left)">
                                      <p:cBhvr>
                                        <p:cTn id="7" dur="500"/>
                                        <p:tgtEl>
                                          <p:spTgt spid="21023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4866" name="Rectangle 2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F3E3B48B-70F2-ABE2-BF27-76B0C009F61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1143000"/>
            <a:ext cx="8302625" cy="31242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Той </a:t>
            </a:r>
            <a:r>
              <a:rPr lang="es-ES" altLang="es-ES" sz="4400" dirty="0">
                <a:solidFill>
                  <a:srgbClr val="292929"/>
                </a:solidFill>
              </a:rPr>
              <a:t> …</a:t>
            </a:r>
          </a:p>
        </p:txBody>
      </p:sp>
      <p:sp>
        <p:nvSpPr>
          <p:cNvPr id="164867" name="Rectangle 3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CC9052C3-58C8-381C-433A-1EEDE2FE2F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533400"/>
            <a:ext cx="8302625" cy="6096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endParaRPr lang="es-ES" altLang="es-ES" sz="4800">
              <a:solidFill>
                <a:srgbClr val="CC3300"/>
              </a:solidFill>
            </a:endParaRPr>
          </a:p>
        </p:txBody>
      </p:sp>
      <p:sp>
        <p:nvSpPr>
          <p:cNvPr id="164868" name="Rectangle 4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E67F8CBD-4EB2-9EBB-8935-D707402A52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4267200"/>
            <a:ext cx="8302625" cy="20574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es-ES" altLang="es-ES" sz="4400" dirty="0">
                <a:solidFill>
                  <a:srgbClr val="292929"/>
                </a:solidFill>
              </a:rPr>
              <a:t>e</a:t>
            </a:r>
            <a:r>
              <a:rPr lang="bg-BG" altLang="es-ES" sz="4400" dirty="0">
                <a:solidFill>
                  <a:srgbClr val="292929"/>
                </a:solidFill>
              </a:rPr>
              <a:t>  </a:t>
            </a:r>
            <a:r>
              <a:rPr lang="es-ES" altLang="es-ES" sz="4400" dirty="0">
                <a:solidFill>
                  <a:srgbClr val="292929"/>
                </a:solidFill>
              </a:rPr>
              <a:t> </a:t>
            </a:r>
            <a:r>
              <a:rPr lang="bg-BG" altLang="es-ES" sz="4400" dirty="0">
                <a:solidFill>
                  <a:srgbClr val="292929"/>
                </a:solidFill>
              </a:rPr>
              <a:t>от</a:t>
            </a:r>
            <a:r>
              <a:rPr lang="es-ES" altLang="es-ES" sz="4400" dirty="0">
                <a:solidFill>
                  <a:srgbClr val="292929"/>
                </a:solidFill>
              </a:rPr>
              <a:t>   </a:t>
            </a:r>
            <a:r>
              <a:rPr lang="bg-BG" altLang="es-ES" sz="4400" dirty="0">
                <a:solidFill>
                  <a:srgbClr val="292929"/>
                </a:solidFill>
              </a:rPr>
              <a:t>най</a:t>
            </a:r>
            <a:r>
              <a:rPr lang="es-ES" altLang="es-ES" sz="4400" dirty="0">
                <a:solidFill>
                  <a:srgbClr val="292929"/>
                </a:solidFill>
              </a:rPr>
              <a:t>   </a:t>
            </a:r>
            <a:r>
              <a:rPr lang="bg-BG" altLang="es-ES" sz="4400" dirty="0">
                <a:solidFill>
                  <a:srgbClr val="292929"/>
                </a:solidFill>
              </a:rPr>
              <a:t>класа</a:t>
            </a:r>
            <a:r>
              <a:rPr lang="es-ES" altLang="es-ES" sz="4400" dirty="0">
                <a:solidFill>
                  <a:srgbClr val="292929"/>
                </a:solidFill>
              </a:rPr>
              <a:t>   </a:t>
            </a:r>
            <a:r>
              <a:rPr lang="bg-BG" altLang="es-ES" sz="4400" dirty="0">
                <a:solidFill>
                  <a:srgbClr val="292929"/>
                </a:solidFill>
              </a:rPr>
              <a:t>бързият</a:t>
            </a:r>
            <a:endParaRPr lang="es-ES" altLang="es-ES" sz="4400" dirty="0">
              <a:solidFill>
                <a:srgbClr val="292929"/>
              </a:solidFill>
            </a:endParaRPr>
          </a:p>
        </p:txBody>
      </p:sp>
      <p:sp>
        <p:nvSpPr>
          <p:cNvPr id="164869" name="Rectangle 5">
            <a:hlinkClick r:id="" action="ppaction://hlinkshowjump?jump=nextslide">
              <a:snd r:embed="rId3" name="arrow.wav"/>
            </a:hlinkClick>
            <a:extLst>
              <a:ext uri="{FF2B5EF4-FFF2-40B4-BE49-F238E27FC236}">
                <a16:creationId xmlns:a16="http://schemas.microsoft.com/office/drawing/2014/main" id="{97B36AA7-611D-BE0A-AC06-094800FD64F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2000" y="4953000"/>
            <a:ext cx="914400" cy="762000"/>
          </a:xfrm>
          <a:prstGeom prst="rect">
            <a:avLst/>
          </a:prstGeom>
          <a:solidFill>
            <a:schemeClr val="accent1">
              <a:alpha val="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64870" name="Rectangle 6">
            <a:extLst>
              <a:ext uri="{FF2B5EF4-FFF2-40B4-BE49-F238E27FC236}">
                <a16:creationId xmlns:a16="http://schemas.microsoft.com/office/drawing/2014/main" id="{625CB2F8-C03D-9347-D2AA-BB5D6A7A69D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62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64871" name="Rectangle 7">
            <a:extLst>
              <a:ext uri="{FF2B5EF4-FFF2-40B4-BE49-F238E27FC236}">
                <a16:creationId xmlns:a16="http://schemas.microsoft.com/office/drawing/2014/main" id="{50443B28-9D7D-D7D0-6997-48E97CF598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14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64872" name="Rectangle 8">
            <a:extLst>
              <a:ext uri="{FF2B5EF4-FFF2-40B4-BE49-F238E27FC236}">
                <a16:creationId xmlns:a16="http://schemas.microsoft.com/office/drawing/2014/main" id="{59857E20-DE7B-2372-E379-6B2A4CBD88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67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64873" name="Rectangle 9">
            <a:extLst>
              <a:ext uri="{FF2B5EF4-FFF2-40B4-BE49-F238E27FC236}">
                <a16:creationId xmlns:a16="http://schemas.microsoft.com/office/drawing/2014/main" id="{5A6F840E-B5DF-2396-10AF-324ADDA115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9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64874" name="Rectangle 10">
            <a:extLst>
              <a:ext uri="{FF2B5EF4-FFF2-40B4-BE49-F238E27FC236}">
                <a16:creationId xmlns:a16="http://schemas.microsoft.com/office/drawing/2014/main" id="{20B1C589-78FA-78F6-4370-18C3EDC22A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64875" name="Rectangle 11">
            <a:extLst>
              <a:ext uri="{FF2B5EF4-FFF2-40B4-BE49-F238E27FC236}">
                <a16:creationId xmlns:a16="http://schemas.microsoft.com/office/drawing/2014/main" id="{2271C595-EA3E-8B4F-3566-907074F91B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4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64876" name="Rectangle 12">
            <a:extLst>
              <a:ext uri="{FF2B5EF4-FFF2-40B4-BE49-F238E27FC236}">
                <a16:creationId xmlns:a16="http://schemas.microsoft.com/office/drawing/2014/main" id="{121CF21D-8509-08E5-D190-D6523BEA039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76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64877" name="Rectangle 13">
            <a:extLst>
              <a:ext uri="{FF2B5EF4-FFF2-40B4-BE49-F238E27FC236}">
                <a16:creationId xmlns:a16="http://schemas.microsoft.com/office/drawing/2014/main" id="{CD900B7C-630F-D9B5-5449-D9E9A58655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29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64878" name="Rectangle 14">
            <a:extLst>
              <a:ext uri="{FF2B5EF4-FFF2-40B4-BE49-F238E27FC236}">
                <a16:creationId xmlns:a16="http://schemas.microsoft.com/office/drawing/2014/main" id="{A5EB741D-FF4A-D33C-6048-93EF7E1A283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81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64879" name="Rectangle 15">
            <a:extLst>
              <a:ext uri="{FF2B5EF4-FFF2-40B4-BE49-F238E27FC236}">
                <a16:creationId xmlns:a16="http://schemas.microsoft.com/office/drawing/2014/main" id="{517BDA40-02B0-D50B-E33B-00138471719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3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64880" name="Rectangle 16">
            <a:extLst>
              <a:ext uri="{FF2B5EF4-FFF2-40B4-BE49-F238E27FC236}">
                <a16:creationId xmlns:a16="http://schemas.microsoft.com/office/drawing/2014/main" id="{8BED0033-6346-7BAE-E506-DE49D826E5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86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64881" name="Rectangle 17">
            <a:extLst>
              <a:ext uri="{FF2B5EF4-FFF2-40B4-BE49-F238E27FC236}">
                <a16:creationId xmlns:a16="http://schemas.microsoft.com/office/drawing/2014/main" id="{46BD8B94-121C-F5DA-0B98-FB6FEE02B07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38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64882" name="Rectangle 18">
            <a:extLst>
              <a:ext uri="{FF2B5EF4-FFF2-40B4-BE49-F238E27FC236}">
                <a16:creationId xmlns:a16="http://schemas.microsoft.com/office/drawing/2014/main" id="{B154516B-8F0C-FF45-BEB9-AC1F8B2BE7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1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64883" name="Rectangle 19">
            <a:extLst>
              <a:ext uri="{FF2B5EF4-FFF2-40B4-BE49-F238E27FC236}">
                <a16:creationId xmlns:a16="http://schemas.microsoft.com/office/drawing/2014/main" id="{E213E1E3-62C1-8608-B8DB-8BEE03CBA02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43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64884" name="Rectangle 20">
            <a:extLst>
              <a:ext uri="{FF2B5EF4-FFF2-40B4-BE49-F238E27FC236}">
                <a16:creationId xmlns:a16="http://schemas.microsoft.com/office/drawing/2014/main" id="{5D7FD867-582C-E642-9F51-FDCD45C1A46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5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64885" name="Rectangle 21">
            <a:extLst>
              <a:ext uri="{FF2B5EF4-FFF2-40B4-BE49-F238E27FC236}">
                <a16:creationId xmlns:a16="http://schemas.microsoft.com/office/drawing/2014/main" id="{D792D9E1-7E22-A700-DC26-921BA7BAC0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48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64886" name="Rectangle 22">
            <a:extLst>
              <a:ext uri="{FF2B5EF4-FFF2-40B4-BE49-F238E27FC236}">
                <a16:creationId xmlns:a16="http://schemas.microsoft.com/office/drawing/2014/main" id="{3C646051-76D5-2FC4-3203-FB23679E81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00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64887" name="Rectangle 23">
            <a:extLst>
              <a:ext uri="{FF2B5EF4-FFF2-40B4-BE49-F238E27FC236}">
                <a16:creationId xmlns:a16="http://schemas.microsoft.com/office/drawing/2014/main" id="{8BFA1A15-2CE1-3AEA-519B-9EB5FEE1847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53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64888" name="Rectangle 24">
            <a:extLst>
              <a:ext uri="{FF2B5EF4-FFF2-40B4-BE49-F238E27FC236}">
                <a16:creationId xmlns:a16="http://schemas.microsoft.com/office/drawing/2014/main" id="{6B731F4B-789D-55B3-7B69-0F4F091A12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05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64889" name="Rectangle 25">
            <a:extLst>
              <a:ext uri="{FF2B5EF4-FFF2-40B4-BE49-F238E27FC236}">
                <a16:creationId xmlns:a16="http://schemas.microsoft.com/office/drawing/2014/main" id="{6213815E-C350-CA98-7616-A673621863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64890" name="Rectangle 26">
            <a:extLst>
              <a:ext uri="{FF2B5EF4-FFF2-40B4-BE49-F238E27FC236}">
                <a16:creationId xmlns:a16="http://schemas.microsoft.com/office/drawing/2014/main" id="{9F93A22F-B25A-1B1B-972B-0F0A7A33DFC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10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64891" name="Rectangle 27">
            <a:extLst>
              <a:ext uri="{FF2B5EF4-FFF2-40B4-BE49-F238E27FC236}">
                <a16:creationId xmlns:a16="http://schemas.microsoft.com/office/drawing/2014/main" id="{2EB43ED5-B0B7-B51A-0604-6582DAAA940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62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64892" name="Rectangle 28">
            <a:extLst>
              <a:ext uri="{FF2B5EF4-FFF2-40B4-BE49-F238E27FC236}">
                <a16:creationId xmlns:a16="http://schemas.microsoft.com/office/drawing/2014/main" id="{EF0948C9-260E-26BD-A9C6-7E8F91A65C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15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64893" name="Rectangle 29">
            <a:extLst>
              <a:ext uri="{FF2B5EF4-FFF2-40B4-BE49-F238E27FC236}">
                <a16:creationId xmlns:a16="http://schemas.microsoft.com/office/drawing/2014/main" id="{0D516DC3-521A-AD93-DF1A-E17F42177E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7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64894" name="Rectangle 30">
            <a:extLst>
              <a:ext uri="{FF2B5EF4-FFF2-40B4-BE49-F238E27FC236}">
                <a16:creationId xmlns:a16="http://schemas.microsoft.com/office/drawing/2014/main" id="{BBA574DF-0EC4-1F98-AFDA-4263BD82D93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9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64895" name="Rectangle 31">
            <a:extLst>
              <a:ext uri="{FF2B5EF4-FFF2-40B4-BE49-F238E27FC236}">
                <a16:creationId xmlns:a16="http://schemas.microsoft.com/office/drawing/2014/main" id="{5D3A39D4-3F66-189D-6035-B291BE8105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2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64896" name="Rectangle 32">
            <a:extLst>
              <a:ext uri="{FF2B5EF4-FFF2-40B4-BE49-F238E27FC236}">
                <a16:creationId xmlns:a16="http://schemas.microsoft.com/office/drawing/2014/main" id="{8D4C69C5-6AB5-EC49-D3E4-1AA4EF581F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24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64897" name="Rectangle 33">
            <a:extLst>
              <a:ext uri="{FF2B5EF4-FFF2-40B4-BE49-F238E27FC236}">
                <a16:creationId xmlns:a16="http://schemas.microsoft.com/office/drawing/2014/main" id="{9489ECAE-EE3F-AD59-4E9E-903A55FBA2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77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64898" name="Rectangle 34">
            <a:extLst>
              <a:ext uri="{FF2B5EF4-FFF2-40B4-BE49-F238E27FC236}">
                <a16:creationId xmlns:a16="http://schemas.microsoft.com/office/drawing/2014/main" id="{C71BF6F8-8B6F-28B5-DB03-EE95E1E0C23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29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64899" name="Rectangle 35">
            <a:extLst>
              <a:ext uri="{FF2B5EF4-FFF2-40B4-BE49-F238E27FC236}">
                <a16:creationId xmlns:a16="http://schemas.microsoft.com/office/drawing/2014/main" id="{480FF09D-8EF2-D5DB-40B0-C559EE7BBCB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81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</p:spTree>
  </p:cSld>
  <p:clrMapOvr>
    <a:masterClrMapping/>
  </p:clrMapOvr>
  <p:transition advClick="0"/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650" name="Rectangle 2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6CBE33BE-9BDC-3893-4D79-056BDD0E8E3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1143000"/>
            <a:ext cx="8302625" cy="31242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Тази супа е вкусна</a:t>
            </a:r>
            <a:r>
              <a:rPr lang="es-ES" altLang="es-ES" sz="4400" dirty="0">
                <a:solidFill>
                  <a:srgbClr val="292929"/>
                </a:solidFill>
              </a:rPr>
              <a:t>.</a:t>
            </a:r>
          </a:p>
        </p:txBody>
      </p:sp>
      <p:sp>
        <p:nvSpPr>
          <p:cNvPr id="27651" name="Rectangle 3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9E3AE28F-AFF7-2272-420E-B6CAAA5FCC6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533400"/>
            <a:ext cx="8302625" cy="6096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endParaRPr lang="es-ES" altLang="es-ES" sz="4800">
              <a:solidFill>
                <a:srgbClr val="CC3300"/>
              </a:solidFill>
            </a:endParaRPr>
          </a:p>
        </p:txBody>
      </p:sp>
      <p:sp>
        <p:nvSpPr>
          <p:cNvPr id="27652" name="Rectangle 4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DDE412DB-4490-2924-C716-1B22BB8F8D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4267200"/>
            <a:ext cx="8302625" cy="20574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endParaRPr lang="es-ES" altLang="es-ES" sz="4400">
              <a:solidFill>
                <a:srgbClr val="292929"/>
              </a:solidFill>
            </a:endParaRPr>
          </a:p>
        </p:txBody>
      </p:sp>
      <p:sp>
        <p:nvSpPr>
          <p:cNvPr id="27653" name="Rectangle 6">
            <a:extLst>
              <a:ext uri="{FF2B5EF4-FFF2-40B4-BE49-F238E27FC236}">
                <a16:creationId xmlns:a16="http://schemas.microsoft.com/office/drawing/2014/main" id="{B9BEDB64-A67A-5DF0-79F5-55A02B86CF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62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7654" name="Rectangle 7">
            <a:extLst>
              <a:ext uri="{FF2B5EF4-FFF2-40B4-BE49-F238E27FC236}">
                <a16:creationId xmlns:a16="http://schemas.microsoft.com/office/drawing/2014/main" id="{9F6FCBD9-D7AB-AF63-9A98-7F7F8901C60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14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7655" name="Rectangle 8">
            <a:extLst>
              <a:ext uri="{FF2B5EF4-FFF2-40B4-BE49-F238E27FC236}">
                <a16:creationId xmlns:a16="http://schemas.microsoft.com/office/drawing/2014/main" id="{A10C679D-A5E2-C3BF-EEC5-F12BDAEC35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67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7656" name="Rectangle 9">
            <a:extLst>
              <a:ext uri="{FF2B5EF4-FFF2-40B4-BE49-F238E27FC236}">
                <a16:creationId xmlns:a16="http://schemas.microsoft.com/office/drawing/2014/main" id="{D4127F72-D006-A6AB-C9C0-01D9C17C526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9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7657" name="Rectangle 10">
            <a:extLst>
              <a:ext uri="{FF2B5EF4-FFF2-40B4-BE49-F238E27FC236}">
                <a16:creationId xmlns:a16="http://schemas.microsoft.com/office/drawing/2014/main" id="{186AD9B1-1985-0547-DC28-A018890078A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7658" name="Rectangle 11">
            <a:extLst>
              <a:ext uri="{FF2B5EF4-FFF2-40B4-BE49-F238E27FC236}">
                <a16:creationId xmlns:a16="http://schemas.microsoft.com/office/drawing/2014/main" id="{32244AFD-9457-AD65-D4E8-C476494F62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4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7659" name="Rectangle 12">
            <a:extLst>
              <a:ext uri="{FF2B5EF4-FFF2-40B4-BE49-F238E27FC236}">
                <a16:creationId xmlns:a16="http://schemas.microsoft.com/office/drawing/2014/main" id="{B12C1299-AC00-F6ED-05C9-B21983E8B53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76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7660" name="Rectangle 13">
            <a:extLst>
              <a:ext uri="{FF2B5EF4-FFF2-40B4-BE49-F238E27FC236}">
                <a16:creationId xmlns:a16="http://schemas.microsoft.com/office/drawing/2014/main" id="{59A6D256-622F-D91D-386A-B102D32E32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29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7661" name="Rectangle 14">
            <a:extLst>
              <a:ext uri="{FF2B5EF4-FFF2-40B4-BE49-F238E27FC236}">
                <a16:creationId xmlns:a16="http://schemas.microsoft.com/office/drawing/2014/main" id="{678492A6-4FA1-525B-3D7A-CC15ECC3C3F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81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7662" name="Rectangle 15">
            <a:extLst>
              <a:ext uri="{FF2B5EF4-FFF2-40B4-BE49-F238E27FC236}">
                <a16:creationId xmlns:a16="http://schemas.microsoft.com/office/drawing/2014/main" id="{2DDD2224-4D45-8E41-F60B-03893F1382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3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7663" name="Rectangle 16">
            <a:extLst>
              <a:ext uri="{FF2B5EF4-FFF2-40B4-BE49-F238E27FC236}">
                <a16:creationId xmlns:a16="http://schemas.microsoft.com/office/drawing/2014/main" id="{C93109F1-AC16-21A5-56AD-6BB16D9412E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86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7664" name="Rectangle 17">
            <a:extLst>
              <a:ext uri="{FF2B5EF4-FFF2-40B4-BE49-F238E27FC236}">
                <a16:creationId xmlns:a16="http://schemas.microsoft.com/office/drawing/2014/main" id="{756FFDE9-CEBF-F55C-ABA4-3E66B3962A6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38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7665" name="Rectangle 18">
            <a:extLst>
              <a:ext uri="{FF2B5EF4-FFF2-40B4-BE49-F238E27FC236}">
                <a16:creationId xmlns:a16="http://schemas.microsoft.com/office/drawing/2014/main" id="{642BB556-21A3-4887-6D8F-48058E14CF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1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7666" name="Rectangle 19">
            <a:extLst>
              <a:ext uri="{FF2B5EF4-FFF2-40B4-BE49-F238E27FC236}">
                <a16:creationId xmlns:a16="http://schemas.microsoft.com/office/drawing/2014/main" id="{C456A9A6-EBC4-B0B4-03D8-13AE69F75E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43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7667" name="Rectangle 20">
            <a:extLst>
              <a:ext uri="{FF2B5EF4-FFF2-40B4-BE49-F238E27FC236}">
                <a16:creationId xmlns:a16="http://schemas.microsoft.com/office/drawing/2014/main" id="{140BF22F-56B9-0339-768B-1DDA682D9D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5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7668" name="Rectangle 21">
            <a:extLst>
              <a:ext uri="{FF2B5EF4-FFF2-40B4-BE49-F238E27FC236}">
                <a16:creationId xmlns:a16="http://schemas.microsoft.com/office/drawing/2014/main" id="{CDFAD5FA-33F0-7EF9-23DB-3EF48ECD5E0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48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7669" name="Rectangle 22">
            <a:extLst>
              <a:ext uri="{FF2B5EF4-FFF2-40B4-BE49-F238E27FC236}">
                <a16:creationId xmlns:a16="http://schemas.microsoft.com/office/drawing/2014/main" id="{D73C8F7C-2759-4140-9493-DE008B38FE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00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7670" name="Rectangle 23">
            <a:extLst>
              <a:ext uri="{FF2B5EF4-FFF2-40B4-BE49-F238E27FC236}">
                <a16:creationId xmlns:a16="http://schemas.microsoft.com/office/drawing/2014/main" id="{9EB506E2-306D-BF4C-5E30-49A5DED19B7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53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7671" name="Rectangle 24">
            <a:extLst>
              <a:ext uri="{FF2B5EF4-FFF2-40B4-BE49-F238E27FC236}">
                <a16:creationId xmlns:a16="http://schemas.microsoft.com/office/drawing/2014/main" id="{F5BA3D47-BF98-2375-7001-49AEF61133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05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7672" name="Rectangle 25">
            <a:extLst>
              <a:ext uri="{FF2B5EF4-FFF2-40B4-BE49-F238E27FC236}">
                <a16:creationId xmlns:a16="http://schemas.microsoft.com/office/drawing/2014/main" id="{79C44E08-3E90-A86D-77F8-5C83AE0E90A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7673" name="Rectangle 26">
            <a:extLst>
              <a:ext uri="{FF2B5EF4-FFF2-40B4-BE49-F238E27FC236}">
                <a16:creationId xmlns:a16="http://schemas.microsoft.com/office/drawing/2014/main" id="{71E7EA05-3348-5AEA-A994-2190FF07380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10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7674" name="Rectangle 27">
            <a:extLst>
              <a:ext uri="{FF2B5EF4-FFF2-40B4-BE49-F238E27FC236}">
                <a16:creationId xmlns:a16="http://schemas.microsoft.com/office/drawing/2014/main" id="{2715765C-4DF4-5765-69C1-DF2ECD1057D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62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7675" name="Rectangle 28">
            <a:extLst>
              <a:ext uri="{FF2B5EF4-FFF2-40B4-BE49-F238E27FC236}">
                <a16:creationId xmlns:a16="http://schemas.microsoft.com/office/drawing/2014/main" id="{A9D4ADD5-5759-3008-D66C-18C61C2E27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15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7676" name="Rectangle 29">
            <a:extLst>
              <a:ext uri="{FF2B5EF4-FFF2-40B4-BE49-F238E27FC236}">
                <a16:creationId xmlns:a16="http://schemas.microsoft.com/office/drawing/2014/main" id="{73143C80-97A7-0E12-4D65-B6D4F65E42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7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7677" name="Rectangle 30">
            <a:extLst>
              <a:ext uri="{FF2B5EF4-FFF2-40B4-BE49-F238E27FC236}">
                <a16:creationId xmlns:a16="http://schemas.microsoft.com/office/drawing/2014/main" id="{497FA21A-42D4-7175-E71E-DB5483200E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9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7678" name="Rectangle 31">
            <a:extLst>
              <a:ext uri="{FF2B5EF4-FFF2-40B4-BE49-F238E27FC236}">
                <a16:creationId xmlns:a16="http://schemas.microsoft.com/office/drawing/2014/main" id="{0F3FEB74-996A-8CC8-6B8D-DB134361CD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2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7679" name="Rectangle 32">
            <a:extLst>
              <a:ext uri="{FF2B5EF4-FFF2-40B4-BE49-F238E27FC236}">
                <a16:creationId xmlns:a16="http://schemas.microsoft.com/office/drawing/2014/main" id="{4C796DAF-B269-B92D-AC6A-99A242EC7C7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24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7680" name="Rectangle 33">
            <a:extLst>
              <a:ext uri="{FF2B5EF4-FFF2-40B4-BE49-F238E27FC236}">
                <a16:creationId xmlns:a16="http://schemas.microsoft.com/office/drawing/2014/main" id="{CCE5A581-9DAE-BE0C-FC71-79A87F3F187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77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7681" name="Rectangle 34">
            <a:extLst>
              <a:ext uri="{FF2B5EF4-FFF2-40B4-BE49-F238E27FC236}">
                <a16:creationId xmlns:a16="http://schemas.microsoft.com/office/drawing/2014/main" id="{C0B9B046-5873-7A33-451D-297D9CF36D3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29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7682" name="Rectangle 35">
            <a:extLst>
              <a:ext uri="{FF2B5EF4-FFF2-40B4-BE49-F238E27FC236}">
                <a16:creationId xmlns:a16="http://schemas.microsoft.com/office/drawing/2014/main" id="{7AB44390-CA0C-8AC6-D484-4F280070E6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81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pic>
        <p:nvPicPr>
          <p:cNvPr id="27683" name="Picture 36">
            <a:extLst>
              <a:ext uri="{FF2B5EF4-FFF2-40B4-BE49-F238E27FC236}">
                <a16:creationId xmlns:a16="http://schemas.microsoft.com/office/drawing/2014/main" id="{C2323024-D6BF-5C13-A159-0F059764A55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10000" y="4495800"/>
            <a:ext cx="1524000" cy="15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989669" name="Line 37">
            <a:hlinkClick r:id="" action="ppaction://hlinkshowjump?jump=nextslide"/>
            <a:extLst>
              <a:ext uri="{FF2B5EF4-FFF2-40B4-BE49-F238E27FC236}">
                <a16:creationId xmlns:a16="http://schemas.microsoft.com/office/drawing/2014/main" id="{A17D054D-2650-8942-9FB8-95A91F874347}"/>
              </a:ext>
            </a:extLst>
          </p:cNvPr>
          <p:cNvSpPr>
            <a:spLocks noChangeShapeType="1"/>
          </p:cNvSpPr>
          <p:nvPr/>
        </p:nvSpPr>
        <p:spPr bwMode="auto">
          <a:xfrm>
            <a:off x="8153400" y="5943600"/>
            <a:ext cx="381000" cy="0"/>
          </a:xfrm>
          <a:prstGeom prst="line">
            <a:avLst/>
          </a:prstGeom>
          <a:noFill/>
          <a:ln w="139700">
            <a:solidFill>
              <a:srgbClr val="A5002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ES"/>
          </a:p>
        </p:txBody>
      </p:sp>
    </p:spTree>
  </p:cSld>
  <p:clrMapOvr>
    <a:masterClrMapping/>
  </p:clrMapOvr>
  <p:transition advClick="0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96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Left)">
                                      <p:cBhvr>
                                        <p:cTn id="7" dur="500"/>
                                        <p:tgtEl>
                                          <p:spTgt spid="19896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5890" name="Rectangle 2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7EB6434F-07B5-4D31-EE1F-45DDF08A4C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1143000"/>
            <a:ext cx="8302625" cy="31242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Той </a:t>
            </a:r>
            <a:r>
              <a:rPr lang="es-ES" altLang="es-ES" sz="4400" dirty="0">
                <a:solidFill>
                  <a:srgbClr val="292929"/>
                </a:solidFill>
              </a:rPr>
              <a:t>e …</a:t>
            </a:r>
          </a:p>
        </p:txBody>
      </p:sp>
      <p:sp>
        <p:nvSpPr>
          <p:cNvPr id="165891" name="Rectangle 3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0029D04E-B4AA-0657-49B9-E71592C7C3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533400"/>
            <a:ext cx="8302625" cy="6096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endParaRPr lang="es-ES" altLang="es-ES" sz="4800">
              <a:solidFill>
                <a:srgbClr val="CC3300"/>
              </a:solidFill>
            </a:endParaRPr>
          </a:p>
        </p:txBody>
      </p:sp>
      <p:sp>
        <p:nvSpPr>
          <p:cNvPr id="165892" name="Rectangle 4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73C9DDA4-5CE2-A1F6-384C-4E45536AC9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4267200"/>
            <a:ext cx="8302625" cy="20574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es-ES" altLang="es-ES" sz="4400" dirty="0">
                <a:solidFill>
                  <a:srgbClr val="292929"/>
                </a:solidFill>
              </a:rPr>
              <a:t>e</a:t>
            </a:r>
            <a:r>
              <a:rPr lang="bg-BG" altLang="es-ES" sz="4400" dirty="0">
                <a:solidFill>
                  <a:srgbClr val="292929"/>
                </a:solidFill>
              </a:rPr>
              <a:t>  </a:t>
            </a:r>
            <a:r>
              <a:rPr lang="es-ES" altLang="es-ES" sz="4400" dirty="0">
                <a:solidFill>
                  <a:srgbClr val="292929"/>
                </a:solidFill>
              </a:rPr>
              <a:t> </a:t>
            </a:r>
            <a:r>
              <a:rPr lang="bg-BG" altLang="es-ES" sz="4400" dirty="0">
                <a:solidFill>
                  <a:srgbClr val="292929"/>
                </a:solidFill>
              </a:rPr>
              <a:t>от</a:t>
            </a:r>
            <a:r>
              <a:rPr lang="es-ES" altLang="es-ES" sz="4400" dirty="0">
                <a:solidFill>
                  <a:srgbClr val="292929"/>
                </a:solidFill>
              </a:rPr>
              <a:t>   </a:t>
            </a:r>
            <a:r>
              <a:rPr lang="bg-BG" altLang="es-ES" sz="4400" dirty="0">
                <a:solidFill>
                  <a:srgbClr val="292929"/>
                </a:solidFill>
              </a:rPr>
              <a:t>най</a:t>
            </a:r>
            <a:r>
              <a:rPr lang="es-ES" altLang="es-ES" sz="4400" dirty="0">
                <a:solidFill>
                  <a:srgbClr val="292929"/>
                </a:solidFill>
              </a:rPr>
              <a:t>   </a:t>
            </a:r>
            <a:r>
              <a:rPr lang="bg-BG" altLang="es-ES" sz="4400" dirty="0">
                <a:solidFill>
                  <a:srgbClr val="292929"/>
                </a:solidFill>
              </a:rPr>
              <a:t>класа</a:t>
            </a:r>
            <a:r>
              <a:rPr lang="es-ES" altLang="es-ES" sz="4400" dirty="0">
                <a:solidFill>
                  <a:srgbClr val="292929"/>
                </a:solidFill>
              </a:rPr>
              <a:t>   </a:t>
            </a:r>
            <a:r>
              <a:rPr lang="bg-BG" altLang="es-ES" sz="4400" dirty="0">
                <a:solidFill>
                  <a:srgbClr val="292929"/>
                </a:solidFill>
              </a:rPr>
              <a:t>бързият</a:t>
            </a:r>
            <a:endParaRPr lang="es-ES" altLang="es-ES" sz="4400" dirty="0">
              <a:solidFill>
                <a:srgbClr val="292929"/>
              </a:solidFill>
            </a:endParaRPr>
          </a:p>
        </p:txBody>
      </p:sp>
      <p:sp>
        <p:nvSpPr>
          <p:cNvPr id="165893" name="Rectangle 5">
            <a:hlinkClick r:id="" action="ppaction://hlinkshowjump?jump=nextslide">
              <a:snd r:embed="rId3" name="arrow.wav"/>
            </a:hlinkClick>
            <a:extLst>
              <a:ext uri="{FF2B5EF4-FFF2-40B4-BE49-F238E27FC236}">
                <a16:creationId xmlns:a16="http://schemas.microsoft.com/office/drawing/2014/main" id="{CDA97FFD-065A-FAAA-8DD7-F5C6026E01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43200" y="5029200"/>
            <a:ext cx="1295400" cy="762000"/>
          </a:xfrm>
          <a:prstGeom prst="rect">
            <a:avLst/>
          </a:prstGeom>
          <a:solidFill>
            <a:schemeClr val="accent1">
              <a:alpha val="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65894" name="Rectangle 6">
            <a:extLst>
              <a:ext uri="{FF2B5EF4-FFF2-40B4-BE49-F238E27FC236}">
                <a16:creationId xmlns:a16="http://schemas.microsoft.com/office/drawing/2014/main" id="{2252D858-94E3-8923-E906-9D09EF9507C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62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65895" name="Rectangle 7">
            <a:extLst>
              <a:ext uri="{FF2B5EF4-FFF2-40B4-BE49-F238E27FC236}">
                <a16:creationId xmlns:a16="http://schemas.microsoft.com/office/drawing/2014/main" id="{E783763F-7C69-48B0-4C24-E14FFE72BB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14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65896" name="Rectangle 8">
            <a:extLst>
              <a:ext uri="{FF2B5EF4-FFF2-40B4-BE49-F238E27FC236}">
                <a16:creationId xmlns:a16="http://schemas.microsoft.com/office/drawing/2014/main" id="{CC572B26-FCF4-D739-37BD-241205D059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67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65897" name="Rectangle 9">
            <a:extLst>
              <a:ext uri="{FF2B5EF4-FFF2-40B4-BE49-F238E27FC236}">
                <a16:creationId xmlns:a16="http://schemas.microsoft.com/office/drawing/2014/main" id="{6CCFA38D-DBDD-987C-F360-CA9A829D9D4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9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65898" name="Rectangle 10">
            <a:extLst>
              <a:ext uri="{FF2B5EF4-FFF2-40B4-BE49-F238E27FC236}">
                <a16:creationId xmlns:a16="http://schemas.microsoft.com/office/drawing/2014/main" id="{ED7EAE23-A5AE-F09B-E199-AD7131C758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65899" name="Rectangle 11">
            <a:extLst>
              <a:ext uri="{FF2B5EF4-FFF2-40B4-BE49-F238E27FC236}">
                <a16:creationId xmlns:a16="http://schemas.microsoft.com/office/drawing/2014/main" id="{ACDE41C5-29BD-F317-A0B5-98B4AF2FCD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4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65900" name="Rectangle 12">
            <a:extLst>
              <a:ext uri="{FF2B5EF4-FFF2-40B4-BE49-F238E27FC236}">
                <a16:creationId xmlns:a16="http://schemas.microsoft.com/office/drawing/2014/main" id="{61F2CD2F-FB9E-AADB-B5D7-28218ECF90E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76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65901" name="Rectangle 13">
            <a:extLst>
              <a:ext uri="{FF2B5EF4-FFF2-40B4-BE49-F238E27FC236}">
                <a16:creationId xmlns:a16="http://schemas.microsoft.com/office/drawing/2014/main" id="{9A17B5EB-7B77-EA87-5746-27C36F3E96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29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65902" name="Rectangle 14">
            <a:extLst>
              <a:ext uri="{FF2B5EF4-FFF2-40B4-BE49-F238E27FC236}">
                <a16:creationId xmlns:a16="http://schemas.microsoft.com/office/drawing/2014/main" id="{93087DC3-F3B3-9C36-E53F-07338BCB91D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81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65903" name="Rectangle 15">
            <a:extLst>
              <a:ext uri="{FF2B5EF4-FFF2-40B4-BE49-F238E27FC236}">
                <a16:creationId xmlns:a16="http://schemas.microsoft.com/office/drawing/2014/main" id="{1650E21E-F9D8-582B-D1BB-C2F3CF6B4E6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3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65904" name="Rectangle 16">
            <a:extLst>
              <a:ext uri="{FF2B5EF4-FFF2-40B4-BE49-F238E27FC236}">
                <a16:creationId xmlns:a16="http://schemas.microsoft.com/office/drawing/2014/main" id="{91C3DD07-6BE1-7C85-56AD-23EDEEB7084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86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65905" name="Rectangle 17">
            <a:extLst>
              <a:ext uri="{FF2B5EF4-FFF2-40B4-BE49-F238E27FC236}">
                <a16:creationId xmlns:a16="http://schemas.microsoft.com/office/drawing/2014/main" id="{06F2634E-414D-3B9C-927E-BDD5D91AD55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38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65906" name="Rectangle 18">
            <a:extLst>
              <a:ext uri="{FF2B5EF4-FFF2-40B4-BE49-F238E27FC236}">
                <a16:creationId xmlns:a16="http://schemas.microsoft.com/office/drawing/2014/main" id="{D41F90C0-5621-AC31-595F-94C7B6B4F1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1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65907" name="Rectangle 19">
            <a:extLst>
              <a:ext uri="{FF2B5EF4-FFF2-40B4-BE49-F238E27FC236}">
                <a16:creationId xmlns:a16="http://schemas.microsoft.com/office/drawing/2014/main" id="{88C59358-289D-9094-BB65-5AFBD215C9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43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65908" name="Rectangle 20">
            <a:extLst>
              <a:ext uri="{FF2B5EF4-FFF2-40B4-BE49-F238E27FC236}">
                <a16:creationId xmlns:a16="http://schemas.microsoft.com/office/drawing/2014/main" id="{CB1C9AA3-9DCE-D756-45E7-F7710E5185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5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65909" name="Rectangle 21">
            <a:extLst>
              <a:ext uri="{FF2B5EF4-FFF2-40B4-BE49-F238E27FC236}">
                <a16:creationId xmlns:a16="http://schemas.microsoft.com/office/drawing/2014/main" id="{059ED503-AC05-409B-379B-FCF8CA53829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48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65910" name="Rectangle 22">
            <a:extLst>
              <a:ext uri="{FF2B5EF4-FFF2-40B4-BE49-F238E27FC236}">
                <a16:creationId xmlns:a16="http://schemas.microsoft.com/office/drawing/2014/main" id="{E2B4F701-9313-79C6-EA86-BB546C4FCCD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00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65911" name="Rectangle 23">
            <a:extLst>
              <a:ext uri="{FF2B5EF4-FFF2-40B4-BE49-F238E27FC236}">
                <a16:creationId xmlns:a16="http://schemas.microsoft.com/office/drawing/2014/main" id="{2650ED9A-F747-5E9C-99AE-0C4F29F8ACE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53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65912" name="Rectangle 24">
            <a:extLst>
              <a:ext uri="{FF2B5EF4-FFF2-40B4-BE49-F238E27FC236}">
                <a16:creationId xmlns:a16="http://schemas.microsoft.com/office/drawing/2014/main" id="{DDCC2B75-AC35-03F0-C661-064BCE2E6D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05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65913" name="Rectangle 25">
            <a:extLst>
              <a:ext uri="{FF2B5EF4-FFF2-40B4-BE49-F238E27FC236}">
                <a16:creationId xmlns:a16="http://schemas.microsoft.com/office/drawing/2014/main" id="{86CC6469-A4D1-A80A-8E67-B70F53D7AC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65914" name="Rectangle 26">
            <a:extLst>
              <a:ext uri="{FF2B5EF4-FFF2-40B4-BE49-F238E27FC236}">
                <a16:creationId xmlns:a16="http://schemas.microsoft.com/office/drawing/2014/main" id="{CD53B50B-1A2C-173B-9778-3C53A0EF9BE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10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65915" name="Rectangle 27">
            <a:extLst>
              <a:ext uri="{FF2B5EF4-FFF2-40B4-BE49-F238E27FC236}">
                <a16:creationId xmlns:a16="http://schemas.microsoft.com/office/drawing/2014/main" id="{24A69A12-3BEB-CA17-9B4C-714537BCEE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62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65916" name="Rectangle 28">
            <a:extLst>
              <a:ext uri="{FF2B5EF4-FFF2-40B4-BE49-F238E27FC236}">
                <a16:creationId xmlns:a16="http://schemas.microsoft.com/office/drawing/2014/main" id="{963AA7BA-DDFF-A98F-7BF2-047324DF8CF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15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65917" name="Rectangle 29">
            <a:extLst>
              <a:ext uri="{FF2B5EF4-FFF2-40B4-BE49-F238E27FC236}">
                <a16:creationId xmlns:a16="http://schemas.microsoft.com/office/drawing/2014/main" id="{E2EC5F85-2B29-7927-B47A-204CFCE07DB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7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65918" name="Rectangle 30">
            <a:extLst>
              <a:ext uri="{FF2B5EF4-FFF2-40B4-BE49-F238E27FC236}">
                <a16:creationId xmlns:a16="http://schemas.microsoft.com/office/drawing/2014/main" id="{C49C75BF-820D-BDFC-AFA2-D31FC0AF7DD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9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65919" name="Rectangle 31">
            <a:extLst>
              <a:ext uri="{FF2B5EF4-FFF2-40B4-BE49-F238E27FC236}">
                <a16:creationId xmlns:a16="http://schemas.microsoft.com/office/drawing/2014/main" id="{D784A9C9-E98F-D4D3-81EC-D4B32EFC3F6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2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65920" name="Rectangle 32">
            <a:extLst>
              <a:ext uri="{FF2B5EF4-FFF2-40B4-BE49-F238E27FC236}">
                <a16:creationId xmlns:a16="http://schemas.microsoft.com/office/drawing/2014/main" id="{AD8CE19F-8E76-42E6-BCE5-C4D0321144B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24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65921" name="Rectangle 33">
            <a:extLst>
              <a:ext uri="{FF2B5EF4-FFF2-40B4-BE49-F238E27FC236}">
                <a16:creationId xmlns:a16="http://schemas.microsoft.com/office/drawing/2014/main" id="{AB8F0830-5C61-AD38-DEC0-0342A58E20C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77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65922" name="Rectangle 34">
            <a:extLst>
              <a:ext uri="{FF2B5EF4-FFF2-40B4-BE49-F238E27FC236}">
                <a16:creationId xmlns:a16="http://schemas.microsoft.com/office/drawing/2014/main" id="{BE930DD0-65A3-8794-9906-6D65862E28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29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65923" name="Rectangle 35">
            <a:extLst>
              <a:ext uri="{FF2B5EF4-FFF2-40B4-BE49-F238E27FC236}">
                <a16:creationId xmlns:a16="http://schemas.microsoft.com/office/drawing/2014/main" id="{B96DA079-3132-0F61-615C-DAB043E8006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81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</p:spTree>
  </p:cSld>
  <p:clrMapOvr>
    <a:masterClrMapping/>
  </p:clrMapOvr>
  <p:transition advClick="0"/>
</p:sld>
</file>

<file path=ppt/slides/slide1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6914" name="Rectangle 2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FACD167F-F7F4-3BB8-2B93-A226F5A4737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1143000"/>
            <a:ext cx="8302625" cy="31242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Той е най</a:t>
            </a:r>
            <a:r>
              <a:rPr lang="es-ES" altLang="es-ES" sz="4400" dirty="0">
                <a:solidFill>
                  <a:srgbClr val="292929"/>
                </a:solidFill>
              </a:rPr>
              <a:t> …</a:t>
            </a:r>
          </a:p>
        </p:txBody>
      </p:sp>
      <p:sp>
        <p:nvSpPr>
          <p:cNvPr id="166915" name="Rectangle 3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2CFD54F3-C242-0649-D935-25D11FCC15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533400"/>
            <a:ext cx="8302625" cy="6096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endParaRPr lang="es-ES" altLang="es-ES" sz="4800">
              <a:solidFill>
                <a:srgbClr val="CC3300"/>
              </a:solidFill>
            </a:endParaRPr>
          </a:p>
        </p:txBody>
      </p:sp>
      <p:sp>
        <p:nvSpPr>
          <p:cNvPr id="166916" name="Rectangle 4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AF41C936-AC4A-CBE1-C3BC-C3BECDB693D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4267200"/>
            <a:ext cx="8302625" cy="20574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es-ES" altLang="es-ES" sz="4400" dirty="0">
                <a:solidFill>
                  <a:srgbClr val="292929"/>
                </a:solidFill>
              </a:rPr>
              <a:t>e</a:t>
            </a:r>
            <a:r>
              <a:rPr lang="bg-BG" altLang="es-ES" sz="4400" dirty="0">
                <a:solidFill>
                  <a:srgbClr val="292929"/>
                </a:solidFill>
              </a:rPr>
              <a:t>  </a:t>
            </a:r>
            <a:r>
              <a:rPr lang="es-ES" altLang="es-ES" sz="4400" dirty="0">
                <a:solidFill>
                  <a:srgbClr val="292929"/>
                </a:solidFill>
              </a:rPr>
              <a:t> </a:t>
            </a:r>
            <a:r>
              <a:rPr lang="bg-BG" altLang="es-ES" sz="4400" dirty="0">
                <a:solidFill>
                  <a:srgbClr val="292929"/>
                </a:solidFill>
              </a:rPr>
              <a:t>от</a:t>
            </a:r>
            <a:r>
              <a:rPr lang="es-ES" altLang="es-ES" sz="4400" dirty="0">
                <a:solidFill>
                  <a:srgbClr val="292929"/>
                </a:solidFill>
              </a:rPr>
              <a:t>   </a:t>
            </a:r>
            <a:r>
              <a:rPr lang="bg-BG" altLang="es-ES" sz="4400" dirty="0">
                <a:solidFill>
                  <a:srgbClr val="292929"/>
                </a:solidFill>
              </a:rPr>
              <a:t>най</a:t>
            </a:r>
            <a:r>
              <a:rPr lang="es-ES" altLang="es-ES" sz="4400" dirty="0">
                <a:solidFill>
                  <a:srgbClr val="292929"/>
                </a:solidFill>
              </a:rPr>
              <a:t>   </a:t>
            </a:r>
            <a:r>
              <a:rPr lang="bg-BG" altLang="es-ES" sz="4400" dirty="0">
                <a:solidFill>
                  <a:srgbClr val="292929"/>
                </a:solidFill>
              </a:rPr>
              <a:t>класа</a:t>
            </a:r>
            <a:r>
              <a:rPr lang="es-ES" altLang="es-ES" sz="4400" dirty="0">
                <a:solidFill>
                  <a:srgbClr val="292929"/>
                </a:solidFill>
              </a:rPr>
              <a:t>   </a:t>
            </a:r>
            <a:r>
              <a:rPr lang="bg-BG" altLang="es-ES" sz="4400" dirty="0">
                <a:solidFill>
                  <a:srgbClr val="292929"/>
                </a:solidFill>
              </a:rPr>
              <a:t>бързият</a:t>
            </a:r>
            <a:endParaRPr lang="es-ES" altLang="es-ES" sz="4400" dirty="0">
              <a:solidFill>
                <a:srgbClr val="292929"/>
              </a:solidFill>
            </a:endParaRPr>
          </a:p>
        </p:txBody>
      </p:sp>
      <p:sp>
        <p:nvSpPr>
          <p:cNvPr id="166917" name="Rectangle 5">
            <a:hlinkClick r:id="" action="ppaction://hlinkshowjump?jump=nextslide">
              <a:snd r:embed="rId3" name="arrow.wav"/>
            </a:hlinkClick>
            <a:extLst>
              <a:ext uri="{FF2B5EF4-FFF2-40B4-BE49-F238E27FC236}">
                <a16:creationId xmlns:a16="http://schemas.microsoft.com/office/drawing/2014/main" id="{26421B60-A77E-11D3-28DD-A26E9FA7EB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9800" y="5029200"/>
            <a:ext cx="2133600" cy="762000"/>
          </a:xfrm>
          <a:prstGeom prst="rect">
            <a:avLst/>
          </a:prstGeom>
          <a:solidFill>
            <a:schemeClr val="accent1">
              <a:alpha val="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66918" name="Rectangle 6">
            <a:extLst>
              <a:ext uri="{FF2B5EF4-FFF2-40B4-BE49-F238E27FC236}">
                <a16:creationId xmlns:a16="http://schemas.microsoft.com/office/drawing/2014/main" id="{3B648B8A-62B6-D859-B1FF-1AB4EE85BA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62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66919" name="Rectangle 7">
            <a:extLst>
              <a:ext uri="{FF2B5EF4-FFF2-40B4-BE49-F238E27FC236}">
                <a16:creationId xmlns:a16="http://schemas.microsoft.com/office/drawing/2014/main" id="{F49A6533-8AFD-2489-D0B3-98991C0C5F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14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66920" name="Rectangle 8">
            <a:extLst>
              <a:ext uri="{FF2B5EF4-FFF2-40B4-BE49-F238E27FC236}">
                <a16:creationId xmlns:a16="http://schemas.microsoft.com/office/drawing/2014/main" id="{8E347E4B-EF56-6B86-9C28-19F80CACCBF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67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66921" name="Rectangle 9">
            <a:extLst>
              <a:ext uri="{FF2B5EF4-FFF2-40B4-BE49-F238E27FC236}">
                <a16:creationId xmlns:a16="http://schemas.microsoft.com/office/drawing/2014/main" id="{FF6258DD-801C-23C1-0CEF-B37C2E119C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9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66922" name="Rectangle 10">
            <a:extLst>
              <a:ext uri="{FF2B5EF4-FFF2-40B4-BE49-F238E27FC236}">
                <a16:creationId xmlns:a16="http://schemas.microsoft.com/office/drawing/2014/main" id="{24A6ACA2-ADAA-987D-42B6-E62D9EF2FF1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66923" name="Rectangle 11">
            <a:extLst>
              <a:ext uri="{FF2B5EF4-FFF2-40B4-BE49-F238E27FC236}">
                <a16:creationId xmlns:a16="http://schemas.microsoft.com/office/drawing/2014/main" id="{748CF7D1-6F0F-493D-1DF1-9CE004BE882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4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66924" name="Rectangle 12">
            <a:extLst>
              <a:ext uri="{FF2B5EF4-FFF2-40B4-BE49-F238E27FC236}">
                <a16:creationId xmlns:a16="http://schemas.microsoft.com/office/drawing/2014/main" id="{F383BB71-CD92-9AA0-726F-15720AEABA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76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66925" name="Rectangle 13">
            <a:extLst>
              <a:ext uri="{FF2B5EF4-FFF2-40B4-BE49-F238E27FC236}">
                <a16:creationId xmlns:a16="http://schemas.microsoft.com/office/drawing/2014/main" id="{78DA1F3C-2F4E-392F-D1C6-9087BFD6783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29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66926" name="Rectangle 14">
            <a:extLst>
              <a:ext uri="{FF2B5EF4-FFF2-40B4-BE49-F238E27FC236}">
                <a16:creationId xmlns:a16="http://schemas.microsoft.com/office/drawing/2014/main" id="{158FD687-7AF6-97D1-3ED9-0A5333BEECA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81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66927" name="Rectangle 15">
            <a:extLst>
              <a:ext uri="{FF2B5EF4-FFF2-40B4-BE49-F238E27FC236}">
                <a16:creationId xmlns:a16="http://schemas.microsoft.com/office/drawing/2014/main" id="{57F94E97-C246-9E73-1E49-2E72E5F3441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3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66928" name="Rectangle 16">
            <a:extLst>
              <a:ext uri="{FF2B5EF4-FFF2-40B4-BE49-F238E27FC236}">
                <a16:creationId xmlns:a16="http://schemas.microsoft.com/office/drawing/2014/main" id="{1FBEA06D-C8F8-3B0E-D08F-354904F49E4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86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66929" name="Rectangle 17">
            <a:extLst>
              <a:ext uri="{FF2B5EF4-FFF2-40B4-BE49-F238E27FC236}">
                <a16:creationId xmlns:a16="http://schemas.microsoft.com/office/drawing/2014/main" id="{816586FF-2F2E-32C8-7BFC-9C6E67AD51C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38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66930" name="Rectangle 18">
            <a:extLst>
              <a:ext uri="{FF2B5EF4-FFF2-40B4-BE49-F238E27FC236}">
                <a16:creationId xmlns:a16="http://schemas.microsoft.com/office/drawing/2014/main" id="{546065A2-B583-0F5B-EC84-BA419AFEF15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1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66931" name="Rectangle 19">
            <a:extLst>
              <a:ext uri="{FF2B5EF4-FFF2-40B4-BE49-F238E27FC236}">
                <a16:creationId xmlns:a16="http://schemas.microsoft.com/office/drawing/2014/main" id="{E0DD294F-2D79-19BB-5B44-51EF632B1D6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43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66932" name="Rectangle 20">
            <a:extLst>
              <a:ext uri="{FF2B5EF4-FFF2-40B4-BE49-F238E27FC236}">
                <a16:creationId xmlns:a16="http://schemas.microsoft.com/office/drawing/2014/main" id="{EB54BF6E-8DCB-9F12-3926-D1265CE83C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5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66933" name="Rectangle 21">
            <a:extLst>
              <a:ext uri="{FF2B5EF4-FFF2-40B4-BE49-F238E27FC236}">
                <a16:creationId xmlns:a16="http://schemas.microsoft.com/office/drawing/2014/main" id="{379650B5-ABAB-02EE-6168-6CFBD172B24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48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66934" name="Rectangle 22">
            <a:extLst>
              <a:ext uri="{FF2B5EF4-FFF2-40B4-BE49-F238E27FC236}">
                <a16:creationId xmlns:a16="http://schemas.microsoft.com/office/drawing/2014/main" id="{F3524510-6A64-C310-7DA7-F2C585D247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00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66935" name="Rectangle 23">
            <a:extLst>
              <a:ext uri="{FF2B5EF4-FFF2-40B4-BE49-F238E27FC236}">
                <a16:creationId xmlns:a16="http://schemas.microsoft.com/office/drawing/2014/main" id="{73D64CF0-A08D-61D7-AEFA-85705581167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53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66936" name="Rectangle 24">
            <a:extLst>
              <a:ext uri="{FF2B5EF4-FFF2-40B4-BE49-F238E27FC236}">
                <a16:creationId xmlns:a16="http://schemas.microsoft.com/office/drawing/2014/main" id="{C9DE6AA2-D385-832A-6914-ACE8BC3DA26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05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66937" name="Rectangle 25">
            <a:extLst>
              <a:ext uri="{FF2B5EF4-FFF2-40B4-BE49-F238E27FC236}">
                <a16:creationId xmlns:a16="http://schemas.microsoft.com/office/drawing/2014/main" id="{95FBCFF9-9C14-7643-EC54-16C4A2C08FA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66938" name="Rectangle 26">
            <a:extLst>
              <a:ext uri="{FF2B5EF4-FFF2-40B4-BE49-F238E27FC236}">
                <a16:creationId xmlns:a16="http://schemas.microsoft.com/office/drawing/2014/main" id="{D0F0E904-4EC1-9FCC-7251-4FBDC42B9C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10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66939" name="Rectangle 27">
            <a:extLst>
              <a:ext uri="{FF2B5EF4-FFF2-40B4-BE49-F238E27FC236}">
                <a16:creationId xmlns:a16="http://schemas.microsoft.com/office/drawing/2014/main" id="{B82F64F9-6BEC-555D-C551-6F5C3A60ECB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62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66940" name="Rectangle 28">
            <a:extLst>
              <a:ext uri="{FF2B5EF4-FFF2-40B4-BE49-F238E27FC236}">
                <a16:creationId xmlns:a16="http://schemas.microsoft.com/office/drawing/2014/main" id="{3FA73DAE-775B-E413-3016-C7D4D825971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15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66941" name="Rectangle 29">
            <a:extLst>
              <a:ext uri="{FF2B5EF4-FFF2-40B4-BE49-F238E27FC236}">
                <a16:creationId xmlns:a16="http://schemas.microsoft.com/office/drawing/2014/main" id="{A35866B2-5B5B-0209-6A6F-C457B42CE62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7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66942" name="Rectangle 30">
            <a:extLst>
              <a:ext uri="{FF2B5EF4-FFF2-40B4-BE49-F238E27FC236}">
                <a16:creationId xmlns:a16="http://schemas.microsoft.com/office/drawing/2014/main" id="{3F224FB4-619A-311C-FBFB-B3731184DAB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9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66943" name="Rectangle 31">
            <a:extLst>
              <a:ext uri="{FF2B5EF4-FFF2-40B4-BE49-F238E27FC236}">
                <a16:creationId xmlns:a16="http://schemas.microsoft.com/office/drawing/2014/main" id="{BCD37564-B8D2-855C-18ED-440FB47E16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2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66944" name="Rectangle 32">
            <a:extLst>
              <a:ext uri="{FF2B5EF4-FFF2-40B4-BE49-F238E27FC236}">
                <a16:creationId xmlns:a16="http://schemas.microsoft.com/office/drawing/2014/main" id="{E63482F1-593D-4C3A-951C-B81BBB79C53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24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66945" name="Rectangle 33">
            <a:extLst>
              <a:ext uri="{FF2B5EF4-FFF2-40B4-BE49-F238E27FC236}">
                <a16:creationId xmlns:a16="http://schemas.microsoft.com/office/drawing/2014/main" id="{1421B212-802A-01D2-491C-FB7C825D2A1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77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66946" name="Rectangle 34">
            <a:extLst>
              <a:ext uri="{FF2B5EF4-FFF2-40B4-BE49-F238E27FC236}">
                <a16:creationId xmlns:a16="http://schemas.microsoft.com/office/drawing/2014/main" id="{88107117-5887-B2AB-269D-7B260079A4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29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66947" name="Rectangle 35">
            <a:extLst>
              <a:ext uri="{FF2B5EF4-FFF2-40B4-BE49-F238E27FC236}">
                <a16:creationId xmlns:a16="http://schemas.microsoft.com/office/drawing/2014/main" id="{DEE7B100-5E23-F640-A34A-4CF57F3C80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81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</p:spTree>
  </p:cSld>
  <p:clrMapOvr>
    <a:masterClrMapping/>
  </p:clrMapOvr>
  <p:transition advClick="0"/>
</p:sld>
</file>

<file path=ppt/slides/slide1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7938" name="Rectangle 2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7B6F25CB-8A9D-2E01-887D-D1738076E3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1143000"/>
            <a:ext cx="8302625" cy="31242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Той е най-бързият</a:t>
            </a:r>
            <a:r>
              <a:rPr lang="es-ES" altLang="es-ES" sz="4400" dirty="0">
                <a:solidFill>
                  <a:srgbClr val="292929"/>
                </a:solidFill>
              </a:rPr>
              <a:t> …</a:t>
            </a:r>
          </a:p>
        </p:txBody>
      </p:sp>
      <p:sp>
        <p:nvSpPr>
          <p:cNvPr id="167939" name="Rectangle 3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0F8336E4-47AD-6110-DAA8-5AA180AAC2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533400"/>
            <a:ext cx="8302625" cy="6096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endParaRPr lang="es-ES" altLang="es-ES" sz="4800">
              <a:solidFill>
                <a:srgbClr val="CC3300"/>
              </a:solidFill>
            </a:endParaRPr>
          </a:p>
        </p:txBody>
      </p:sp>
      <p:sp>
        <p:nvSpPr>
          <p:cNvPr id="167940" name="Rectangle 4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1F4870CF-8392-AC0B-1D17-69FC7AA689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4267200"/>
            <a:ext cx="8302625" cy="20574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es-ES" altLang="es-ES" sz="4400" dirty="0">
                <a:solidFill>
                  <a:srgbClr val="292929"/>
                </a:solidFill>
              </a:rPr>
              <a:t>e</a:t>
            </a:r>
            <a:r>
              <a:rPr lang="bg-BG" altLang="es-ES" sz="4400" dirty="0">
                <a:solidFill>
                  <a:srgbClr val="292929"/>
                </a:solidFill>
              </a:rPr>
              <a:t>  </a:t>
            </a:r>
            <a:r>
              <a:rPr lang="es-ES" altLang="es-ES" sz="4400" dirty="0">
                <a:solidFill>
                  <a:srgbClr val="292929"/>
                </a:solidFill>
              </a:rPr>
              <a:t> </a:t>
            </a:r>
            <a:r>
              <a:rPr lang="bg-BG" altLang="es-ES" sz="4400" dirty="0">
                <a:solidFill>
                  <a:srgbClr val="292929"/>
                </a:solidFill>
              </a:rPr>
              <a:t>от</a:t>
            </a:r>
            <a:r>
              <a:rPr lang="es-ES" altLang="es-ES" sz="4400" dirty="0">
                <a:solidFill>
                  <a:srgbClr val="292929"/>
                </a:solidFill>
              </a:rPr>
              <a:t>   </a:t>
            </a:r>
            <a:r>
              <a:rPr lang="bg-BG" altLang="es-ES" sz="4400" dirty="0">
                <a:solidFill>
                  <a:srgbClr val="292929"/>
                </a:solidFill>
              </a:rPr>
              <a:t>най</a:t>
            </a:r>
            <a:r>
              <a:rPr lang="es-ES" altLang="es-ES" sz="4400" dirty="0">
                <a:solidFill>
                  <a:srgbClr val="292929"/>
                </a:solidFill>
              </a:rPr>
              <a:t>   </a:t>
            </a:r>
            <a:r>
              <a:rPr lang="bg-BG" altLang="es-ES" sz="4400" dirty="0">
                <a:solidFill>
                  <a:srgbClr val="292929"/>
                </a:solidFill>
              </a:rPr>
              <a:t>класа</a:t>
            </a:r>
            <a:r>
              <a:rPr lang="es-ES" altLang="es-ES" sz="4400" dirty="0">
                <a:solidFill>
                  <a:srgbClr val="292929"/>
                </a:solidFill>
              </a:rPr>
              <a:t>   </a:t>
            </a:r>
            <a:r>
              <a:rPr lang="bg-BG" altLang="es-ES" sz="4400" dirty="0">
                <a:solidFill>
                  <a:srgbClr val="292929"/>
                </a:solidFill>
              </a:rPr>
              <a:t>бързият</a:t>
            </a:r>
            <a:endParaRPr lang="es-ES" altLang="es-ES" sz="4400" dirty="0">
              <a:solidFill>
                <a:srgbClr val="292929"/>
              </a:solidFill>
            </a:endParaRPr>
          </a:p>
        </p:txBody>
      </p:sp>
      <p:sp>
        <p:nvSpPr>
          <p:cNvPr id="167941" name="Rectangle 5">
            <a:hlinkClick r:id="" action="ppaction://hlinkshowjump?jump=nextslide">
              <a:snd r:embed="rId3" name="arrow.wav"/>
            </a:hlinkClick>
            <a:extLst>
              <a:ext uri="{FF2B5EF4-FFF2-40B4-BE49-F238E27FC236}">
                <a16:creationId xmlns:a16="http://schemas.microsoft.com/office/drawing/2014/main" id="{25FDAC5A-9C41-5B75-46DB-F64A8647ECF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24000" y="4953000"/>
            <a:ext cx="990600" cy="762000"/>
          </a:xfrm>
          <a:prstGeom prst="rect">
            <a:avLst/>
          </a:prstGeom>
          <a:solidFill>
            <a:schemeClr val="accent1">
              <a:alpha val="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67942" name="Rectangle 6">
            <a:extLst>
              <a:ext uri="{FF2B5EF4-FFF2-40B4-BE49-F238E27FC236}">
                <a16:creationId xmlns:a16="http://schemas.microsoft.com/office/drawing/2014/main" id="{572AE577-68CB-8635-FA55-F129DDA614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62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67943" name="Rectangle 7">
            <a:extLst>
              <a:ext uri="{FF2B5EF4-FFF2-40B4-BE49-F238E27FC236}">
                <a16:creationId xmlns:a16="http://schemas.microsoft.com/office/drawing/2014/main" id="{0155712D-3CE2-1642-A4AF-4A7B93AA17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14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67944" name="Rectangle 8">
            <a:extLst>
              <a:ext uri="{FF2B5EF4-FFF2-40B4-BE49-F238E27FC236}">
                <a16:creationId xmlns:a16="http://schemas.microsoft.com/office/drawing/2014/main" id="{CB4A5892-766B-5E80-9FD4-C2FECED2B06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67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67945" name="Rectangle 9">
            <a:extLst>
              <a:ext uri="{FF2B5EF4-FFF2-40B4-BE49-F238E27FC236}">
                <a16:creationId xmlns:a16="http://schemas.microsoft.com/office/drawing/2014/main" id="{B35C2237-1260-B2F6-6F8B-270A3DC045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9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67946" name="Rectangle 10">
            <a:extLst>
              <a:ext uri="{FF2B5EF4-FFF2-40B4-BE49-F238E27FC236}">
                <a16:creationId xmlns:a16="http://schemas.microsoft.com/office/drawing/2014/main" id="{CF7686DF-414E-40E0-5865-EF29DF9564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67947" name="Rectangle 11">
            <a:extLst>
              <a:ext uri="{FF2B5EF4-FFF2-40B4-BE49-F238E27FC236}">
                <a16:creationId xmlns:a16="http://schemas.microsoft.com/office/drawing/2014/main" id="{0CC32E55-CB06-A9BF-A2BE-5CA6AF2C282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4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67948" name="Rectangle 12">
            <a:extLst>
              <a:ext uri="{FF2B5EF4-FFF2-40B4-BE49-F238E27FC236}">
                <a16:creationId xmlns:a16="http://schemas.microsoft.com/office/drawing/2014/main" id="{A6CDDEAC-D5E3-4B09-4B59-B003034362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76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67949" name="Rectangle 13">
            <a:extLst>
              <a:ext uri="{FF2B5EF4-FFF2-40B4-BE49-F238E27FC236}">
                <a16:creationId xmlns:a16="http://schemas.microsoft.com/office/drawing/2014/main" id="{CD7EA948-A91E-F4F5-91DE-0779B8BE631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29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67950" name="Rectangle 14">
            <a:extLst>
              <a:ext uri="{FF2B5EF4-FFF2-40B4-BE49-F238E27FC236}">
                <a16:creationId xmlns:a16="http://schemas.microsoft.com/office/drawing/2014/main" id="{D8DBA638-07C9-B6E0-1A51-1A53C32961B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81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67951" name="Rectangle 15">
            <a:extLst>
              <a:ext uri="{FF2B5EF4-FFF2-40B4-BE49-F238E27FC236}">
                <a16:creationId xmlns:a16="http://schemas.microsoft.com/office/drawing/2014/main" id="{FFA02C29-17B8-5639-2FA5-DCB9F5709F3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3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67952" name="Rectangle 16">
            <a:extLst>
              <a:ext uri="{FF2B5EF4-FFF2-40B4-BE49-F238E27FC236}">
                <a16:creationId xmlns:a16="http://schemas.microsoft.com/office/drawing/2014/main" id="{D75897CC-2945-E6C5-E18B-17114A0561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86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67953" name="Rectangle 17">
            <a:extLst>
              <a:ext uri="{FF2B5EF4-FFF2-40B4-BE49-F238E27FC236}">
                <a16:creationId xmlns:a16="http://schemas.microsoft.com/office/drawing/2014/main" id="{61DC6B60-FA2A-15A5-293C-E34D07A16B0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38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67954" name="Rectangle 18">
            <a:extLst>
              <a:ext uri="{FF2B5EF4-FFF2-40B4-BE49-F238E27FC236}">
                <a16:creationId xmlns:a16="http://schemas.microsoft.com/office/drawing/2014/main" id="{0A29D35C-659A-EDAC-8B5A-5E0E9ECAFC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1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67955" name="Rectangle 19">
            <a:extLst>
              <a:ext uri="{FF2B5EF4-FFF2-40B4-BE49-F238E27FC236}">
                <a16:creationId xmlns:a16="http://schemas.microsoft.com/office/drawing/2014/main" id="{D69D5767-6C6E-200C-9DF9-66036630E60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43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67956" name="Rectangle 20">
            <a:extLst>
              <a:ext uri="{FF2B5EF4-FFF2-40B4-BE49-F238E27FC236}">
                <a16:creationId xmlns:a16="http://schemas.microsoft.com/office/drawing/2014/main" id="{9EA190F6-1DB5-490A-FCC0-457F0FB685B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5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67957" name="Rectangle 21">
            <a:extLst>
              <a:ext uri="{FF2B5EF4-FFF2-40B4-BE49-F238E27FC236}">
                <a16:creationId xmlns:a16="http://schemas.microsoft.com/office/drawing/2014/main" id="{0DAB92C7-5EA4-C1DC-BFB8-E5C598961A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48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67958" name="Rectangle 22">
            <a:extLst>
              <a:ext uri="{FF2B5EF4-FFF2-40B4-BE49-F238E27FC236}">
                <a16:creationId xmlns:a16="http://schemas.microsoft.com/office/drawing/2014/main" id="{57D8B737-007B-88C1-DEBF-49CC3E8B9F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00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67959" name="Rectangle 23">
            <a:extLst>
              <a:ext uri="{FF2B5EF4-FFF2-40B4-BE49-F238E27FC236}">
                <a16:creationId xmlns:a16="http://schemas.microsoft.com/office/drawing/2014/main" id="{C9CBD57C-0CC8-AE54-C26B-FAD77D84F18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53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67960" name="Rectangle 24">
            <a:extLst>
              <a:ext uri="{FF2B5EF4-FFF2-40B4-BE49-F238E27FC236}">
                <a16:creationId xmlns:a16="http://schemas.microsoft.com/office/drawing/2014/main" id="{20D0F43B-7D9C-5DB8-1F4B-4101BDAC72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05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67961" name="Rectangle 25">
            <a:extLst>
              <a:ext uri="{FF2B5EF4-FFF2-40B4-BE49-F238E27FC236}">
                <a16:creationId xmlns:a16="http://schemas.microsoft.com/office/drawing/2014/main" id="{EDFCD19C-2B3D-C087-901B-C5FE708094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67962" name="Rectangle 26">
            <a:extLst>
              <a:ext uri="{FF2B5EF4-FFF2-40B4-BE49-F238E27FC236}">
                <a16:creationId xmlns:a16="http://schemas.microsoft.com/office/drawing/2014/main" id="{AF4AC400-DBCD-3071-C99E-F241388BC2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10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67963" name="Rectangle 27">
            <a:extLst>
              <a:ext uri="{FF2B5EF4-FFF2-40B4-BE49-F238E27FC236}">
                <a16:creationId xmlns:a16="http://schemas.microsoft.com/office/drawing/2014/main" id="{8CBFB2E7-387D-0199-401A-D93A85E9DB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62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67964" name="Rectangle 28">
            <a:extLst>
              <a:ext uri="{FF2B5EF4-FFF2-40B4-BE49-F238E27FC236}">
                <a16:creationId xmlns:a16="http://schemas.microsoft.com/office/drawing/2014/main" id="{918A4B17-11A2-2F1B-9082-0D9D02B8EB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15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67965" name="Rectangle 29">
            <a:extLst>
              <a:ext uri="{FF2B5EF4-FFF2-40B4-BE49-F238E27FC236}">
                <a16:creationId xmlns:a16="http://schemas.microsoft.com/office/drawing/2014/main" id="{DA9E101A-B78E-6FB1-D47C-0F24D68AA84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7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67966" name="Rectangle 30">
            <a:extLst>
              <a:ext uri="{FF2B5EF4-FFF2-40B4-BE49-F238E27FC236}">
                <a16:creationId xmlns:a16="http://schemas.microsoft.com/office/drawing/2014/main" id="{1CE660C6-C413-BE5A-757D-5ACF3C3744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9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67967" name="Rectangle 31">
            <a:extLst>
              <a:ext uri="{FF2B5EF4-FFF2-40B4-BE49-F238E27FC236}">
                <a16:creationId xmlns:a16="http://schemas.microsoft.com/office/drawing/2014/main" id="{8F8421C7-03E1-142B-815F-A5C8CCEFF9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2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67968" name="Rectangle 32">
            <a:extLst>
              <a:ext uri="{FF2B5EF4-FFF2-40B4-BE49-F238E27FC236}">
                <a16:creationId xmlns:a16="http://schemas.microsoft.com/office/drawing/2014/main" id="{624CE033-810B-6A70-0440-92E9876D44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24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67969" name="Rectangle 33">
            <a:extLst>
              <a:ext uri="{FF2B5EF4-FFF2-40B4-BE49-F238E27FC236}">
                <a16:creationId xmlns:a16="http://schemas.microsoft.com/office/drawing/2014/main" id="{917C19C0-CB1D-E15D-9ADB-A77A73B968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77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67970" name="Rectangle 34">
            <a:extLst>
              <a:ext uri="{FF2B5EF4-FFF2-40B4-BE49-F238E27FC236}">
                <a16:creationId xmlns:a16="http://schemas.microsoft.com/office/drawing/2014/main" id="{12E29729-30A7-7819-2C21-66F8F22143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29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67971" name="Rectangle 35">
            <a:extLst>
              <a:ext uri="{FF2B5EF4-FFF2-40B4-BE49-F238E27FC236}">
                <a16:creationId xmlns:a16="http://schemas.microsoft.com/office/drawing/2014/main" id="{9BB4A764-BA37-EC41-AA6C-C1A6C3B1394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81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</p:spTree>
  </p:cSld>
  <p:clrMapOvr>
    <a:masterClrMapping/>
  </p:clrMapOvr>
  <p:transition advClick="0"/>
</p:sld>
</file>

<file path=ppt/slides/slide1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8962" name="Rectangle 2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32B6E831-9744-9892-65A5-DD36FDD8AFF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1143000"/>
            <a:ext cx="8302625" cy="31242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Той е най-бързият от</a:t>
            </a:r>
            <a:r>
              <a:rPr lang="es-ES" altLang="es-ES" sz="4400" dirty="0">
                <a:solidFill>
                  <a:srgbClr val="292929"/>
                </a:solidFill>
              </a:rPr>
              <a:t> …</a:t>
            </a:r>
          </a:p>
        </p:txBody>
      </p:sp>
      <p:sp>
        <p:nvSpPr>
          <p:cNvPr id="168963" name="Rectangle 3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F6BFABBD-D4F3-B172-F3B4-F8A0B006DEA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533400"/>
            <a:ext cx="8302625" cy="6096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endParaRPr lang="es-ES" altLang="es-ES" sz="4800">
              <a:solidFill>
                <a:srgbClr val="CC3300"/>
              </a:solidFill>
            </a:endParaRPr>
          </a:p>
        </p:txBody>
      </p:sp>
      <p:sp>
        <p:nvSpPr>
          <p:cNvPr id="168964" name="Rectangle 4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61A5C099-F74A-5681-867B-42851819D41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4267200"/>
            <a:ext cx="8302625" cy="20574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es-ES" altLang="es-ES" sz="4400" dirty="0">
                <a:solidFill>
                  <a:srgbClr val="292929"/>
                </a:solidFill>
              </a:rPr>
              <a:t>e</a:t>
            </a:r>
            <a:r>
              <a:rPr lang="bg-BG" altLang="es-ES" sz="4400" dirty="0">
                <a:solidFill>
                  <a:srgbClr val="292929"/>
                </a:solidFill>
              </a:rPr>
              <a:t>  </a:t>
            </a:r>
            <a:r>
              <a:rPr lang="es-ES" altLang="es-ES" sz="4400" dirty="0">
                <a:solidFill>
                  <a:srgbClr val="292929"/>
                </a:solidFill>
              </a:rPr>
              <a:t> </a:t>
            </a:r>
            <a:r>
              <a:rPr lang="bg-BG" altLang="es-ES" sz="4400" dirty="0">
                <a:solidFill>
                  <a:srgbClr val="292929"/>
                </a:solidFill>
              </a:rPr>
              <a:t>от</a:t>
            </a:r>
            <a:r>
              <a:rPr lang="es-ES" altLang="es-ES" sz="4400" dirty="0">
                <a:solidFill>
                  <a:srgbClr val="292929"/>
                </a:solidFill>
              </a:rPr>
              <a:t>   </a:t>
            </a:r>
            <a:r>
              <a:rPr lang="bg-BG" altLang="es-ES" sz="4400" dirty="0">
                <a:solidFill>
                  <a:srgbClr val="292929"/>
                </a:solidFill>
              </a:rPr>
              <a:t>най</a:t>
            </a:r>
            <a:r>
              <a:rPr lang="es-ES" altLang="es-ES" sz="4400" dirty="0">
                <a:solidFill>
                  <a:srgbClr val="292929"/>
                </a:solidFill>
              </a:rPr>
              <a:t>   </a:t>
            </a:r>
            <a:r>
              <a:rPr lang="bg-BG" altLang="es-ES" sz="4400" dirty="0">
                <a:solidFill>
                  <a:srgbClr val="292929"/>
                </a:solidFill>
              </a:rPr>
              <a:t>класа</a:t>
            </a:r>
            <a:r>
              <a:rPr lang="es-ES" altLang="es-ES" sz="4400" dirty="0">
                <a:solidFill>
                  <a:srgbClr val="292929"/>
                </a:solidFill>
              </a:rPr>
              <a:t>   </a:t>
            </a:r>
            <a:r>
              <a:rPr lang="bg-BG" altLang="es-ES" sz="4400" dirty="0">
                <a:solidFill>
                  <a:srgbClr val="292929"/>
                </a:solidFill>
              </a:rPr>
              <a:t>бързият</a:t>
            </a:r>
            <a:endParaRPr lang="es-ES" altLang="es-ES" sz="4400" dirty="0">
              <a:solidFill>
                <a:srgbClr val="292929"/>
              </a:solidFill>
            </a:endParaRPr>
          </a:p>
        </p:txBody>
      </p:sp>
      <p:sp>
        <p:nvSpPr>
          <p:cNvPr id="168965" name="Rectangle 5">
            <a:hlinkClick r:id="" action="ppaction://hlinkshowjump?jump=nextslide">
              <a:snd r:embed="rId3" name="arrow.wav"/>
            </a:hlinkClick>
            <a:extLst>
              <a:ext uri="{FF2B5EF4-FFF2-40B4-BE49-F238E27FC236}">
                <a16:creationId xmlns:a16="http://schemas.microsoft.com/office/drawing/2014/main" id="{964C07EE-655F-7191-6E63-EC3173C56F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86200" y="5029200"/>
            <a:ext cx="2057400" cy="762000"/>
          </a:xfrm>
          <a:prstGeom prst="rect">
            <a:avLst/>
          </a:prstGeom>
          <a:solidFill>
            <a:schemeClr val="accent1">
              <a:alpha val="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68966" name="Rectangle 6">
            <a:extLst>
              <a:ext uri="{FF2B5EF4-FFF2-40B4-BE49-F238E27FC236}">
                <a16:creationId xmlns:a16="http://schemas.microsoft.com/office/drawing/2014/main" id="{78FEA83A-D8F8-66E8-BDD5-06E001BABC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62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68967" name="Rectangle 7">
            <a:extLst>
              <a:ext uri="{FF2B5EF4-FFF2-40B4-BE49-F238E27FC236}">
                <a16:creationId xmlns:a16="http://schemas.microsoft.com/office/drawing/2014/main" id="{D425AE21-762E-FD79-A245-E9B58FD40EE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14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68968" name="Rectangle 8">
            <a:extLst>
              <a:ext uri="{FF2B5EF4-FFF2-40B4-BE49-F238E27FC236}">
                <a16:creationId xmlns:a16="http://schemas.microsoft.com/office/drawing/2014/main" id="{761881DA-1286-5457-AA3C-312A4C12D84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67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68969" name="Rectangle 9">
            <a:extLst>
              <a:ext uri="{FF2B5EF4-FFF2-40B4-BE49-F238E27FC236}">
                <a16:creationId xmlns:a16="http://schemas.microsoft.com/office/drawing/2014/main" id="{FC59EECF-C314-3FBC-B42C-C218360CC3A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9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68970" name="Rectangle 10">
            <a:extLst>
              <a:ext uri="{FF2B5EF4-FFF2-40B4-BE49-F238E27FC236}">
                <a16:creationId xmlns:a16="http://schemas.microsoft.com/office/drawing/2014/main" id="{5E5E61A6-CD26-4A24-5E39-08D649230E4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68971" name="Rectangle 11">
            <a:extLst>
              <a:ext uri="{FF2B5EF4-FFF2-40B4-BE49-F238E27FC236}">
                <a16:creationId xmlns:a16="http://schemas.microsoft.com/office/drawing/2014/main" id="{987F2A79-9934-4D76-50A5-7D7A019397F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4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68972" name="Rectangle 12">
            <a:extLst>
              <a:ext uri="{FF2B5EF4-FFF2-40B4-BE49-F238E27FC236}">
                <a16:creationId xmlns:a16="http://schemas.microsoft.com/office/drawing/2014/main" id="{55ACF8E4-6DFC-0E34-F9B5-F25FE01683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76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68973" name="Rectangle 13">
            <a:extLst>
              <a:ext uri="{FF2B5EF4-FFF2-40B4-BE49-F238E27FC236}">
                <a16:creationId xmlns:a16="http://schemas.microsoft.com/office/drawing/2014/main" id="{95DE3CD6-59FA-6403-41D7-57127894F79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29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68974" name="Rectangle 14">
            <a:extLst>
              <a:ext uri="{FF2B5EF4-FFF2-40B4-BE49-F238E27FC236}">
                <a16:creationId xmlns:a16="http://schemas.microsoft.com/office/drawing/2014/main" id="{649EC23B-3816-E4A7-1F60-301D23F36E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81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68975" name="Rectangle 15">
            <a:extLst>
              <a:ext uri="{FF2B5EF4-FFF2-40B4-BE49-F238E27FC236}">
                <a16:creationId xmlns:a16="http://schemas.microsoft.com/office/drawing/2014/main" id="{9FE12A3B-C57C-0D11-19D4-A99EADDD38D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3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68976" name="Rectangle 16">
            <a:extLst>
              <a:ext uri="{FF2B5EF4-FFF2-40B4-BE49-F238E27FC236}">
                <a16:creationId xmlns:a16="http://schemas.microsoft.com/office/drawing/2014/main" id="{EB145FA8-EEBA-201A-3614-F2DC4C9764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86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68977" name="Rectangle 17">
            <a:extLst>
              <a:ext uri="{FF2B5EF4-FFF2-40B4-BE49-F238E27FC236}">
                <a16:creationId xmlns:a16="http://schemas.microsoft.com/office/drawing/2014/main" id="{25C3BF06-46A4-0FC6-5D3D-EF94A00A9D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38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68978" name="Rectangle 18">
            <a:extLst>
              <a:ext uri="{FF2B5EF4-FFF2-40B4-BE49-F238E27FC236}">
                <a16:creationId xmlns:a16="http://schemas.microsoft.com/office/drawing/2014/main" id="{404DB2BD-CFA0-EE4A-2D75-292B90360FE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1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68979" name="Rectangle 19">
            <a:extLst>
              <a:ext uri="{FF2B5EF4-FFF2-40B4-BE49-F238E27FC236}">
                <a16:creationId xmlns:a16="http://schemas.microsoft.com/office/drawing/2014/main" id="{D3DA72EC-3BE0-0883-BC09-447EC625462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43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68980" name="Rectangle 20">
            <a:extLst>
              <a:ext uri="{FF2B5EF4-FFF2-40B4-BE49-F238E27FC236}">
                <a16:creationId xmlns:a16="http://schemas.microsoft.com/office/drawing/2014/main" id="{6F3FC93A-4265-3237-72BF-BD5B6084FE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5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68981" name="Rectangle 21">
            <a:extLst>
              <a:ext uri="{FF2B5EF4-FFF2-40B4-BE49-F238E27FC236}">
                <a16:creationId xmlns:a16="http://schemas.microsoft.com/office/drawing/2014/main" id="{DCC4CBD4-A3E9-1D76-443D-A52CA293AD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48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68982" name="Rectangle 22">
            <a:extLst>
              <a:ext uri="{FF2B5EF4-FFF2-40B4-BE49-F238E27FC236}">
                <a16:creationId xmlns:a16="http://schemas.microsoft.com/office/drawing/2014/main" id="{ED59A4C6-ABE0-3E68-3269-7327C013912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00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68983" name="Rectangle 23">
            <a:extLst>
              <a:ext uri="{FF2B5EF4-FFF2-40B4-BE49-F238E27FC236}">
                <a16:creationId xmlns:a16="http://schemas.microsoft.com/office/drawing/2014/main" id="{C2AD2A85-4751-072C-34FF-95F5107DE1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53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68984" name="Rectangle 24">
            <a:extLst>
              <a:ext uri="{FF2B5EF4-FFF2-40B4-BE49-F238E27FC236}">
                <a16:creationId xmlns:a16="http://schemas.microsoft.com/office/drawing/2014/main" id="{8F599BD5-6AE2-BDDD-7AA0-426BDE39ED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05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68985" name="Rectangle 25">
            <a:extLst>
              <a:ext uri="{FF2B5EF4-FFF2-40B4-BE49-F238E27FC236}">
                <a16:creationId xmlns:a16="http://schemas.microsoft.com/office/drawing/2014/main" id="{95A9A9A1-DCB1-EB8C-F68D-49895BE231F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68986" name="Rectangle 26">
            <a:extLst>
              <a:ext uri="{FF2B5EF4-FFF2-40B4-BE49-F238E27FC236}">
                <a16:creationId xmlns:a16="http://schemas.microsoft.com/office/drawing/2014/main" id="{2C1B086B-ECF7-00B5-B456-317491FE53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10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68987" name="Rectangle 27">
            <a:extLst>
              <a:ext uri="{FF2B5EF4-FFF2-40B4-BE49-F238E27FC236}">
                <a16:creationId xmlns:a16="http://schemas.microsoft.com/office/drawing/2014/main" id="{99EA263D-07E7-397F-FFBF-2CC12A4B4D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62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68988" name="Rectangle 28">
            <a:extLst>
              <a:ext uri="{FF2B5EF4-FFF2-40B4-BE49-F238E27FC236}">
                <a16:creationId xmlns:a16="http://schemas.microsoft.com/office/drawing/2014/main" id="{CE768933-E322-952C-9C97-89AB0BB2B61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15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68989" name="Rectangle 29">
            <a:extLst>
              <a:ext uri="{FF2B5EF4-FFF2-40B4-BE49-F238E27FC236}">
                <a16:creationId xmlns:a16="http://schemas.microsoft.com/office/drawing/2014/main" id="{57C5EDDD-167B-DFFB-707E-4C5DBDB5BE1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7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68990" name="Rectangle 30">
            <a:extLst>
              <a:ext uri="{FF2B5EF4-FFF2-40B4-BE49-F238E27FC236}">
                <a16:creationId xmlns:a16="http://schemas.microsoft.com/office/drawing/2014/main" id="{F6E39515-085D-7FEF-F9D9-0A95CA46B7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9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68991" name="Rectangle 31">
            <a:extLst>
              <a:ext uri="{FF2B5EF4-FFF2-40B4-BE49-F238E27FC236}">
                <a16:creationId xmlns:a16="http://schemas.microsoft.com/office/drawing/2014/main" id="{1A48014C-CF71-8779-A1A1-718FD4C7B9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2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68992" name="Rectangle 32">
            <a:extLst>
              <a:ext uri="{FF2B5EF4-FFF2-40B4-BE49-F238E27FC236}">
                <a16:creationId xmlns:a16="http://schemas.microsoft.com/office/drawing/2014/main" id="{2F25DDD6-C18E-94D4-57FF-2CAFE3A431F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24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68993" name="Rectangle 33">
            <a:extLst>
              <a:ext uri="{FF2B5EF4-FFF2-40B4-BE49-F238E27FC236}">
                <a16:creationId xmlns:a16="http://schemas.microsoft.com/office/drawing/2014/main" id="{7B6E1CAC-98BA-F58C-BEDF-27901687853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77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68994" name="Rectangle 34">
            <a:extLst>
              <a:ext uri="{FF2B5EF4-FFF2-40B4-BE49-F238E27FC236}">
                <a16:creationId xmlns:a16="http://schemas.microsoft.com/office/drawing/2014/main" id="{90098EDF-3467-73F4-1239-02B22D6DBE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29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68995" name="Rectangle 35">
            <a:extLst>
              <a:ext uri="{FF2B5EF4-FFF2-40B4-BE49-F238E27FC236}">
                <a16:creationId xmlns:a16="http://schemas.microsoft.com/office/drawing/2014/main" id="{FB4954B8-9F82-0072-EAC6-13722D71F2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81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</p:spTree>
  </p:cSld>
  <p:clrMapOvr>
    <a:masterClrMapping/>
  </p:clrMapOvr>
  <p:transition advClick="0"/>
</p:sld>
</file>

<file path=ppt/slides/slide1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9986" name="Rectangle 2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A15B7104-75E2-CC11-1CB4-EF065C6A99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1143000"/>
            <a:ext cx="8302625" cy="31242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Той е най-бързият от класа</a:t>
            </a:r>
            <a:r>
              <a:rPr lang="es-ES" altLang="es-ES" sz="4400" dirty="0">
                <a:solidFill>
                  <a:srgbClr val="292929"/>
                </a:solidFill>
              </a:rPr>
              <a:t>.</a:t>
            </a:r>
          </a:p>
        </p:txBody>
      </p:sp>
      <p:sp>
        <p:nvSpPr>
          <p:cNvPr id="169987" name="Rectangle 3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B9351186-3E24-8DDF-DABE-F7679FACC48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533400"/>
            <a:ext cx="8302625" cy="6096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endParaRPr lang="es-ES" altLang="es-ES" sz="4800">
              <a:solidFill>
                <a:srgbClr val="CC3300"/>
              </a:solidFill>
            </a:endParaRPr>
          </a:p>
        </p:txBody>
      </p:sp>
      <p:sp>
        <p:nvSpPr>
          <p:cNvPr id="169988" name="Rectangle 4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1107E683-C1B3-A81C-5416-5991D511CB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4267200"/>
            <a:ext cx="8302625" cy="20574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endParaRPr lang="es-ES" altLang="es-ES" sz="4400">
              <a:solidFill>
                <a:srgbClr val="292929"/>
              </a:solidFill>
            </a:endParaRPr>
          </a:p>
        </p:txBody>
      </p:sp>
      <p:sp>
        <p:nvSpPr>
          <p:cNvPr id="169989" name="Rectangle 6">
            <a:extLst>
              <a:ext uri="{FF2B5EF4-FFF2-40B4-BE49-F238E27FC236}">
                <a16:creationId xmlns:a16="http://schemas.microsoft.com/office/drawing/2014/main" id="{574D9700-9B93-D3BC-8ED8-7E9CC0F46B3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62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69990" name="Rectangle 7">
            <a:extLst>
              <a:ext uri="{FF2B5EF4-FFF2-40B4-BE49-F238E27FC236}">
                <a16:creationId xmlns:a16="http://schemas.microsoft.com/office/drawing/2014/main" id="{E5A351F1-EA73-DDDD-E4C7-A320FD03D6A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14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69991" name="Rectangle 8">
            <a:extLst>
              <a:ext uri="{FF2B5EF4-FFF2-40B4-BE49-F238E27FC236}">
                <a16:creationId xmlns:a16="http://schemas.microsoft.com/office/drawing/2014/main" id="{20F9C53B-6D98-FC5B-26EE-A88654E3EC3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67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69992" name="Rectangle 9">
            <a:extLst>
              <a:ext uri="{FF2B5EF4-FFF2-40B4-BE49-F238E27FC236}">
                <a16:creationId xmlns:a16="http://schemas.microsoft.com/office/drawing/2014/main" id="{D22AB1E1-E0F4-DAAF-99E1-5A9EF3AF576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9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69993" name="Rectangle 10">
            <a:extLst>
              <a:ext uri="{FF2B5EF4-FFF2-40B4-BE49-F238E27FC236}">
                <a16:creationId xmlns:a16="http://schemas.microsoft.com/office/drawing/2014/main" id="{02D76526-46C2-5BB7-FB41-C6A4ADDA9E1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69994" name="Rectangle 11">
            <a:extLst>
              <a:ext uri="{FF2B5EF4-FFF2-40B4-BE49-F238E27FC236}">
                <a16:creationId xmlns:a16="http://schemas.microsoft.com/office/drawing/2014/main" id="{77E5C22B-51DD-0D93-99E2-C47AC81A1A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4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69995" name="Rectangle 12">
            <a:extLst>
              <a:ext uri="{FF2B5EF4-FFF2-40B4-BE49-F238E27FC236}">
                <a16:creationId xmlns:a16="http://schemas.microsoft.com/office/drawing/2014/main" id="{41142862-5489-4FE1-55AE-1749D2D817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76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69996" name="Rectangle 13">
            <a:extLst>
              <a:ext uri="{FF2B5EF4-FFF2-40B4-BE49-F238E27FC236}">
                <a16:creationId xmlns:a16="http://schemas.microsoft.com/office/drawing/2014/main" id="{BC62AF3A-3885-BEDF-0527-4C7C7EF7AFF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29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69997" name="Rectangle 14">
            <a:extLst>
              <a:ext uri="{FF2B5EF4-FFF2-40B4-BE49-F238E27FC236}">
                <a16:creationId xmlns:a16="http://schemas.microsoft.com/office/drawing/2014/main" id="{E50D324C-E87F-9B80-A69C-36D3E55023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81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69998" name="Rectangle 15">
            <a:extLst>
              <a:ext uri="{FF2B5EF4-FFF2-40B4-BE49-F238E27FC236}">
                <a16:creationId xmlns:a16="http://schemas.microsoft.com/office/drawing/2014/main" id="{A0C49B92-FDA6-DFC9-F634-9927B185AEF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3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69999" name="Rectangle 16">
            <a:extLst>
              <a:ext uri="{FF2B5EF4-FFF2-40B4-BE49-F238E27FC236}">
                <a16:creationId xmlns:a16="http://schemas.microsoft.com/office/drawing/2014/main" id="{6FD27366-9A38-6788-1F52-AE81536A657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86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70000" name="Rectangle 17">
            <a:extLst>
              <a:ext uri="{FF2B5EF4-FFF2-40B4-BE49-F238E27FC236}">
                <a16:creationId xmlns:a16="http://schemas.microsoft.com/office/drawing/2014/main" id="{A94F9C1E-078D-3DF9-404B-EBE6CC7D14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38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70001" name="Rectangle 18">
            <a:extLst>
              <a:ext uri="{FF2B5EF4-FFF2-40B4-BE49-F238E27FC236}">
                <a16:creationId xmlns:a16="http://schemas.microsoft.com/office/drawing/2014/main" id="{62BB1C61-6F0A-F923-37BA-10C3D2004D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1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70002" name="Rectangle 19">
            <a:extLst>
              <a:ext uri="{FF2B5EF4-FFF2-40B4-BE49-F238E27FC236}">
                <a16:creationId xmlns:a16="http://schemas.microsoft.com/office/drawing/2014/main" id="{DD38AFE4-E8B8-49B4-310B-47576AA485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43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70003" name="Rectangle 20">
            <a:extLst>
              <a:ext uri="{FF2B5EF4-FFF2-40B4-BE49-F238E27FC236}">
                <a16:creationId xmlns:a16="http://schemas.microsoft.com/office/drawing/2014/main" id="{A87A07D9-A964-1A58-DC4D-5DFD8E08D63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5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70004" name="Rectangle 21">
            <a:extLst>
              <a:ext uri="{FF2B5EF4-FFF2-40B4-BE49-F238E27FC236}">
                <a16:creationId xmlns:a16="http://schemas.microsoft.com/office/drawing/2014/main" id="{4954964D-FE0B-9B5A-ADA8-3E6FA58082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48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70005" name="Rectangle 22">
            <a:extLst>
              <a:ext uri="{FF2B5EF4-FFF2-40B4-BE49-F238E27FC236}">
                <a16:creationId xmlns:a16="http://schemas.microsoft.com/office/drawing/2014/main" id="{532EF637-B96F-B6B0-F2B6-915BFAE836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00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70006" name="Rectangle 23">
            <a:extLst>
              <a:ext uri="{FF2B5EF4-FFF2-40B4-BE49-F238E27FC236}">
                <a16:creationId xmlns:a16="http://schemas.microsoft.com/office/drawing/2014/main" id="{803D1D8F-E3E2-1F21-CC7C-6C9A8A9ADC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53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70007" name="Rectangle 24">
            <a:extLst>
              <a:ext uri="{FF2B5EF4-FFF2-40B4-BE49-F238E27FC236}">
                <a16:creationId xmlns:a16="http://schemas.microsoft.com/office/drawing/2014/main" id="{21DCB373-AA7A-EEB7-5FDB-A83F51772F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05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70008" name="Rectangle 25">
            <a:extLst>
              <a:ext uri="{FF2B5EF4-FFF2-40B4-BE49-F238E27FC236}">
                <a16:creationId xmlns:a16="http://schemas.microsoft.com/office/drawing/2014/main" id="{FAB826F4-C021-3EF6-48E1-7739081638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70009" name="Rectangle 26">
            <a:extLst>
              <a:ext uri="{FF2B5EF4-FFF2-40B4-BE49-F238E27FC236}">
                <a16:creationId xmlns:a16="http://schemas.microsoft.com/office/drawing/2014/main" id="{590D6C0C-7393-F656-F524-473691090A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10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70010" name="Rectangle 27">
            <a:extLst>
              <a:ext uri="{FF2B5EF4-FFF2-40B4-BE49-F238E27FC236}">
                <a16:creationId xmlns:a16="http://schemas.microsoft.com/office/drawing/2014/main" id="{35652117-03EB-036F-0036-D9143A62731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62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70011" name="Rectangle 28">
            <a:extLst>
              <a:ext uri="{FF2B5EF4-FFF2-40B4-BE49-F238E27FC236}">
                <a16:creationId xmlns:a16="http://schemas.microsoft.com/office/drawing/2014/main" id="{0B0A793C-984A-5458-1D81-F11C3FED96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15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70012" name="Rectangle 29">
            <a:extLst>
              <a:ext uri="{FF2B5EF4-FFF2-40B4-BE49-F238E27FC236}">
                <a16:creationId xmlns:a16="http://schemas.microsoft.com/office/drawing/2014/main" id="{2D1B5F10-13AB-106F-C59D-7760235549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7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70013" name="Rectangle 30">
            <a:extLst>
              <a:ext uri="{FF2B5EF4-FFF2-40B4-BE49-F238E27FC236}">
                <a16:creationId xmlns:a16="http://schemas.microsoft.com/office/drawing/2014/main" id="{17DD26D8-024D-02AE-09D5-93C42494271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9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70014" name="Rectangle 31">
            <a:extLst>
              <a:ext uri="{FF2B5EF4-FFF2-40B4-BE49-F238E27FC236}">
                <a16:creationId xmlns:a16="http://schemas.microsoft.com/office/drawing/2014/main" id="{7D6B60FE-7691-5BA8-70AE-1E2931F9CB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2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70015" name="Rectangle 32">
            <a:extLst>
              <a:ext uri="{FF2B5EF4-FFF2-40B4-BE49-F238E27FC236}">
                <a16:creationId xmlns:a16="http://schemas.microsoft.com/office/drawing/2014/main" id="{150C2E85-3D10-25F5-77F4-90127A5EE2A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24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70016" name="Rectangle 33">
            <a:extLst>
              <a:ext uri="{FF2B5EF4-FFF2-40B4-BE49-F238E27FC236}">
                <a16:creationId xmlns:a16="http://schemas.microsoft.com/office/drawing/2014/main" id="{DA603A09-DBFC-022E-D19F-716F09798F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77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70017" name="Rectangle 34">
            <a:extLst>
              <a:ext uri="{FF2B5EF4-FFF2-40B4-BE49-F238E27FC236}">
                <a16:creationId xmlns:a16="http://schemas.microsoft.com/office/drawing/2014/main" id="{D21E46BB-1A26-1BB7-D97F-0C9A00E0E3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29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70018" name="Rectangle 35">
            <a:extLst>
              <a:ext uri="{FF2B5EF4-FFF2-40B4-BE49-F238E27FC236}">
                <a16:creationId xmlns:a16="http://schemas.microsoft.com/office/drawing/2014/main" id="{789659D7-FB7E-7C03-79C6-B7CC8786A0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81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pic>
        <p:nvPicPr>
          <p:cNvPr id="170019" name="Picture 36">
            <a:extLst>
              <a:ext uri="{FF2B5EF4-FFF2-40B4-BE49-F238E27FC236}">
                <a16:creationId xmlns:a16="http://schemas.microsoft.com/office/drawing/2014/main" id="{313468F4-00EF-B803-AC55-A01483253E0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10000" y="4419600"/>
            <a:ext cx="1524000" cy="15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107429" name="Line 37">
            <a:hlinkClick r:id="" action="ppaction://hlinkshowjump?jump=nextslide"/>
            <a:extLst>
              <a:ext uri="{FF2B5EF4-FFF2-40B4-BE49-F238E27FC236}">
                <a16:creationId xmlns:a16="http://schemas.microsoft.com/office/drawing/2014/main" id="{E117926E-3144-6FAB-2442-A073868FAEA7}"/>
              </a:ext>
            </a:extLst>
          </p:cNvPr>
          <p:cNvSpPr>
            <a:spLocks noChangeShapeType="1"/>
          </p:cNvSpPr>
          <p:nvPr/>
        </p:nvSpPr>
        <p:spPr bwMode="auto">
          <a:xfrm>
            <a:off x="8153400" y="5943600"/>
            <a:ext cx="381000" cy="0"/>
          </a:xfrm>
          <a:prstGeom prst="line">
            <a:avLst/>
          </a:prstGeom>
          <a:noFill/>
          <a:ln w="139700">
            <a:solidFill>
              <a:srgbClr val="A5002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ES"/>
          </a:p>
        </p:txBody>
      </p:sp>
    </p:spTree>
  </p:cSld>
  <p:clrMapOvr>
    <a:masterClrMapping/>
  </p:clrMapOvr>
  <p:transition advClick="0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74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Left)">
                                      <p:cBhvr>
                                        <p:cTn id="7" dur="500"/>
                                        <p:tgtEl>
                                          <p:spTgt spid="21074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1010" name="Rectangle 2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BC72AE42-AB8D-DC3C-680D-62AFA8F2E99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1143000"/>
            <a:ext cx="8302625" cy="31242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Стъпвай </a:t>
            </a:r>
            <a:r>
              <a:rPr lang="es-ES" altLang="es-ES" sz="4400" dirty="0">
                <a:solidFill>
                  <a:srgbClr val="292929"/>
                </a:solidFill>
              </a:rPr>
              <a:t> …</a:t>
            </a:r>
          </a:p>
        </p:txBody>
      </p:sp>
      <p:sp>
        <p:nvSpPr>
          <p:cNvPr id="171011" name="Rectangle 3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D9CA6568-5015-48B1-6446-FEF511466C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533400"/>
            <a:ext cx="8302625" cy="6096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endParaRPr lang="es-ES" altLang="es-ES" sz="4800">
              <a:solidFill>
                <a:srgbClr val="CC3300"/>
              </a:solidFill>
            </a:endParaRPr>
          </a:p>
        </p:txBody>
      </p:sp>
      <p:sp>
        <p:nvSpPr>
          <p:cNvPr id="171012" name="Rectangle 4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2248457F-A621-707A-6D08-BDCFCC915DC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4267200"/>
            <a:ext cx="8302625" cy="20574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е</a:t>
            </a:r>
            <a:r>
              <a:rPr lang="es-ES" altLang="es-ES" sz="4400" dirty="0">
                <a:solidFill>
                  <a:srgbClr val="292929"/>
                </a:solidFill>
              </a:rPr>
              <a:t>   </a:t>
            </a:r>
            <a:r>
              <a:rPr lang="bg-BG" altLang="es-ES" sz="4400" dirty="0">
                <a:solidFill>
                  <a:srgbClr val="292929"/>
                </a:solidFill>
              </a:rPr>
              <a:t>хлъзгаво</a:t>
            </a:r>
            <a:r>
              <a:rPr lang="es-ES" altLang="es-ES" sz="4400" dirty="0">
                <a:solidFill>
                  <a:srgbClr val="292929"/>
                </a:solidFill>
              </a:rPr>
              <a:t>   </a:t>
            </a:r>
            <a:r>
              <a:rPr lang="bg-BG" altLang="es-ES" sz="4400" dirty="0">
                <a:solidFill>
                  <a:srgbClr val="292929"/>
                </a:solidFill>
              </a:rPr>
              <a:t>защото</a:t>
            </a:r>
            <a:r>
              <a:rPr lang="es-ES" altLang="es-ES" sz="4400" dirty="0">
                <a:solidFill>
                  <a:srgbClr val="292929"/>
                </a:solidFill>
              </a:rPr>
              <a:t>  </a:t>
            </a:r>
            <a:endParaRPr lang="bg-BG" altLang="es-ES" sz="4400" dirty="0">
              <a:solidFill>
                <a:srgbClr val="292929"/>
              </a:solidFill>
            </a:endParaRPr>
          </a:p>
          <a:p>
            <a:pPr algn="ctr" eaLnBrk="1" hangingPunct="1">
              <a:lnSpc>
                <a:spcPct val="115000"/>
              </a:lnSpc>
            </a:pPr>
            <a:r>
              <a:rPr lang="es-ES" altLang="es-ES" sz="4400" dirty="0">
                <a:solidFill>
                  <a:srgbClr val="292929"/>
                </a:solidFill>
              </a:rPr>
              <a:t> </a:t>
            </a:r>
            <a:r>
              <a:rPr lang="bg-BG" altLang="es-ES" sz="4400" dirty="0">
                <a:solidFill>
                  <a:srgbClr val="292929"/>
                </a:solidFill>
              </a:rPr>
              <a:t>внимателно</a:t>
            </a:r>
            <a:endParaRPr lang="es-ES" altLang="es-ES" sz="4400" dirty="0">
              <a:solidFill>
                <a:srgbClr val="292929"/>
              </a:solidFill>
            </a:endParaRPr>
          </a:p>
        </p:txBody>
      </p:sp>
      <p:sp>
        <p:nvSpPr>
          <p:cNvPr id="171013" name="Rectangle 5">
            <a:hlinkClick r:id="" action="ppaction://hlinkshowjump?jump=nextslide">
              <a:snd r:embed="rId3" name="arrow.wav"/>
            </a:hlinkClick>
            <a:extLst>
              <a:ext uri="{FF2B5EF4-FFF2-40B4-BE49-F238E27FC236}">
                <a16:creationId xmlns:a16="http://schemas.microsoft.com/office/drawing/2014/main" id="{59D06612-763D-7447-6FFC-80E8ABE2A3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5410200"/>
            <a:ext cx="3429000" cy="762000"/>
          </a:xfrm>
          <a:prstGeom prst="rect">
            <a:avLst/>
          </a:prstGeom>
          <a:solidFill>
            <a:schemeClr val="accent1">
              <a:alpha val="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71014" name="Rectangle 6">
            <a:extLst>
              <a:ext uri="{FF2B5EF4-FFF2-40B4-BE49-F238E27FC236}">
                <a16:creationId xmlns:a16="http://schemas.microsoft.com/office/drawing/2014/main" id="{631F8B71-FF58-1BB6-912C-D6AD9FB242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62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71015" name="Rectangle 7">
            <a:extLst>
              <a:ext uri="{FF2B5EF4-FFF2-40B4-BE49-F238E27FC236}">
                <a16:creationId xmlns:a16="http://schemas.microsoft.com/office/drawing/2014/main" id="{AF504F02-C88A-84F4-94E5-68753739D7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14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71016" name="Rectangle 8">
            <a:extLst>
              <a:ext uri="{FF2B5EF4-FFF2-40B4-BE49-F238E27FC236}">
                <a16:creationId xmlns:a16="http://schemas.microsoft.com/office/drawing/2014/main" id="{C4539393-A110-652B-2B79-6C8AD6174E7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67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71017" name="Rectangle 9">
            <a:extLst>
              <a:ext uri="{FF2B5EF4-FFF2-40B4-BE49-F238E27FC236}">
                <a16:creationId xmlns:a16="http://schemas.microsoft.com/office/drawing/2014/main" id="{86E1E390-8B0C-1D58-4D16-E11617A737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9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71018" name="Rectangle 10">
            <a:extLst>
              <a:ext uri="{FF2B5EF4-FFF2-40B4-BE49-F238E27FC236}">
                <a16:creationId xmlns:a16="http://schemas.microsoft.com/office/drawing/2014/main" id="{ED801BF4-4A80-AA60-08EB-3E02E9DFFC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71019" name="Rectangle 11">
            <a:extLst>
              <a:ext uri="{FF2B5EF4-FFF2-40B4-BE49-F238E27FC236}">
                <a16:creationId xmlns:a16="http://schemas.microsoft.com/office/drawing/2014/main" id="{59F50C90-9C4C-13B2-F91A-D9655747E3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4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71020" name="Rectangle 12">
            <a:extLst>
              <a:ext uri="{FF2B5EF4-FFF2-40B4-BE49-F238E27FC236}">
                <a16:creationId xmlns:a16="http://schemas.microsoft.com/office/drawing/2014/main" id="{D077FA91-63AD-5AC7-42DD-42BCDF8862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76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71021" name="Rectangle 13">
            <a:extLst>
              <a:ext uri="{FF2B5EF4-FFF2-40B4-BE49-F238E27FC236}">
                <a16:creationId xmlns:a16="http://schemas.microsoft.com/office/drawing/2014/main" id="{577B82D1-36D0-A3FE-DF02-511A8DAAC1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29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71022" name="Rectangle 14">
            <a:extLst>
              <a:ext uri="{FF2B5EF4-FFF2-40B4-BE49-F238E27FC236}">
                <a16:creationId xmlns:a16="http://schemas.microsoft.com/office/drawing/2014/main" id="{B7F46928-A956-4FA1-A5A7-F440FBE65D4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81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71023" name="Rectangle 15">
            <a:extLst>
              <a:ext uri="{FF2B5EF4-FFF2-40B4-BE49-F238E27FC236}">
                <a16:creationId xmlns:a16="http://schemas.microsoft.com/office/drawing/2014/main" id="{DCA4CE5F-73D7-24F4-B4C4-A417E1F7547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3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71024" name="Rectangle 16">
            <a:extLst>
              <a:ext uri="{FF2B5EF4-FFF2-40B4-BE49-F238E27FC236}">
                <a16:creationId xmlns:a16="http://schemas.microsoft.com/office/drawing/2014/main" id="{E7DBCAF4-19D3-5C29-86E6-5D292E72F9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86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71025" name="Rectangle 17">
            <a:extLst>
              <a:ext uri="{FF2B5EF4-FFF2-40B4-BE49-F238E27FC236}">
                <a16:creationId xmlns:a16="http://schemas.microsoft.com/office/drawing/2014/main" id="{BEA45D45-80E4-6323-5844-9F1B1B6A18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38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71026" name="Rectangle 18">
            <a:extLst>
              <a:ext uri="{FF2B5EF4-FFF2-40B4-BE49-F238E27FC236}">
                <a16:creationId xmlns:a16="http://schemas.microsoft.com/office/drawing/2014/main" id="{9A953B86-B344-C2C3-DAE4-15FF0466F2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1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71027" name="Rectangle 19">
            <a:extLst>
              <a:ext uri="{FF2B5EF4-FFF2-40B4-BE49-F238E27FC236}">
                <a16:creationId xmlns:a16="http://schemas.microsoft.com/office/drawing/2014/main" id="{0F0571DD-4213-4F50-524F-6F4191CCF4B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43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71028" name="Rectangle 20">
            <a:extLst>
              <a:ext uri="{FF2B5EF4-FFF2-40B4-BE49-F238E27FC236}">
                <a16:creationId xmlns:a16="http://schemas.microsoft.com/office/drawing/2014/main" id="{13F239B4-0143-8820-441A-EEF9C0C580B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5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71029" name="Rectangle 21">
            <a:extLst>
              <a:ext uri="{FF2B5EF4-FFF2-40B4-BE49-F238E27FC236}">
                <a16:creationId xmlns:a16="http://schemas.microsoft.com/office/drawing/2014/main" id="{99110405-4260-52A6-76AE-6D0EBA21E7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48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71030" name="Rectangle 22">
            <a:extLst>
              <a:ext uri="{FF2B5EF4-FFF2-40B4-BE49-F238E27FC236}">
                <a16:creationId xmlns:a16="http://schemas.microsoft.com/office/drawing/2014/main" id="{0F5232EB-24B0-D6F2-4340-A3F255A0687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00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71031" name="Rectangle 23">
            <a:extLst>
              <a:ext uri="{FF2B5EF4-FFF2-40B4-BE49-F238E27FC236}">
                <a16:creationId xmlns:a16="http://schemas.microsoft.com/office/drawing/2014/main" id="{31C9F66A-3A74-41FB-D463-556F2CF6448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53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71032" name="Rectangle 24">
            <a:extLst>
              <a:ext uri="{FF2B5EF4-FFF2-40B4-BE49-F238E27FC236}">
                <a16:creationId xmlns:a16="http://schemas.microsoft.com/office/drawing/2014/main" id="{C04F4D43-9DF1-0B40-F002-6F4C6DB97E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05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71033" name="Rectangle 25">
            <a:extLst>
              <a:ext uri="{FF2B5EF4-FFF2-40B4-BE49-F238E27FC236}">
                <a16:creationId xmlns:a16="http://schemas.microsoft.com/office/drawing/2014/main" id="{2FA7E477-CDDE-1564-ABFA-420710BD93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71034" name="Rectangle 26">
            <a:extLst>
              <a:ext uri="{FF2B5EF4-FFF2-40B4-BE49-F238E27FC236}">
                <a16:creationId xmlns:a16="http://schemas.microsoft.com/office/drawing/2014/main" id="{E67AE623-F11A-D6D7-86DD-C948BA568A3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10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71035" name="Rectangle 27">
            <a:extLst>
              <a:ext uri="{FF2B5EF4-FFF2-40B4-BE49-F238E27FC236}">
                <a16:creationId xmlns:a16="http://schemas.microsoft.com/office/drawing/2014/main" id="{6C1251FE-ED2C-CE61-1D6F-0ADC6DB72F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62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71036" name="Rectangle 28">
            <a:extLst>
              <a:ext uri="{FF2B5EF4-FFF2-40B4-BE49-F238E27FC236}">
                <a16:creationId xmlns:a16="http://schemas.microsoft.com/office/drawing/2014/main" id="{411D7D84-4E06-42C9-5668-6880B4F032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15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71037" name="Rectangle 29">
            <a:extLst>
              <a:ext uri="{FF2B5EF4-FFF2-40B4-BE49-F238E27FC236}">
                <a16:creationId xmlns:a16="http://schemas.microsoft.com/office/drawing/2014/main" id="{E88762D5-3291-B130-8948-3C0EBB9F64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7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71038" name="Rectangle 30">
            <a:extLst>
              <a:ext uri="{FF2B5EF4-FFF2-40B4-BE49-F238E27FC236}">
                <a16:creationId xmlns:a16="http://schemas.microsoft.com/office/drawing/2014/main" id="{EC354627-57B5-52AD-8FFC-AB089871C6A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9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71039" name="Rectangle 31">
            <a:extLst>
              <a:ext uri="{FF2B5EF4-FFF2-40B4-BE49-F238E27FC236}">
                <a16:creationId xmlns:a16="http://schemas.microsoft.com/office/drawing/2014/main" id="{76B51017-E05B-0447-D5A1-EECB76162D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2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71040" name="Rectangle 32">
            <a:extLst>
              <a:ext uri="{FF2B5EF4-FFF2-40B4-BE49-F238E27FC236}">
                <a16:creationId xmlns:a16="http://schemas.microsoft.com/office/drawing/2014/main" id="{DF61253C-3255-D5C0-8C59-487FEED4A59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24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71041" name="Rectangle 33">
            <a:extLst>
              <a:ext uri="{FF2B5EF4-FFF2-40B4-BE49-F238E27FC236}">
                <a16:creationId xmlns:a16="http://schemas.microsoft.com/office/drawing/2014/main" id="{0693CDBB-9555-74EC-C994-1E48774DAD8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77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71042" name="Rectangle 34">
            <a:extLst>
              <a:ext uri="{FF2B5EF4-FFF2-40B4-BE49-F238E27FC236}">
                <a16:creationId xmlns:a16="http://schemas.microsoft.com/office/drawing/2014/main" id="{CB1E8F2C-894F-D2A1-BA2E-7AAB77D990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29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71043" name="Rectangle 35">
            <a:extLst>
              <a:ext uri="{FF2B5EF4-FFF2-40B4-BE49-F238E27FC236}">
                <a16:creationId xmlns:a16="http://schemas.microsoft.com/office/drawing/2014/main" id="{D001B29F-0639-DFB6-2DB7-15319419A1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81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</p:spTree>
  </p:cSld>
  <p:clrMapOvr>
    <a:masterClrMapping/>
  </p:clrMapOvr>
  <p:transition advClick="0"/>
</p:sld>
</file>

<file path=ppt/slides/slide1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2034" name="Rectangle 2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BB536857-B622-5D67-661C-0300F237AF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1143000"/>
            <a:ext cx="8302625" cy="31242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Стъпвай внимателно,</a:t>
            </a:r>
            <a:r>
              <a:rPr lang="es-ES" altLang="es-ES" sz="4400" dirty="0">
                <a:solidFill>
                  <a:srgbClr val="292929"/>
                </a:solidFill>
              </a:rPr>
              <a:t> …</a:t>
            </a:r>
          </a:p>
        </p:txBody>
      </p:sp>
      <p:sp>
        <p:nvSpPr>
          <p:cNvPr id="172035" name="Rectangle 3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1AE221E9-3C6C-5360-53FC-433AFB2B6F1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533400"/>
            <a:ext cx="8302625" cy="6096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endParaRPr lang="es-ES" altLang="es-ES" sz="4800">
              <a:solidFill>
                <a:srgbClr val="CC3300"/>
              </a:solidFill>
            </a:endParaRPr>
          </a:p>
        </p:txBody>
      </p:sp>
      <p:sp>
        <p:nvSpPr>
          <p:cNvPr id="172036" name="Rectangle 4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E1086C8F-F635-D54D-94CF-70D780418D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4267200"/>
            <a:ext cx="8302625" cy="20574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е</a:t>
            </a:r>
            <a:r>
              <a:rPr lang="es-ES" altLang="es-ES" sz="4400" dirty="0">
                <a:solidFill>
                  <a:srgbClr val="292929"/>
                </a:solidFill>
              </a:rPr>
              <a:t>   </a:t>
            </a:r>
            <a:r>
              <a:rPr lang="bg-BG" altLang="es-ES" sz="4400" dirty="0">
                <a:solidFill>
                  <a:srgbClr val="292929"/>
                </a:solidFill>
              </a:rPr>
              <a:t>хлъзгаво</a:t>
            </a:r>
            <a:r>
              <a:rPr lang="es-ES" altLang="es-ES" sz="4400" dirty="0">
                <a:solidFill>
                  <a:srgbClr val="292929"/>
                </a:solidFill>
              </a:rPr>
              <a:t>   </a:t>
            </a:r>
            <a:r>
              <a:rPr lang="bg-BG" altLang="es-ES" sz="4400" dirty="0">
                <a:solidFill>
                  <a:srgbClr val="292929"/>
                </a:solidFill>
              </a:rPr>
              <a:t>защото</a:t>
            </a:r>
            <a:r>
              <a:rPr lang="es-ES" altLang="es-ES" sz="4400" dirty="0">
                <a:solidFill>
                  <a:srgbClr val="292929"/>
                </a:solidFill>
              </a:rPr>
              <a:t>  </a:t>
            </a:r>
            <a:endParaRPr lang="bg-BG" altLang="es-ES" sz="4400" dirty="0">
              <a:solidFill>
                <a:srgbClr val="292929"/>
              </a:solidFill>
            </a:endParaRPr>
          </a:p>
          <a:p>
            <a:pPr algn="ctr" eaLnBrk="1" hangingPunct="1">
              <a:lnSpc>
                <a:spcPct val="115000"/>
              </a:lnSpc>
            </a:pPr>
            <a:r>
              <a:rPr lang="es-ES" altLang="es-ES" sz="4400" dirty="0">
                <a:solidFill>
                  <a:srgbClr val="292929"/>
                </a:solidFill>
              </a:rPr>
              <a:t> </a:t>
            </a:r>
            <a:r>
              <a:rPr lang="bg-BG" altLang="es-ES" sz="4400" dirty="0">
                <a:solidFill>
                  <a:srgbClr val="292929"/>
                </a:solidFill>
              </a:rPr>
              <a:t>внимателно</a:t>
            </a:r>
            <a:endParaRPr lang="es-ES" altLang="es-ES" sz="4400" dirty="0">
              <a:solidFill>
                <a:srgbClr val="292929"/>
              </a:solidFill>
            </a:endParaRPr>
          </a:p>
        </p:txBody>
      </p:sp>
      <p:sp>
        <p:nvSpPr>
          <p:cNvPr id="172037" name="Rectangle 5">
            <a:hlinkClick r:id="" action="ppaction://hlinkshowjump?jump=nextslide">
              <a:snd r:embed="rId3" name="arrow.wav"/>
            </a:hlinkClick>
            <a:extLst>
              <a:ext uri="{FF2B5EF4-FFF2-40B4-BE49-F238E27FC236}">
                <a16:creationId xmlns:a16="http://schemas.microsoft.com/office/drawing/2014/main" id="{09A690D2-8B92-BA8D-D928-D5032F1C52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05400" y="4572000"/>
            <a:ext cx="2209800" cy="762000"/>
          </a:xfrm>
          <a:prstGeom prst="rect">
            <a:avLst/>
          </a:prstGeom>
          <a:solidFill>
            <a:schemeClr val="accent1">
              <a:alpha val="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72038" name="Rectangle 6">
            <a:extLst>
              <a:ext uri="{FF2B5EF4-FFF2-40B4-BE49-F238E27FC236}">
                <a16:creationId xmlns:a16="http://schemas.microsoft.com/office/drawing/2014/main" id="{D46695CD-8659-6EFE-282D-274FBA518A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62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72039" name="Rectangle 7">
            <a:extLst>
              <a:ext uri="{FF2B5EF4-FFF2-40B4-BE49-F238E27FC236}">
                <a16:creationId xmlns:a16="http://schemas.microsoft.com/office/drawing/2014/main" id="{6365636A-F8B2-89A4-7DB7-98620B54C90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14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72040" name="Rectangle 8">
            <a:extLst>
              <a:ext uri="{FF2B5EF4-FFF2-40B4-BE49-F238E27FC236}">
                <a16:creationId xmlns:a16="http://schemas.microsoft.com/office/drawing/2014/main" id="{3D384B87-831F-A2A3-D4A4-F9A5108895E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67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72041" name="Rectangle 9">
            <a:extLst>
              <a:ext uri="{FF2B5EF4-FFF2-40B4-BE49-F238E27FC236}">
                <a16:creationId xmlns:a16="http://schemas.microsoft.com/office/drawing/2014/main" id="{36650FB8-E20E-538D-207F-E79DF8C6AA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9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72042" name="Rectangle 10">
            <a:extLst>
              <a:ext uri="{FF2B5EF4-FFF2-40B4-BE49-F238E27FC236}">
                <a16:creationId xmlns:a16="http://schemas.microsoft.com/office/drawing/2014/main" id="{93E78B2B-30AF-CF57-813F-A188AD4EB5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72043" name="Rectangle 11">
            <a:extLst>
              <a:ext uri="{FF2B5EF4-FFF2-40B4-BE49-F238E27FC236}">
                <a16:creationId xmlns:a16="http://schemas.microsoft.com/office/drawing/2014/main" id="{34043C36-FEAB-DDC9-2977-A9CD8F1BCC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4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72044" name="Rectangle 12">
            <a:extLst>
              <a:ext uri="{FF2B5EF4-FFF2-40B4-BE49-F238E27FC236}">
                <a16:creationId xmlns:a16="http://schemas.microsoft.com/office/drawing/2014/main" id="{7C05BA87-D0F5-5A2D-D609-8EDB0BA930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76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72045" name="Rectangle 13">
            <a:extLst>
              <a:ext uri="{FF2B5EF4-FFF2-40B4-BE49-F238E27FC236}">
                <a16:creationId xmlns:a16="http://schemas.microsoft.com/office/drawing/2014/main" id="{2A5D9150-CC88-B2D9-8BC6-1A229E9B80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29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72046" name="Rectangle 14">
            <a:extLst>
              <a:ext uri="{FF2B5EF4-FFF2-40B4-BE49-F238E27FC236}">
                <a16:creationId xmlns:a16="http://schemas.microsoft.com/office/drawing/2014/main" id="{C5806371-85CB-B1F1-D497-6A213EC139C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81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72047" name="Rectangle 15">
            <a:extLst>
              <a:ext uri="{FF2B5EF4-FFF2-40B4-BE49-F238E27FC236}">
                <a16:creationId xmlns:a16="http://schemas.microsoft.com/office/drawing/2014/main" id="{7D7A5130-9219-1FC5-564D-3D7D7EA2537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3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72048" name="Rectangle 16">
            <a:extLst>
              <a:ext uri="{FF2B5EF4-FFF2-40B4-BE49-F238E27FC236}">
                <a16:creationId xmlns:a16="http://schemas.microsoft.com/office/drawing/2014/main" id="{4B73B5E3-3FE6-AD05-FDDC-28E654D189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86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72049" name="Rectangle 17">
            <a:extLst>
              <a:ext uri="{FF2B5EF4-FFF2-40B4-BE49-F238E27FC236}">
                <a16:creationId xmlns:a16="http://schemas.microsoft.com/office/drawing/2014/main" id="{BC57FA67-F74B-EDD3-72B2-66248F412C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38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72050" name="Rectangle 18">
            <a:extLst>
              <a:ext uri="{FF2B5EF4-FFF2-40B4-BE49-F238E27FC236}">
                <a16:creationId xmlns:a16="http://schemas.microsoft.com/office/drawing/2014/main" id="{F8D73B70-009F-4C05-F948-D0844B64B7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1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72051" name="Rectangle 19">
            <a:extLst>
              <a:ext uri="{FF2B5EF4-FFF2-40B4-BE49-F238E27FC236}">
                <a16:creationId xmlns:a16="http://schemas.microsoft.com/office/drawing/2014/main" id="{1EF59E6C-C3A7-E297-F006-DBB4112027E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43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72052" name="Rectangle 20">
            <a:extLst>
              <a:ext uri="{FF2B5EF4-FFF2-40B4-BE49-F238E27FC236}">
                <a16:creationId xmlns:a16="http://schemas.microsoft.com/office/drawing/2014/main" id="{E2DBD672-1501-435F-B9AC-85905E7AE5B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5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72053" name="Rectangle 21">
            <a:extLst>
              <a:ext uri="{FF2B5EF4-FFF2-40B4-BE49-F238E27FC236}">
                <a16:creationId xmlns:a16="http://schemas.microsoft.com/office/drawing/2014/main" id="{45773860-16AA-711C-46BE-ABA93FC728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48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72054" name="Rectangle 22">
            <a:extLst>
              <a:ext uri="{FF2B5EF4-FFF2-40B4-BE49-F238E27FC236}">
                <a16:creationId xmlns:a16="http://schemas.microsoft.com/office/drawing/2014/main" id="{D22394D9-BB96-E684-0CEC-A4486422915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00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72055" name="Rectangle 23">
            <a:extLst>
              <a:ext uri="{FF2B5EF4-FFF2-40B4-BE49-F238E27FC236}">
                <a16:creationId xmlns:a16="http://schemas.microsoft.com/office/drawing/2014/main" id="{1C2FD6B3-DBE4-9A94-5F69-9C5AADA2CD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53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72056" name="Rectangle 24">
            <a:extLst>
              <a:ext uri="{FF2B5EF4-FFF2-40B4-BE49-F238E27FC236}">
                <a16:creationId xmlns:a16="http://schemas.microsoft.com/office/drawing/2014/main" id="{CEB29FB1-EA38-A2C1-95CE-ADBB297AE31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05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72057" name="Rectangle 25">
            <a:extLst>
              <a:ext uri="{FF2B5EF4-FFF2-40B4-BE49-F238E27FC236}">
                <a16:creationId xmlns:a16="http://schemas.microsoft.com/office/drawing/2014/main" id="{4754F6FA-D04D-5A7B-4C46-D405C3641E1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72058" name="Rectangle 26">
            <a:extLst>
              <a:ext uri="{FF2B5EF4-FFF2-40B4-BE49-F238E27FC236}">
                <a16:creationId xmlns:a16="http://schemas.microsoft.com/office/drawing/2014/main" id="{24EF71DC-83F3-2971-E318-F75BB0CF93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10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72059" name="Rectangle 27">
            <a:extLst>
              <a:ext uri="{FF2B5EF4-FFF2-40B4-BE49-F238E27FC236}">
                <a16:creationId xmlns:a16="http://schemas.microsoft.com/office/drawing/2014/main" id="{5AEE9B09-BBF5-297D-25A8-0F160361CA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62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72060" name="Rectangle 28">
            <a:extLst>
              <a:ext uri="{FF2B5EF4-FFF2-40B4-BE49-F238E27FC236}">
                <a16:creationId xmlns:a16="http://schemas.microsoft.com/office/drawing/2014/main" id="{9441643E-0C1E-38EC-FD6B-0E43E45C309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15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72061" name="Rectangle 29">
            <a:extLst>
              <a:ext uri="{FF2B5EF4-FFF2-40B4-BE49-F238E27FC236}">
                <a16:creationId xmlns:a16="http://schemas.microsoft.com/office/drawing/2014/main" id="{A9D2AC9E-AE2F-FAAF-AF33-DD84200F87B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7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72062" name="Rectangle 30">
            <a:extLst>
              <a:ext uri="{FF2B5EF4-FFF2-40B4-BE49-F238E27FC236}">
                <a16:creationId xmlns:a16="http://schemas.microsoft.com/office/drawing/2014/main" id="{C602C7EC-C7F4-55AE-730A-3CB9D286EB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9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72063" name="Rectangle 31">
            <a:extLst>
              <a:ext uri="{FF2B5EF4-FFF2-40B4-BE49-F238E27FC236}">
                <a16:creationId xmlns:a16="http://schemas.microsoft.com/office/drawing/2014/main" id="{7AECC8A1-D989-218D-C94C-C642CAFC694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2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72064" name="Rectangle 32">
            <a:extLst>
              <a:ext uri="{FF2B5EF4-FFF2-40B4-BE49-F238E27FC236}">
                <a16:creationId xmlns:a16="http://schemas.microsoft.com/office/drawing/2014/main" id="{F24B6AF8-F653-66DA-CCCB-161D35FA89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24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72065" name="Rectangle 33">
            <a:extLst>
              <a:ext uri="{FF2B5EF4-FFF2-40B4-BE49-F238E27FC236}">
                <a16:creationId xmlns:a16="http://schemas.microsoft.com/office/drawing/2014/main" id="{B7E005E0-4B8B-51DB-E749-3D508193213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77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72066" name="Rectangle 34">
            <a:extLst>
              <a:ext uri="{FF2B5EF4-FFF2-40B4-BE49-F238E27FC236}">
                <a16:creationId xmlns:a16="http://schemas.microsoft.com/office/drawing/2014/main" id="{7058D887-1075-25E9-A2A6-49816FF51E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29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72067" name="Rectangle 35">
            <a:extLst>
              <a:ext uri="{FF2B5EF4-FFF2-40B4-BE49-F238E27FC236}">
                <a16:creationId xmlns:a16="http://schemas.microsoft.com/office/drawing/2014/main" id="{1D58C3EB-DCE3-405E-59D3-E8188C73D53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81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</p:spTree>
  </p:cSld>
  <p:clrMapOvr>
    <a:masterClrMapping/>
  </p:clrMapOvr>
  <p:transition advClick="0"/>
</p:sld>
</file>

<file path=ppt/slides/slide1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3058" name="Rectangle 2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406F3F9B-997C-11B2-7664-8C542A359E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1143000"/>
            <a:ext cx="8302625" cy="31242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Стъпвай внимателно, защото</a:t>
            </a:r>
            <a:r>
              <a:rPr lang="es-ES" altLang="es-ES" sz="4400" dirty="0">
                <a:solidFill>
                  <a:srgbClr val="292929"/>
                </a:solidFill>
              </a:rPr>
              <a:t> …</a:t>
            </a:r>
          </a:p>
        </p:txBody>
      </p:sp>
      <p:sp>
        <p:nvSpPr>
          <p:cNvPr id="173059" name="Rectangle 3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7239B71F-1B7A-C8D7-F562-76A4AF434B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533400"/>
            <a:ext cx="8302625" cy="6096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endParaRPr lang="es-ES" altLang="es-ES" sz="4800">
              <a:solidFill>
                <a:srgbClr val="CC3300"/>
              </a:solidFill>
            </a:endParaRPr>
          </a:p>
        </p:txBody>
      </p:sp>
      <p:sp>
        <p:nvSpPr>
          <p:cNvPr id="173060" name="Rectangle 4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67C29F06-AA7A-9F28-039E-AAEAC748A99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4267200"/>
            <a:ext cx="8302625" cy="20574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е</a:t>
            </a:r>
            <a:r>
              <a:rPr lang="es-ES" altLang="es-ES" sz="4400" dirty="0">
                <a:solidFill>
                  <a:srgbClr val="292929"/>
                </a:solidFill>
              </a:rPr>
              <a:t>   </a:t>
            </a:r>
            <a:r>
              <a:rPr lang="bg-BG" altLang="es-ES" sz="4400" dirty="0">
                <a:solidFill>
                  <a:srgbClr val="292929"/>
                </a:solidFill>
              </a:rPr>
              <a:t>хлъзгаво</a:t>
            </a:r>
            <a:r>
              <a:rPr lang="es-ES" altLang="es-ES" sz="4400" dirty="0">
                <a:solidFill>
                  <a:srgbClr val="292929"/>
                </a:solidFill>
              </a:rPr>
              <a:t>   </a:t>
            </a:r>
            <a:r>
              <a:rPr lang="bg-BG" altLang="es-ES" sz="4400" dirty="0">
                <a:solidFill>
                  <a:srgbClr val="292929"/>
                </a:solidFill>
              </a:rPr>
              <a:t>защото</a:t>
            </a:r>
            <a:r>
              <a:rPr lang="es-ES" altLang="es-ES" sz="4400" dirty="0">
                <a:solidFill>
                  <a:srgbClr val="292929"/>
                </a:solidFill>
              </a:rPr>
              <a:t>  </a:t>
            </a:r>
            <a:endParaRPr lang="bg-BG" altLang="es-ES" sz="4400" dirty="0">
              <a:solidFill>
                <a:srgbClr val="292929"/>
              </a:solidFill>
            </a:endParaRPr>
          </a:p>
          <a:p>
            <a:pPr algn="ctr" eaLnBrk="1" hangingPunct="1">
              <a:lnSpc>
                <a:spcPct val="115000"/>
              </a:lnSpc>
            </a:pPr>
            <a:r>
              <a:rPr lang="es-ES" altLang="es-ES" sz="4400" dirty="0">
                <a:solidFill>
                  <a:srgbClr val="292929"/>
                </a:solidFill>
              </a:rPr>
              <a:t> </a:t>
            </a:r>
            <a:r>
              <a:rPr lang="bg-BG" altLang="es-ES" sz="4400" dirty="0">
                <a:solidFill>
                  <a:srgbClr val="292929"/>
                </a:solidFill>
              </a:rPr>
              <a:t>внимателно</a:t>
            </a:r>
            <a:endParaRPr lang="es-ES" altLang="es-ES" sz="4400" dirty="0">
              <a:solidFill>
                <a:srgbClr val="292929"/>
              </a:solidFill>
            </a:endParaRPr>
          </a:p>
        </p:txBody>
      </p:sp>
      <p:sp>
        <p:nvSpPr>
          <p:cNvPr id="173061" name="Rectangle 5">
            <a:hlinkClick r:id="" action="ppaction://hlinkshowjump?jump=nextslide">
              <a:snd r:embed="rId3" name="arrow.wav"/>
            </a:hlinkClick>
            <a:extLst>
              <a:ext uri="{FF2B5EF4-FFF2-40B4-BE49-F238E27FC236}">
                <a16:creationId xmlns:a16="http://schemas.microsoft.com/office/drawing/2014/main" id="{169548F8-6703-2439-4ED8-BC6641288AC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24000" y="4572000"/>
            <a:ext cx="685800" cy="762000"/>
          </a:xfrm>
          <a:prstGeom prst="rect">
            <a:avLst/>
          </a:prstGeom>
          <a:solidFill>
            <a:schemeClr val="accent1">
              <a:alpha val="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73062" name="Rectangle 6">
            <a:extLst>
              <a:ext uri="{FF2B5EF4-FFF2-40B4-BE49-F238E27FC236}">
                <a16:creationId xmlns:a16="http://schemas.microsoft.com/office/drawing/2014/main" id="{CA9C5F06-CE7A-D845-7854-EE9BB62E57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62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73063" name="Rectangle 7">
            <a:extLst>
              <a:ext uri="{FF2B5EF4-FFF2-40B4-BE49-F238E27FC236}">
                <a16:creationId xmlns:a16="http://schemas.microsoft.com/office/drawing/2014/main" id="{2C4474DD-87E7-54C4-41DC-8DF0934128A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14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73064" name="Rectangle 8">
            <a:extLst>
              <a:ext uri="{FF2B5EF4-FFF2-40B4-BE49-F238E27FC236}">
                <a16:creationId xmlns:a16="http://schemas.microsoft.com/office/drawing/2014/main" id="{3B70F3FB-E80F-29F0-84F0-FC1C140CD47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67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73065" name="Rectangle 9">
            <a:extLst>
              <a:ext uri="{FF2B5EF4-FFF2-40B4-BE49-F238E27FC236}">
                <a16:creationId xmlns:a16="http://schemas.microsoft.com/office/drawing/2014/main" id="{ED159FAD-D400-3C17-217B-3E1A166FE7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9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73066" name="Rectangle 10">
            <a:extLst>
              <a:ext uri="{FF2B5EF4-FFF2-40B4-BE49-F238E27FC236}">
                <a16:creationId xmlns:a16="http://schemas.microsoft.com/office/drawing/2014/main" id="{47D7D943-DE06-76B1-C25E-CABE87F7EFC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73067" name="Rectangle 11">
            <a:extLst>
              <a:ext uri="{FF2B5EF4-FFF2-40B4-BE49-F238E27FC236}">
                <a16:creationId xmlns:a16="http://schemas.microsoft.com/office/drawing/2014/main" id="{43D6F1B0-189A-D360-EFAD-7EE10F33F87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4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73068" name="Rectangle 12">
            <a:extLst>
              <a:ext uri="{FF2B5EF4-FFF2-40B4-BE49-F238E27FC236}">
                <a16:creationId xmlns:a16="http://schemas.microsoft.com/office/drawing/2014/main" id="{53B6B9DD-0465-592D-426D-1AD7877589D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76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73069" name="Rectangle 13">
            <a:extLst>
              <a:ext uri="{FF2B5EF4-FFF2-40B4-BE49-F238E27FC236}">
                <a16:creationId xmlns:a16="http://schemas.microsoft.com/office/drawing/2014/main" id="{654FB603-C1C8-280D-54E7-48FDDB963D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29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73070" name="Rectangle 14">
            <a:extLst>
              <a:ext uri="{FF2B5EF4-FFF2-40B4-BE49-F238E27FC236}">
                <a16:creationId xmlns:a16="http://schemas.microsoft.com/office/drawing/2014/main" id="{A4E8AC89-C941-619E-398D-A83E1AB839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81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73071" name="Rectangle 15">
            <a:extLst>
              <a:ext uri="{FF2B5EF4-FFF2-40B4-BE49-F238E27FC236}">
                <a16:creationId xmlns:a16="http://schemas.microsoft.com/office/drawing/2014/main" id="{B97480DC-D2C1-FEDB-2E84-5FBC518136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3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73072" name="Rectangle 16">
            <a:extLst>
              <a:ext uri="{FF2B5EF4-FFF2-40B4-BE49-F238E27FC236}">
                <a16:creationId xmlns:a16="http://schemas.microsoft.com/office/drawing/2014/main" id="{DF47A261-F643-A82A-85DA-52D4A6A0F08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86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73073" name="Rectangle 17">
            <a:extLst>
              <a:ext uri="{FF2B5EF4-FFF2-40B4-BE49-F238E27FC236}">
                <a16:creationId xmlns:a16="http://schemas.microsoft.com/office/drawing/2014/main" id="{394AE3A2-AE33-7879-CDFF-088CE4F371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38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73074" name="Rectangle 18">
            <a:extLst>
              <a:ext uri="{FF2B5EF4-FFF2-40B4-BE49-F238E27FC236}">
                <a16:creationId xmlns:a16="http://schemas.microsoft.com/office/drawing/2014/main" id="{0FCFF64C-96E4-BA25-0062-B689D6F0C80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1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73075" name="Rectangle 19">
            <a:extLst>
              <a:ext uri="{FF2B5EF4-FFF2-40B4-BE49-F238E27FC236}">
                <a16:creationId xmlns:a16="http://schemas.microsoft.com/office/drawing/2014/main" id="{97AD3055-C5F1-AEE2-1A97-02C595B5E0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43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73076" name="Rectangle 20">
            <a:extLst>
              <a:ext uri="{FF2B5EF4-FFF2-40B4-BE49-F238E27FC236}">
                <a16:creationId xmlns:a16="http://schemas.microsoft.com/office/drawing/2014/main" id="{D3131FBC-5B2D-AC12-E7B6-B6BB7D63F64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5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73077" name="Rectangle 21">
            <a:extLst>
              <a:ext uri="{FF2B5EF4-FFF2-40B4-BE49-F238E27FC236}">
                <a16:creationId xmlns:a16="http://schemas.microsoft.com/office/drawing/2014/main" id="{EABE8FBC-9A9E-9487-BECA-DE1F2F9C70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48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73078" name="Rectangle 22">
            <a:extLst>
              <a:ext uri="{FF2B5EF4-FFF2-40B4-BE49-F238E27FC236}">
                <a16:creationId xmlns:a16="http://schemas.microsoft.com/office/drawing/2014/main" id="{CB724F2A-2A80-B2DA-F91B-56525CC5C7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00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73079" name="Rectangle 23">
            <a:extLst>
              <a:ext uri="{FF2B5EF4-FFF2-40B4-BE49-F238E27FC236}">
                <a16:creationId xmlns:a16="http://schemas.microsoft.com/office/drawing/2014/main" id="{A63FC5F5-7A68-D9C5-5DE9-0A9724A8A4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53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73080" name="Rectangle 24">
            <a:extLst>
              <a:ext uri="{FF2B5EF4-FFF2-40B4-BE49-F238E27FC236}">
                <a16:creationId xmlns:a16="http://schemas.microsoft.com/office/drawing/2014/main" id="{FEAD89E6-4C74-9F3A-C2CE-05AC8DF970E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05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73081" name="Rectangle 25">
            <a:extLst>
              <a:ext uri="{FF2B5EF4-FFF2-40B4-BE49-F238E27FC236}">
                <a16:creationId xmlns:a16="http://schemas.microsoft.com/office/drawing/2014/main" id="{2407260B-455F-BEDE-9B8A-B602EAF4F0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73082" name="Rectangle 26">
            <a:extLst>
              <a:ext uri="{FF2B5EF4-FFF2-40B4-BE49-F238E27FC236}">
                <a16:creationId xmlns:a16="http://schemas.microsoft.com/office/drawing/2014/main" id="{B57716B7-FD7A-05C8-0D76-E953CF7DF4E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10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73083" name="Rectangle 27">
            <a:extLst>
              <a:ext uri="{FF2B5EF4-FFF2-40B4-BE49-F238E27FC236}">
                <a16:creationId xmlns:a16="http://schemas.microsoft.com/office/drawing/2014/main" id="{5691EB1D-4FC2-09EA-D45A-43BA2436E1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62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73084" name="Rectangle 28">
            <a:extLst>
              <a:ext uri="{FF2B5EF4-FFF2-40B4-BE49-F238E27FC236}">
                <a16:creationId xmlns:a16="http://schemas.microsoft.com/office/drawing/2014/main" id="{D534CF85-3ACC-DE24-91F6-70F952DAAD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15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73085" name="Rectangle 29">
            <a:extLst>
              <a:ext uri="{FF2B5EF4-FFF2-40B4-BE49-F238E27FC236}">
                <a16:creationId xmlns:a16="http://schemas.microsoft.com/office/drawing/2014/main" id="{19DC2234-1928-92CB-22B0-F447D44018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7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73086" name="Rectangle 30">
            <a:extLst>
              <a:ext uri="{FF2B5EF4-FFF2-40B4-BE49-F238E27FC236}">
                <a16:creationId xmlns:a16="http://schemas.microsoft.com/office/drawing/2014/main" id="{6F720FE8-DB11-0B24-7EEC-1AB506E5CA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9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73087" name="Rectangle 31">
            <a:extLst>
              <a:ext uri="{FF2B5EF4-FFF2-40B4-BE49-F238E27FC236}">
                <a16:creationId xmlns:a16="http://schemas.microsoft.com/office/drawing/2014/main" id="{5ABEDE6E-2EEF-9EBE-3A03-1C630718081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2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73088" name="Rectangle 32">
            <a:extLst>
              <a:ext uri="{FF2B5EF4-FFF2-40B4-BE49-F238E27FC236}">
                <a16:creationId xmlns:a16="http://schemas.microsoft.com/office/drawing/2014/main" id="{A390D410-C2F9-2A0F-314A-F38C911004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24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73089" name="Rectangle 33">
            <a:extLst>
              <a:ext uri="{FF2B5EF4-FFF2-40B4-BE49-F238E27FC236}">
                <a16:creationId xmlns:a16="http://schemas.microsoft.com/office/drawing/2014/main" id="{F3597CF7-A802-51F3-0507-1B9905DB716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77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73090" name="Rectangle 34">
            <a:extLst>
              <a:ext uri="{FF2B5EF4-FFF2-40B4-BE49-F238E27FC236}">
                <a16:creationId xmlns:a16="http://schemas.microsoft.com/office/drawing/2014/main" id="{3E44AD30-0BB4-AB8F-BE96-B8D4FF0FC2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29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73091" name="Rectangle 35">
            <a:extLst>
              <a:ext uri="{FF2B5EF4-FFF2-40B4-BE49-F238E27FC236}">
                <a16:creationId xmlns:a16="http://schemas.microsoft.com/office/drawing/2014/main" id="{BE01E98E-A870-23D8-97E1-A19B4A2FB0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81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</p:spTree>
  </p:cSld>
  <p:clrMapOvr>
    <a:masterClrMapping/>
  </p:clrMapOvr>
  <p:transition advClick="0"/>
</p:sld>
</file>

<file path=ppt/slides/slide1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082" name="Rectangle 2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F46A9086-0D55-C778-8B15-E809E313D2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1143000"/>
            <a:ext cx="8302625" cy="31242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Стъпвай внимателно, защото</a:t>
            </a:r>
            <a:r>
              <a:rPr lang="es-ES" altLang="es-ES" sz="4400" dirty="0">
                <a:solidFill>
                  <a:srgbClr val="292929"/>
                </a:solidFill>
              </a:rPr>
              <a:t> </a:t>
            </a:r>
            <a:endParaRPr lang="bg-BG" altLang="es-ES" sz="4400" dirty="0">
              <a:solidFill>
                <a:srgbClr val="292929"/>
              </a:solidFill>
            </a:endParaRPr>
          </a:p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е</a:t>
            </a:r>
            <a:r>
              <a:rPr lang="es-ES" altLang="es-ES" sz="4400" dirty="0">
                <a:solidFill>
                  <a:srgbClr val="292929"/>
                </a:solidFill>
              </a:rPr>
              <a:t>…</a:t>
            </a:r>
          </a:p>
        </p:txBody>
      </p:sp>
      <p:sp>
        <p:nvSpPr>
          <p:cNvPr id="174083" name="Rectangle 3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E1D1FB8C-5DBE-D51C-CF05-CB6EBF4305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533400"/>
            <a:ext cx="8302625" cy="6096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endParaRPr lang="es-ES" altLang="es-ES" sz="4800">
              <a:solidFill>
                <a:srgbClr val="CC3300"/>
              </a:solidFill>
            </a:endParaRPr>
          </a:p>
        </p:txBody>
      </p:sp>
      <p:sp>
        <p:nvSpPr>
          <p:cNvPr id="174084" name="Rectangle 4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166E8A23-F030-BA15-7E98-06BABEB6B86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4267200"/>
            <a:ext cx="8302625" cy="20574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е</a:t>
            </a:r>
            <a:r>
              <a:rPr lang="es-ES" altLang="es-ES" sz="4400" dirty="0">
                <a:solidFill>
                  <a:srgbClr val="292929"/>
                </a:solidFill>
              </a:rPr>
              <a:t>   </a:t>
            </a:r>
            <a:r>
              <a:rPr lang="bg-BG" altLang="es-ES" sz="4400" dirty="0">
                <a:solidFill>
                  <a:srgbClr val="292929"/>
                </a:solidFill>
              </a:rPr>
              <a:t>хлъзгаво</a:t>
            </a:r>
            <a:r>
              <a:rPr lang="es-ES" altLang="es-ES" sz="4400" dirty="0">
                <a:solidFill>
                  <a:srgbClr val="292929"/>
                </a:solidFill>
              </a:rPr>
              <a:t>   </a:t>
            </a:r>
            <a:r>
              <a:rPr lang="bg-BG" altLang="es-ES" sz="4400" dirty="0">
                <a:solidFill>
                  <a:srgbClr val="292929"/>
                </a:solidFill>
              </a:rPr>
              <a:t>защото</a:t>
            </a:r>
            <a:r>
              <a:rPr lang="es-ES" altLang="es-ES" sz="4400" dirty="0">
                <a:solidFill>
                  <a:srgbClr val="292929"/>
                </a:solidFill>
              </a:rPr>
              <a:t>  </a:t>
            </a:r>
            <a:endParaRPr lang="bg-BG" altLang="es-ES" sz="4400" dirty="0">
              <a:solidFill>
                <a:srgbClr val="292929"/>
              </a:solidFill>
            </a:endParaRPr>
          </a:p>
          <a:p>
            <a:pPr algn="ctr" eaLnBrk="1" hangingPunct="1">
              <a:lnSpc>
                <a:spcPct val="115000"/>
              </a:lnSpc>
            </a:pPr>
            <a:r>
              <a:rPr lang="es-ES" altLang="es-ES" sz="4400" dirty="0">
                <a:solidFill>
                  <a:srgbClr val="292929"/>
                </a:solidFill>
              </a:rPr>
              <a:t> </a:t>
            </a:r>
            <a:r>
              <a:rPr lang="bg-BG" altLang="es-ES" sz="4400" dirty="0">
                <a:solidFill>
                  <a:srgbClr val="292929"/>
                </a:solidFill>
              </a:rPr>
              <a:t>внимателно</a:t>
            </a:r>
            <a:endParaRPr lang="es-ES" altLang="es-ES" sz="4400" dirty="0">
              <a:solidFill>
                <a:srgbClr val="292929"/>
              </a:solidFill>
            </a:endParaRPr>
          </a:p>
        </p:txBody>
      </p:sp>
      <p:sp>
        <p:nvSpPr>
          <p:cNvPr id="174085" name="Rectangle 5">
            <a:hlinkClick r:id="" action="ppaction://hlinkshowjump?jump=nextslide">
              <a:snd r:embed="rId3" name="arrow.wav"/>
            </a:hlinkClick>
            <a:extLst>
              <a:ext uri="{FF2B5EF4-FFF2-40B4-BE49-F238E27FC236}">
                <a16:creationId xmlns:a16="http://schemas.microsoft.com/office/drawing/2014/main" id="{452B8A01-EBF1-7F5C-7F75-BF0D1D82EE0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38400" y="4572000"/>
            <a:ext cx="2514600" cy="762000"/>
          </a:xfrm>
          <a:prstGeom prst="rect">
            <a:avLst/>
          </a:prstGeom>
          <a:solidFill>
            <a:schemeClr val="accent1">
              <a:alpha val="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74086" name="Rectangle 6">
            <a:extLst>
              <a:ext uri="{FF2B5EF4-FFF2-40B4-BE49-F238E27FC236}">
                <a16:creationId xmlns:a16="http://schemas.microsoft.com/office/drawing/2014/main" id="{ABE3F5C5-A6B8-E7F6-9783-D36F45A91F3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62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74087" name="Rectangle 7">
            <a:extLst>
              <a:ext uri="{FF2B5EF4-FFF2-40B4-BE49-F238E27FC236}">
                <a16:creationId xmlns:a16="http://schemas.microsoft.com/office/drawing/2014/main" id="{B03611CD-7189-3E8F-8296-5CAE3264656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14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74088" name="Rectangle 8">
            <a:extLst>
              <a:ext uri="{FF2B5EF4-FFF2-40B4-BE49-F238E27FC236}">
                <a16:creationId xmlns:a16="http://schemas.microsoft.com/office/drawing/2014/main" id="{FC87B92C-73D7-5936-F748-6C405EBEAE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67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74089" name="Rectangle 9">
            <a:extLst>
              <a:ext uri="{FF2B5EF4-FFF2-40B4-BE49-F238E27FC236}">
                <a16:creationId xmlns:a16="http://schemas.microsoft.com/office/drawing/2014/main" id="{6496A23B-E29C-88D4-708F-197A739965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9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74090" name="Rectangle 10">
            <a:extLst>
              <a:ext uri="{FF2B5EF4-FFF2-40B4-BE49-F238E27FC236}">
                <a16:creationId xmlns:a16="http://schemas.microsoft.com/office/drawing/2014/main" id="{96022076-3279-1903-75AF-C4ED46DBD98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74091" name="Rectangle 11">
            <a:extLst>
              <a:ext uri="{FF2B5EF4-FFF2-40B4-BE49-F238E27FC236}">
                <a16:creationId xmlns:a16="http://schemas.microsoft.com/office/drawing/2014/main" id="{6BF85982-77D9-5742-C68E-09B5F0B331D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4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74092" name="Rectangle 12">
            <a:extLst>
              <a:ext uri="{FF2B5EF4-FFF2-40B4-BE49-F238E27FC236}">
                <a16:creationId xmlns:a16="http://schemas.microsoft.com/office/drawing/2014/main" id="{9EC0B520-DAAB-91B0-CC0B-CF80473001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76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74093" name="Rectangle 13">
            <a:extLst>
              <a:ext uri="{FF2B5EF4-FFF2-40B4-BE49-F238E27FC236}">
                <a16:creationId xmlns:a16="http://schemas.microsoft.com/office/drawing/2014/main" id="{9F9571D7-664A-C25D-A14E-9E1E1C9C351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29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74094" name="Rectangle 14">
            <a:extLst>
              <a:ext uri="{FF2B5EF4-FFF2-40B4-BE49-F238E27FC236}">
                <a16:creationId xmlns:a16="http://schemas.microsoft.com/office/drawing/2014/main" id="{26A872CE-A517-398C-9056-78F2A9F6763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81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74095" name="Rectangle 15">
            <a:extLst>
              <a:ext uri="{FF2B5EF4-FFF2-40B4-BE49-F238E27FC236}">
                <a16:creationId xmlns:a16="http://schemas.microsoft.com/office/drawing/2014/main" id="{2ADB24D4-719E-CA45-C92F-3BBB99D751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3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74096" name="Rectangle 16">
            <a:extLst>
              <a:ext uri="{FF2B5EF4-FFF2-40B4-BE49-F238E27FC236}">
                <a16:creationId xmlns:a16="http://schemas.microsoft.com/office/drawing/2014/main" id="{E1A75689-D2AB-7C66-46DD-9398F6236D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86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74097" name="Rectangle 17">
            <a:extLst>
              <a:ext uri="{FF2B5EF4-FFF2-40B4-BE49-F238E27FC236}">
                <a16:creationId xmlns:a16="http://schemas.microsoft.com/office/drawing/2014/main" id="{009A0B63-68C4-19FF-CBD6-EBBA41A8C3E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38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74098" name="Rectangle 18">
            <a:extLst>
              <a:ext uri="{FF2B5EF4-FFF2-40B4-BE49-F238E27FC236}">
                <a16:creationId xmlns:a16="http://schemas.microsoft.com/office/drawing/2014/main" id="{3D8DC779-6EC2-1B49-B467-04CFCA72C9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1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74099" name="Rectangle 19">
            <a:extLst>
              <a:ext uri="{FF2B5EF4-FFF2-40B4-BE49-F238E27FC236}">
                <a16:creationId xmlns:a16="http://schemas.microsoft.com/office/drawing/2014/main" id="{DEA466B4-16C7-77F1-50E5-A7F26287DC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43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74100" name="Rectangle 20">
            <a:extLst>
              <a:ext uri="{FF2B5EF4-FFF2-40B4-BE49-F238E27FC236}">
                <a16:creationId xmlns:a16="http://schemas.microsoft.com/office/drawing/2014/main" id="{48AC8BE0-3106-3BBC-5A96-176DF71490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5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74101" name="Rectangle 21">
            <a:extLst>
              <a:ext uri="{FF2B5EF4-FFF2-40B4-BE49-F238E27FC236}">
                <a16:creationId xmlns:a16="http://schemas.microsoft.com/office/drawing/2014/main" id="{A4CC0D05-50C6-BA93-958A-0ADBF4CDA8F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48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74102" name="Rectangle 22">
            <a:extLst>
              <a:ext uri="{FF2B5EF4-FFF2-40B4-BE49-F238E27FC236}">
                <a16:creationId xmlns:a16="http://schemas.microsoft.com/office/drawing/2014/main" id="{05446B35-76B8-FEDB-9720-68D180EB148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00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74103" name="Rectangle 23">
            <a:extLst>
              <a:ext uri="{FF2B5EF4-FFF2-40B4-BE49-F238E27FC236}">
                <a16:creationId xmlns:a16="http://schemas.microsoft.com/office/drawing/2014/main" id="{643C28F2-636C-34B0-608A-EF8EA46277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53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74104" name="Rectangle 24">
            <a:extLst>
              <a:ext uri="{FF2B5EF4-FFF2-40B4-BE49-F238E27FC236}">
                <a16:creationId xmlns:a16="http://schemas.microsoft.com/office/drawing/2014/main" id="{A42995FD-5A0C-ABD4-824D-0F86BEE1C77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05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74105" name="Rectangle 25">
            <a:extLst>
              <a:ext uri="{FF2B5EF4-FFF2-40B4-BE49-F238E27FC236}">
                <a16:creationId xmlns:a16="http://schemas.microsoft.com/office/drawing/2014/main" id="{865B689B-A0FA-90F7-046A-52481AFF33D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74106" name="Rectangle 26">
            <a:extLst>
              <a:ext uri="{FF2B5EF4-FFF2-40B4-BE49-F238E27FC236}">
                <a16:creationId xmlns:a16="http://schemas.microsoft.com/office/drawing/2014/main" id="{8556DFED-A60B-74C3-E9B3-B76B9410266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10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74107" name="Rectangle 27">
            <a:extLst>
              <a:ext uri="{FF2B5EF4-FFF2-40B4-BE49-F238E27FC236}">
                <a16:creationId xmlns:a16="http://schemas.microsoft.com/office/drawing/2014/main" id="{F087C98B-7F84-2259-B700-000CE6CCD1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62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74108" name="Rectangle 28">
            <a:extLst>
              <a:ext uri="{FF2B5EF4-FFF2-40B4-BE49-F238E27FC236}">
                <a16:creationId xmlns:a16="http://schemas.microsoft.com/office/drawing/2014/main" id="{783F6C61-A154-DA60-F8BA-490A89ABBB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15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74109" name="Rectangle 29">
            <a:extLst>
              <a:ext uri="{FF2B5EF4-FFF2-40B4-BE49-F238E27FC236}">
                <a16:creationId xmlns:a16="http://schemas.microsoft.com/office/drawing/2014/main" id="{3F052010-1755-389D-850D-BC7F04E6F1B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7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74110" name="Rectangle 30">
            <a:extLst>
              <a:ext uri="{FF2B5EF4-FFF2-40B4-BE49-F238E27FC236}">
                <a16:creationId xmlns:a16="http://schemas.microsoft.com/office/drawing/2014/main" id="{6EE2F97D-B6B0-705D-4646-9F6FE3AAAB7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9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74111" name="Rectangle 31">
            <a:extLst>
              <a:ext uri="{FF2B5EF4-FFF2-40B4-BE49-F238E27FC236}">
                <a16:creationId xmlns:a16="http://schemas.microsoft.com/office/drawing/2014/main" id="{63E1E82E-02BF-8C57-70A1-FE7675BD04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2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74112" name="Rectangle 32">
            <a:extLst>
              <a:ext uri="{FF2B5EF4-FFF2-40B4-BE49-F238E27FC236}">
                <a16:creationId xmlns:a16="http://schemas.microsoft.com/office/drawing/2014/main" id="{7F9F5763-9756-B939-9DCE-FBB60A91A3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24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74113" name="Rectangle 33">
            <a:extLst>
              <a:ext uri="{FF2B5EF4-FFF2-40B4-BE49-F238E27FC236}">
                <a16:creationId xmlns:a16="http://schemas.microsoft.com/office/drawing/2014/main" id="{1D69734B-B34E-C8CA-2849-08E9E0158F9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77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74114" name="Rectangle 34">
            <a:extLst>
              <a:ext uri="{FF2B5EF4-FFF2-40B4-BE49-F238E27FC236}">
                <a16:creationId xmlns:a16="http://schemas.microsoft.com/office/drawing/2014/main" id="{9536CCA0-AE5F-1006-7EFF-6C593544B0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29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74115" name="Rectangle 35">
            <a:extLst>
              <a:ext uri="{FF2B5EF4-FFF2-40B4-BE49-F238E27FC236}">
                <a16:creationId xmlns:a16="http://schemas.microsoft.com/office/drawing/2014/main" id="{5F366C66-A5BF-9832-85DF-9B776C7415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81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</p:spTree>
  </p:cSld>
  <p:clrMapOvr>
    <a:masterClrMapping/>
  </p:clrMapOvr>
  <p:transition advClick="0"/>
</p:sld>
</file>

<file path=ppt/slides/slide1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5106" name="Rectangle 2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07AA9B69-AE68-3608-0447-10A8E29D84A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1143000"/>
            <a:ext cx="8302625" cy="31242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Стъпвай внимателно, защото</a:t>
            </a:r>
          </a:p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е хлъзгаво</a:t>
            </a:r>
            <a:r>
              <a:rPr lang="es-ES" altLang="es-ES" sz="4400" dirty="0">
                <a:solidFill>
                  <a:srgbClr val="292929"/>
                </a:solidFill>
              </a:rPr>
              <a:t>.</a:t>
            </a:r>
          </a:p>
        </p:txBody>
      </p:sp>
      <p:sp>
        <p:nvSpPr>
          <p:cNvPr id="175107" name="Rectangle 3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3B4A5995-BF4E-3BC5-895E-AED7901F4D8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533400"/>
            <a:ext cx="8302625" cy="6096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endParaRPr lang="es-ES" altLang="es-ES" sz="4800">
              <a:solidFill>
                <a:srgbClr val="CC3300"/>
              </a:solidFill>
            </a:endParaRPr>
          </a:p>
        </p:txBody>
      </p:sp>
      <p:sp>
        <p:nvSpPr>
          <p:cNvPr id="175108" name="Rectangle 4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CCD47519-77ED-CC63-6744-DEE535A756B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4267200"/>
            <a:ext cx="8302625" cy="20574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endParaRPr lang="es-ES" altLang="es-ES" sz="4400">
              <a:solidFill>
                <a:srgbClr val="292929"/>
              </a:solidFill>
            </a:endParaRPr>
          </a:p>
        </p:txBody>
      </p:sp>
      <p:sp>
        <p:nvSpPr>
          <p:cNvPr id="175109" name="Rectangle 6">
            <a:extLst>
              <a:ext uri="{FF2B5EF4-FFF2-40B4-BE49-F238E27FC236}">
                <a16:creationId xmlns:a16="http://schemas.microsoft.com/office/drawing/2014/main" id="{ABD22269-9444-BC6D-8E61-1A57574F296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62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75110" name="Rectangle 7">
            <a:extLst>
              <a:ext uri="{FF2B5EF4-FFF2-40B4-BE49-F238E27FC236}">
                <a16:creationId xmlns:a16="http://schemas.microsoft.com/office/drawing/2014/main" id="{6F904C94-598D-174A-0934-42CF2BCACE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14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75111" name="Rectangle 8">
            <a:extLst>
              <a:ext uri="{FF2B5EF4-FFF2-40B4-BE49-F238E27FC236}">
                <a16:creationId xmlns:a16="http://schemas.microsoft.com/office/drawing/2014/main" id="{AA2F4608-B9DA-26F8-9DF3-D7C55EB983C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67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75112" name="Rectangle 9">
            <a:extLst>
              <a:ext uri="{FF2B5EF4-FFF2-40B4-BE49-F238E27FC236}">
                <a16:creationId xmlns:a16="http://schemas.microsoft.com/office/drawing/2014/main" id="{C7682993-8C67-BA2A-39B2-C4307C49654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9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75113" name="Rectangle 10">
            <a:extLst>
              <a:ext uri="{FF2B5EF4-FFF2-40B4-BE49-F238E27FC236}">
                <a16:creationId xmlns:a16="http://schemas.microsoft.com/office/drawing/2014/main" id="{EC25B71F-777F-1CC6-6DF5-0067DDC1C2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75114" name="Rectangle 11">
            <a:extLst>
              <a:ext uri="{FF2B5EF4-FFF2-40B4-BE49-F238E27FC236}">
                <a16:creationId xmlns:a16="http://schemas.microsoft.com/office/drawing/2014/main" id="{56B09281-2856-A6FC-66DA-B07E571B03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4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75115" name="Rectangle 12">
            <a:extLst>
              <a:ext uri="{FF2B5EF4-FFF2-40B4-BE49-F238E27FC236}">
                <a16:creationId xmlns:a16="http://schemas.microsoft.com/office/drawing/2014/main" id="{417C5FFC-74B2-490F-64EB-F0C19E90AE7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76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75116" name="Rectangle 13">
            <a:extLst>
              <a:ext uri="{FF2B5EF4-FFF2-40B4-BE49-F238E27FC236}">
                <a16:creationId xmlns:a16="http://schemas.microsoft.com/office/drawing/2014/main" id="{3990785E-27FC-8612-F590-7981F0C723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29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75117" name="Rectangle 14">
            <a:extLst>
              <a:ext uri="{FF2B5EF4-FFF2-40B4-BE49-F238E27FC236}">
                <a16:creationId xmlns:a16="http://schemas.microsoft.com/office/drawing/2014/main" id="{CC716C5E-1260-3021-3F5C-84E5C0424A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81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75118" name="Rectangle 15">
            <a:extLst>
              <a:ext uri="{FF2B5EF4-FFF2-40B4-BE49-F238E27FC236}">
                <a16:creationId xmlns:a16="http://schemas.microsoft.com/office/drawing/2014/main" id="{B44E0CC8-2DAE-DD5D-67AF-7496A6E81F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3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75119" name="Rectangle 16">
            <a:extLst>
              <a:ext uri="{FF2B5EF4-FFF2-40B4-BE49-F238E27FC236}">
                <a16:creationId xmlns:a16="http://schemas.microsoft.com/office/drawing/2014/main" id="{0C31B9AF-BFE3-997E-ABDC-B725CB6CC1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86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75120" name="Rectangle 17">
            <a:extLst>
              <a:ext uri="{FF2B5EF4-FFF2-40B4-BE49-F238E27FC236}">
                <a16:creationId xmlns:a16="http://schemas.microsoft.com/office/drawing/2014/main" id="{3A3D2C21-0AE3-CB53-6461-AD116D2B8C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38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75121" name="Rectangle 18">
            <a:extLst>
              <a:ext uri="{FF2B5EF4-FFF2-40B4-BE49-F238E27FC236}">
                <a16:creationId xmlns:a16="http://schemas.microsoft.com/office/drawing/2014/main" id="{B1D4DF78-D1C1-60A4-BA5B-3F90217EDA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1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75122" name="Rectangle 19">
            <a:extLst>
              <a:ext uri="{FF2B5EF4-FFF2-40B4-BE49-F238E27FC236}">
                <a16:creationId xmlns:a16="http://schemas.microsoft.com/office/drawing/2014/main" id="{A04E4248-FDCD-6AC4-70D5-457A84AE9A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43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75123" name="Rectangle 20">
            <a:extLst>
              <a:ext uri="{FF2B5EF4-FFF2-40B4-BE49-F238E27FC236}">
                <a16:creationId xmlns:a16="http://schemas.microsoft.com/office/drawing/2014/main" id="{C264667E-1915-BB8D-5150-FF87F8C3F2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5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75124" name="Rectangle 21">
            <a:extLst>
              <a:ext uri="{FF2B5EF4-FFF2-40B4-BE49-F238E27FC236}">
                <a16:creationId xmlns:a16="http://schemas.microsoft.com/office/drawing/2014/main" id="{F8EEF313-6930-B4BA-E4FE-BF2CECB77F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48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75125" name="Rectangle 22">
            <a:extLst>
              <a:ext uri="{FF2B5EF4-FFF2-40B4-BE49-F238E27FC236}">
                <a16:creationId xmlns:a16="http://schemas.microsoft.com/office/drawing/2014/main" id="{67AC6CAF-DD17-2F28-7DAB-16828C360F4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00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75126" name="Rectangle 23">
            <a:extLst>
              <a:ext uri="{FF2B5EF4-FFF2-40B4-BE49-F238E27FC236}">
                <a16:creationId xmlns:a16="http://schemas.microsoft.com/office/drawing/2014/main" id="{1E292B92-8F80-45C6-667E-646C6E94E66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53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75127" name="Rectangle 24">
            <a:extLst>
              <a:ext uri="{FF2B5EF4-FFF2-40B4-BE49-F238E27FC236}">
                <a16:creationId xmlns:a16="http://schemas.microsoft.com/office/drawing/2014/main" id="{301E9DB4-8B6B-E749-BC9C-8180AB066F1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05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75128" name="Rectangle 25">
            <a:extLst>
              <a:ext uri="{FF2B5EF4-FFF2-40B4-BE49-F238E27FC236}">
                <a16:creationId xmlns:a16="http://schemas.microsoft.com/office/drawing/2014/main" id="{106568B1-D0A1-9D5E-D162-63B7A2207E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75129" name="Rectangle 26">
            <a:extLst>
              <a:ext uri="{FF2B5EF4-FFF2-40B4-BE49-F238E27FC236}">
                <a16:creationId xmlns:a16="http://schemas.microsoft.com/office/drawing/2014/main" id="{34627F8A-FA11-F6B4-CA33-D860EA4E74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10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75130" name="Rectangle 27">
            <a:extLst>
              <a:ext uri="{FF2B5EF4-FFF2-40B4-BE49-F238E27FC236}">
                <a16:creationId xmlns:a16="http://schemas.microsoft.com/office/drawing/2014/main" id="{700461F1-D8A1-0215-BCF3-C024BED89E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62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75131" name="Rectangle 28">
            <a:extLst>
              <a:ext uri="{FF2B5EF4-FFF2-40B4-BE49-F238E27FC236}">
                <a16:creationId xmlns:a16="http://schemas.microsoft.com/office/drawing/2014/main" id="{11709340-286B-C9B8-A784-9AC61E3AC87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15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75132" name="Rectangle 29">
            <a:extLst>
              <a:ext uri="{FF2B5EF4-FFF2-40B4-BE49-F238E27FC236}">
                <a16:creationId xmlns:a16="http://schemas.microsoft.com/office/drawing/2014/main" id="{1E470D23-B6E5-0075-1C57-F727CFC087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7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75133" name="Rectangle 30">
            <a:extLst>
              <a:ext uri="{FF2B5EF4-FFF2-40B4-BE49-F238E27FC236}">
                <a16:creationId xmlns:a16="http://schemas.microsoft.com/office/drawing/2014/main" id="{3FAE4188-351D-8E14-C371-703241842C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9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75134" name="Rectangle 31">
            <a:extLst>
              <a:ext uri="{FF2B5EF4-FFF2-40B4-BE49-F238E27FC236}">
                <a16:creationId xmlns:a16="http://schemas.microsoft.com/office/drawing/2014/main" id="{3A503F86-1829-7758-71D1-2BB1C3C39E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2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75135" name="Rectangle 32">
            <a:extLst>
              <a:ext uri="{FF2B5EF4-FFF2-40B4-BE49-F238E27FC236}">
                <a16:creationId xmlns:a16="http://schemas.microsoft.com/office/drawing/2014/main" id="{14429AF2-A6F9-D592-50C8-D19EA5AB9CB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24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75136" name="Rectangle 33">
            <a:extLst>
              <a:ext uri="{FF2B5EF4-FFF2-40B4-BE49-F238E27FC236}">
                <a16:creationId xmlns:a16="http://schemas.microsoft.com/office/drawing/2014/main" id="{09AF18C4-E6FF-53AD-F5B0-87D182622B1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77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75137" name="Rectangle 34">
            <a:extLst>
              <a:ext uri="{FF2B5EF4-FFF2-40B4-BE49-F238E27FC236}">
                <a16:creationId xmlns:a16="http://schemas.microsoft.com/office/drawing/2014/main" id="{96DF90D9-64F0-5F96-BE15-0CA17E52D2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29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75138" name="Rectangle 35">
            <a:extLst>
              <a:ext uri="{FF2B5EF4-FFF2-40B4-BE49-F238E27FC236}">
                <a16:creationId xmlns:a16="http://schemas.microsoft.com/office/drawing/2014/main" id="{CF6519A8-6DB8-7EF0-0580-FF86BC228A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81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pic>
        <p:nvPicPr>
          <p:cNvPr id="175139" name="Picture 36">
            <a:extLst>
              <a:ext uri="{FF2B5EF4-FFF2-40B4-BE49-F238E27FC236}">
                <a16:creationId xmlns:a16="http://schemas.microsoft.com/office/drawing/2014/main" id="{DDA91F51-26D0-990D-B5A3-0F0757AEC64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10000" y="4419600"/>
            <a:ext cx="1524000" cy="15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111525" name="Line 37">
            <a:hlinkClick r:id="" action="ppaction://hlinkshowjump?jump=nextslide"/>
            <a:extLst>
              <a:ext uri="{FF2B5EF4-FFF2-40B4-BE49-F238E27FC236}">
                <a16:creationId xmlns:a16="http://schemas.microsoft.com/office/drawing/2014/main" id="{791E9789-4924-4D48-3371-FB8A18E4F8D0}"/>
              </a:ext>
            </a:extLst>
          </p:cNvPr>
          <p:cNvSpPr>
            <a:spLocks noChangeShapeType="1"/>
          </p:cNvSpPr>
          <p:nvPr/>
        </p:nvSpPr>
        <p:spPr bwMode="auto">
          <a:xfrm>
            <a:off x="8153400" y="5943600"/>
            <a:ext cx="381000" cy="0"/>
          </a:xfrm>
          <a:prstGeom prst="line">
            <a:avLst/>
          </a:prstGeom>
          <a:noFill/>
          <a:ln w="139700">
            <a:solidFill>
              <a:srgbClr val="A5002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ES"/>
          </a:p>
        </p:txBody>
      </p:sp>
    </p:spTree>
  </p:cSld>
  <p:clrMapOvr>
    <a:masterClrMapping/>
  </p:clrMapOvr>
  <p:transition advClick="0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15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Left)">
                                      <p:cBhvr>
                                        <p:cTn id="7" dur="500"/>
                                        <p:tgtEl>
                                          <p:spTgt spid="21115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674" name="Rectangle 2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9198A144-10D2-3788-8759-F116700294D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1143000"/>
            <a:ext cx="8302625" cy="31242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Аз </a:t>
            </a:r>
            <a:r>
              <a:rPr lang="es-ES" altLang="es-ES" sz="4400" dirty="0">
                <a:solidFill>
                  <a:srgbClr val="292929"/>
                </a:solidFill>
              </a:rPr>
              <a:t> …</a:t>
            </a:r>
          </a:p>
        </p:txBody>
      </p:sp>
      <p:sp>
        <p:nvSpPr>
          <p:cNvPr id="28675" name="Rectangle 3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C3EE72C9-9298-1A8A-8C1C-CA4DE06F1C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533400"/>
            <a:ext cx="8302625" cy="6096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endParaRPr lang="es-ES" altLang="es-ES" sz="4800">
              <a:solidFill>
                <a:srgbClr val="CC3300"/>
              </a:solidFill>
            </a:endParaRPr>
          </a:p>
        </p:txBody>
      </p:sp>
      <p:sp>
        <p:nvSpPr>
          <p:cNvPr id="28676" name="Rectangle 4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A503C6A4-4EB5-02F7-D5E7-ED9E2E81F34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4267200"/>
            <a:ext cx="8302625" cy="20574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es-ES" altLang="es-ES" sz="4400" dirty="0">
                <a:solidFill>
                  <a:srgbClr val="292929"/>
                </a:solidFill>
              </a:rPr>
              <a:t>    </a:t>
            </a:r>
            <a:r>
              <a:rPr lang="bg-BG" altLang="es-ES" sz="4400" dirty="0">
                <a:solidFill>
                  <a:srgbClr val="292929"/>
                </a:solidFill>
              </a:rPr>
              <a:t>един   изядох   ананас</a:t>
            </a:r>
            <a:r>
              <a:rPr lang="es-ES" altLang="es-ES" sz="4400" dirty="0">
                <a:solidFill>
                  <a:srgbClr val="292929"/>
                </a:solidFill>
              </a:rPr>
              <a:t> </a:t>
            </a:r>
          </a:p>
        </p:txBody>
      </p:sp>
      <p:sp>
        <p:nvSpPr>
          <p:cNvPr id="28677" name="Rectangle 5">
            <a:hlinkClick r:id="" action="ppaction://hlinkshowjump?jump=nextslide">
              <a:snd r:embed="rId3" name="arrow.wav"/>
            </a:hlinkClick>
            <a:extLst>
              <a:ext uri="{FF2B5EF4-FFF2-40B4-BE49-F238E27FC236}">
                <a16:creationId xmlns:a16="http://schemas.microsoft.com/office/drawing/2014/main" id="{0D8C3C05-C6EF-A3A1-542B-578DF722753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05200" y="5029200"/>
            <a:ext cx="1981200" cy="762000"/>
          </a:xfrm>
          <a:prstGeom prst="rect">
            <a:avLst/>
          </a:prstGeom>
          <a:solidFill>
            <a:schemeClr val="accent1">
              <a:alpha val="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8678" name="Rectangle 6">
            <a:extLst>
              <a:ext uri="{FF2B5EF4-FFF2-40B4-BE49-F238E27FC236}">
                <a16:creationId xmlns:a16="http://schemas.microsoft.com/office/drawing/2014/main" id="{A95D411E-65B6-301D-E617-28162D9DD78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62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8679" name="Rectangle 7">
            <a:extLst>
              <a:ext uri="{FF2B5EF4-FFF2-40B4-BE49-F238E27FC236}">
                <a16:creationId xmlns:a16="http://schemas.microsoft.com/office/drawing/2014/main" id="{871BC1F1-C6F4-AD6B-9345-E937A87AB2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14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8680" name="Rectangle 8">
            <a:extLst>
              <a:ext uri="{FF2B5EF4-FFF2-40B4-BE49-F238E27FC236}">
                <a16:creationId xmlns:a16="http://schemas.microsoft.com/office/drawing/2014/main" id="{93C13E9B-1464-23FA-7245-861210A7A1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67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8681" name="Rectangle 9">
            <a:extLst>
              <a:ext uri="{FF2B5EF4-FFF2-40B4-BE49-F238E27FC236}">
                <a16:creationId xmlns:a16="http://schemas.microsoft.com/office/drawing/2014/main" id="{4271EE39-3DE7-57E6-ED05-1FC1AFEA1AA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9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8682" name="Rectangle 10">
            <a:extLst>
              <a:ext uri="{FF2B5EF4-FFF2-40B4-BE49-F238E27FC236}">
                <a16:creationId xmlns:a16="http://schemas.microsoft.com/office/drawing/2014/main" id="{86ED4B2F-E9A6-6D3E-F86E-B4D206AB08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8683" name="Rectangle 11">
            <a:extLst>
              <a:ext uri="{FF2B5EF4-FFF2-40B4-BE49-F238E27FC236}">
                <a16:creationId xmlns:a16="http://schemas.microsoft.com/office/drawing/2014/main" id="{FA6B3F3B-152E-70F5-195F-8C7F2BAE65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4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8684" name="Rectangle 12">
            <a:extLst>
              <a:ext uri="{FF2B5EF4-FFF2-40B4-BE49-F238E27FC236}">
                <a16:creationId xmlns:a16="http://schemas.microsoft.com/office/drawing/2014/main" id="{E53D2A62-A2C9-C800-A408-132A18D612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76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8685" name="Rectangle 13">
            <a:extLst>
              <a:ext uri="{FF2B5EF4-FFF2-40B4-BE49-F238E27FC236}">
                <a16:creationId xmlns:a16="http://schemas.microsoft.com/office/drawing/2014/main" id="{0BD60B66-B192-C14F-F5B4-32E45D8A5F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29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8686" name="Rectangle 14">
            <a:extLst>
              <a:ext uri="{FF2B5EF4-FFF2-40B4-BE49-F238E27FC236}">
                <a16:creationId xmlns:a16="http://schemas.microsoft.com/office/drawing/2014/main" id="{1B88E1D2-B94C-13F5-E8B6-5DAB5E28B44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81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8687" name="Rectangle 15">
            <a:extLst>
              <a:ext uri="{FF2B5EF4-FFF2-40B4-BE49-F238E27FC236}">
                <a16:creationId xmlns:a16="http://schemas.microsoft.com/office/drawing/2014/main" id="{AF3FB38C-6B62-3E4E-EB9B-A6F46D6882F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3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8688" name="Rectangle 16">
            <a:extLst>
              <a:ext uri="{FF2B5EF4-FFF2-40B4-BE49-F238E27FC236}">
                <a16:creationId xmlns:a16="http://schemas.microsoft.com/office/drawing/2014/main" id="{21CCC09D-C699-459A-7B4F-FDE10082A16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86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8689" name="Rectangle 17">
            <a:extLst>
              <a:ext uri="{FF2B5EF4-FFF2-40B4-BE49-F238E27FC236}">
                <a16:creationId xmlns:a16="http://schemas.microsoft.com/office/drawing/2014/main" id="{994D6F47-AC66-7F03-E377-945B98CF1A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38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8690" name="Rectangle 18">
            <a:extLst>
              <a:ext uri="{FF2B5EF4-FFF2-40B4-BE49-F238E27FC236}">
                <a16:creationId xmlns:a16="http://schemas.microsoft.com/office/drawing/2014/main" id="{40DF59CC-E860-4F0F-F2EB-D93A480001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1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8691" name="Rectangle 19">
            <a:extLst>
              <a:ext uri="{FF2B5EF4-FFF2-40B4-BE49-F238E27FC236}">
                <a16:creationId xmlns:a16="http://schemas.microsoft.com/office/drawing/2014/main" id="{2A6DA254-3138-84DE-C82A-7B6657E174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43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8692" name="Rectangle 20">
            <a:extLst>
              <a:ext uri="{FF2B5EF4-FFF2-40B4-BE49-F238E27FC236}">
                <a16:creationId xmlns:a16="http://schemas.microsoft.com/office/drawing/2014/main" id="{EF144BB4-35E4-395C-AACA-5DB9EC4B67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5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8693" name="Rectangle 21">
            <a:extLst>
              <a:ext uri="{FF2B5EF4-FFF2-40B4-BE49-F238E27FC236}">
                <a16:creationId xmlns:a16="http://schemas.microsoft.com/office/drawing/2014/main" id="{36535B77-0BFE-173C-0B3E-D6C2378CD5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48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8694" name="Rectangle 22">
            <a:extLst>
              <a:ext uri="{FF2B5EF4-FFF2-40B4-BE49-F238E27FC236}">
                <a16:creationId xmlns:a16="http://schemas.microsoft.com/office/drawing/2014/main" id="{9030150F-79DC-FCC8-59FB-F7117EA3A91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00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8695" name="Rectangle 23">
            <a:extLst>
              <a:ext uri="{FF2B5EF4-FFF2-40B4-BE49-F238E27FC236}">
                <a16:creationId xmlns:a16="http://schemas.microsoft.com/office/drawing/2014/main" id="{3D703E88-1771-21B8-99A6-4E767980D6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53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8696" name="Rectangle 24">
            <a:extLst>
              <a:ext uri="{FF2B5EF4-FFF2-40B4-BE49-F238E27FC236}">
                <a16:creationId xmlns:a16="http://schemas.microsoft.com/office/drawing/2014/main" id="{1E9AC3A6-AFC5-F228-6F0A-A68087D6E5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05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8697" name="Rectangle 25">
            <a:extLst>
              <a:ext uri="{FF2B5EF4-FFF2-40B4-BE49-F238E27FC236}">
                <a16:creationId xmlns:a16="http://schemas.microsoft.com/office/drawing/2014/main" id="{775D2C0A-D56C-8DD3-29B1-375657DB11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8698" name="Rectangle 26">
            <a:extLst>
              <a:ext uri="{FF2B5EF4-FFF2-40B4-BE49-F238E27FC236}">
                <a16:creationId xmlns:a16="http://schemas.microsoft.com/office/drawing/2014/main" id="{B8BA8DA4-EBF3-289F-8F08-6F392EF662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10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8699" name="Rectangle 27">
            <a:extLst>
              <a:ext uri="{FF2B5EF4-FFF2-40B4-BE49-F238E27FC236}">
                <a16:creationId xmlns:a16="http://schemas.microsoft.com/office/drawing/2014/main" id="{3FECDA02-B35F-16BE-1CDE-5AC87623F4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62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8700" name="Rectangle 28">
            <a:extLst>
              <a:ext uri="{FF2B5EF4-FFF2-40B4-BE49-F238E27FC236}">
                <a16:creationId xmlns:a16="http://schemas.microsoft.com/office/drawing/2014/main" id="{EE5A54D8-4D88-1412-684D-58FB3DBB640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15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8701" name="Rectangle 29">
            <a:extLst>
              <a:ext uri="{FF2B5EF4-FFF2-40B4-BE49-F238E27FC236}">
                <a16:creationId xmlns:a16="http://schemas.microsoft.com/office/drawing/2014/main" id="{D79C1444-180C-54BD-400C-55D0970909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7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8702" name="Rectangle 30">
            <a:extLst>
              <a:ext uri="{FF2B5EF4-FFF2-40B4-BE49-F238E27FC236}">
                <a16:creationId xmlns:a16="http://schemas.microsoft.com/office/drawing/2014/main" id="{42047E20-D11A-924B-90EF-7A931048D9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9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8703" name="Rectangle 31">
            <a:extLst>
              <a:ext uri="{FF2B5EF4-FFF2-40B4-BE49-F238E27FC236}">
                <a16:creationId xmlns:a16="http://schemas.microsoft.com/office/drawing/2014/main" id="{16A2EE8B-636C-5702-E6E8-FA35B33EE26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2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8704" name="Rectangle 32">
            <a:extLst>
              <a:ext uri="{FF2B5EF4-FFF2-40B4-BE49-F238E27FC236}">
                <a16:creationId xmlns:a16="http://schemas.microsoft.com/office/drawing/2014/main" id="{EE686A9B-004C-1DC8-11C7-7912DCECA1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24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8705" name="Rectangle 33">
            <a:extLst>
              <a:ext uri="{FF2B5EF4-FFF2-40B4-BE49-F238E27FC236}">
                <a16:creationId xmlns:a16="http://schemas.microsoft.com/office/drawing/2014/main" id="{48209D14-7A8A-C9AB-20A1-519E42A0D57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77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8706" name="Rectangle 34">
            <a:extLst>
              <a:ext uri="{FF2B5EF4-FFF2-40B4-BE49-F238E27FC236}">
                <a16:creationId xmlns:a16="http://schemas.microsoft.com/office/drawing/2014/main" id="{B19CE467-FD5A-5C6B-8474-93203927636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29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8707" name="Rectangle 35">
            <a:extLst>
              <a:ext uri="{FF2B5EF4-FFF2-40B4-BE49-F238E27FC236}">
                <a16:creationId xmlns:a16="http://schemas.microsoft.com/office/drawing/2014/main" id="{9A47AFFB-9A86-3F2D-64D7-B85DCEC541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81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</p:spTree>
  </p:cSld>
  <p:clrMapOvr>
    <a:masterClrMapping/>
  </p:clrMapOvr>
  <p:transition advClick="0"/>
</p:sld>
</file>

<file path=ppt/slides/slide1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6130" name="Rectangle 2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43E878C3-7D1D-75A8-1D46-CAB4CE71D55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1143000"/>
            <a:ext cx="8302625" cy="31242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Имаше </a:t>
            </a:r>
            <a:r>
              <a:rPr lang="es-ES" altLang="es-ES" sz="4400" dirty="0">
                <a:solidFill>
                  <a:srgbClr val="292929"/>
                </a:solidFill>
              </a:rPr>
              <a:t> …</a:t>
            </a:r>
          </a:p>
        </p:txBody>
      </p:sp>
      <p:sp>
        <p:nvSpPr>
          <p:cNvPr id="176131" name="Rectangle 3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45EB727D-0FB8-F696-2E2A-4A4A0AA773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533400"/>
            <a:ext cx="8302625" cy="6096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endParaRPr lang="es-ES" altLang="es-ES" sz="4800">
              <a:solidFill>
                <a:srgbClr val="CC3300"/>
              </a:solidFill>
            </a:endParaRPr>
          </a:p>
        </p:txBody>
      </p:sp>
      <p:sp>
        <p:nvSpPr>
          <p:cNvPr id="176132" name="Rectangle 4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E229587E-DEF4-E1EB-13B0-F99F296CEA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4267200"/>
            <a:ext cx="8302625" cy="20574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по</a:t>
            </a:r>
            <a:r>
              <a:rPr lang="es-ES" altLang="es-ES" sz="4400" dirty="0">
                <a:solidFill>
                  <a:srgbClr val="292929"/>
                </a:solidFill>
              </a:rPr>
              <a:t>   </a:t>
            </a:r>
            <a:r>
              <a:rPr lang="bg-BG" altLang="es-ES" sz="4400" dirty="0">
                <a:solidFill>
                  <a:srgbClr val="292929"/>
                </a:solidFill>
              </a:rPr>
              <a:t>етаж</a:t>
            </a:r>
            <a:r>
              <a:rPr lang="es-ES" altLang="es-ES" sz="4400" dirty="0">
                <a:solidFill>
                  <a:srgbClr val="292929"/>
                </a:solidFill>
              </a:rPr>
              <a:t>   </a:t>
            </a:r>
            <a:r>
              <a:rPr lang="bg-BG" altLang="es-ES" sz="4400" dirty="0">
                <a:solidFill>
                  <a:srgbClr val="292929"/>
                </a:solidFill>
              </a:rPr>
              <a:t>вода</a:t>
            </a:r>
            <a:r>
              <a:rPr lang="es-ES" altLang="es-ES" sz="4400" dirty="0">
                <a:solidFill>
                  <a:srgbClr val="292929"/>
                </a:solidFill>
              </a:rPr>
              <a:t>   </a:t>
            </a:r>
            <a:r>
              <a:rPr lang="bg-BG" altLang="es-ES" sz="4400" dirty="0">
                <a:solidFill>
                  <a:srgbClr val="292929"/>
                </a:solidFill>
              </a:rPr>
              <a:t>първи</a:t>
            </a:r>
            <a:r>
              <a:rPr lang="es-ES" altLang="es-ES" sz="4400" dirty="0">
                <a:solidFill>
                  <a:srgbClr val="292929"/>
                </a:solidFill>
              </a:rPr>
              <a:t>   </a:t>
            </a:r>
            <a:r>
              <a:rPr lang="bg-BG" altLang="es-ES" sz="4400" dirty="0">
                <a:solidFill>
                  <a:srgbClr val="292929"/>
                </a:solidFill>
              </a:rPr>
              <a:t>целия</a:t>
            </a:r>
            <a:endParaRPr lang="es-ES" altLang="es-ES" sz="4400" dirty="0">
              <a:solidFill>
                <a:srgbClr val="292929"/>
              </a:solidFill>
            </a:endParaRPr>
          </a:p>
        </p:txBody>
      </p:sp>
      <p:sp>
        <p:nvSpPr>
          <p:cNvPr id="176133" name="Rectangle 5">
            <a:hlinkClick r:id="" action="ppaction://hlinkshowjump?jump=nextslide">
              <a:snd r:embed="rId3" name="arrow.wav"/>
            </a:hlinkClick>
            <a:extLst>
              <a:ext uri="{FF2B5EF4-FFF2-40B4-BE49-F238E27FC236}">
                <a16:creationId xmlns:a16="http://schemas.microsoft.com/office/drawing/2014/main" id="{346C5139-6462-6AB9-48DE-2523B6FF3D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4200" y="5029200"/>
            <a:ext cx="1676400" cy="762000"/>
          </a:xfrm>
          <a:prstGeom prst="rect">
            <a:avLst/>
          </a:prstGeom>
          <a:solidFill>
            <a:schemeClr val="accent1">
              <a:alpha val="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76134" name="Rectangle 6">
            <a:extLst>
              <a:ext uri="{FF2B5EF4-FFF2-40B4-BE49-F238E27FC236}">
                <a16:creationId xmlns:a16="http://schemas.microsoft.com/office/drawing/2014/main" id="{63C0139D-C6DE-EE1C-7604-DF37FE395A7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62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76135" name="Rectangle 7">
            <a:extLst>
              <a:ext uri="{FF2B5EF4-FFF2-40B4-BE49-F238E27FC236}">
                <a16:creationId xmlns:a16="http://schemas.microsoft.com/office/drawing/2014/main" id="{F91D9910-5207-087C-726C-4F283F1454E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14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76136" name="Rectangle 8">
            <a:extLst>
              <a:ext uri="{FF2B5EF4-FFF2-40B4-BE49-F238E27FC236}">
                <a16:creationId xmlns:a16="http://schemas.microsoft.com/office/drawing/2014/main" id="{A4D59393-228E-8104-9D7F-A3DE499922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67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76137" name="Rectangle 9">
            <a:extLst>
              <a:ext uri="{FF2B5EF4-FFF2-40B4-BE49-F238E27FC236}">
                <a16:creationId xmlns:a16="http://schemas.microsoft.com/office/drawing/2014/main" id="{A484F111-1007-EDEA-E5F3-3995811200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9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76138" name="Rectangle 10">
            <a:extLst>
              <a:ext uri="{FF2B5EF4-FFF2-40B4-BE49-F238E27FC236}">
                <a16:creationId xmlns:a16="http://schemas.microsoft.com/office/drawing/2014/main" id="{CC2E6F5D-34EF-B185-C384-98C7DA2ED27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76139" name="Rectangle 11">
            <a:extLst>
              <a:ext uri="{FF2B5EF4-FFF2-40B4-BE49-F238E27FC236}">
                <a16:creationId xmlns:a16="http://schemas.microsoft.com/office/drawing/2014/main" id="{BB998475-EFED-9C54-2BC8-963AB38CFD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4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76140" name="Rectangle 12">
            <a:extLst>
              <a:ext uri="{FF2B5EF4-FFF2-40B4-BE49-F238E27FC236}">
                <a16:creationId xmlns:a16="http://schemas.microsoft.com/office/drawing/2014/main" id="{CC24D244-A569-1768-30DF-2E4BA10866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76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76141" name="Rectangle 13">
            <a:extLst>
              <a:ext uri="{FF2B5EF4-FFF2-40B4-BE49-F238E27FC236}">
                <a16:creationId xmlns:a16="http://schemas.microsoft.com/office/drawing/2014/main" id="{1DECE7A2-4C00-74D1-E9FC-7C2D674150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29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76142" name="Rectangle 14">
            <a:extLst>
              <a:ext uri="{FF2B5EF4-FFF2-40B4-BE49-F238E27FC236}">
                <a16:creationId xmlns:a16="http://schemas.microsoft.com/office/drawing/2014/main" id="{38CA45E3-FA40-2558-1C3F-3B38B9075A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81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76143" name="Rectangle 15">
            <a:extLst>
              <a:ext uri="{FF2B5EF4-FFF2-40B4-BE49-F238E27FC236}">
                <a16:creationId xmlns:a16="http://schemas.microsoft.com/office/drawing/2014/main" id="{9C2ABF99-D8FB-AEE1-B711-5E7E0ECE4E1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3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76144" name="Rectangle 16">
            <a:extLst>
              <a:ext uri="{FF2B5EF4-FFF2-40B4-BE49-F238E27FC236}">
                <a16:creationId xmlns:a16="http://schemas.microsoft.com/office/drawing/2014/main" id="{149C3B16-C71F-4B36-CE5E-07699633848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86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76145" name="Rectangle 17">
            <a:extLst>
              <a:ext uri="{FF2B5EF4-FFF2-40B4-BE49-F238E27FC236}">
                <a16:creationId xmlns:a16="http://schemas.microsoft.com/office/drawing/2014/main" id="{EF34F7F9-9CE0-659F-8376-D54F40C5089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38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76146" name="Rectangle 18">
            <a:extLst>
              <a:ext uri="{FF2B5EF4-FFF2-40B4-BE49-F238E27FC236}">
                <a16:creationId xmlns:a16="http://schemas.microsoft.com/office/drawing/2014/main" id="{F63A253F-96DD-3D69-8875-856BF701937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1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76147" name="Rectangle 19">
            <a:extLst>
              <a:ext uri="{FF2B5EF4-FFF2-40B4-BE49-F238E27FC236}">
                <a16:creationId xmlns:a16="http://schemas.microsoft.com/office/drawing/2014/main" id="{4CB1F647-3E25-0BD5-B4DF-21C90B3E7D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43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76148" name="Rectangle 20">
            <a:extLst>
              <a:ext uri="{FF2B5EF4-FFF2-40B4-BE49-F238E27FC236}">
                <a16:creationId xmlns:a16="http://schemas.microsoft.com/office/drawing/2014/main" id="{A9F9D6F2-9BAA-FC58-257F-09CA148713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5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76149" name="Rectangle 21">
            <a:extLst>
              <a:ext uri="{FF2B5EF4-FFF2-40B4-BE49-F238E27FC236}">
                <a16:creationId xmlns:a16="http://schemas.microsoft.com/office/drawing/2014/main" id="{8FC6E44C-20F4-6FA3-C40F-1ED791C4C19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48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76150" name="Rectangle 22">
            <a:extLst>
              <a:ext uri="{FF2B5EF4-FFF2-40B4-BE49-F238E27FC236}">
                <a16:creationId xmlns:a16="http://schemas.microsoft.com/office/drawing/2014/main" id="{88918AA7-EEB3-1729-5502-614A4C44B1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00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76151" name="Rectangle 23">
            <a:extLst>
              <a:ext uri="{FF2B5EF4-FFF2-40B4-BE49-F238E27FC236}">
                <a16:creationId xmlns:a16="http://schemas.microsoft.com/office/drawing/2014/main" id="{EE3793AD-A80A-CD25-C77F-EEAC61990E6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53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76152" name="Rectangle 24">
            <a:extLst>
              <a:ext uri="{FF2B5EF4-FFF2-40B4-BE49-F238E27FC236}">
                <a16:creationId xmlns:a16="http://schemas.microsoft.com/office/drawing/2014/main" id="{C4D7B503-A934-DEE1-1140-C7BA57D8482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05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76153" name="Rectangle 25">
            <a:extLst>
              <a:ext uri="{FF2B5EF4-FFF2-40B4-BE49-F238E27FC236}">
                <a16:creationId xmlns:a16="http://schemas.microsoft.com/office/drawing/2014/main" id="{45550383-860F-FB2B-B38B-25310BEB70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76154" name="Rectangle 26">
            <a:extLst>
              <a:ext uri="{FF2B5EF4-FFF2-40B4-BE49-F238E27FC236}">
                <a16:creationId xmlns:a16="http://schemas.microsoft.com/office/drawing/2014/main" id="{9CE35C1E-A5DD-4B24-BA23-743AB882337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10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76155" name="Rectangle 27">
            <a:extLst>
              <a:ext uri="{FF2B5EF4-FFF2-40B4-BE49-F238E27FC236}">
                <a16:creationId xmlns:a16="http://schemas.microsoft.com/office/drawing/2014/main" id="{8277C112-DFDC-912E-F2C4-6BBA2EE6E1D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62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76156" name="Rectangle 28">
            <a:extLst>
              <a:ext uri="{FF2B5EF4-FFF2-40B4-BE49-F238E27FC236}">
                <a16:creationId xmlns:a16="http://schemas.microsoft.com/office/drawing/2014/main" id="{45DE6637-2148-99DE-0A9F-F5E23716A50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15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76157" name="Rectangle 29">
            <a:extLst>
              <a:ext uri="{FF2B5EF4-FFF2-40B4-BE49-F238E27FC236}">
                <a16:creationId xmlns:a16="http://schemas.microsoft.com/office/drawing/2014/main" id="{1E436504-0D9E-BDA2-CA1B-BA631E56ADC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7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76158" name="Rectangle 30">
            <a:extLst>
              <a:ext uri="{FF2B5EF4-FFF2-40B4-BE49-F238E27FC236}">
                <a16:creationId xmlns:a16="http://schemas.microsoft.com/office/drawing/2014/main" id="{3E9D781E-7687-1509-3BAE-74D888D684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9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76159" name="Rectangle 31">
            <a:extLst>
              <a:ext uri="{FF2B5EF4-FFF2-40B4-BE49-F238E27FC236}">
                <a16:creationId xmlns:a16="http://schemas.microsoft.com/office/drawing/2014/main" id="{FB7FF8CA-B5B7-150A-DE10-0183E4BC941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2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76160" name="Rectangle 32">
            <a:extLst>
              <a:ext uri="{FF2B5EF4-FFF2-40B4-BE49-F238E27FC236}">
                <a16:creationId xmlns:a16="http://schemas.microsoft.com/office/drawing/2014/main" id="{56411EC6-4C06-19BD-5837-938A4C31829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24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76161" name="Rectangle 33">
            <a:extLst>
              <a:ext uri="{FF2B5EF4-FFF2-40B4-BE49-F238E27FC236}">
                <a16:creationId xmlns:a16="http://schemas.microsoft.com/office/drawing/2014/main" id="{A28DEC88-2252-62A7-5F9C-94A1E905E8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77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76162" name="Rectangle 34">
            <a:extLst>
              <a:ext uri="{FF2B5EF4-FFF2-40B4-BE49-F238E27FC236}">
                <a16:creationId xmlns:a16="http://schemas.microsoft.com/office/drawing/2014/main" id="{E9628E83-C11F-5336-161A-9A0CEBEBBA1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29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76163" name="Rectangle 35">
            <a:extLst>
              <a:ext uri="{FF2B5EF4-FFF2-40B4-BE49-F238E27FC236}">
                <a16:creationId xmlns:a16="http://schemas.microsoft.com/office/drawing/2014/main" id="{A577B517-4113-CA6A-F2A8-BABD59B8097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81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</p:spTree>
  </p:cSld>
  <p:clrMapOvr>
    <a:masterClrMapping/>
  </p:clrMapOvr>
  <p:transition advClick="0"/>
</p:sld>
</file>

<file path=ppt/slides/slide1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7154" name="Rectangle 2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26EC95BC-C4ED-C57B-1C5F-4D6A4229AD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1143000"/>
            <a:ext cx="8302625" cy="31242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Имаше вода</a:t>
            </a:r>
            <a:r>
              <a:rPr lang="es-ES" altLang="es-ES" sz="4400" dirty="0">
                <a:solidFill>
                  <a:srgbClr val="292929"/>
                </a:solidFill>
              </a:rPr>
              <a:t> …</a:t>
            </a:r>
          </a:p>
        </p:txBody>
      </p:sp>
      <p:sp>
        <p:nvSpPr>
          <p:cNvPr id="177155" name="Rectangle 3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4C58F71A-F055-AB22-2118-B7062603127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533400"/>
            <a:ext cx="8302625" cy="6096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endParaRPr lang="es-ES" altLang="es-ES" sz="4800">
              <a:solidFill>
                <a:srgbClr val="CC3300"/>
              </a:solidFill>
            </a:endParaRPr>
          </a:p>
        </p:txBody>
      </p:sp>
      <p:sp>
        <p:nvSpPr>
          <p:cNvPr id="177156" name="Rectangle 4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AA642F43-2905-6143-0E00-E87C4164A5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4267200"/>
            <a:ext cx="8302625" cy="20574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по</a:t>
            </a:r>
            <a:r>
              <a:rPr lang="es-ES" altLang="es-ES" sz="4400" dirty="0">
                <a:solidFill>
                  <a:srgbClr val="292929"/>
                </a:solidFill>
              </a:rPr>
              <a:t>   </a:t>
            </a:r>
            <a:r>
              <a:rPr lang="bg-BG" altLang="es-ES" sz="4400" dirty="0">
                <a:solidFill>
                  <a:srgbClr val="292929"/>
                </a:solidFill>
              </a:rPr>
              <a:t>етаж</a:t>
            </a:r>
            <a:r>
              <a:rPr lang="es-ES" altLang="es-ES" sz="4400" dirty="0">
                <a:solidFill>
                  <a:srgbClr val="292929"/>
                </a:solidFill>
              </a:rPr>
              <a:t>   </a:t>
            </a:r>
            <a:r>
              <a:rPr lang="bg-BG" altLang="es-ES" sz="4400" dirty="0">
                <a:solidFill>
                  <a:srgbClr val="292929"/>
                </a:solidFill>
              </a:rPr>
              <a:t>вода</a:t>
            </a:r>
            <a:r>
              <a:rPr lang="es-ES" altLang="es-ES" sz="4400" dirty="0">
                <a:solidFill>
                  <a:srgbClr val="292929"/>
                </a:solidFill>
              </a:rPr>
              <a:t>   </a:t>
            </a:r>
            <a:r>
              <a:rPr lang="bg-BG" altLang="es-ES" sz="4400" dirty="0">
                <a:solidFill>
                  <a:srgbClr val="292929"/>
                </a:solidFill>
              </a:rPr>
              <a:t>първи</a:t>
            </a:r>
            <a:r>
              <a:rPr lang="es-ES" altLang="es-ES" sz="4400" dirty="0">
                <a:solidFill>
                  <a:srgbClr val="292929"/>
                </a:solidFill>
              </a:rPr>
              <a:t>   </a:t>
            </a:r>
            <a:r>
              <a:rPr lang="bg-BG" altLang="es-ES" sz="4400" dirty="0">
                <a:solidFill>
                  <a:srgbClr val="292929"/>
                </a:solidFill>
              </a:rPr>
              <a:t>целия</a:t>
            </a:r>
            <a:endParaRPr lang="es-ES" altLang="es-ES" sz="4400" dirty="0">
              <a:solidFill>
                <a:srgbClr val="292929"/>
              </a:solidFill>
            </a:endParaRPr>
          </a:p>
        </p:txBody>
      </p:sp>
      <p:sp>
        <p:nvSpPr>
          <p:cNvPr id="177157" name="Rectangle 5">
            <a:hlinkClick r:id="" action="ppaction://hlinkshowjump?jump=nextslide">
              <a:snd r:embed="rId3" name="arrow.wav"/>
            </a:hlinkClick>
            <a:extLst>
              <a:ext uri="{FF2B5EF4-FFF2-40B4-BE49-F238E27FC236}">
                <a16:creationId xmlns:a16="http://schemas.microsoft.com/office/drawing/2014/main" id="{0F47131D-F71A-F92F-A31F-73CD0259723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7200" y="5029200"/>
            <a:ext cx="914400" cy="762000"/>
          </a:xfrm>
          <a:prstGeom prst="rect">
            <a:avLst/>
          </a:prstGeom>
          <a:solidFill>
            <a:schemeClr val="accent1">
              <a:alpha val="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77158" name="Rectangle 6">
            <a:extLst>
              <a:ext uri="{FF2B5EF4-FFF2-40B4-BE49-F238E27FC236}">
                <a16:creationId xmlns:a16="http://schemas.microsoft.com/office/drawing/2014/main" id="{142FEA7E-D350-CD6F-2D46-595983B084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62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77159" name="Rectangle 7">
            <a:extLst>
              <a:ext uri="{FF2B5EF4-FFF2-40B4-BE49-F238E27FC236}">
                <a16:creationId xmlns:a16="http://schemas.microsoft.com/office/drawing/2014/main" id="{82C27C97-21AE-6AB6-7460-3C10DAFC507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14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77160" name="Rectangle 8">
            <a:extLst>
              <a:ext uri="{FF2B5EF4-FFF2-40B4-BE49-F238E27FC236}">
                <a16:creationId xmlns:a16="http://schemas.microsoft.com/office/drawing/2014/main" id="{745DA0C5-06FC-D730-5160-463B90DA6CD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67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77161" name="Rectangle 9">
            <a:extLst>
              <a:ext uri="{FF2B5EF4-FFF2-40B4-BE49-F238E27FC236}">
                <a16:creationId xmlns:a16="http://schemas.microsoft.com/office/drawing/2014/main" id="{F26B5B98-00AE-70F6-CADD-38C7A3E5171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9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77162" name="Rectangle 10">
            <a:extLst>
              <a:ext uri="{FF2B5EF4-FFF2-40B4-BE49-F238E27FC236}">
                <a16:creationId xmlns:a16="http://schemas.microsoft.com/office/drawing/2014/main" id="{87427FCD-04FF-0666-CE76-11F29B4455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77163" name="Rectangle 11">
            <a:extLst>
              <a:ext uri="{FF2B5EF4-FFF2-40B4-BE49-F238E27FC236}">
                <a16:creationId xmlns:a16="http://schemas.microsoft.com/office/drawing/2014/main" id="{46D65957-5189-245F-5185-1D4780F0022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4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77164" name="Rectangle 12">
            <a:extLst>
              <a:ext uri="{FF2B5EF4-FFF2-40B4-BE49-F238E27FC236}">
                <a16:creationId xmlns:a16="http://schemas.microsoft.com/office/drawing/2014/main" id="{8784062C-AAEB-1047-7042-61EDA73100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76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77165" name="Rectangle 13">
            <a:extLst>
              <a:ext uri="{FF2B5EF4-FFF2-40B4-BE49-F238E27FC236}">
                <a16:creationId xmlns:a16="http://schemas.microsoft.com/office/drawing/2014/main" id="{04913786-559C-98A1-2CD3-0B4A124414F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29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77166" name="Rectangle 14">
            <a:extLst>
              <a:ext uri="{FF2B5EF4-FFF2-40B4-BE49-F238E27FC236}">
                <a16:creationId xmlns:a16="http://schemas.microsoft.com/office/drawing/2014/main" id="{86295977-2965-A140-90E4-9C767E6FEED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81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77167" name="Rectangle 15">
            <a:extLst>
              <a:ext uri="{FF2B5EF4-FFF2-40B4-BE49-F238E27FC236}">
                <a16:creationId xmlns:a16="http://schemas.microsoft.com/office/drawing/2014/main" id="{0F48232A-593D-64A8-1A10-DBDD8EB714C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3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77168" name="Rectangle 16">
            <a:extLst>
              <a:ext uri="{FF2B5EF4-FFF2-40B4-BE49-F238E27FC236}">
                <a16:creationId xmlns:a16="http://schemas.microsoft.com/office/drawing/2014/main" id="{132EFD57-90B3-676D-85E3-A07DDE2C87C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86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77169" name="Rectangle 17">
            <a:extLst>
              <a:ext uri="{FF2B5EF4-FFF2-40B4-BE49-F238E27FC236}">
                <a16:creationId xmlns:a16="http://schemas.microsoft.com/office/drawing/2014/main" id="{33C95AAD-FA93-8330-D532-AABC650B874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38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77170" name="Rectangle 18">
            <a:extLst>
              <a:ext uri="{FF2B5EF4-FFF2-40B4-BE49-F238E27FC236}">
                <a16:creationId xmlns:a16="http://schemas.microsoft.com/office/drawing/2014/main" id="{F0F7AED4-E7E7-C918-6A7B-7AF9B5F3AE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1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77171" name="Rectangle 19">
            <a:extLst>
              <a:ext uri="{FF2B5EF4-FFF2-40B4-BE49-F238E27FC236}">
                <a16:creationId xmlns:a16="http://schemas.microsoft.com/office/drawing/2014/main" id="{B8344492-9AC1-CA94-E72C-DBFA161EFE3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43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77172" name="Rectangle 20">
            <a:extLst>
              <a:ext uri="{FF2B5EF4-FFF2-40B4-BE49-F238E27FC236}">
                <a16:creationId xmlns:a16="http://schemas.microsoft.com/office/drawing/2014/main" id="{EE0764A4-A32F-1A4D-B7B7-039EDF2D01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5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77173" name="Rectangle 21">
            <a:extLst>
              <a:ext uri="{FF2B5EF4-FFF2-40B4-BE49-F238E27FC236}">
                <a16:creationId xmlns:a16="http://schemas.microsoft.com/office/drawing/2014/main" id="{CA61FA49-A07F-D52C-283E-A93C9DC5520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48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77174" name="Rectangle 22">
            <a:extLst>
              <a:ext uri="{FF2B5EF4-FFF2-40B4-BE49-F238E27FC236}">
                <a16:creationId xmlns:a16="http://schemas.microsoft.com/office/drawing/2014/main" id="{5DECE3BD-4932-7F36-E341-F978CD8063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00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77175" name="Rectangle 23">
            <a:extLst>
              <a:ext uri="{FF2B5EF4-FFF2-40B4-BE49-F238E27FC236}">
                <a16:creationId xmlns:a16="http://schemas.microsoft.com/office/drawing/2014/main" id="{B3E321BD-4FBA-6E05-53E0-E7E539863E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53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77176" name="Rectangle 24">
            <a:extLst>
              <a:ext uri="{FF2B5EF4-FFF2-40B4-BE49-F238E27FC236}">
                <a16:creationId xmlns:a16="http://schemas.microsoft.com/office/drawing/2014/main" id="{B76CF7E1-A45B-2C84-1143-50FCA98678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05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77177" name="Rectangle 25">
            <a:extLst>
              <a:ext uri="{FF2B5EF4-FFF2-40B4-BE49-F238E27FC236}">
                <a16:creationId xmlns:a16="http://schemas.microsoft.com/office/drawing/2014/main" id="{4A838CD5-F4B8-89D4-65BE-7314A473ABC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77178" name="Rectangle 26">
            <a:extLst>
              <a:ext uri="{FF2B5EF4-FFF2-40B4-BE49-F238E27FC236}">
                <a16:creationId xmlns:a16="http://schemas.microsoft.com/office/drawing/2014/main" id="{0C868D0C-FF95-8003-AB2F-79803166E1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10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77179" name="Rectangle 27">
            <a:extLst>
              <a:ext uri="{FF2B5EF4-FFF2-40B4-BE49-F238E27FC236}">
                <a16:creationId xmlns:a16="http://schemas.microsoft.com/office/drawing/2014/main" id="{2583C5D1-F78D-67A4-255F-19AA61DADB6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62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77180" name="Rectangle 28">
            <a:extLst>
              <a:ext uri="{FF2B5EF4-FFF2-40B4-BE49-F238E27FC236}">
                <a16:creationId xmlns:a16="http://schemas.microsoft.com/office/drawing/2014/main" id="{7F888EDB-C2E9-E345-4964-1DCB7E8682B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15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77181" name="Rectangle 29">
            <a:extLst>
              <a:ext uri="{FF2B5EF4-FFF2-40B4-BE49-F238E27FC236}">
                <a16:creationId xmlns:a16="http://schemas.microsoft.com/office/drawing/2014/main" id="{E37840FA-C65C-8EE8-0B6C-E3EB2AB6F51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7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77182" name="Rectangle 30">
            <a:extLst>
              <a:ext uri="{FF2B5EF4-FFF2-40B4-BE49-F238E27FC236}">
                <a16:creationId xmlns:a16="http://schemas.microsoft.com/office/drawing/2014/main" id="{C93E7117-4B8F-ADD0-E245-8CFF31C6A4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9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77183" name="Rectangle 31">
            <a:extLst>
              <a:ext uri="{FF2B5EF4-FFF2-40B4-BE49-F238E27FC236}">
                <a16:creationId xmlns:a16="http://schemas.microsoft.com/office/drawing/2014/main" id="{7A64E6C4-E8F5-C2A9-A353-DAA299E9967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2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77184" name="Rectangle 32">
            <a:extLst>
              <a:ext uri="{FF2B5EF4-FFF2-40B4-BE49-F238E27FC236}">
                <a16:creationId xmlns:a16="http://schemas.microsoft.com/office/drawing/2014/main" id="{10B65BE3-F5B0-03E1-F830-FC7433B11E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24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77185" name="Rectangle 33">
            <a:extLst>
              <a:ext uri="{FF2B5EF4-FFF2-40B4-BE49-F238E27FC236}">
                <a16:creationId xmlns:a16="http://schemas.microsoft.com/office/drawing/2014/main" id="{82BE3E8A-05DC-C200-EEB9-1D6101118D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77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77186" name="Rectangle 34">
            <a:extLst>
              <a:ext uri="{FF2B5EF4-FFF2-40B4-BE49-F238E27FC236}">
                <a16:creationId xmlns:a16="http://schemas.microsoft.com/office/drawing/2014/main" id="{963D8FBD-F907-7604-E1E8-8FE99B29EF7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29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77187" name="Rectangle 35">
            <a:extLst>
              <a:ext uri="{FF2B5EF4-FFF2-40B4-BE49-F238E27FC236}">
                <a16:creationId xmlns:a16="http://schemas.microsoft.com/office/drawing/2014/main" id="{5292A8D4-BDD5-0B64-5CF6-2D795EC7DC3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81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</p:spTree>
  </p:cSld>
  <p:clrMapOvr>
    <a:masterClrMapping/>
  </p:clrMapOvr>
  <p:transition advClick="0"/>
</p:sld>
</file>

<file path=ppt/slides/slide1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8178" name="Rectangle 2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AF49AADE-8ECC-2E4A-E1EB-CBBEC28536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1143000"/>
            <a:ext cx="8302625" cy="31242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Имаше вода по</a:t>
            </a:r>
            <a:r>
              <a:rPr lang="es-ES" altLang="es-ES" sz="4400" dirty="0">
                <a:solidFill>
                  <a:srgbClr val="292929"/>
                </a:solidFill>
              </a:rPr>
              <a:t> …</a:t>
            </a:r>
          </a:p>
        </p:txBody>
      </p:sp>
      <p:sp>
        <p:nvSpPr>
          <p:cNvPr id="178179" name="Rectangle 3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6E1D3366-75B6-8ECC-F6F4-DA77FE62CA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533400"/>
            <a:ext cx="8302625" cy="6096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endParaRPr lang="es-ES" altLang="es-ES" sz="4800">
              <a:solidFill>
                <a:srgbClr val="CC3300"/>
              </a:solidFill>
            </a:endParaRPr>
          </a:p>
        </p:txBody>
      </p:sp>
      <p:sp>
        <p:nvSpPr>
          <p:cNvPr id="178180" name="Rectangle 4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19A4DC0A-1092-55FD-4A19-5556E78505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4267200"/>
            <a:ext cx="8302625" cy="20574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по</a:t>
            </a:r>
            <a:r>
              <a:rPr lang="es-ES" altLang="es-ES" sz="4400" dirty="0">
                <a:solidFill>
                  <a:srgbClr val="292929"/>
                </a:solidFill>
              </a:rPr>
              <a:t>   </a:t>
            </a:r>
            <a:r>
              <a:rPr lang="bg-BG" altLang="es-ES" sz="4400" dirty="0">
                <a:solidFill>
                  <a:srgbClr val="292929"/>
                </a:solidFill>
              </a:rPr>
              <a:t>етаж</a:t>
            </a:r>
            <a:r>
              <a:rPr lang="es-ES" altLang="es-ES" sz="4400" dirty="0">
                <a:solidFill>
                  <a:srgbClr val="292929"/>
                </a:solidFill>
              </a:rPr>
              <a:t>   </a:t>
            </a:r>
            <a:r>
              <a:rPr lang="bg-BG" altLang="es-ES" sz="4400" dirty="0">
                <a:solidFill>
                  <a:srgbClr val="292929"/>
                </a:solidFill>
              </a:rPr>
              <a:t>вода</a:t>
            </a:r>
            <a:r>
              <a:rPr lang="es-ES" altLang="es-ES" sz="4400" dirty="0">
                <a:solidFill>
                  <a:srgbClr val="292929"/>
                </a:solidFill>
              </a:rPr>
              <a:t>   </a:t>
            </a:r>
            <a:r>
              <a:rPr lang="bg-BG" altLang="es-ES" sz="4400" dirty="0">
                <a:solidFill>
                  <a:srgbClr val="292929"/>
                </a:solidFill>
              </a:rPr>
              <a:t>първи</a:t>
            </a:r>
            <a:r>
              <a:rPr lang="es-ES" altLang="es-ES" sz="4400" dirty="0">
                <a:solidFill>
                  <a:srgbClr val="292929"/>
                </a:solidFill>
              </a:rPr>
              <a:t>   </a:t>
            </a:r>
            <a:r>
              <a:rPr lang="bg-BG" altLang="es-ES" sz="4400" dirty="0">
                <a:solidFill>
                  <a:srgbClr val="292929"/>
                </a:solidFill>
              </a:rPr>
              <a:t>целия</a:t>
            </a:r>
            <a:endParaRPr lang="es-ES" altLang="es-ES" sz="4400" dirty="0">
              <a:solidFill>
                <a:srgbClr val="292929"/>
              </a:solidFill>
            </a:endParaRPr>
          </a:p>
        </p:txBody>
      </p:sp>
      <p:sp>
        <p:nvSpPr>
          <p:cNvPr id="178181" name="Rectangle 5">
            <a:hlinkClick r:id="" action="ppaction://hlinkshowjump?jump=nextslide">
              <a:snd r:embed="rId3" name="arrow.wav"/>
            </a:hlinkClick>
            <a:extLst>
              <a:ext uri="{FF2B5EF4-FFF2-40B4-BE49-F238E27FC236}">
                <a16:creationId xmlns:a16="http://schemas.microsoft.com/office/drawing/2014/main" id="{BE79552B-87B4-AE2A-FD83-DAD65995A1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10400" y="4953000"/>
            <a:ext cx="1676400" cy="762000"/>
          </a:xfrm>
          <a:prstGeom prst="rect">
            <a:avLst/>
          </a:prstGeom>
          <a:solidFill>
            <a:schemeClr val="accent1">
              <a:alpha val="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78182" name="Rectangle 6">
            <a:extLst>
              <a:ext uri="{FF2B5EF4-FFF2-40B4-BE49-F238E27FC236}">
                <a16:creationId xmlns:a16="http://schemas.microsoft.com/office/drawing/2014/main" id="{67DD8751-CC99-ABF3-A73D-0ABAF3314D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62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78183" name="Rectangle 7">
            <a:extLst>
              <a:ext uri="{FF2B5EF4-FFF2-40B4-BE49-F238E27FC236}">
                <a16:creationId xmlns:a16="http://schemas.microsoft.com/office/drawing/2014/main" id="{9522FBEB-23CC-6E05-B4DF-35571800B7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14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78184" name="Rectangle 8">
            <a:extLst>
              <a:ext uri="{FF2B5EF4-FFF2-40B4-BE49-F238E27FC236}">
                <a16:creationId xmlns:a16="http://schemas.microsoft.com/office/drawing/2014/main" id="{7BDC9DF9-EF97-EA8B-99DF-B1223485034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67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78185" name="Rectangle 9">
            <a:extLst>
              <a:ext uri="{FF2B5EF4-FFF2-40B4-BE49-F238E27FC236}">
                <a16:creationId xmlns:a16="http://schemas.microsoft.com/office/drawing/2014/main" id="{15625AB5-753A-5461-0226-CB19B8E986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9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78186" name="Rectangle 10">
            <a:extLst>
              <a:ext uri="{FF2B5EF4-FFF2-40B4-BE49-F238E27FC236}">
                <a16:creationId xmlns:a16="http://schemas.microsoft.com/office/drawing/2014/main" id="{A4C075D7-45DD-35BE-C44C-F5A28F24CB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78187" name="Rectangle 11">
            <a:extLst>
              <a:ext uri="{FF2B5EF4-FFF2-40B4-BE49-F238E27FC236}">
                <a16:creationId xmlns:a16="http://schemas.microsoft.com/office/drawing/2014/main" id="{51408ECA-B98A-12CB-472D-D6C3CF47B7B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4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78188" name="Rectangle 12">
            <a:extLst>
              <a:ext uri="{FF2B5EF4-FFF2-40B4-BE49-F238E27FC236}">
                <a16:creationId xmlns:a16="http://schemas.microsoft.com/office/drawing/2014/main" id="{077D935C-EC66-6100-BAC0-151B833DB76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76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78189" name="Rectangle 13">
            <a:extLst>
              <a:ext uri="{FF2B5EF4-FFF2-40B4-BE49-F238E27FC236}">
                <a16:creationId xmlns:a16="http://schemas.microsoft.com/office/drawing/2014/main" id="{6C0F838B-AD95-DDEB-DD7B-A2558D1B9D5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29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78190" name="Rectangle 14">
            <a:extLst>
              <a:ext uri="{FF2B5EF4-FFF2-40B4-BE49-F238E27FC236}">
                <a16:creationId xmlns:a16="http://schemas.microsoft.com/office/drawing/2014/main" id="{81CB76C6-F4B4-10EF-7113-BC5D80E916F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81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78191" name="Rectangle 15">
            <a:extLst>
              <a:ext uri="{FF2B5EF4-FFF2-40B4-BE49-F238E27FC236}">
                <a16:creationId xmlns:a16="http://schemas.microsoft.com/office/drawing/2014/main" id="{FF82FF68-CB41-F22E-6B4A-FFF6F8CD9B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3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78192" name="Rectangle 16">
            <a:extLst>
              <a:ext uri="{FF2B5EF4-FFF2-40B4-BE49-F238E27FC236}">
                <a16:creationId xmlns:a16="http://schemas.microsoft.com/office/drawing/2014/main" id="{0C97E684-F957-8FC6-221F-838DE6E5623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86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78193" name="Rectangle 17">
            <a:extLst>
              <a:ext uri="{FF2B5EF4-FFF2-40B4-BE49-F238E27FC236}">
                <a16:creationId xmlns:a16="http://schemas.microsoft.com/office/drawing/2014/main" id="{4981B54A-9EF2-6F21-989F-5EEBC09D94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38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78194" name="Rectangle 18">
            <a:extLst>
              <a:ext uri="{FF2B5EF4-FFF2-40B4-BE49-F238E27FC236}">
                <a16:creationId xmlns:a16="http://schemas.microsoft.com/office/drawing/2014/main" id="{1E86AE09-C9EC-7D89-2B40-E60BD22833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1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78195" name="Rectangle 19">
            <a:extLst>
              <a:ext uri="{FF2B5EF4-FFF2-40B4-BE49-F238E27FC236}">
                <a16:creationId xmlns:a16="http://schemas.microsoft.com/office/drawing/2014/main" id="{9182E154-2148-DF13-0F5A-D749446244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43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78196" name="Rectangle 20">
            <a:extLst>
              <a:ext uri="{FF2B5EF4-FFF2-40B4-BE49-F238E27FC236}">
                <a16:creationId xmlns:a16="http://schemas.microsoft.com/office/drawing/2014/main" id="{4C8EE855-5E93-1443-E5F2-D628E151BD1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5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78197" name="Rectangle 21">
            <a:extLst>
              <a:ext uri="{FF2B5EF4-FFF2-40B4-BE49-F238E27FC236}">
                <a16:creationId xmlns:a16="http://schemas.microsoft.com/office/drawing/2014/main" id="{105D4533-1769-3E2A-797F-DBC1545D142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48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78198" name="Rectangle 22">
            <a:extLst>
              <a:ext uri="{FF2B5EF4-FFF2-40B4-BE49-F238E27FC236}">
                <a16:creationId xmlns:a16="http://schemas.microsoft.com/office/drawing/2014/main" id="{4283A657-7314-1AB6-16F6-BB11F227709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00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78199" name="Rectangle 23">
            <a:extLst>
              <a:ext uri="{FF2B5EF4-FFF2-40B4-BE49-F238E27FC236}">
                <a16:creationId xmlns:a16="http://schemas.microsoft.com/office/drawing/2014/main" id="{7489E3EE-5963-7E2C-D5DC-02A8C081656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53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78200" name="Rectangle 24">
            <a:extLst>
              <a:ext uri="{FF2B5EF4-FFF2-40B4-BE49-F238E27FC236}">
                <a16:creationId xmlns:a16="http://schemas.microsoft.com/office/drawing/2014/main" id="{56C86509-0296-C6B8-71B0-83E23E79FC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05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78201" name="Rectangle 25">
            <a:extLst>
              <a:ext uri="{FF2B5EF4-FFF2-40B4-BE49-F238E27FC236}">
                <a16:creationId xmlns:a16="http://schemas.microsoft.com/office/drawing/2014/main" id="{D94B1B03-B335-61B8-C264-85323317A4C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78202" name="Rectangle 26">
            <a:extLst>
              <a:ext uri="{FF2B5EF4-FFF2-40B4-BE49-F238E27FC236}">
                <a16:creationId xmlns:a16="http://schemas.microsoft.com/office/drawing/2014/main" id="{24500EE1-6B1B-5718-D717-CAF1F28BEB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10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78203" name="Rectangle 27">
            <a:extLst>
              <a:ext uri="{FF2B5EF4-FFF2-40B4-BE49-F238E27FC236}">
                <a16:creationId xmlns:a16="http://schemas.microsoft.com/office/drawing/2014/main" id="{332B4EB5-7A56-77FD-544A-2B1B8D0721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62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78204" name="Rectangle 28">
            <a:extLst>
              <a:ext uri="{FF2B5EF4-FFF2-40B4-BE49-F238E27FC236}">
                <a16:creationId xmlns:a16="http://schemas.microsoft.com/office/drawing/2014/main" id="{3512BB6B-EB40-A14A-088B-9E85D26D43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15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78205" name="Rectangle 29">
            <a:extLst>
              <a:ext uri="{FF2B5EF4-FFF2-40B4-BE49-F238E27FC236}">
                <a16:creationId xmlns:a16="http://schemas.microsoft.com/office/drawing/2014/main" id="{2DEF62C8-F55D-FE42-B044-A3A3BA1376B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7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78206" name="Rectangle 30">
            <a:extLst>
              <a:ext uri="{FF2B5EF4-FFF2-40B4-BE49-F238E27FC236}">
                <a16:creationId xmlns:a16="http://schemas.microsoft.com/office/drawing/2014/main" id="{8D19B2DB-1554-9EB1-B35D-9DCDE91CE4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9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78207" name="Rectangle 31">
            <a:extLst>
              <a:ext uri="{FF2B5EF4-FFF2-40B4-BE49-F238E27FC236}">
                <a16:creationId xmlns:a16="http://schemas.microsoft.com/office/drawing/2014/main" id="{114CA8E8-994E-8BFE-6627-016617A780E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2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78208" name="Rectangle 32">
            <a:extLst>
              <a:ext uri="{FF2B5EF4-FFF2-40B4-BE49-F238E27FC236}">
                <a16:creationId xmlns:a16="http://schemas.microsoft.com/office/drawing/2014/main" id="{70B8FF05-D232-E109-2D4F-DFAC142AD84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24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78209" name="Rectangle 33">
            <a:extLst>
              <a:ext uri="{FF2B5EF4-FFF2-40B4-BE49-F238E27FC236}">
                <a16:creationId xmlns:a16="http://schemas.microsoft.com/office/drawing/2014/main" id="{B32F38CE-DF71-311D-20DA-547561D4B4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77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78210" name="Rectangle 34">
            <a:extLst>
              <a:ext uri="{FF2B5EF4-FFF2-40B4-BE49-F238E27FC236}">
                <a16:creationId xmlns:a16="http://schemas.microsoft.com/office/drawing/2014/main" id="{0FBEF486-5923-985F-D134-0BE9B763F4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29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78211" name="Rectangle 35">
            <a:extLst>
              <a:ext uri="{FF2B5EF4-FFF2-40B4-BE49-F238E27FC236}">
                <a16:creationId xmlns:a16="http://schemas.microsoft.com/office/drawing/2014/main" id="{5DEBC587-5B5F-696E-9A07-BDD6674E85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81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</p:spTree>
  </p:cSld>
  <p:clrMapOvr>
    <a:masterClrMapping/>
  </p:clrMapOvr>
  <p:transition advClick="0"/>
</p:sld>
</file>

<file path=ppt/slides/slide1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9202" name="Rectangle 2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DEA6D180-063E-FC17-2DA6-2B0B62FF6F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1143000"/>
            <a:ext cx="8302625" cy="31242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Имаше вода по целия</a:t>
            </a:r>
            <a:r>
              <a:rPr lang="es-ES" altLang="es-ES" sz="4400" dirty="0">
                <a:solidFill>
                  <a:srgbClr val="292929"/>
                </a:solidFill>
              </a:rPr>
              <a:t> …</a:t>
            </a:r>
          </a:p>
        </p:txBody>
      </p:sp>
      <p:sp>
        <p:nvSpPr>
          <p:cNvPr id="179203" name="Rectangle 3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2463D98A-8D3D-0A25-37F7-BC00629130B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533400"/>
            <a:ext cx="8302625" cy="6096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endParaRPr lang="es-ES" altLang="es-ES" sz="4800">
              <a:solidFill>
                <a:srgbClr val="CC3300"/>
              </a:solidFill>
            </a:endParaRPr>
          </a:p>
        </p:txBody>
      </p:sp>
      <p:sp>
        <p:nvSpPr>
          <p:cNvPr id="179204" name="Rectangle 4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A65EE909-1633-B270-57D6-F9C400EBF1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4267200"/>
            <a:ext cx="8302625" cy="20574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по</a:t>
            </a:r>
            <a:r>
              <a:rPr lang="es-ES" altLang="es-ES" sz="4400" dirty="0">
                <a:solidFill>
                  <a:srgbClr val="292929"/>
                </a:solidFill>
              </a:rPr>
              <a:t>   </a:t>
            </a:r>
            <a:r>
              <a:rPr lang="bg-BG" altLang="es-ES" sz="4400" dirty="0">
                <a:solidFill>
                  <a:srgbClr val="292929"/>
                </a:solidFill>
              </a:rPr>
              <a:t>етаж</a:t>
            </a:r>
            <a:r>
              <a:rPr lang="es-ES" altLang="es-ES" sz="4400" dirty="0">
                <a:solidFill>
                  <a:srgbClr val="292929"/>
                </a:solidFill>
              </a:rPr>
              <a:t>   </a:t>
            </a:r>
            <a:r>
              <a:rPr lang="bg-BG" altLang="es-ES" sz="4400" dirty="0">
                <a:solidFill>
                  <a:srgbClr val="292929"/>
                </a:solidFill>
              </a:rPr>
              <a:t>вода</a:t>
            </a:r>
            <a:r>
              <a:rPr lang="es-ES" altLang="es-ES" sz="4400" dirty="0">
                <a:solidFill>
                  <a:srgbClr val="292929"/>
                </a:solidFill>
              </a:rPr>
              <a:t>   </a:t>
            </a:r>
            <a:r>
              <a:rPr lang="bg-BG" altLang="es-ES" sz="4400" dirty="0">
                <a:solidFill>
                  <a:srgbClr val="292929"/>
                </a:solidFill>
              </a:rPr>
              <a:t>първи</a:t>
            </a:r>
            <a:r>
              <a:rPr lang="es-ES" altLang="es-ES" sz="4400" dirty="0">
                <a:solidFill>
                  <a:srgbClr val="292929"/>
                </a:solidFill>
              </a:rPr>
              <a:t>   </a:t>
            </a:r>
            <a:r>
              <a:rPr lang="bg-BG" altLang="es-ES" sz="4400" dirty="0">
                <a:solidFill>
                  <a:srgbClr val="292929"/>
                </a:solidFill>
              </a:rPr>
              <a:t>целия</a:t>
            </a:r>
            <a:endParaRPr lang="es-ES" altLang="es-ES" sz="4400" dirty="0">
              <a:solidFill>
                <a:srgbClr val="292929"/>
              </a:solidFill>
            </a:endParaRPr>
          </a:p>
        </p:txBody>
      </p:sp>
      <p:sp>
        <p:nvSpPr>
          <p:cNvPr id="179205" name="Rectangle 5">
            <a:hlinkClick r:id="" action="ppaction://hlinkshowjump?jump=nextslide">
              <a:snd r:embed="rId3" name="arrow.wav"/>
            </a:hlinkClick>
            <a:extLst>
              <a:ext uri="{FF2B5EF4-FFF2-40B4-BE49-F238E27FC236}">
                <a16:creationId xmlns:a16="http://schemas.microsoft.com/office/drawing/2014/main" id="{5F2A4D00-3D41-14A8-E38E-F73801CFFA4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53000" y="5029200"/>
            <a:ext cx="1828800" cy="762000"/>
          </a:xfrm>
          <a:prstGeom prst="rect">
            <a:avLst/>
          </a:prstGeom>
          <a:solidFill>
            <a:schemeClr val="accent1">
              <a:alpha val="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79206" name="Rectangle 6">
            <a:extLst>
              <a:ext uri="{FF2B5EF4-FFF2-40B4-BE49-F238E27FC236}">
                <a16:creationId xmlns:a16="http://schemas.microsoft.com/office/drawing/2014/main" id="{7EC78DEB-627E-C5F3-C097-40CAC75171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62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79207" name="Rectangle 7">
            <a:extLst>
              <a:ext uri="{FF2B5EF4-FFF2-40B4-BE49-F238E27FC236}">
                <a16:creationId xmlns:a16="http://schemas.microsoft.com/office/drawing/2014/main" id="{119AACEE-5B60-297E-79AE-744039926B5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14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79208" name="Rectangle 8">
            <a:extLst>
              <a:ext uri="{FF2B5EF4-FFF2-40B4-BE49-F238E27FC236}">
                <a16:creationId xmlns:a16="http://schemas.microsoft.com/office/drawing/2014/main" id="{12FDAB3A-BADF-998B-B76D-B20E126594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67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79209" name="Rectangle 9">
            <a:extLst>
              <a:ext uri="{FF2B5EF4-FFF2-40B4-BE49-F238E27FC236}">
                <a16:creationId xmlns:a16="http://schemas.microsoft.com/office/drawing/2014/main" id="{21FCD1B4-3A71-BB47-526C-9082273F49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9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79210" name="Rectangle 10">
            <a:extLst>
              <a:ext uri="{FF2B5EF4-FFF2-40B4-BE49-F238E27FC236}">
                <a16:creationId xmlns:a16="http://schemas.microsoft.com/office/drawing/2014/main" id="{2045D6D7-6A8E-DE8E-ED50-11BD5983724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79211" name="Rectangle 11">
            <a:extLst>
              <a:ext uri="{FF2B5EF4-FFF2-40B4-BE49-F238E27FC236}">
                <a16:creationId xmlns:a16="http://schemas.microsoft.com/office/drawing/2014/main" id="{0B3D5653-0659-7146-64F3-93F87435BB2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4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79212" name="Rectangle 12">
            <a:extLst>
              <a:ext uri="{FF2B5EF4-FFF2-40B4-BE49-F238E27FC236}">
                <a16:creationId xmlns:a16="http://schemas.microsoft.com/office/drawing/2014/main" id="{D6B20B08-BB5E-C630-5430-C90605D98D7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76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79213" name="Rectangle 13">
            <a:extLst>
              <a:ext uri="{FF2B5EF4-FFF2-40B4-BE49-F238E27FC236}">
                <a16:creationId xmlns:a16="http://schemas.microsoft.com/office/drawing/2014/main" id="{A726D5CF-8B90-E736-BB67-7CA753A5CB2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29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79214" name="Rectangle 14">
            <a:extLst>
              <a:ext uri="{FF2B5EF4-FFF2-40B4-BE49-F238E27FC236}">
                <a16:creationId xmlns:a16="http://schemas.microsoft.com/office/drawing/2014/main" id="{823C663F-9FF5-6F53-F6C9-7B411D6B48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81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79215" name="Rectangle 15">
            <a:extLst>
              <a:ext uri="{FF2B5EF4-FFF2-40B4-BE49-F238E27FC236}">
                <a16:creationId xmlns:a16="http://schemas.microsoft.com/office/drawing/2014/main" id="{B5BA3F18-A7BE-0B34-5077-CF2A41628A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3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79216" name="Rectangle 16">
            <a:extLst>
              <a:ext uri="{FF2B5EF4-FFF2-40B4-BE49-F238E27FC236}">
                <a16:creationId xmlns:a16="http://schemas.microsoft.com/office/drawing/2014/main" id="{05EE1A91-4A44-F55F-1103-C4ADF298CA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86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79217" name="Rectangle 17">
            <a:extLst>
              <a:ext uri="{FF2B5EF4-FFF2-40B4-BE49-F238E27FC236}">
                <a16:creationId xmlns:a16="http://schemas.microsoft.com/office/drawing/2014/main" id="{7F37BB4C-49A6-401C-9E6C-D5A553EE3A6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38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79218" name="Rectangle 18">
            <a:extLst>
              <a:ext uri="{FF2B5EF4-FFF2-40B4-BE49-F238E27FC236}">
                <a16:creationId xmlns:a16="http://schemas.microsoft.com/office/drawing/2014/main" id="{13ACEEBB-E33A-C833-D6F6-A58BCD212F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1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79219" name="Rectangle 19">
            <a:extLst>
              <a:ext uri="{FF2B5EF4-FFF2-40B4-BE49-F238E27FC236}">
                <a16:creationId xmlns:a16="http://schemas.microsoft.com/office/drawing/2014/main" id="{F24388CF-C57A-71D6-0E97-C8B1E1BA66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43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79220" name="Rectangle 20">
            <a:extLst>
              <a:ext uri="{FF2B5EF4-FFF2-40B4-BE49-F238E27FC236}">
                <a16:creationId xmlns:a16="http://schemas.microsoft.com/office/drawing/2014/main" id="{788702C0-7B16-CADE-E91F-AD69F24C4A7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5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79221" name="Rectangle 21">
            <a:extLst>
              <a:ext uri="{FF2B5EF4-FFF2-40B4-BE49-F238E27FC236}">
                <a16:creationId xmlns:a16="http://schemas.microsoft.com/office/drawing/2014/main" id="{52DE5D99-930D-B0A9-0BAB-D230981115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48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79222" name="Rectangle 22">
            <a:extLst>
              <a:ext uri="{FF2B5EF4-FFF2-40B4-BE49-F238E27FC236}">
                <a16:creationId xmlns:a16="http://schemas.microsoft.com/office/drawing/2014/main" id="{DA2F3E97-A241-DF5C-58A0-C6807FE53B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00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79223" name="Rectangle 23">
            <a:extLst>
              <a:ext uri="{FF2B5EF4-FFF2-40B4-BE49-F238E27FC236}">
                <a16:creationId xmlns:a16="http://schemas.microsoft.com/office/drawing/2014/main" id="{638CACBF-6828-D256-F8AC-2B199A01DBF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53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79224" name="Rectangle 24">
            <a:extLst>
              <a:ext uri="{FF2B5EF4-FFF2-40B4-BE49-F238E27FC236}">
                <a16:creationId xmlns:a16="http://schemas.microsoft.com/office/drawing/2014/main" id="{6504154F-E772-8045-4CA4-47C6FE3531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05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79225" name="Rectangle 25">
            <a:extLst>
              <a:ext uri="{FF2B5EF4-FFF2-40B4-BE49-F238E27FC236}">
                <a16:creationId xmlns:a16="http://schemas.microsoft.com/office/drawing/2014/main" id="{BE6178E2-F01C-014F-F495-EE25F7CE6D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79226" name="Rectangle 26">
            <a:extLst>
              <a:ext uri="{FF2B5EF4-FFF2-40B4-BE49-F238E27FC236}">
                <a16:creationId xmlns:a16="http://schemas.microsoft.com/office/drawing/2014/main" id="{23A9AD15-4054-D43F-817C-DFD3FB67377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10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79227" name="Rectangle 27">
            <a:extLst>
              <a:ext uri="{FF2B5EF4-FFF2-40B4-BE49-F238E27FC236}">
                <a16:creationId xmlns:a16="http://schemas.microsoft.com/office/drawing/2014/main" id="{0CB42F77-CC7D-14EB-E9D8-D9735FBB8D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62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79228" name="Rectangle 28">
            <a:extLst>
              <a:ext uri="{FF2B5EF4-FFF2-40B4-BE49-F238E27FC236}">
                <a16:creationId xmlns:a16="http://schemas.microsoft.com/office/drawing/2014/main" id="{46D318D2-9EC3-F336-9E1C-5FBBB3D873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15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79229" name="Rectangle 29">
            <a:extLst>
              <a:ext uri="{FF2B5EF4-FFF2-40B4-BE49-F238E27FC236}">
                <a16:creationId xmlns:a16="http://schemas.microsoft.com/office/drawing/2014/main" id="{5522B268-7090-5F0E-76F4-25D51026548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7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79230" name="Rectangle 30">
            <a:extLst>
              <a:ext uri="{FF2B5EF4-FFF2-40B4-BE49-F238E27FC236}">
                <a16:creationId xmlns:a16="http://schemas.microsoft.com/office/drawing/2014/main" id="{5A1FD51B-C21C-38A8-0C0F-3373B183A03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9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79231" name="Rectangle 31">
            <a:extLst>
              <a:ext uri="{FF2B5EF4-FFF2-40B4-BE49-F238E27FC236}">
                <a16:creationId xmlns:a16="http://schemas.microsoft.com/office/drawing/2014/main" id="{64BF2643-378C-8D88-2F8D-23919FE569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2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79232" name="Rectangle 32">
            <a:extLst>
              <a:ext uri="{FF2B5EF4-FFF2-40B4-BE49-F238E27FC236}">
                <a16:creationId xmlns:a16="http://schemas.microsoft.com/office/drawing/2014/main" id="{6F74B34F-7D4E-4A2D-FED3-75EB8A26E35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24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79233" name="Rectangle 33">
            <a:extLst>
              <a:ext uri="{FF2B5EF4-FFF2-40B4-BE49-F238E27FC236}">
                <a16:creationId xmlns:a16="http://schemas.microsoft.com/office/drawing/2014/main" id="{81DEAE90-8CAD-2CE7-A05A-FA6AEBE836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77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79234" name="Rectangle 34">
            <a:extLst>
              <a:ext uri="{FF2B5EF4-FFF2-40B4-BE49-F238E27FC236}">
                <a16:creationId xmlns:a16="http://schemas.microsoft.com/office/drawing/2014/main" id="{8B1A5458-0F81-A72C-AD5D-31443C158B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29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79235" name="Rectangle 35">
            <a:extLst>
              <a:ext uri="{FF2B5EF4-FFF2-40B4-BE49-F238E27FC236}">
                <a16:creationId xmlns:a16="http://schemas.microsoft.com/office/drawing/2014/main" id="{5776F194-9D85-B451-8D32-BF4E28C62F2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81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</p:spTree>
  </p:cSld>
  <p:clrMapOvr>
    <a:masterClrMapping/>
  </p:clrMapOvr>
  <p:transition advClick="0"/>
</p:sld>
</file>

<file path=ppt/slides/slide1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0226" name="Rectangle 2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5FAD7E00-C0C1-3748-3DA7-EF5614BD10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1143000"/>
            <a:ext cx="8302625" cy="31242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Имаше вода по целия </a:t>
            </a:r>
          </a:p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първи</a:t>
            </a:r>
            <a:r>
              <a:rPr lang="es-ES" altLang="es-ES" sz="4400" dirty="0">
                <a:solidFill>
                  <a:srgbClr val="292929"/>
                </a:solidFill>
              </a:rPr>
              <a:t> …</a:t>
            </a:r>
          </a:p>
        </p:txBody>
      </p:sp>
      <p:sp>
        <p:nvSpPr>
          <p:cNvPr id="180227" name="Rectangle 3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F3F5EE2C-CFC8-33D2-52C3-171E917775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533400"/>
            <a:ext cx="8302625" cy="6096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endParaRPr lang="es-ES" altLang="es-ES" sz="4800">
              <a:solidFill>
                <a:srgbClr val="CC3300"/>
              </a:solidFill>
            </a:endParaRPr>
          </a:p>
        </p:txBody>
      </p:sp>
      <p:sp>
        <p:nvSpPr>
          <p:cNvPr id="180228" name="Rectangle 4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9B3C3008-2CC7-CE87-BA8B-8A2FEBFCFB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4267200"/>
            <a:ext cx="8302625" cy="20574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по</a:t>
            </a:r>
            <a:r>
              <a:rPr lang="es-ES" altLang="es-ES" sz="4400" dirty="0">
                <a:solidFill>
                  <a:srgbClr val="292929"/>
                </a:solidFill>
              </a:rPr>
              <a:t>   </a:t>
            </a:r>
            <a:r>
              <a:rPr lang="bg-BG" altLang="es-ES" sz="4400" dirty="0">
                <a:solidFill>
                  <a:srgbClr val="292929"/>
                </a:solidFill>
              </a:rPr>
              <a:t>етаж</a:t>
            </a:r>
            <a:r>
              <a:rPr lang="es-ES" altLang="es-ES" sz="4400" dirty="0">
                <a:solidFill>
                  <a:srgbClr val="292929"/>
                </a:solidFill>
              </a:rPr>
              <a:t>   </a:t>
            </a:r>
            <a:r>
              <a:rPr lang="bg-BG" altLang="es-ES" sz="4400" dirty="0">
                <a:solidFill>
                  <a:srgbClr val="292929"/>
                </a:solidFill>
              </a:rPr>
              <a:t>вода</a:t>
            </a:r>
            <a:r>
              <a:rPr lang="es-ES" altLang="es-ES" sz="4400" dirty="0">
                <a:solidFill>
                  <a:srgbClr val="292929"/>
                </a:solidFill>
              </a:rPr>
              <a:t>   </a:t>
            </a:r>
            <a:r>
              <a:rPr lang="bg-BG" altLang="es-ES" sz="4400" dirty="0">
                <a:solidFill>
                  <a:srgbClr val="292929"/>
                </a:solidFill>
              </a:rPr>
              <a:t>първи</a:t>
            </a:r>
            <a:r>
              <a:rPr lang="es-ES" altLang="es-ES" sz="4400" dirty="0">
                <a:solidFill>
                  <a:srgbClr val="292929"/>
                </a:solidFill>
              </a:rPr>
              <a:t>   </a:t>
            </a:r>
            <a:r>
              <a:rPr lang="bg-BG" altLang="es-ES" sz="4400" dirty="0">
                <a:solidFill>
                  <a:srgbClr val="292929"/>
                </a:solidFill>
              </a:rPr>
              <a:t>целия</a:t>
            </a:r>
            <a:endParaRPr lang="es-ES" altLang="es-ES" sz="4400" dirty="0">
              <a:solidFill>
                <a:srgbClr val="292929"/>
              </a:solidFill>
            </a:endParaRPr>
          </a:p>
        </p:txBody>
      </p:sp>
      <p:sp>
        <p:nvSpPr>
          <p:cNvPr id="180229" name="Rectangle 5">
            <a:hlinkClick r:id="" action="ppaction://hlinkshowjump?jump=nextslide">
              <a:snd r:embed="rId3" name="arrow.wav"/>
            </a:hlinkClick>
            <a:extLst>
              <a:ext uri="{FF2B5EF4-FFF2-40B4-BE49-F238E27FC236}">
                <a16:creationId xmlns:a16="http://schemas.microsoft.com/office/drawing/2014/main" id="{56F9D73C-53DF-D700-CBFD-10A62C85589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24000" y="4953000"/>
            <a:ext cx="1447800" cy="762000"/>
          </a:xfrm>
          <a:prstGeom prst="rect">
            <a:avLst/>
          </a:prstGeom>
          <a:solidFill>
            <a:schemeClr val="accent1">
              <a:alpha val="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80230" name="Rectangle 6">
            <a:extLst>
              <a:ext uri="{FF2B5EF4-FFF2-40B4-BE49-F238E27FC236}">
                <a16:creationId xmlns:a16="http://schemas.microsoft.com/office/drawing/2014/main" id="{0E77A41A-A37E-CB9A-6993-607D4EA243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62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80231" name="Rectangle 7">
            <a:extLst>
              <a:ext uri="{FF2B5EF4-FFF2-40B4-BE49-F238E27FC236}">
                <a16:creationId xmlns:a16="http://schemas.microsoft.com/office/drawing/2014/main" id="{21F4CBF6-110D-5BBF-6059-6BFD945EBC5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14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80232" name="Rectangle 8">
            <a:extLst>
              <a:ext uri="{FF2B5EF4-FFF2-40B4-BE49-F238E27FC236}">
                <a16:creationId xmlns:a16="http://schemas.microsoft.com/office/drawing/2014/main" id="{B70D648A-AEE2-9F04-B3C5-B5F4D88DA53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67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80233" name="Rectangle 9">
            <a:extLst>
              <a:ext uri="{FF2B5EF4-FFF2-40B4-BE49-F238E27FC236}">
                <a16:creationId xmlns:a16="http://schemas.microsoft.com/office/drawing/2014/main" id="{9CC06552-D8DC-3020-DD01-B0807AEC3D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9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80234" name="Rectangle 10">
            <a:extLst>
              <a:ext uri="{FF2B5EF4-FFF2-40B4-BE49-F238E27FC236}">
                <a16:creationId xmlns:a16="http://schemas.microsoft.com/office/drawing/2014/main" id="{02A76A36-5C24-5E3F-0886-9CF02BD7A3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80235" name="Rectangle 11">
            <a:extLst>
              <a:ext uri="{FF2B5EF4-FFF2-40B4-BE49-F238E27FC236}">
                <a16:creationId xmlns:a16="http://schemas.microsoft.com/office/drawing/2014/main" id="{4588B4DE-23D0-DCCF-4790-66D698705A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4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80236" name="Rectangle 12">
            <a:extLst>
              <a:ext uri="{FF2B5EF4-FFF2-40B4-BE49-F238E27FC236}">
                <a16:creationId xmlns:a16="http://schemas.microsoft.com/office/drawing/2014/main" id="{4FE4FE77-53B9-17F3-8D86-AC6906402CC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76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80237" name="Rectangle 13">
            <a:extLst>
              <a:ext uri="{FF2B5EF4-FFF2-40B4-BE49-F238E27FC236}">
                <a16:creationId xmlns:a16="http://schemas.microsoft.com/office/drawing/2014/main" id="{AAF71F61-6F76-F4AB-E24C-FB13ECCD05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29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80238" name="Rectangle 14">
            <a:extLst>
              <a:ext uri="{FF2B5EF4-FFF2-40B4-BE49-F238E27FC236}">
                <a16:creationId xmlns:a16="http://schemas.microsoft.com/office/drawing/2014/main" id="{E3929A34-D1AB-595E-DB05-4FA317F17B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81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80239" name="Rectangle 15">
            <a:extLst>
              <a:ext uri="{FF2B5EF4-FFF2-40B4-BE49-F238E27FC236}">
                <a16:creationId xmlns:a16="http://schemas.microsoft.com/office/drawing/2014/main" id="{CE3B100A-962D-E5F1-90B0-BA51F096B07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3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80240" name="Rectangle 16">
            <a:extLst>
              <a:ext uri="{FF2B5EF4-FFF2-40B4-BE49-F238E27FC236}">
                <a16:creationId xmlns:a16="http://schemas.microsoft.com/office/drawing/2014/main" id="{E161DA14-1042-26E6-1D1D-074974363D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86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80241" name="Rectangle 17">
            <a:extLst>
              <a:ext uri="{FF2B5EF4-FFF2-40B4-BE49-F238E27FC236}">
                <a16:creationId xmlns:a16="http://schemas.microsoft.com/office/drawing/2014/main" id="{188BD18D-C03F-667A-6B94-F9CF1F38868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38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80242" name="Rectangle 18">
            <a:extLst>
              <a:ext uri="{FF2B5EF4-FFF2-40B4-BE49-F238E27FC236}">
                <a16:creationId xmlns:a16="http://schemas.microsoft.com/office/drawing/2014/main" id="{40A7A52A-6B7F-8589-53FC-87C87C681F8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1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80243" name="Rectangle 19">
            <a:extLst>
              <a:ext uri="{FF2B5EF4-FFF2-40B4-BE49-F238E27FC236}">
                <a16:creationId xmlns:a16="http://schemas.microsoft.com/office/drawing/2014/main" id="{DCC8F131-4C45-26EF-EFB6-D5EDBA04EDD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43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80244" name="Rectangle 20">
            <a:extLst>
              <a:ext uri="{FF2B5EF4-FFF2-40B4-BE49-F238E27FC236}">
                <a16:creationId xmlns:a16="http://schemas.microsoft.com/office/drawing/2014/main" id="{6F8C42BC-E1C1-2C03-95E4-2EE325370ED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5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80245" name="Rectangle 21">
            <a:extLst>
              <a:ext uri="{FF2B5EF4-FFF2-40B4-BE49-F238E27FC236}">
                <a16:creationId xmlns:a16="http://schemas.microsoft.com/office/drawing/2014/main" id="{D666C85C-6A44-F89B-0E27-DD2EDCB0E31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48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80246" name="Rectangle 22">
            <a:extLst>
              <a:ext uri="{FF2B5EF4-FFF2-40B4-BE49-F238E27FC236}">
                <a16:creationId xmlns:a16="http://schemas.microsoft.com/office/drawing/2014/main" id="{2C3E475A-18C0-12B7-295A-2AABB3AF3B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00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80247" name="Rectangle 23">
            <a:extLst>
              <a:ext uri="{FF2B5EF4-FFF2-40B4-BE49-F238E27FC236}">
                <a16:creationId xmlns:a16="http://schemas.microsoft.com/office/drawing/2014/main" id="{BDDB5FA2-0217-A41E-60BB-D5ADD31DE41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53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80248" name="Rectangle 24">
            <a:extLst>
              <a:ext uri="{FF2B5EF4-FFF2-40B4-BE49-F238E27FC236}">
                <a16:creationId xmlns:a16="http://schemas.microsoft.com/office/drawing/2014/main" id="{E3DAD042-1883-82D4-14FF-1477ECEE64C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05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80249" name="Rectangle 25">
            <a:extLst>
              <a:ext uri="{FF2B5EF4-FFF2-40B4-BE49-F238E27FC236}">
                <a16:creationId xmlns:a16="http://schemas.microsoft.com/office/drawing/2014/main" id="{D8D538E4-5803-3874-0161-EA15F29DD67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80250" name="Rectangle 26">
            <a:extLst>
              <a:ext uri="{FF2B5EF4-FFF2-40B4-BE49-F238E27FC236}">
                <a16:creationId xmlns:a16="http://schemas.microsoft.com/office/drawing/2014/main" id="{3183F52E-AAF0-0C4C-6750-8281EB0D22E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10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80251" name="Rectangle 27">
            <a:extLst>
              <a:ext uri="{FF2B5EF4-FFF2-40B4-BE49-F238E27FC236}">
                <a16:creationId xmlns:a16="http://schemas.microsoft.com/office/drawing/2014/main" id="{87C3B7AE-F3C7-4D28-C903-EA93A1568A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62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80252" name="Rectangle 28">
            <a:extLst>
              <a:ext uri="{FF2B5EF4-FFF2-40B4-BE49-F238E27FC236}">
                <a16:creationId xmlns:a16="http://schemas.microsoft.com/office/drawing/2014/main" id="{B9F4B83A-C9EE-AEE3-547B-B6A996EF00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15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80253" name="Rectangle 29">
            <a:extLst>
              <a:ext uri="{FF2B5EF4-FFF2-40B4-BE49-F238E27FC236}">
                <a16:creationId xmlns:a16="http://schemas.microsoft.com/office/drawing/2014/main" id="{0136FE07-EA3B-3446-5559-7713772629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7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80254" name="Rectangle 30">
            <a:extLst>
              <a:ext uri="{FF2B5EF4-FFF2-40B4-BE49-F238E27FC236}">
                <a16:creationId xmlns:a16="http://schemas.microsoft.com/office/drawing/2014/main" id="{606D1B99-9BFD-4CB0-B724-A0D380F0D5A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9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80255" name="Rectangle 31">
            <a:extLst>
              <a:ext uri="{FF2B5EF4-FFF2-40B4-BE49-F238E27FC236}">
                <a16:creationId xmlns:a16="http://schemas.microsoft.com/office/drawing/2014/main" id="{608781E7-EF26-58B5-9C7F-1260D66C03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2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80256" name="Rectangle 32">
            <a:extLst>
              <a:ext uri="{FF2B5EF4-FFF2-40B4-BE49-F238E27FC236}">
                <a16:creationId xmlns:a16="http://schemas.microsoft.com/office/drawing/2014/main" id="{93011AF9-7413-794A-4CC0-E1EAB0C661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24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80257" name="Rectangle 33">
            <a:extLst>
              <a:ext uri="{FF2B5EF4-FFF2-40B4-BE49-F238E27FC236}">
                <a16:creationId xmlns:a16="http://schemas.microsoft.com/office/drawing/2014/main" id="{6D558FBF-8BD2-1760-C311-F7A6E1ABAB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77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80258" name="Rectangle 34">
            <a:extLst>
              <a:ext uri="{FF2B5EF4-FFF2-40B4-BE49-F238E27FC236}">
                <a16:creationId xmlns:a16="http://schemas.microsoft.com/office/drawing/2014/main" id="{CAD71049-2C9F-9BEB-3013-1EA3D9C1AC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29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80259" name="Rectangle 35">
            <a:extLst>
              <a:ext uri="{FF2B5EF4-FFF2-40B4-BE49-F238E27FC236}">
                <a16:creationId xmlns:a16="http://schemas.microsoft.com/office/drawing/2014/main" id="{DE04F9B0-9993-12BE-64F6-0CD69F061D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81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</p:spTree>
  </p:cSld>
  <p:clrMapOvr>
    <a:masterClrMapping/>
  </p:clrMapOvr>
  <p:transition advClick="0"/>
</p:sld>
</file>

<file path=ppt/slides/slide1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1250" name="Rectangle 2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DE2AF05D-A107-44F9-D1D4-8442E71FBD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1143000"/>
            <a:ext cx="8302625" cy="31242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Имаше вода по целия </a:t>
            </a:r>
          </a:p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първи етаж</a:t>
            </a:r>
            <a:r>
              <a:rPr lang="es-ES" altLang="es-ES" sz="4400" dirty="0">
                <a:solidFill>
                  <a:srgbClr val="292929"/>
                </a:solidFill>
              </a:rPr>
              <a:t>.</a:t>
            </a:r>
          </a:p>
        </p:txBody>
      </p:sp>
      <p:sp>
        <p:nvSpPr>
          <p:cNvPr id="181251" name="Rectangle 3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6256CF75-23C3-8816-C5C5-76ABA01B557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533400"/>
            <a:ext cx="8302625" cy="6096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endParaRPr lang="es-ES" altLang="es-ES" sz="4800">
              <a:solidFill>
                <a:srgbClr val="CC3300"/>
              </a:solidFill>
            </a:endParaRPr>
          </a:p>
        </p:txBody>
      </p:sp>
      <p:sp>
        <p:nvSpPr>
          <p:cNvPr id="181252" name="Rectangle 4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9015D944-2E6C-D597-ECF9-19D035307F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4267200"/>
            <a:ext cx="8302625" cy="20574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endParaRPr lang="es-ES" altLang="es-ES" sz="4400">
              <a:solidFill>
                <a:srgbClr val="292929"/>
              </a:solidFill>
            </a:endParaRPr>
          </a:p>
        </p:txBody>
      </p:sp>
      <p:sp>
        <p:nvSpPr>
          <p:cNvPr id="181253" name="Rectangle 6">
            <a:extLst>
              <a:ext uri="{FF2B5EF4-FFF2-40B4-BE49-F238E27FC236}">
                <a16:creationId xmlns:a16="http://schemas.microsoft.com/office/drawing/2014/main" id="{E21C5715-982C-1FA9-7794-140EC4FFC58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62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81254" name="Rectangle 7">
            <a:extLst>
              <a:ext uri="{FF2B5EF4-FFF2-40B4-BE49-F238E27FC236}">
                <a16:creationId xmlns:a16="http://schemas.microsoft.com/office/drawing/2014/main" id="{539657CA-D7E8-8F7D-EF4F-C98B57A083F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14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81255" name="Rectangle 8">
            <a:extLst>
              <a:ext uri="{FF2B5EF4-FFF2-40B4-BE49-F238E27FC236}">
                <a16:creationId xmlns:a16="http://schemas.microsoft.com/office/drawing/2014/main" id="{E4CE8334-7DB9-4DDE-FE62-BA909ECB0B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67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81256" name="Rectangle 9">
            <a:extLst>
              <a:ext uri="{FF2B5EF4-FFF2-40B4-BE49-F238E27FC236}">
                <a16:creationId xmlns:a16="http://schemas.microsoft.com/office/drawing/2014/main" id="{6A7DF5AA-6D9B-5151-C570-F445BD6F7E3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9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81257" name="Rectangle 10">
            <a:extLst>
              <a:ext uri="{FF2B5EF4-FFF2-40B4-BE49-F238E27FC236}">
                <a16:creationId xmlns:a16="http://schemas.microsoft.com/office/drawing/2014/main" id="{5E48CAFB-4056-7D8B-B60E-921063000B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81258" name="Rectangle 11">
            <a:extLst>
              <a:ext uri="{FF2B5EF4-FFF2-40B4-BE49-F238E27FC236}">
                <a16:creationId xmlns:a16="http://schemas.microsoft.com/office/drawing/2014/main" id="{B8054214-29EF-48A7-7F6E-8FA3ED64B11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4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81259" name="Rectangle 12">
            <a:extLst>
              <a:ext uri="{FF2B5EF4-FFF2-40B4-BE49-F238E27FC236}">
                <a16:creationId xmlns:a16="http://schemas.microsoft.com/office/drawing/2014/main" id="{7FFF3BED-CE7A-BABE-0903-DA25F09D373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76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81260" name="Rectangle 13">
            <a:extLst>
              <a:ext uri="{FF2B5EF4-FFF2-40B4-BE49-F238E27FC236}">
                <a16:creationId xmlns:a16="http://schemas.microsoft.com/office/drawing/2014/main" id="{B636CF17-2432-F497-E9B3-E4B360BE945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29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81261" name="Rectangle 14">
            <a:extLst>
              <a:ext uri="{FF2B5EF4-FFF2-40B4-BE49-F238E27FC236}">
                <a16:creationId xmlns:a16="http://schemas.microsoft.com/office/drawing/2014/main" id="{3F7FF854-BBB7-0BA8-18C9-E7C5F49EF54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81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81262" name="Rectangle 15">
            <a:extLst>
              <a:ext uri="{FF2B5EF4-FFF2-40B4-BE49-F238E27FC236}">
                <a16:creationId xmlns:a16="http://schemas.microsoft.com/office/drawing/2014/main" id="{D75C8B9D-2774-017E-5D3A-E9E3AE1FF06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3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81263" name="Rectangle 16">
            <a:extLst>
              <a:ext uri="{FF2B5EF4-FFF2-40B4-BE49-F238E27FC236}">
                <a16:creationId xmlns:a16="http://schemas.microsoft.com/office/drawing/2014/main" id="{19D40082-DAB9-480C-B636-0EBEAB7EB4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86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81264" name="Rectangle 17">
            <a:extLst>
              <a:ext uri="{FF2B5EF4-FFF2-40B4-BE49-F238E27FC236}">
                <a16:creationId xmlns:a16="http://schemas.microsoft.com/office/drawing/2014/main" id="{384947A1-77A3-EAC1-4133-47D5D3F5F04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38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81265" name="Rectangle 18">
            <a:extLst>
              <a:ext uri="{FF2B5EF4-FFF2-40B4-BE49-F238E27FC236}">
                <a16:creationId xmlns:a16="http://schemas.microsoft.com/office/drawing/2014/main" id="{7EAA3B12-589C-F0E5-0957-34B3B324217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1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81266" name="Rectangle 19">
            <a:extLst>
              <a:ext uri="{FF2B5EF4-FFF2-40B4-BE49-F238E27FC236}">
                <a16:creationId xmlns:a16="http://schemas.microsoft.com/office/drawing/2014/main" id="{E69ACDD2-BB3C-09B7-0E4B-E7D242F26F8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43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81267" name="Rectangle 20">
            <a:extLst>
              <a:ext uri="{FF2B5EF4-FFF2-40B4-BE49-F238E27FC236}">
                <a16:creationId xmlns:a16="http://schemas.microsoft.com/office/drawing/2014/main" id="{901CD703-61EC-4E68-F610-00943C964F9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5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81268" name="Rectangle 21">
            <a:extLst>
              <a:ext uri="{FF2B5EF4-FFF2-40B4-BE49-F238E27FC236}">
                <a16:creationId xmlns:a16="http://schemas.microsoft.com/office/drawing/2014/main" id="{BC91B9D5-E778-9B02-2EF2-E128483500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48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81269" name="Rectangle 22">
            <a:extLst>
              <a:ext uri="{FF2B5EF4-FFF2-40B4-BE49-F238E27FC236}">
                <a16:creationId xmlns:a16="http://schemas.microsoft.com/office/drawing/2014/main" id="{44716A7A-6D8A-9955-2632-3C6ABB61BA4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00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81270" name="Rectangle 23">
            <a:extLst>
              <a:ext uri="{FF2B5EF4-FFF2-40B4-BE49-F238E27FC236}">
                <a16:creationId xmlns:a16="http://schemas.microsoft.com/office/drawing/2014/main" id="{493C53AE-5D2F-FC04-1692-A19727C68F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53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81271" name="Rectangle 24">
            <a:extLst>
              <a:ext uri="{FF2B5EF4-FFF2-40B4-BE49-F238E27FC236}">
                <a16:creationId xmlns:a16="http://schemas.microsoft.com/office/drawing/2014/main" id="{F940836C-D082-A794-EA31-0353582FCC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05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81272" name="Rectangle 25">
            <a:extLst>
              <a:ext uri="{FF2B5EF4-FFF2-40B4-BE49-F238E27FC236}">
                <a16:creationId xmlns:a16="http://schemas.microsoft.com/office/drawing/2014/main" id="{CBA63210-1323-E190-A021-976B693B8C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81273" name="Rectangle 26">
            <a:extLst>
              <a:ext uri="{FF2B5EF4-FFF2-40B4-BE49-F238E27FC236}">
                <a16:creationId xmlns:a16="http://schemas.microsoft.com/office/drawing/2014/main" id="{E6C74CD8-ADCC-EF8B-4675-D4199A8FEA9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10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81274" name="Rectangle 27">
            <a:extLst>
              <a:ext uri="{FF2B5EF4-FFF2-40B4-BE49-F238E27FC236}">
                <a16:creationId xmlns:a16="http://schemas.microsoft.com/office/drawing/2014/main" id="{03AA44AB-1A44-4F11-789F-62FC65A546B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62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81275" name="Rectangle 28">
            <a:extLst>
              <a:ext uri="{FF2B5EF4-FFF2-40B4-BE49-F238E27FC236}">
                <a16:creationId xmlns:a16="http://schemas.microsoft.com/office/drawing/2014/main" id="{4E579672-207C-D651-123B-85FB4340E82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15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81276" name="Rectangle 29">
            <a:extLst>
              <a:ext uri="{FF2B5EF4-FFF2-40B4-BE49-F238E27FC236}">
                <a16:creationId xmlns:a16="http://schemas.microsoft.com/office/drawing/2014/main" id="{25F42841-AC9F-B46C-E479-8C814C8939C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7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81277" name="Rectangle 30">
            <a:extLst>
              <a:ext uri="{FF2B5EF4-FFF2-40B4-BE49-F238E27FC236}">
                <a16:creationId xmlns:a16="http://schemas.microsoft.com/office/drawing/2014/main" id="{B16E7EFB-D6CB-BF3E-5BB4-8667824625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9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81278" name="Rectangle 31">
            <a:extLst>
              <a:ext uri="{FF2B5EF4-FFF2-40B4-BE49-F238E27FC236}">
                <a16:creationId xmlns:a16="http://schemas.microsoft.com/office/drawing/2014/main" id="{4DCFD7B8-4644-4819-D6AC-4D8DE0BCC01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2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81279" name="Rectangle 32">
            <a:extLst>
              <a:ext uri="{FF2B5EF4-FFF2-40B4-BE49-F238E27FC236}">
                <a16:creationId xmlns:a16="http://schemas.microsoft.com/office/drawing/2014/main" id="{46D09A17-49B1-A190-C778-45A914F527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24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81280" name="Rectangle 33">
            <a:extLst>
              <a:ext uri="{FF2B5EF4-FFF2-40B4-BE49-F238E27FC236}">
                <a16:creationId xmlns:a16="http://schemas.microsoft.com/office/drawing/2014/main" id="{8E33508B-1EB2-BA3A-BFEF-774DFB8DBD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77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81281" name="Rectangle 34">
            <a:extLst>
              <a:ext uri="{FF2B5EF4-FFF2-40B4-BE49-F238E27FC236}">
                <a16:creationId xmlns:a16="http://schemas.microsoft.com/office/drawing/2014/main" id="{665C8351-C936-0C40-FB69-6CC30B9B65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29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81282" name="Rectangle 35">
            <a:extLst>
              <a:ext uri="{FF2B5EF4-FFF2-40B4-BE49-F238E27FC236}">
                <a16:creationId xmlns:a16="http://schemas.microsoft.com/office/drawing/2014/main" id="{DCB9067D-5B87-6E92-677D-030FF8ADD0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81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pic>
        <p:nvPicPr>
          <p:cNvPr id="181283" name="Picture 36">
            <a:extLst>
              <a:ext uri="{FF2B5EF4-FFF2-40B4-BE49-F238E27FC236}">
                <a16:creationId xmlns:a16="http://schemas.microsoft.com/office/drawing/2014/main" id="{B6FBBD48-F232-B154-E01C-C2AB147B752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44882"/>
          <a:stretch>
            <a:fillRect/>
          </a:stretch>
        </p:blipFill>
        <p:spPr bwMode="auto">
          <a:xfrm>
            <a:off x="3429000" y="4724400"/>
            <a:ext cx="2209800" cy="12176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116645" name="Line 37">
            <a:hlinkClick r:id="" action="ppaction://hlinkshowjump?jump=nextslide"/>
            <a:extLst>
              <a:ext uri="{FF2B5EF4-FFF2-40B4-BE49-F238E27FC236}">
                <a16:creationId xmlns:a16="http://schemas.microsoft.com/office/drawing/2014/main" id="{3A5A95E5-E646-0B20-02F6-88BC6196ADCD}"/>
              </a:ext>
            </a:extLst>
          </p:cNvPr>
          <p:cNvSpPr>
            <a:spLocks noChangeShapeType="1"/>
          </p:cNvSpPr>
          <p:nvPr/>
        </p:nvSpPr>
        <p:spPr bwMode="auto">
          <a:xfrm>
            <a:off x="8153400" y="5943600"/>
            <a:ext cx="381000" cy="0"/>
          </a:xfrm>
          <a:prstGeom prst="line">
            <a:avLst/>
          </a:prstGeom>
          <a:noFill/>
          <a:ln w="139700">
            <a:solidFill>
              <a:srgbClr val="A5002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ES"/>
          </a:p>
        </p:txBody>
      </p:sp>
    </p:spTree>
  </p:cSld>
  <p:clrMapOvr>
    <a:masterClrMapping/>
  </p:clrMapOvr>
  <p:transition advClick="0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66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Left)">
                                      <p:cBhvr>
                                        <p:cTn id="7" dur="500"/>
                                        <p:tgtEl>
                                          <p:spTgt spid="21166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2274" name="Rectangle 2">
            <a:hlinkClick r:id="" action="ppaction://noaction">
              <a:snd r:embed="rId3" name="voltage.wav"/>
            </a:hlinkClick>
            <a:extLst>
              <a:ext uri="{FF2B5EF4-FFF2-40B4-BE49-F238E27FC236}">
                <a16:creationId xmlns:a16="http://schemas.microsoft.com/office/drawing/2014/main" id="{04C3C93C-71F6-E565-1244-C91C382136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1143000"/>
            <a:ext cx="8302625" cy="31242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endParaRPr lang="es-ES" altLang="es-ES" sz="4400">
              <a:solidFill>
                <a:srgbClr val="292929"/>
              </a:solidFill>
            </a:endParaRPr>
          </a:p>
        </p:txBody>
      </p:sp>
      <p:sp>
        <p:nvSpPr>
          <p:cNvPr id="182275" name="Rectangle 3">
            <a:hlinkClick r:id="" action="ppaction://noaction">
              <a:snd r:embed="rId3" name="voltage.wav"/>
            </a:hlinkClick>
            <a:extLst>
              <a:ext uri="{FF2B5EF4-FFF2-40B4-BE49-F238E27FC236}">
                <a16:creationId xmlns:a16="http://schemas.microsoft.com/office/drawing/2014/main" id="{D20632B3-7B0E-33F9-AEF5-669980AC4D3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533400"/>
            <a:ext cx="8302625" cy="6096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endParaRPr lang="es-ES" altLang="es-ES" sz="4800">
              <a:solidFill>
                <a:srgbClr val="CC3300"/>
              </a:solidFill>
            </a:endParaRPr>
          </a:p>
        </p:txBody>
      </p:sp>
      <p:sp>
        <p:nvSpPr>
          <p:cNvPr id="182276" name="Rectangle 4">
            <a:hlinkClick r:id="" action="ppaction://noaction">
              <a:snd r:embed="rId3" name="voltage.wav"/>
            </a:hlinkClick>
            <a:extLst>
              <a:ext uri="{FF2B5EF4-FFF2-40B4-BE49-F238E27FC236}">
                <a16:creationId xmlns:a16="http://schemas.microsoft.com/office/drawing/2014/main" id="{EFF6DFD6-74E3-0997-C3D6-DED04618E46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4267200"/>
            <a:ext cx="8302625" cy="20574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endParaRPr lang="es-ES" altLang="es-ES" sz="4400">
              <a:solidFill>
                <a:srgbClr val="292929"/>
              </a:solidFill>
            </a:endParaRPr>
          </a:p>
        </p:txBody>
      </p:sp>
      <p:sp>
        <p:nvSpPr>
          <p:cNvPr id="182277" name="Rectangle 5">
            <a:extLst>
              <a:ext uri="{FF2B5EF4-FFF2-40B4-BE49-F238E27FC236}">
                <a16:creationId xmlns:a16="http://schemas.microsoft.com/office/drawing/2014/main" id="{72C2B923-B3FF-B838-5379-4850A6D5086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62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82278" name="Rectangle 6">
            <a:extLst>
              <a:ext uri="{FF2B5EF4-FFF2-40B4-BE49-F238E27FC236}">
                <a16:creationId xmlns:a16="http://schemas.microsoft.com/office/drawing/2014/main" id="{CF34BF32-EF15-64C1-5426-49EF1051FF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14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82279" name="Rectangle 7">
            <a:extLst>
              <a:ext uri="{FF2B5EF4-FFF2-40B4-BE49-F238E27FC236}">
                <a16:creationId xmlns:a16="http://schemas.microsoft.com/office/drawing/2014/main" id="{3C4169FE-F5DD-0128-8D6B-1102C94C8A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67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82280" name="Rectangle 8">
            <a:extLst>
              <a:ext uri="{FF2B5EF4-FFF2-40B4-BE49-F238E27FC236}">
                <a16:creationId xmlns:a16="http://schemas.microsoft.com/office/drawing/2014/main" id="{A9FE20AB-183B-02E4-C42F-84F9E3FE386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9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82281" name="Rectangle 9">
            <a:extLst>
              <a:ext uri="{FF2B5EF4-FFF2-40B4-BE49-F238E27FC236}">
                <a16:creationId xmlns:a16="http://schemas.microsoft.com/office/drawing/2014/main" id="{3E6E51B3-1CA3-57CE-C3B5-33CF21F6FC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82282" name="Rectangle 10">
            <a:extLst>
              <a:ext uri="{FF2B5EF4-FFF2-40B4-BE49-F238E27FC236}">
                <a16:creationId xmlns:a16="http://schemas.microsoft.com/office/drawing/2014/main" id="{E9B6BACF-1C66-F470-F892-8A1F26D509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4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82283" name="Rectangle 11">
            <a:extLst>
              <a:ext uri="{FF2B5EF4-FFF2-40B4-BE49-F238E27FC236}">
                <a16:creationId xmlns:a16="http://schemas.microsoft.com/office/drawing/2014/main" id="{51F1109E-7CBA-A692-2E32-AAFB501039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76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82284" name="Rectangle 12">
            <a:extLst>
              <a:ext uri="{FF2B5EF4-FFF2-40B4-BE49-F238E27FC236}">
                <a16:creationId xmlns:a16="http://schemas.microsoft.com/office/drawing/2014/main" id="{9C2000F5-DFBE-0E12-0ED8-503CB9A0108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29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82285" name="Rectangle 13">
            <a:extLst>
              <a:ext uri="{FF2B5EF4-FFF2-40B4-BE49-F238E27FC236}">
                <a16:creationId xmlns:a16="http://schemas.microsoft.com/office/drawing/2014/main" id="{5035B43F-9386-0A4F-45AB-7ADC95B284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81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82286" name="Rectangle 14">
            <a:extLst>
              <a:ext uri="{FF2B5EF4-FFF2-40B4-BE49-F238E27FC236}">
                <a16:creationId xmlns:a16="http://schemas.microsoft.com/office/drawing/2014/main" id="{6A0E63FD-371D-FBE9-9E4C-917D9662CE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3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82287" name="Rectangle 15">
            <a:extLst>
              <a:ext uri="{FF2B5EF4-FFF2-40B4-BE49-F238E27FC236}">
                <a16:creationId xmlns:a16="http://schemas.microsoft.com/office/drawing/2014/main" id="{580B0A50-FB66-F1F5-ECEE-3346CCB94F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86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82288" name="Rectangle 16">
            <a:extLst>
              <a:ext uri="{FF2B5EF4-FFF2-40B4-BE49-F238E27FC236}">
                <a16:creationId xmlns:a16="http://schemas.microsoft.com/office/drawing/2014/main" id="{25319339-E47C-C703-850A-F6694A7429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38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82289" name="Rectangle 17">
            <a:extLst>
              <a:ext uri="{FF2B5EF4-FFF2-40B4-BE49-F238E27FC236}">
                <a16:creationId xmlns:a16="http://schemas.microsoft.com/office/drawing/2014/main" id="{CA2C4CFC-40A7-B667-CADA-EDEA8C4FE1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1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82290" name="Rectangle 18">
            <a:extLst>
              <a:ext uri="{FF2B5EF4-FFF2-40B4-BE49-F238E27FC236}">
                <a16:creationId xmlns:a16="http://schemas.microsoft.com/office/drawing/2014/main" id="{F38CC814-E9E6-928D-616D-BF78D70276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43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82291" name="Rectangle 19">
            <a:extLst>
              <a:ext uri="{FF2B5EF4-FFF2-40B4-BE49-F238E27FC236}">
                <a16:creationId xmlns:a16="http://schemas.microsoft.com/office/drawing/2014/main" id="{8E8CE0DC-17DB-FD70-053F-2A96444B0D9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5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82292" name="Rectangle 20">
            <a:extLst>
              <a:ext uri="{FF2B5EF4-FFF2-40B4-BE49-F238E27FC236}">
                <a16:creationId xmlns:a16="http://schemas.microsoft.com/office/drawing/2014/main" id="{2CBC7576-74A7-538C-B78E-B2C0E905BD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48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82293" name="Rectangle 21">
            <a:extLst>
              <a:ext uri="{FF2B5EF4-FFF2-40B4-BE49-F238E27FC236}">
                <a16:creationId xmlns:a16="http://schemas.microsoft.com/office/drawing/2014/main" id="{E4DF1087-9B17-74BF-40D9-BDAC3393092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00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82294" name="Rectangle 22">
            <a:extLst>
              <a:ext uri="{FF2B5EF4-FFF2-40B4-BE49-F238E27FC236}">
                <a16:creationId xmlns:a16="http://schemas.microsoft.com/office/drawing/2014/main" id="{80C93DAB-10C2-7762-6460-05B636845BC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53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82295" name="Rectangle 23">
            <a:extLst>
              <a:ext uri="{FF2B5EF4-FFF2-40B4-BE49-F238E27FC236}">
                <a16:creationId xmlns:a16="http://schemas.microsoft.com/office/drawing/2014/main" id="{FE4910D9-B90D-C2EA-24BA-ADDBCBCFC0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05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82296" name="Rectangle 24">
            <a:extLst>
              <a:ext uri="{FF2B5EF4-FFF2-40B4-BE49-F238E27FC236}">
                <a16:creationId xmlns:a16="http://schemas.microsoft.com/office/drawing/2014/main" id="{FECB76D2-84D8-3F69-1C52-3BA6B693273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82297" name="Rectangle 25">
            <a:extLst>
              <a:ext uri="{FF2B5EF4-FFF2-40B4-BE49-F238E27FC236}">
                <a16:creationId xmlns:a16="http://schemas.microsoft.com/office/drawing/2014/main" id="{05947368-D3BB-8CF3-CFFF-3D1B96FF49C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10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82298" name="Rectangle 26">
            <a:extLst>
              <a:ext uri="{FF2B5EF4-FFF2-40B4-BE49-F238E27FC236}">
                <a16:creationId xmlns:a16="http://schemas.microsoft.com/office/drawing/2014/main" id="{C584035F-DD27-26F3-3EFB-F42FF0F5F37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62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82299" name="Rectangle 27">
            <a:extLst>
              <a:ext uri="{FF2B5EF4-FFF2-40B4-BE49-F238E27FC236}">
                <a16:creationId xmlns:a16="http://schemas.microsoft.com/office/drawing/2014/main" id="{1499A0A2-3C80-8232-AE33-C44C11081F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15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82300" name="Rectangle 28">
            <a:extLst>
              <a:ext uri="{FF2B5EF4-FFF2-40B4-BE49-F238E27FC236}">
                <a16:creationId xmlns:a16="http://schemas.microsoft.com/office/drawing/2014/main" id="{6CC24F3B-FD26-BCC4-9211-48916BB9109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7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82301" name="Rectangle 29">
            <a:extLst>
              <a:ext uri="{FF2B5EF4-FFF2-40B4-BE49-F238E27FC236}">
                <a16:creationId xmlns:a16="http://schemas.microsoft.com/office/drawing/2014/main" id="{9AAA7A56-7D53-4965-5109-328EA557777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9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82302" name="Rectangle 30">
            <a:extLst>
              <a:ext uri="{FF2B5EF4-FFF2-40B4-BE49-F238E27FC236}">
                <a16:creationId xmlns:a16="http://schemas.microsoft.com/office/drawing/2014/main" id="{917397A2-F748-0EDE-321F-62D29D3115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2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82303" name="Rectangle 31">
            <a:extLst>
              <a:ext uri="{FF2B5EF4-FFF2-40B4-BE49-F238E27FC236}">
                <a16:creationId xmlns:a16="http://schemas.microsoft.com/office/drawing/2014/main" id="{ED0DE6AF-02F4-023B-1D2C-7380BB1853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24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82304" name="Rectangle 32">
            <a:extLst>
              <a:ext uri="{FF2B5EF4-FFF2-40B4-BE49-F238E27FC236}">
                <a16:creationId xmlns:a16="http://schemas.microsoft.com/office/drawing/2014/main" id="{B8E29993-6A3D-01D9-078D-C7049ED91D1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77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82305" name="Rectangle 33">
            <a:extLst>
              <a:ext uri="{FF2B5EF4-FFF2-40B4-BE49-F238E27FC236}">
                <a16:creationId xmlns:a16="http://schemas.microsoft.com/office/drawing/2014/main" id="{3C14C500-5970-7B06-34A0-6D4BFB5394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29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978402" name="Rectangle 34">
            <a:extLst>
              <a:ext uri="{FF2B5EF4-FFF2-40B4-BE49-F238E27FC236}">
                <a16:creationId xmlns:a16="http://schemas.microsoft.com/office/drawing/2014/main" id="{581B71A3-5920-68D0-C7AE-3C5345FCF8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81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978403" name="Line 35">
            <a:hlinkClick r:id="" action="ppaction://hlinkshowjump?jump=nextslide"/>
            <a:extLst>
              <a:ext uri="{FF2B5EF4-FFF2-40B4-BE49-F238E27FC236}">
                <a16:creationId xmlns:a16="http://schemas.microsoft.com/office/drawing/2014/main" id="{C0B347AA-1E1C-CE82-E37A-772CEE192A9E}"/>
              </a:ext>
            </a:extLst>
          </p:cNvPr>
          <p:cNvSpPr>
            <a:spLocks noChangeShapeType="1"/>
          </p:cNvSpPr>
          <p:nvPr/>
        </p:nvSpPr>
        <p:spPr bwMode="auto">
          <a:xfrm>
            <a:off x="4464050" y="5895975"/>
            <a:ext cx="381000" cy="0"/>
          </a:xfrm>
          <a:prstGeom prst="line">
            <a:avLst/>
          </a:prstGeom>
          <a:noFill/>
          <a:ln w="139700">
            <a:solidFill>
              <a:srgbClr val="A5002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ES"/>
          </a:p>
        </p:txBody>
      </p:sp>
      <p:sp>
        <p:nvSpPr>
          <p:cNvPr id="1978404" name="Rectangle 36">
            <a:hlinkClick r:id="" action="ppaction://hlinkshowjump?jump=nextslide"/>
            <a:extLst>
              <a:ext uri="{FF2B5EF4-FFF2-40B4-BE49-F238E27FC236}">
                <a16:creationId xmlns:a16="http://schemas.microsoft.com/office/drawing/2014/main" id="{F796887B-86FF-4D50-D612-8908DC4995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76600" y="5638800"/>
            <a:ext cx="2667000" cy="533400"/>
          </a:xfrm>
          <a:prstGeom prst="rect">
            <a:avLst/>
          </a:prstGeom>
          <a:solidFill>
            <a:schemeClr val="bg1">
              <a:alpha val="0"/>
            </a:schemeClr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pic>
        <p:nvPicPr>
          <p:cNvPr id="182309" name="Picture 38">
            <a:extLst>
              <a:ext uri="{FF2B5EF4-FFF2-40B4-BE49-F238E27FC236}">
                <a16:creationId xmlns:a16="http://schemas.microsoft.com/office/drawing/2014/main" id="{9BE31B92-9A4C-B530-3351-27055913BD6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505200" y="1828800"/>
            <a:ext cx="2209800" cy="2209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 advClick="0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84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7" dur="500"/>
                                        <p:tgtEl>
                                          <p:spTgt spid="1978402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9" presetID="1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84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11" dur="500"/>
                                        <p:tgtEl>
                                          <p:spTgt spid="19784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3" presetID="1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84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Left)">
                                      <p:cBhvr>
                                        <p:cTn id="15" dur="500"/>
                                        <p:tgtEl>
                                          <p:spTgt spid="19784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3298" name="Rectangle 2">
            <a:extLst>
              <a:ext uri="{FF2B5EF4-FFF2-40B4-BE49-F238E27FC236}">
                <a16:creationId xmlns:a16="http://schemas.microsoft.com/office/drawing/2014/main" id="{87B9435C-97BD-04F9-1FAE-91E5E9AE0D3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4800" y="304800"/>
            <a:ext cx="8534400" cy="6400800"/>
          </a:xfrm>
          <a:prstGeom prst="rect">
            <a:avLst/>
          </a:prstGeom>
          <a:solidFill>
            <a:srgbClr val="FFCC00">
              <a:alpha val="0"/>
            </a:srgbClr>
          </a:solidFill>
          <a:ln w="3175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/>
            <a:endParaRPr lang="es-ES" altLang="es-ES" sz="2000"/>
          </a:p>
          <a:p>
            <a:pPr algn="ctr" eaLnBrk="1" hangingPunct="1"/>
            <a:endParaRPr lang="es-ES" altLang="es-ES" sz="2000"/>
          </a:p>
          <a:p>
            <a:pPr algn="ctr" eaLnBrk="1" hangingPunct="1"/>
            <a:endParaRPr lang="es-ES" altLang="es-ES" sz="2400"/>
          </a:p>
        </p:txBody>
      </p:sp>
      <p:sp>
        <p:nvSpPr>
          <p:cNvPr id="183299" name="Rectangle 3">
            <a:extLst>
              <a:ext uri="{FF2B5EF4-FFF2-40B4-BE49-F238E27FC236}">
                <a16:creationId xmlns:a16="http://schemas.microsoft.com/office/drawing/2014/main" id="{B8BD7418-6D57-7E4D-E5FF-076BD7E509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43000" y="1219200"/>
            <a:ext cx="7010400" cy="4038600"/>
          </a:xfrm>
          <a:prstGeom prst="rect">
            <a:avLst/>
          </a:prstGeom>
          <a:solidFill>
            <a:srgbClr val="DDDDDD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800" dirty="0">
                <a:solidFill>
                  <a:srgbClr val="800000"/>
                </a:solidFill>
              </a:rPr>
              <a:t>ЧАСТ</a:t>
            </a:r>
            <a:r>
              <a:rPr lang="es-ES" altLang="es-ES" sz="4800" dirty="0">
                <a:solidFill>
                  <a:srgbClr val="800000"/>
                </a:solidFill>
              </a:rPr>
              <a:t> 2</a:t>
            </a:r>
          </a:p>
          <a:p>
            <a:pPr algn="ctr" eaLnBrk="1" hangingPunct="1">
              <a:lnSpc>
                <a:spcPct val="115000"/>
              </a:lnSpc>
            </a:pPr>
            <a:endParaRPr lang="es-ES" altLang="es-ES" sz="4800" dirty="0">
              <a:solidFill>
                <a:srgbClr val="800000"/>
              </a:solidFill>
            </a:endParaRPr>
          </a:p>
          <a:p>
            <a:pPr algn="ctr" eaLnBrk="1" hangingPunct="1">
              <a:lnSpc>
                <a:spcPct val="115000"/>
              </a:lnSpc>
            </a:pPr>
            <a:r>
              <a:rPr lang="bg-BG" altLang="es-ES" sz="3600" dirty="0">
                <a:solidFill>
                  <a:srgbClr val="800000"/>
                </a:solidFill>
              </a:rPr>
              <a:t>Подреди думите</a:t>
            </a:r>
            <a:endParaRPr lang="es-ES" altLang="es-ES" sz="3600" dirty="0">
              <a:solidFill>
                <a:srgbClr val="800000"/>
              </a:solidFill>
            </a:endParaRPr>
          </a:p>
        </p:txBody>
      </p:sp>
      <p:sp>
        <p:nvSpPr>
          <p:cNvPr id="1979396" name="Line 4">
            <a:hlinkClick r:id="" action="ppaction://hlinkshowjump?jump=nextslide"/>
            <a:extLst>
              <a:ext uri="{FF2B5EF4-FFF2-40B4-BE49-F238E27FC236}">
                <a16:creationId xmlns:a16="http://schemas.microsoft.com/office/drawing/2014/main" id="{3EECC407-F070-97E7-BC60-2A566476C781}"/>
              </a:ext>
            </a:extLst>
          </p:cNvPr>
          <p:cNvSpPr>
            <a:spLocks noChangeShapeType="1"/>
          </p:cNvSpPr>
          <p:nvPr/>
        </p:nvSpPr>
        <p:spPr bwMode="auto">
          <a:xfrm>
            <a:off x="4464050" y="6010275"/>
            <a:ext cx="381000" cy="0"/>
          </a:xfrm>
          <a:prstGeom prst="line">
            <a:avLst/>
          </a:prstGeom>
          <a:noFill/>
          <a:ln w="139700">
            <a:solidFill>
              <a:srgbClr val="A5002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ES"/>
          </a:p>
        </p:txBody>
      </p:sp>
      <p:sp>
        <p:nvSpPr>
          <p:cNvPr id="1979397" name="Rectangle 5">
            <a:hlinkClick r:id="" action="ppaction://hlinkshowjump?jump=nextslide"/>
            <a:extLst>
              <a:ext uri="{FF2B5EF4-FFF2-40B4-BE49-F238E27FC236}">
                <a16:creationId xmlns:a16="http://schemas.microsoft.com/office/drawing/2014/main" id="{8A28D28E-2348-3560-0F0A-D49F60E2516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76600" y="5753100"/>
            <a:ext cx="2667000" cy="533400"/>
          </a:xfrm>
          <a:prstGeom prst="rect">
            <a:avLst/>
          </a:prstGeom>
          <a:solidFill>
            <a:schemeClr val="bg1">
              <a:alpha val="0"/>
            </a:schemeClr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</p:spTree>
  </p:cSld>
  <p:clrMapOvr>
    <a:masterClrMapping/>
  </p:clrMapOvr>
  <p:transition advClick="0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93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7" dur="500"/>
                                        <p:tgtEl>
                                          <p:spTgt spid="19793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9" presetID="1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93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Left)">
                                      <p:cBhvr>
                                        <p:cTn id="11" dur="500"/>
                                        <p:tgtEl>
                                          <p:spTgt spid="19793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322" name="Rectangle 44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ED421817-D384-B2F7-11E4-F36EF2A647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1143000"/>
            <a:ext cx="8302625" cy="31242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Балонът </a:t>
            </a:r>
            <a:r>
              <a:rPr lang="es-ES" altLang="es-ES" sz="4400" dirty="0">
                <a:solidFill>
                  <a:srgbClr val="292929"/>
                </a:solidFill>
              </a:rPr>
              <a:t>   …</a:t>
            </a:r>
          </a:p>
        </p:txBody>
      </p:sp>
      <p:sp>
        <p:nvSpPr>
          <p:cNvPr id="184323" name="Rectangle 45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070D0EA5-A243-8368-0641-4824FD9E0B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533400"/>
            <a:ext cx="8302625" cy="6096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endParaRPr lang="es-ES" altLang="es-ES" sz="4800">
              <a:solidFill>
                <a:srgbClr val="CC3300"/>
              </a:solidFill>
            </a:endParaRPr>
          </a:p>
        </p:txBody>
      </p:sp>
      <p:sp>
        <p:nvSpPr>
          <p:cNvPr id="184324" name="Rectangle 46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932F5529-6121-E3AE-A935-B5AF8D7285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4267200"/>
            <a:ext cx="8302625" cy="20574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es-ES" altLang="es-ES" sz="4400" dirty="0">
                <a:solidFill>
                  <a:srgbClr val="292929"/>
                </a:solidFill>
              </a:rPr>
              <a:t> </a:t>
            </a:r>
            <a:r>
              <a:rPr lang="bg-BG" altLang="es-ES" sz="4400" dirty="0">
                <a:solidFill>
                  <a:srgbClr val="292929"/>
                </a:solidFill>
              </a:rPr>
              <a:t>син</a:t>
            </a:r>
            <a:r>
              <a:rPr lang="es-ES" altLang="es-ES" sz="4400" dirty="0">
                <a:solidFill>
                  <a:srgbClr val="292929"/>
                </a:solidFill>
              </a:rPr>
              <a:t>        </a:t>
            </a:r>
            <a:r>
              <a:rPr lang="bg-BG" altLang="es-ES" sz="4400" dirty="0">
                <a:solidFill>
                  <a:srgbClr val="292929"/>
                </a:solidFill>
              </a:rPr>
              <a:t>светло</a:t>
            </a:r>
            <a:r>
              <a:rPr lang="es-ES" altLang="es-ES" sz="4400" dirty="0">
                <a:solidFill>
                  <a:srgbClr val="292929"/>
                </a:solidFill>
              </a:rPr>
              <a:t>         e</a:t>
            </a:r>
          </a:p>
        </p:txBody>
      </p:sp>
      <p:sp>
        <p:nvSpPr>
          <p:cNvPr id="184325" name="Rectangle 4">
            <a:extLst>
              <a:ext uri="{FF2B5EF4-FFF2-40B4-BE49-F238E27FC236}">
                <a16:creationId xmlns:a16="http://schemas.microsoft.com/office/drawing/2014/main" id="{208699F9-AEC4-72A0-D4ED-0DEDFA526B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62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84326" name="Rectangle 5">
            <a:extLst>
              <a:ext uri="{FF2B5EF4-FFF2-40B4-BE49-F238E27FC236}">
                <a16:creationId xmlns:a16="http://schemas.microsoft.com/office/drawing/2014/main" id="{8FC596BC-C263-55E1-2E72-0201BDFF2A5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14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84327" name="Rectangle 6">
            <a:extLst>
              <a:ext uri="{FF2B5EF4-FFF2-40B4-BE49-F238E27FC236}">
                <a16:creationId xmlns:a16="http://schemas.microsoft.com/office/drawing/2014/main" id="{39FE63AC-FE35-51BA-1B30-F5C7A702BA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67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84328" name="Rectangle 7">
            <a:extLst>
              <a:ext uri="{FF2B5EF4-FFF2-40B4-BE49-F238E27FC236}">
                <a16:creationId xmlns:a16="http://schemas.microsoft.com/office/drawing/2014/main" id="{75A83732-AE6A-55BC-57CC-02F7E13AFE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9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84329" name="Rectangle 8">
            <a:extLst>
              <a:ext uri="{FF2B5EF4-FFF2-40B4-BE49-F238E27FC236}">
                <a16:creationId xmlns:a16="http://schemas.microsoft.com/office/drawing/2014/main" id="{9A437E0C-A171-FA01-5BE1-0686ACB86EB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84330" name="Rectangle 9">
            <a:extLst>
              <a:ext uri="{FF2B5EF4-FFF2-40B4-BE49-F238E27FC236}">
                <a16:creationId xmlns:a16="http://schemas.microsoft.com/office/drawing/2014/main" id="{911A48D7-6966-02A6-CD4B-9F3CF809594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4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84331" name="Rectangle 10">
            <a:extLst>
              <a:ext uri="{FF2B5EF4-FFF2-40B4-BE49-F238E27FC236}">
                <a16:creationId xmlns:a16="http://schemas.microsoft.com/office/drawing/2014/main" id="{44FF3E9F-7130-435D-747F-224695DC946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76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84332" name="Rectangle 11">
            <a:extLst>
              <a:ext uri="{FF2B5EF4-FFF2-40B4-BE49-F238E27FC236}">
                <a16:creationId xmlns:a16="http://schemas.microsoft.com/office/drawing/2014/main" id="{2F4F58EE-DCCF-AFE5-6636-09E39EAC382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29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84333" name="Rectangle 12">
            <a:extLst>
              <a:ext uri="{FF2B5EF4-FFF2-40B4-BE49-F238E27FC236}">
                <a16:creationId xmlns:a16="http://schemas.microsoft.com/office/drawing/2014/main" id="{6F1EC789-0101-618C-A37D-08302A25CE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81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84334" name="Rectangle 13">
            <a:extLst>
              <a:ext uri="{FF2B5EF4-FFF2-40B4-BE49-F238E27FC236}">
                <a16:creationId xmlns:a16="http://schemas.microsoft.com/office/drawing/2014/main" id="{C96144C5-6E4F-8A51-3D6F-83D1A10E23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3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84335" name="Rectangle 14">
            <a:extLst>
              <a:ext uri="{FF2B5EF4-FFF2-40B4-BE49-F238E27FC236}">
                <a16:creationId xmlns:a16="http://schemas.microsoft.com/office/drawing/2014/main" id="{F18F205D-02AB-6F7B-AEC2-9EF774565A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86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84336" name="Rectangle 15">
            <a:extLst>
              <a:ext uri="{FF2B5EF4-FFF2-40B4-BE49-F238E27FC236}">
                <a16:creationId xmlns:a16="http://schemas.microsoft.com/office/drawing/2014/main" id="{229F137E-438F-5B19-D6EA-92150E4FC1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38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84337" name="Rectangle 16">
            <a:extLst>
              <a:ext uri="{FF2B5EF4-FFF2-40B4-BE49-F238E27FC236}">
                <a16:creationId xmlns:a16="http://schemas.microsoft.com/office/drawing/2014/main" id="{FAD7B7CA-95FA-C35A-DD9C-28D3BBF539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1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84338" name="Rectangle 17">
            <a:extLst>
              <a:ext uri="{FF2B5EF4-FFF2-40B4-BE49-F238E27FC236}">
                <a16:creationId xmlns:a16="http://schemas.microsoft.com/office/drawing/2014/main" id="{AD268FC5-355B-A532-9FDA-D310F79E87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43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84339" name="Rectangle 18">
            <a:extLst>
              <a:ext uri="{FF2B5EF4-FFF2-40B4-BE49-F238E27FC236}">
                <a16:creationId xmlns:a16="http://schemas.microsoft.com/office/drawing/2014/main" id="{7FA46636-9E2D-605B-BA17-F089969AB4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5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84340" name="Rectangle 19">
            <a:extLst>
              <a:ext uri="{FF2B5EF4-FFF2-40B4-BE49-F238E27FC236}">
                <a16:creationId xmlns:a16="http://schemas.microsoft.com/office/drawing/2014/main" id="{D49992E4-6DD2-D034-ABF4-2F57A80CD89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48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84341" name="Rectangle 20">
            <a:extLst>
              <a:ext uri="{FF2B5EF4-FFF2-40B4-BE49-F238E27FC236}">
                <a16:creationId xmlns:a16="http://schemas.microsoft.com/office/drawing/2014/main" id="{A2B9D469-F9CC-FA67-051D-B55F6C0522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00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84342" name="Rectangle 21">
            <a:extLst>
              <a:ext uri="{FF2B5EF4-FFF2-40B4-BE49-F238E27FC236}">
                <a16:creationId xmlns:a16="http://schemas.microsoft.com/office/drawing/2014/main" id="{3D239755-E23A-53AB-15F3-15DBF6CAA28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53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84343" name="Rectangle 22">
            <a:extLst>
              <a:ext uri="{FF2B5EF4-FFF2-40B4-BE49-F238E27FC236}">
                <a16:creationId xmlns:a16="http://schemas.microsoft.com/office/drawing/2014/main" id="{2A3F620B-0082-5F9D-BC30-40B50F7B3A4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05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84344" name="Rectangle 23">
            <a:extLst>
              <a:ext uri="{FF2B5EF4-FFF2-40B4-BE49-F238E27FC236}">
                <a16:creationId xmlns:a16="http://schemas.microsoft.com/office/drawing/2014/main" id="{A9B539F4-0601-5BCC-8A63-B58658700AB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84345" name="Rectangle 24">
            <a:extLst>
              <a:ext uri="{FF2B5EF4-FFF2-40B4-BE49-F238E27FC236}">
                <a16:creationId xmlns:a16="http://schemas.microsoft.com/office/drawing/2014/main" id="{7CB8DA45-E314-5029-91E6-47D07176C4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10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84346" name="Rectangle 25">
            <a:extLst>
              <a:ext uri="{FF2B5EF4-FFF2-40B4-BE49-F238E27FC236}">
                <a16:creationId xmlns:a16="http://schemas.microsoft.com/office/drawing/2014/main" id="{2B2CBBE9-44F1-23E2-D9C2-5E3E8F26A1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62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84347" name="Rectangle 26">
            <a:extLst>
              <a:ext uri="{FF2B5EF4-FFF2-40B4-BE49-F238E27FC236}">
                <a16:creationId xmlns:a16="http://schemas.microsoft.com/office/drawing/2014/main" id="{C4114D9B-8955-8421-B555-A8D98611F6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15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84348" name="Rectangle 27">
            <a:extLst>
              <a:ext uri="{FF2B5EF4-FFF2-40B4-BE49-F238E27FC236}">
                <a16:creationId xmlns:a16="http://schemas.microsoft.com/office/drawing/2014/main" id="{F3D88539-AB6A-6B88-BE2E-58832774CA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7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84349" name="Rectangle 28">
            <a:extLst>
              <a:ext uri="{FF2B5EF4-FFF2-40B4-BE49-F238E27FC236}">
                <a16:creationId xmlns:a16="http://schemas.microsoft.com/office/drawing/2014/main" id="{F276650C-9D91-FEFC-1681-8AE5ADB45E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9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84350" name="Rectangle 29">
            <a:extLst>
              <a:ext uri="{FF2B5EF4-FFF2-40B4-BE49-F238E27FC236}">
                <a16:creationId xmlns:a16="http://schemas.microsoft.com/office/drawing/2014/main" id="{76BF07A3-A9B1-B708-FACB-2E811B2D4D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2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84351" name="Rectangle 30">
            <a:extLst>
              <a:ext uri="{FF2B5EF4-FFF2-40B4-BE49-F238E27FC236}">
                <a16:creationId xmlns:a16="http://schemas.microsoft.com/office/drawing/2014/main" id="{076270DE-4F05-B9E8-D8FF-14BF5730425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24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84352" name="Rectangle 31">
            <a:extLst>
              <a:ext uri="{FF2B5EF4-FFF2-40B4-BE49-F238E27FC236}">
                <a16:creationId xmlns:a16="http://schemas.microsoft.com/office/drawing/2014/main" id="{54409886-AB23-3D65-9FD2-9DC5DF6BEE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77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84353" name="Rectangle 32">
            <a:extLst>
              <a:ext uri="{FF2B5EF4-FFF2-40B4-BE49-F238E27FC236}">
                <a16:creationId xmlns:a16="http://schemas.microsoft.com/office/drawing/2014/main" id="{EF47648B-D1D4-5A88-03DB-3571145B76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29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84354" name="Rectangle 33">
            <a:extLst>
              <a:ext uri="{FF2B5EF4-FFF2-40B4-BE49-F238E27FC236}">
                <a16:creationId xmlns:a16="http://schemas.microsoft.com/office/drawing/2014/main" id="{31118DBA-0009-B63C-2DAB-0C51BA7A084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81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84355" name="Rectangle 47">
            <a:hlinkClick r:id="" action="ppaction://hlinkshowjump?jump=nextslide">
              <a:snd r:embed="rId3" name="arrow.wav"/>
            </a:hlinkClick>
            <a:extLst>
              <a:ext uri="{FF2B5EF4-FFF2-40B4-BE49-F238E27FC236}">
                <a16:creationId xmlns:a16="http://schemas.microsoft.com/office/drawing/2014/main" id="{02FCE150-4BAC-14D3-4B13-DC5C2E02DF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81800" y="4953000"/>
            <a:ext cx="1066800" cy="762000"/>
          </a:xfrm>
          <a:prstGeom prst="rect">
            <a:avLst/>
          </a:prstGeom>
          <a:solidFill>
            <a:schemeClr val="accent1">
              <a:alpha val="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</p:spTree>
  </p:cSld>
  <p:clrMapOvr>
    <a:masterClrMapping/>
  </p:clrMapOvr>
  <p:transition advClick="0"/>
</p:sld>
</file>

<file path=ppt/slides/slide1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5346" name="Rectangle 2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FB2D76EA-00D4-8DA7-62C1-7074972270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1143000"/>
            <a:ext cx="8302625" cy="31242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Балонът е</a:t>
            </a:r>
            <a:r>
              <a:rPr lang="es-ES" altLang="es-ES" sz="4400" dirty="0">
                <a:solidFill>
                  <a:srgbClr val="292929"/>
                </a:solidFill>
              </a:rPr>
              <a:t>  …</a:t>
            </a:r>
          </a:p>
        </p:txBody>
      </p:sp>
      <p:sp>
        <p:nvSpPr>
          <p:cNvPr id="185347" name="Rectangle 3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B57DB734-C006-F441-728D-9D63C694507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533400"/>
            <a:ext cx="8302625" cy="6096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endParaRPr lang="es-ES" altLang="es-ES" sz="4800">
              <a:solidFill>
                <a:srgbClr val="CC3300"/>
              </a:solidFill>
            </a:endParaRPr>
          </a:p>
        </p:txBody>
      </p:sp>
      <p:sp>
        <p:nvSpPr>
          <p:cNvPr id="185348" name="Rectangle 4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A045C06F-EF08-36DA-6635-33117C1F99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4267200"/>
            <a:ext cx="8302625" cy="20574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es-ES" altLang="es-ES" sz="4400" dirty="0">
                <a:solidFill>
                  <a:srgbClr val="292929"/>
                </a:solidFill>
              </a:rPr>
              <a:t> </a:t>
            </a:r>
            <a:r>
              <a:rPr lang="bg-BG" altLang="es-ES" sz="4400" dirty="0">
                <a:solidFill>
                  <a:srgbClr val="292929"/>
                </a:solidFill>
              </a:rPr>
              <a:t>син</a:t>
            </a:r>
            <a:r>
              <a:rPr lang="es-ES" altLang="es-ES" sz="4400" dirty="0">
                <a:solidFill>
                  <a:srgbClr val="292929"/>
                </a:solidFill>
              </a:rPr>
              <a:t>        </a:t>
            </a:r>
            <a:r>
              <a:rPr lang="bg-BG" altLang="es-ES" sz="4400" dirty="0">
                <a:solidFill>
                  <a:srgbClr val="292929"/>
                </a:solidFill>
              </a:rPr>
              <a:t>светло</a:t>
            </a:r>
            <a:r>
              <a:rPr lang="es-ES" altLang="es-ES" sz="4400" dirty="0">
                <a:solidFill>
                  <a:srgbClr val="292929"/>
                </a:solidFill>
              </a:rPr>
              <a:t>         e</a:t>
            </a:r>
          </a:p>
        </p:txBody>
      </p:sp>
      <p:sp>
        <p:nvSpPr>
          <p:cNvPr id="185349" name="Rectangle 5">
            <a:extLst>
              <a:ext uri="{FF2B5EF4-FFF2-40B4-BE49-F238E27FC236}">
                <a16:creationId xmlns:a16="http://schemas.microsoft.com/office/drawing/2014/main" id="{C188BB40-3DC7-5814-262B-6F7925DA5B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62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85350" name="Rectangle 6">
            <a:extLst>
              <a:ext uri="{FF2B5EF4-FFF2-40B4-BE49-F238E27FC236}">
                <a16:creationId xmlns:a16="http://schemas.microsoft.com/office/drawing/2014/main" id="{2BC2E82E-1728-DDF3-D482-B903BC3765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14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85351" name="Rectangle 7">
            <a:extLst>
              <a:ext uri="{FF2B5EF4-FFF2-40B4-BE49-F238E27FC236}">
                <a16:creationId xmlns:a16="http://schemas.microsoft.com/office/drawing/2014/main" id="{3065559D-F355-5E57-75C8-E0115C6F418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67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85352" name="Rectangle 8">
            <a:extLst>
              <a:ext uri="{FF2B5EF4-FFF2-40B4-BE49-F238E27FC236}">
                <a16:creationId xmlns:a16="http://schemas.microsoft.com/office/drawing/2014/main" id="{4A047B97-CEF3-EF7E-2046-F0651DB2B4F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9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85353" name="Rectangle 9">
            <a:extLst>
              <a:ext uri="{FF2B5EF4-FFF2-40B4-BE49-F238E27FC236}">
                <a16:creationId xmlns:a16="http://schemas.microsoft.com/office/drawing/2014/main" id="{D9650F30-0313-0621-F705-3732E6BD5A3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85354" name="Rectangle 10">
            <a:extLst>
              <a:ext uri="{FF2B5EF4-FFF2-40B4-BE49-F238E27FC236}">
                <a16:creationId xmlns:a16="http://schemas.microsoft.com/office/drawing/2014/main" id="{CEDE8DAD-FE86-4DC2-D62E-6115E866EA1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4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85355" name="Rectangle 11">
            <a:extLst>
              <a:ext uri="{FF2B5EF4-FFF2-40B4-BE49-F238E27FC236}">
                <a16:creationId xmlns:a16="http://schemas.microsoft.com/office/drawing/2014/main" id="{7015CD46-92D6-CE9C-7D60-1F3548DEE94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76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85356" name="Rectangle 12">
            <a:extLst>
              <a:ext uri="{FF2B5EF4-FFF2-40B4-BE49-F238E27FC236}">
                <a16:creationId xmlns:a16="http://schemas.microsoft.com/office/drawing/2014/main" id="{C000323F-227B-AA76-DBA7-6A24FE36C9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29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85357" name="Rectangle 13">
            <a:extLst>
              <a:ext uri="{FF2B5EF4-FFF2-40B4-BE49-F238E27FC236}">
                <a16:creationId xmlns:a16="http://schemas.microsoft.com/office/drawing/2014/main" id="{F65B41EE-202A-0B73-4F9F-A6A2232007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81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85358" name="Rectangle 14">
            <a:extLst>
              <a:ext uri="{FF2B5EF4-FFF2-40B4-BE49-F238E27FC236}">
                <a16:creationId xmlns:a16="http://schemas.microsoft.com/office/drawing/2014/main" id="{A758E444-1D18-524D-CF12-F5A26916CE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3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85359" name="Rectangle 15">
            <a:extLst>
              <a:ext uri="{FF2B5EF4-FFF2-40B4-BE49-F238E27FC236}">
                <a16:creationId xmlns:a16="http://schemas.microsoft.com/office/drawing/2014/main" id="{230EB0F9-EE22-CC6A-412E-7B57C4E91B6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86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85360" name="Rectangle 16">
            <a:extLst>
              <a:ext uri="{FF2B5EF4-FFF2-40B4-BE49-F238E27FC236}">
                <a16:creationId xmlns:a16="http://schemas.microsoft.com/office/drawing/2014/main" id="{D6D411BA-4603-576D-0ECB-1BA9D482DA2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38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85361" name="Rectangle 17">
            <a:extLst>
              <a:ext uri="{FF2B5EF4-FFF2-40B4-BE49-F238E27FC236}">
                <a16:creationId xmlns:a16="http://schemas.microsoft.com/office/drawing/2014/main" id="{6F1DF00F-C387-F010-3EBA-68080EA6BD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1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85362" name="Rectangle 18">
            <a:extLst>
              <a:ext uri="{FF2B5EF4-FFF2-40B4-BE49-F238E27FC236}">
                <a16:creationId xmlns:a16="http://schemas.microsoft.com/office/drawing/2014/main" id="{022A5F0A-59EE-8B1F-CC3D-CDE15DB188B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43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85363" name="Rectangle 19">
            <a:extLst>
              <a:ext uri="{FF2B5EF4-FFF2-40B4-BE49-F238E27FC236}">
                <a16:creationId xmlns:a16="http://schemas.microsoft.com/office/drawing/2014/main" id="{24EDA84C-709D-1F68-5B52-38D855D6035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5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85364" name="Rectangle 20">
            <a:extLst>
              <a:ext uri="{FF2B5EF4-FFF2-40B4-BE49-F238E27FC236}">
                <a16:creationId xmlns:a16="http://schemas.microsoft.com/office/drawing/2014/main" id="{9D40ECC1-62D3-44D4-0BCC-95A4BD2F00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48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85365" name="Rectangle 21">
            <a:extLst>
              <a:ext uri="{FF2B5EF4-FFF2-40B4-BE49-F238E27FC236}">
                <a16:creationId xmlns:a16="http://schemas.microsoft.com/office/drawing/2014/main" id="{2490D60D-BB32-A717-0631-5440B625FC2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00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85366" name="Rectangle 22">
            <a:extLst>
              <a:ext uri="{FF2B5EF4-FFF2-40B4-BE49-F238E27FC236}">
                <a16:creationId xmlns:a16="http://schemas.microsoft.com/office/drawing/2014/main" id="{37AD6695-81EC-C8FF-E2DD-5490609F05E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53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85367" name="Rectangle 23">
            <a:extLst>
              <a:ext uri="{FF2B5EF4-FFF2-40B4-BE49-F238E27FC236}">
                <a16:creationId xmlns:a16="http://schemas.microsoft.com/office/drawing/2014/main" id="{4BB8BF52-30C8-AB9C-7511-473CCF2F42B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05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85368" name="Rectangle 24">
            <a:extLst>
              <a:ext uri="{FF2B5EF4-FFF2-40B4-BE49-F238E27FC236}">
                <a16:creationId xmlns:a16="http://schemas.microsoft.com/office/drawing/2014/main" id="{75E5BE87-79F1-76A6-1E0F-E69430E4743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85369" name="Rectangle 25">
            <a:extLst>
              <a:ext uri="{FF2B5EF4-FFF2-40B4-BE49-F238E27FC236}">
                <a16:creationId xmlns:a16="http://schemas.microsoft.com/office/drawing/2014/main" id="{96B2BB41-19F0-7CE3-A4B4-C32AEB5790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10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85370" name="Rectangle 26">
            <a:extLst>
              <a:ext uri="{FF2B5EF4-FFF2-40B4-BE49-F238E27FC236}">
                <a16:creationId xmlns:a16="http://schemas.microsoft.com/office/drawing/2014/main" id="{48288D74-8974-BB85-BDC7-A6ED0A023E6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62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85371" name="Rectangle 27">
            <a:extLst>
              <a:ext uri="{FF2B5EF4-FFF2-40B4-BE49-F238E27FC236}">
                <a16:creationId xmlns:a16="http://schemas.microsoft.com/office/drawing/2014/main" id="{46670520-A6F4-4FA9-D075-DFCBBF8795D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15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85372" name="Rectangle 28">
            <a:extLst>
              <a:ext uri="{FF2B5EF4-FFF2-40B4-BE49-F238E27FC236}">
                <a16:creationId xmlns:a16="http://schemas.microsoft.com/office/drawing/2014/main" id="{8A611097-D969-99B2-5C49-EF1ED8FEA2E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7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85373" name="Rectangle 29">
            <a:extLst>
              <a:ext uri="{FF2B5EF4-FFF2-40B4-BE49-F238E27FC236}">
                <a16:creationId xmlns:a16="http://schemas.microsoft.com/office/drawing/2014/main" id="{15E3ABA3-2387-294D-C052-3B0C12EE48E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9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85374" name="Rectangle 30">
            <a:extLst>
              <a:ext uri="{FF2B5EF4-FFF2-40B4-BE49-F238E27FC236}">
                <a16:creationId xmlns:a16="http://schemas.microsoft.com/office/drawing/2014/main" id="{A67F33B7-B036-996D-0403-2D9543F51F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2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85375" name="Rectangle 31">
            <a:extLst>
              <a:ext uri="{FF2B5EF4-FFF2-40B4-BE49-F238E27FC236}">
                <a16:creationId xmlns:a16="http://schemas.microsoft.com/office/drawing/2014/main" id="{457E03EF-C0D6-4B61-BFC9-F49EB35D5A6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24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85376" name="Rectangle 32">
            <a:extLst>
              <a:ext uri="{FF2B5EF4-FFF2-40B4-BE49-F238E27FC236}">
                <a16:creationId xmlns:a16="http://schemas.microsoft.com/office/drawing/2014/main" id="{B0DD2100-4659-27C1-92C1-2E89C3FAC0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77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85377" name="Rectangle 33">
            <a:extLst>
              <a:ext uri="{FF2B5EF4-FFF2-40B4-BE49-F238E27FC236}">
                <a16:creationId xmlns:a16="http://schemas.microsoft.com/office/drawing/2014/main" id="{BA2B1C64-6C9C-0C74-02F5-577B92C1CB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29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85378" name="Rectangle 34">
            <a:extLst>
              <a:ext uri="{FF2B5EF4-FFF2-40B4-BE49-F238E27FC236}">
                <a16:creationId xmlns:a16="http://schemas.microsoft.com/office/drawing/2014/main" id="{A9B1177A-9353-9946-82EC-20A270CCF1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81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85379" name="Rectangle 35">
            <a:hlinkClick r:id="" action="ppaction://hlinkshowjump?jump=nextslide">
              <a:snd r:embed="rId3" name="arrow.wav"/>
            </a:hlinkClick>
            <a:extLst>
              <a:ext uri="{FF2B5EF4-FFF2-40B4-BE49-F238E27FC236}">
                <a16:creationId xmlns:a16="http://schemas.microsoft.com/office/drawing/2014/main" id="{653A7A5E-BE4E-153D-5C02-7F398A2559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62400" y="4953000"/>
            <a:ext cx="1905000" cy="762000"/>
          </a:xfrm>
          <a:prstGeom prst="rect">
            <a:avLst/>
          </a:prstGeom>
          <a:solidFill>
            <a:schemeClr val="accent1">
              <a:alpha val="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</p:spTree>
  </p:cSld>
  <p:clrMapOvr>
    <a:masterClrMapping/>
  </p:clrMapOvr>
  <p:transition advClick="0"/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698" name="Rectangle 2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26E2451C-7D04-EBAA-66E2-74A0BB5C50C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1143000"/>
            <a:ext cx="8302625" cy="31242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Аз изядох</a:t>
            </a:r>
            <a:r>
              <a:rPr lang="es-ES" altLang="es-ES" sz="4400" dirty="0">
                <a:solidFill>
                  <a:srgbClr val="292929"/>
                </a:solidFill>
              </a:rPr>
              <a:t> …</a:t>
            </a:r>
          </a:p>
        </p:txBody>
      </p:sp>
      <p:sp>
        <p:nvSpPr>
          <p:cNvPr id="29699" name="Rectangle 3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955E3A9E-7A23-ECF7-719E-2B40444462A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533400"/>
            <a:ext cx="8302625" cy="6096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endParaRPr lang="es-ES" altLang="es-ES" sz="4800">
              <a:solidFill>
                <a:srgbClr val="CC3300"/>
              </a:solidFill>
            </a:endParaRPr>
          </a:p>
        </p:txBody>
      </p:sp>
      <p:sp>
        <p:nvSpPr>
          <p:cNvPr id="29700" name="Rectangle 4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9AE888E5-045C-9C54-0F55-A799B158DA1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4267200"/>
            <a:ext cx="8302625" cy="20574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es-ES" altLang="es-ES" sz="4400" dirty="0">
                <a:solidFill>
                  <a:srgbClr val="292929"/>
                </a:solidFill>
              </a:rPr>
              <a:t> </a:t>
            </a:r>
            <a:r>
              <a:rPr lang="bg-BG" altLang="es-ES" sz="4400" dirty="0">
                <a:solidFill>
                  <a:srgbClr val="292929"/>
                </a:solidFill>
              </a:rPr>
              <a:t>един   изядох   ананас</a:t>
            </a:r>
            <a:r>
              <a:rPr lang="es-ES" altLang="es-ES" sz="4400" dirty="0">
                <a:solidFill>
                  <a:srgbClr val="292929"/>
                </a:solidFill>
              </a:rPr>
              <a:t>   </a:t>
            </a:r>
          </a:p>
        </p:txBody>
      </p:sp>
      <p:sp>
        <p:nvSpPr>
          <p:cNvPr id="29701" name="Rectangle 5">
            <a:hlinkClick r:id="" action="ppaction://hlinkshowjump?jump=nextslide">
              <a:snd r:embed="rId3" name="arrow.wav"/>
            </a:hlinkClick>
            <a:extLst>
              <a:ext uri="{FF2B5EF4-FFF2-40B4-BE49-F238E27FC236}">
                <a16:creationId xmlns:a16="http://schemas.microsoft.com/office/drawing/2014/main" id="{60DFEF09-03BC-2A65-7EA3-66513F6AB79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47800" y="4953000"/>
            <a:ext cx="1524000" cy="762000"/>
          </a:xfrm>
          <a:prstGeom prst="rect">
            <a:avLst/>
          </a:prstGeom>
          <a:solidFill>
            <a:schemeClr val="accent1">
              <a:alpha val="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9702" name="Rectangle 6">
            <a:extLst>
              <a:ext uri="{FF2B5EF4-FFF2-40B4-BE49-F238E27FC236}">
                <a16:creationId xmlns:a16="http://schemas.microsoft.com/office/drawing/2014/main" id="{D6ABB0E4-A7F1-D3DD-7642-28AC00D429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62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9703" name="Rectangle 7">
            <a:extLst>
              <a:ext uri="{FF2B5EF4-FFF2-40B4-BE49-F238E27FC236}">
                <a16:creationId xmlns:a16="http://schemas.microsoft.com/office/drawing/2014/main" id="{FCC45FE8-567C-188E-9727-04809B2C84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14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9704" name="Rectangle 8">
            <a:extLst>
              <a:ext uri="{FF2B5EF4-FFF2-40B4-BE49-F238E27FC236}">
                <a16:creationId xmlns:a16="http://schemas.microsoft.com/office/drawing/2014/main" id="{72AE3B53-2806-D751-811E-98C6E08284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67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9705" name="Rectangle 9">
            <a:extLst>
              <a:ext uri="{FF2B5EF4-FFF2-40B4-BE49-F238E27FC236}">
                <a16:creationId xmlns:a16="http://schemas.microsoft.com/office/drawing/2014/main" id="{D5E2F649-A918-E301-ED50-97C106E122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9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9706" name="Rectangle 10">
            <a:extLst>
              <a:ext uri="{FF2B5EF4-FFF2-40B4-BE49-F238E27FC236}">
                <a16:creationId xmlns:a16="http://schemas.microsoft.com/office/drawing/2014/main" id="{E82ED5F4-E026-C085-5B78-9942F08033F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9707" name="Rectangle 11">
            <a:extLst>
              <a:ext uri="{FF2B5EF4-FFF2-40B4-BE49-F238E27FC236}">
                <a16:creationId xmlns:a16="http://schemas.microsoft.com/office/drawing/2014/main" id="{2E78D621-9004-917C-A03F-010F3EE048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4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9708" name="Rectangle 12">
            <a:extLst>
              <a:ext uri="{FF2B5EF4-FFF2-40B4-BE49-F238E27FC236}">
                <a16:creationId xmlns:a16="http://schemas.microsoft.com/office/drawing/2014/main" id="{2AB10D2D-6C6F-A640-D8F5-43E523D1919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76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9709" name="Rectangle 13">
            <a:extLst>
              <a:ext uri="{FF2B5EF4-FFF2-40B4-BE49-F238E27FC236}">
                <a16:creationId xmlns:a16="http://schemas.microsoft.com/office/drawing/2014/main" id="{AB955620-9EF9-E454-ED3D-747BB5936F8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29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9710" name="Rectangle 14">
            <a:extLst>
              <a:ext uri="{FF2B5EF4-FFF2-40B4-BE49-F238E27FC236}">
                <a16:creationId xmlns:a16="http://schemas.microsoft.com/office/drawing/2014/main" id="{151D375A-28AF-5FF6-EFBB-82626ABEC5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81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9711" name="Rectangle 15">
            <a:extLst>
              <a:ext uri="{FF2B5EF4-FFF2-40B4-BE49-F238E27FC236}">
                <a16:creationId xmlns:a16="http://schemas.microsoft.com/office/drawing/2014/main" id="{25D07CBA-A541-F690-997B-9F82CF2370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3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9712" name="Rectangle 16">
            <a:extLst>
              <a:ext uri="{FF2B5EF4-FFF2-40B4-BE49-F238E27FC236}">
                <a16:creationId xmlns:a16="http://schemas.microsoft.com/office/drawing/2014/main" id="{11FB327F-217E-3184-0423-1B9ACF7160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86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9713" name="Rectangle 17">
            <a:extLst>
              <a:ext uri="{FF2B5EF4-FFF2-40B4-BE49-F238E27FC236}">
                <a16:creationId xmlns:a16="http://schemas.microsoft.com/office/drawing/2014/main" id="{28BF6114-AFB8-6AE5-37C4-548942B0EF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38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9714" name="Rectangle 18">
            <a:extLst>
              <a:ext uri="{FF2B5EF4-FFF2-40B4-BE49-F238E27FC236}">
                <a16:creationId xmlns:a16="http://schemas.microsoft.com/office/drawing/2014/main" id="{2EFEEF04-A6EF-95F1-2D56-1D47E694D4D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1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9715" name="Rectangle 19">
            <a:extLst>
              <a:ext uri="{FF2B5EF4-FFF2-40B4-BE49-F238E27FC236}">
                <a16:creationId xmlns:a16="http://schemas.microsoft.com/office/drawing/2014/main" id="{BE8B08C7-AFF6-4114-E966-D3F8C78743E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43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9716" name="Rectangle 20">
            <a:extLst>
              <a:ext uri="{FF2B5EF4-FFF2-40B4-BE49-F238E27FC236}">
                <a16:creationId xmlns:a16="http://schemas.microsoft.com/office/drawing/2014/main" id="{91191B9A-8210-B59E-FF5B-EF3F526AE83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5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9717" name="Rectangle 21">
            <a:extLst>
              <a:ext uri="{FF2B5EF4-FFF2-40B4-BE49-F238E27FC236}">
                <a16:creationId xmlns:a16="http://schemas.microsoft.com/office/drawing/2014/main" id="{72797EAE-D8CC-F68B-DA05-5A38FDD5A7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48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9718" name="Rectangle 22">
            <a:extLst>
              <a:ext uri="{FF2B5EF4-FFF2-40B4-BE49-F238E27FC236}">
                <a16:creationId xmlns:a16="http://schemas.microsoft.com/office/drawing/2014/main" id="{6427CF6B-667E-EEC6-816C-4F87D1F33C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00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9719" name="Rectangle 23">
            <a:extLst>
              <a:ext uri="{FF2B5EF4-FFF2-40B4-BE49-F238E27FC236}">
                <a16:creationId xmlns:a16="http://schemas.microsoft.com/office/drawing/2014/main" id="{20BD492A-328A-614D-3EAC-B762641002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53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9720" name="Rectangle 24">
            <a:extLst>
              <a:ext uri="{FF2B5EF4-FFF2-40B4-BE49-F238E27FC236}">
                <a16:creationId xmlns:a16="http://schemas.microsoft.com/office/drawing/2014/main" id="{656A117D-3B86-F264-7E41-592A80E5E5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05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9721" name="Rectangle 25">
            <a:extLst>
              <a:ext uri="{FF2B5EF4-FFF2-40B4-BE49-F238E27FC236}">
                <a16:creationId xmlns:a16="http://schemas.microsoft.com/office/drawing/2014/main" id="{237F5DDF-6652-5483-33B2-980FEB5501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9722" name="Rectangle 26">
            <a:extLst>
              <a:ext uri="{FF2B5EF4-FFF2-40B4-BE49-F238E27FC236}">
                <a16:creationId xmlns:a16="http://schemas.microsoft.com/office/drawing/2014/main" id="{7438B4F4-8BE3-AB4C-30A5-609DB447275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10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9723" name="Rectangle 27">
            <a:extLst>
              <a:ext uri="{FF2B5EF4-FFF2-40B4-BE49-F238E27FC236}">
                <a16:creationId xmlns:a16="http://schemas.microsoft.com/office/drawing/2014/main" id="{D16D80AB-A811-2136-85D9-7A5CAAAB9C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62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9724" name="Rectangle 28">
            <a:extLst>
              <a:ext uri="{FF2B5EF4-FFF2-40B4-BE49-F238E27FC236}">
                <a16:creationId xmlns:a16="http://schemas.microsoft.com/office/drawing/2014/main" id="{190B0B83-0C13-8DB6-E046-0DA4737CFE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15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9725" name="Rectangle 29">
            <a:extLst>
              <a:ext uri="{FF2B5EF4-FFF2-40B4-BE49-F238E27FC236}">
                <a16:creationId xmlns:a16="http://schemas.microsoft.com/office/drawing/2014/main" id="{58A9D734-71F3-95FB-27C0-66C2A582C2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7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9726" name="Rectangle 30">
            <a:extLst>
              <a:ext uri="{FF2B5EF4-FFF2-40B4-BE49-F238E27FC236}">
                <a16:creationId xmlns:a16="http://schemas.microsoft.com/office/drawing/2014/main" id="{36692012-F152-2AD1-416E-5B5C8CCF53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9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9727" name="Rectangle 31">
            <a:extLst>
              <a:ext uri="{FF2B5EF4-FFF2-40B4-BE49-F238E27FC236}">
                <a16:creationId xmlns:a16="http://schemas.microsoft.com/office/drawing/2014/main" id="{7CB9543E-FC8C-D6D5-679C-5074D6B5DE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2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9728" name="Rectangle 32">
            <a:extLst>
              <a:ext uri="{FF2B5EF4-FFF2-40B4-BE49-F238E27FC236}">
                <a16:creationId xmlns:a16="http://schemas.microsoft.com/office/drawing/2014/main" id="{DBE56F10-546E-0219-BD72-580293DAC56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24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9729" name="Rectangle 33">
            <a:extLst>
              <a:ext uri="{FF2B5EF4-FFF2-40B4-BE49-F238E27FC236}">
                <a16:creationId xmlns:a16="http://schemas.microsoft.com/office/drawing/2014/main" id="{242F79BA-7858-2769-90D5-64A1EE3730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77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9730" name="Rectangle 34">
            <a:extLst>
              <a:ext uri="{FF2B5EF4-FFF2-40B4-BE49-F238E27FC236}">
                <a16:creationId xmlns:a16="http://schemas.microsoft.com/office/drawing/2014/main" id="{9A2F63CF-A157-C933-5E7E-5954A971AE4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29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9731" name="Rectangle 35">
            <a:extLst>
              <a:ext uri="{FF2B5EF4-FFF2-40B4-BE49-F238E27FC236}">
                <a16:creationId xmlns:a16="http://schemas.microsoft.com/office/drawing/2014/main" id="{5AAD875F-A3F7-87F3-9B97-29705522517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81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</p:spTree>
  </p:cSld>
  <p:clrMapOvr>
    <a:masterClrMapping/>
  </p:clrMapOvr>
  <p:transition advClick="0"/>
</p:sld>
</file>

<file path=ppt/slides/slide1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6370" name="Rectangle 2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FBFFB262-6A7C-8CAA-6C8A-1309E8A3F6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1143000"/>
            <a:ext cx="8302625" cy="31242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Балонът е светло</a:t>
            </a:r>
            <a:r>
              <a:rPr lang="es-ES" altLang="es-ES" sz="4400" dirty="0">
                <a:solidFill>
                  <a:srgbClr val="292929"/>
                </a:solidFill>
              </a:rPr>
              <a:t>   …</a:t>
            </a:r>
          </a:p>
        </p:txBody>
      </p:sp>
      <p:sp>
        <p:nvSpPr>
          <p:cNvPr id="186371" name="Rectangle 3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FC1FD296-DB8B-2FFF-4967-44A9C07789A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533400"/>
            <a:ext cx="8302625" cy="6096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endParaRPr lang="es-ES" altLang="es-ES" sz="4800">
              <a:solidFill>
                <a:srgbClr val="CC3300"/>
              </a:solidFill>
            </a:endParaRPr>
          </a:p>
        </p:txBody>
      </p:sp>
      <p:sp>
        <p:nvSpPr>
          <p:cNvPr id="186372" name="Rectangle 4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6A2246FA-28FE-772E-CEEC-E8B34FA703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4267200"/>
            <a:ext cx="8302625" cy="20574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es-ES" altLang="es-ES" sz="4400" dirty="0">
                <a:solidFill>
                  <a:srgbClr val="292929"/>
                </a:solidFill>
              </a:rPr>
              <a:t> </a:t>
            </a:r>
            <a:r>
              <a:rPr lang="bg-BG" altLang="es-ES" sz="4400" dirty="0">
                <a:solidFill>
                  <a:srgbClr val="292929"/>
                </a:solidFill>
              </a:rPr>
              <a:t>син</a:t>
            </a:r>
            <a:r>
              <a:rPr lang="es-ES" altLang="es-ES" sz="4400" dirty="0">
                <a:solidFill>
                  <a:srgbClr val="292929"/>
                </a:solidFill>
              </a:rPr>
              <a:t>        </a:t>
            </a:r>
            <a:r>
              <a:rPr lang="bg-BG" altLang="es-ES" sz="4400" dirty="0">
                <a:solidFill>
                  <a:srgbClr val="292929"/>
                </a:solidFill>
              </a:rPr>
              <a:t>светло</a:t>
            </a:r>
            <a:r>
              <a:rPr lang="es-ES" altLang="es-ES" sz="4400" dirty="0">
                <a:solidFill>
                  <a:srgbClr val="292929"/>
                </a:solidFill>
              </a:rPr>
              <a:t>         e</a:t>
            </a:r>
          </a:p>
        </p:txBody>
      </p:sp>
      <p:sp>
        <p:nvSpPr>
          <p:cNvPr id="186373" name="Rectangle 5">
            <a:extLst>
              <a:ext uri="{FF2B5EF4-FFF2-40B4-BE49-F238E27FC236}">
                <a16:creationId xmlns:a16="http://schemas.microsoft.com/office/drawing/2014/main" id="{123557D9-99C7-87FD-F0A7-AA04093AE5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62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86374" name="Rectangle 6">
            <a:extLst>
              <a:ext uri="{FF2B5EF4-FFF2-40B4-BE49-F238E27FC236}">
                <a16:creationId xmlns:a16="http://schemas.microsoft.com/office/drawing/2014/main" id="{CCAB3FDA-DE1E-3C6A-FC7B-B016F3B33DF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14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86375" name="Rectangle 7">
            <a:extLst>
              <a:ext uri="{FF2B5EF4-FFF2-40B4-BE49-F238E27FC236}">
                <a16:creationId xmlns:a16="http://schemas.microsoft.com/office/drawing/2014/main" id="{B5D2CEC8-2840-9B27-FF8D-9B610A2888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67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86376" name="Rectangle 8">
            <a:extLst>
              <a:ext uri="{FF2B5EF4-FFF2-40B4-BE49-F238E27FC236}">
                <a16:creationId xmlns:a16="http://schemas.microsoft.com/office/drawing/2014/main" id="{AC472049-7727-3C2A-5731-FD56FE02C3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9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86377" name="Rectangle 9">
            <a:extLst>
              <a:ext uri="{FF2B5EF4-FFF2-40B4-BE49-F238E27FC236}">
                <a16:creationId xmlns:a16="http://schemas.microsoft.com/office/drawing/2014/main" id="{5A66302F-8E6C-7D67-B6FD-7B32E9E25B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86378" name="Rectangle 10">
            <a:extLst>
              <a:ext uri="{FF2B5EF4-FFF2-40B4-BE49-F238E27FC236}">
                <a16:creationId xmlns:a16="http://schemas.microsoft.com/office/drawing/2014/main" id="{BCCAB305-FD1D-318D-0570-E71AB884D3F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4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86379" name="Rectangle 11">
            <a:extLst>
              <a:ext uri="{FF2B5EF4-FFF2-40B4-BE49-F238E27FC236}">
                <a16:creationId xmlns:a16="http://schemas.microsoft.com/office/drawing/2014/main" id="{7E1133FC-7A7A-3003-0BB6-D22C7056604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76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86380" name="Rectangle 12">
            <a:extLst>
              <a:ext uri="{FF2B5EF4-FFF2-40B4-BE49-F238E27FC236}">
                <a16:creationId xmlns:a16="http://schemas.microsoft.com/office/drawing/2014/main" id="{6BC481ED-C3E3-7BF6-3609-3EDA98345EB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29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86381" name="Rectangle 13">
            <a:extLst>
              <a:ext uri="{FF2B5EF4-FFF2-40B4-BE49-F238E27FC236}">
                <a16:creationId xmlns:a16="http://schemas.microsoft.com/office/drawing/2014/main" id="{90EBCBA5-6BB1-9406-0D9F-BF2C2ADF96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81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86382" name="Rectangle 14">
            <a:extLst>
              <a:ext uri="{FF2B5EF4-FFF2-40B4-BE49-F238E27FC236}">
                <a16:creationId xmlns:a16="http://schemas.microsoft.com/office/drawing/2014/main" id="{48B41059-AB81-9403-5F56-6FA65F58ABC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3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86383" name="Rectangle 15">
            <a:extLst>
              <a:ext uri="{FF2B5EF4-FFF2-40B4-BE49-F238E27FC236}">
                <a16:creationId xmlns:a16="http://schemas.microsoft.com/office/drawing/2014/main" id="{F9129553-2276-A589-38FA-1B6EAF471B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86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86384" name="Rectangle 16">
            <a:extLst>
              <a:ext uri="{FF2B5EF4-FFF2-40B4-BE49-F238E27FC236}">
                <a16:creationId xmlns:a16="http://schemas.microsoft.com/office/drawing/2014/main" id="{6B57049B-64C5-BC7B-71A4-BCE116C21E2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38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86385" name="Rectangle 17">
            <a:extLst>
              <a:ext uri="{FF2B5EF4-FFF2-40B4-BE49-F238E27FC236}">
                <a16:creationId xmlns:a16="http://schemas.microsoft.com/office/drawing/2014/main" id="{B753C17D-FB43-9E24-E1CD-116076EDDB9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1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86386" name="Rectangle 18">
            <a:extLst>
              <a:ext uri="{FF2B5EF4-FFF2-40B4-BE49-F238E27FC236}">
                <a16:creationId xmlns:a16="http://schemas.microsoft.com/office/drawing/2014/main" id="{113C8884-9CB0-3116-DA8A-0DC0ED5DA7C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43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86387" name="Rectangle 19">
            <a:extLst>
              <a:ext uri="{FF2B5EF4-FFF2-40B4-BE49-F238E27FC236}">
                <a16:creationId xmlns:a16="http://schemas.microsoft.com/office/drawing/2014/main" id="{E9BE7440-82CF-4368-0F4E-A88542650D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5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86388" name="Rectangle 20">
            <a:extLst>
              <a:ext uri="{FF2B5EF4-FFF2-40B4-BE49-F238E27FC236}">
                <a16:creationId xmlns:a16="http://schemas.microsoft.com/office/drawing/2014/main" id="{84E32201-6484-8A0D-8C52-10BAA93E3F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48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86389" name="Rectangle 21">
            <a:extLst>
              <a:ext uri="{FF2B5EF4-FFF2-40B4-BE49-F238E27FC236}">
                <a16:creationId xmlns:a16="http://schemas.microsoft.com/office/drawing/2014/main" id="{C29ED050-3BAE-67A8-672D-088A7E8B62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00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86390" name="Rectangle 22">
            <a:extLst>
              <a:ext uri="{FF2B5EF4-FFF2-40B4-BE49-F238E27FC236}">
                <a16:creationId xmlns:a16="http://schemas.microsoft.com/office/drawing/2014/main" id="{BE292156-B816-3AEE-A04E-5EBF2982483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53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86391" name="Rectangle 23">
            <a:extLst>
              <a:ext uri="{FF2B5EF4-FFF2-40B4-BE49-F238E27FC236}">
                <a16:creationId xmlns:a16="http://schemas.microsoft.com/office/drawing/2014/main" id="{259ECA6B-11B6-57BF-15EE-1959834494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05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86392" name="Rectangle 24">
            <a:extLst>
              <a:ext uri="{FF2B5EF4-FFF2-40B4-BE49-F238E27FC236}">
                <a16:creationId xmlns:a16="http://schemas.microsoft.com/office/drawing/2014/main" id="{BD00A061-01A3-6F1A-6CF3-ACC7F54321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86393" name="Rectangle 25">
            <a:extLst>
              <a:ext uri="{FF2B5EF4-FFF2-40B4-BE49-F238E27FC236}">
                <a16:creationId xmlns:a16="http://schemas.microsoft.com/office/drawing/2014/main" id="{20973EBB-8B04-CC0F-5837-92341A3FB54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10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86394" name="Rectangle 26">
            <a:extLst>
              <a:ext uri="{FF2B5EF4-FFF2-40B4-BE49-F238E27FC236}">
                <a16:creationId xmlns:a16="http://schemas.microsoft.com/office/drawing/2014/main" id="{87AA8052-5972-DFF5-AEE9-5FA68D3E92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62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86395" name="Rectangle 27">
            <a:extLst>
              <a:ext uri="{FF2B5EF4-FFF2-40B4-BE49-F238E27FC236}">
                <a16:creationId xmlns:a16="http://schemas.microsoft.com/office/drawing/2014/main" id="{C95FEF71-3225-5B37-DE43-C66FBCB0EF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15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86396" name="Rectangle 28">
            <a:extLst>
              <a:ext uri="{FF2B5EF4-FFF2-40B4-BE49-F238E27FC236}">
                <a16:creationId xmlns:a16="http://schemas.microsoft.com/office/drawing/2014/main" id="{DFD9183B-E693-0F44-EC60-3D4CDEC875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7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86397" name="Rectangle 29">
            <a:extLst>
              <a:ext uri="{FF2B5EF4-FFF2-40B4-BE49-F238E27FC236}">
                <a16:creationId xmlns:a16="http://schemas.microsoft.com/office/drawing/2014/main" id="{49F877F5-7292-DB29-FD35-85784D678B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9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86398" name="Rectangle 30">
            <a:extLst>
              <a:ext uri="{FF2B5EF4-FFF2-40B4-BE49-F238E27FC236}">
                <a16:creationId xmlns:a16="http://schemas.microsoft.com/office/drawing/2014/main" id="{9FC2E69C-2164-2EB2-319B-6BA4F1928D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2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86399" name="Rectangle 31">
            <a:extLst>
              <a:ext uri="{FF2B5EF4-FFF2-40B4-BE49-F238E27FC236}">
                <a16:creationId xmlns:a16="http://schemas.microsoft.com/office/drawing/2014/main" id="{CE6C323B-2034-C2E9-C205-EC6490B0C51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24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86400" name="Rectangle 32">
            <a:extLst>
              <a:ext uri="{FF2B5EF4-FFF2-40B4-BE49-F238E27FC236}">
                <a16:creationId xmlns:a16="http://schemas.microsoft.com/office/drawing/2014/main" id="{E1584CA2-8EAF-0245-5483-7C019F04CB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77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86401" name="Rectangle 33">
            <a:extLst>
              <a:ext uri="{FF2B5EF4-FFF2-40B4-BE49-F238E27FC236}">
                <a16:creationId xmlns:a16="http://schemas.microsoft.com/office/drawing/2014/main" id="{BFA11EE3-F474-8787-1637-0976CD6D8A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29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86402" name="Rectangle 34">
            <a:extLst>
              <a:ext uri="{FF2B5EF4-FFF2-40B4-BE49-F238E27FC236}">
                <a16:creationId xmlns:a16="http://schemas.microsoft.com/office/drawing/2014/main" id="{5EB803A3-E8D9-7ECC-7FD4-D824F9956A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81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86403" name="Rectangle 35">
            <a:hlinkClick r:id="" action="ppaction://hlinkshowjump?jump=nextslide">
              <a:snd r:embed="rId3" name="arrow.wav"/>
            </a:hlinkClick>
            <a:extLst>
              <a:ext uri="{FF2B5EF4-FFF2-40B4-BE49-F238E27FC236}">
                <a16:creationId xmlns:a16="http://schemas.microsoft.com/office/drawing/2014/main" id="{66F40A01-CC5A-C8EE-F194-474ECACD238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6400" y="4953000"/>
            <a:ext cx="1371600" cy="762000"/>
          </a:xfrm>
          <a:prstGeom prst="rect">
            <a:avLst/>
          </a:prstGeom>
          <a:solidFill>
            <a:schemeClr val="accent1">
              <a:alpha val="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</p:spTree>
  </p:cSld>
  <p:clrMapOvr>
    <a:masterClrMapping/>
  </p:clrMapOvr>
  <p:transition advClick="0"/>
</p:sld>
</file>

<file path=ppt/slides/slide1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7394" name="Rectangle 2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2CECB8F2-BE8E-46D7-9B0C-512033C84D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1143000"/>
            <a:ext cx="8302625" cy="31242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Балонът е светло син</a:t>
            </a:r>
            <a:r>
              <a:rPr lang="es-ES" altLang="es-ES" sz="4400" dirty="0">
                <a:solidFill>
                  <a:srgbClr val="292929"/>
                </a:solidFill>
              </a:rPr>
              <a:t>.</a:t>
            </a:r>
          </a:p>
        </p:txBody>
      </p:sp>
      <p:sp>
        <p:nvSpPr>
          <p:cNvPr id="187395" name="Rectangle 3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4E8543FA-66D7-E1BB-78E4-72B9A39FB55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533400"/>
            <a:ext cx="8302625" cy="6096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endParaRPr lang="es-ES" altLang="es-ES" sz="4800">
              <a:solidFill>
                <a:srgbClr val="CC3300"/>
              </a:solidFill>
            </a:endParaRPr>
          </a:p>
        </p:txBody>
      </p:sp>
      <p:sp>
        <p:nvSpPr>
          <p:cNvPr id="187396" name="Rectangle 4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801667D5-140A-AA0D-0520-FC44A87F71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4267200"/>
            <a:ext cx="8302625" cy="20574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es-ES" altLang="es-ES" sz="4400">
                <a:solidFill>
                  <a:srgbClr val="292929"/>
                </a:solidFill>
              </a:rPr>
              <a:t> </a:t>
            </a:r>
          </a:p>
        </p:txBody>
      </p:sp>
      <p:sp>
        <p:nvSpPr>
          <p:cNvPr id="187397" name="Rectangle 5">
            <a:extLst>
              <a:ext uri="{FF2B5EF4-FFF2-40B4-BE49-F238E27FC236}">
                <a16:creationId xmlns:a16="http://schemas.microsoft.com/office/drawing/2014/main" id="{0A3BB11A-B258-D4B2-D3D8-69FF483292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62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87398" name="Rectangle 6">
            <a:extLst>
              <a:ext uri="{FF2B5EF4-FFF2-40B4-BE49-F238E27FC236}">
                <a16:creationId xmlns:a16="http://schemas.microsoft.com/office/drawing/2014/main" id="{427B4A41-BF9A-ED66-70C0-610AAA4E9D0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14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87399" name="Rectangle 7">
            <a:extLst>
              <a:ext uri="{FF2B5EF4-FFF2-40B4-BE49-F238E27FC236}">
                <a16:creationId xmlns:a16="http://schemas.microsoft.com/office/drawing/2014/main" id="{E796590F-14EF-71AE-BE24-9E89E26AC9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67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87400" name="Rectangle 8">
            <a:extLst>
              <a:ext uri="{FF2B5EF4-FFF2-40B4-BE49-F238E27FC236}">
                <a16:creationId xmlns:a16="http://schemas.microsoft.com/office/drawing/2014/main" id="{FA3F23D0-315C-8622-4E75-4DACBB3F2E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9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87401" name="Rectangle 9">
            <a:extLst>
              <a:ext uri="{FF2B5EF4-FFF2-40B4-BE49-F238E27FC236}">
                <a16:creationId xmlns:a16="http://schemas.microsoft.com/office/drawing/2014/main" id="{2610DD33-649B-BD93-E67D-B58E48B0DAF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87402" name="Rectangle 10">
            <a:extLst>
              <a:ext uri="{FF2B5EF4-FFF2-40B4-BE49-F238E27FC236}">
                <a16:creationId xmlns:a16="http://schemas.microsoft.com/office/drawing/2014/main" id="{EB6DDDEF-EE2E-F401-F472-8A2D37762B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4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87403" name="Rectangle 11">
            <a:extLst>
              <a:ext uri="{FF2B5EF4-FFF2-40B4-BE49-F238E27FC236}">
                <a16:creationId xmlns:a16="http://schemas.microsoft.com/office/drawing/2014/main" id="{6687FC4D-23F8-2E34-FCE1-30915DA54C9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76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87404" name="Rectangle 12">
            <a:extLst>
              <a:ext uri="{FF2B5EF4-FFF2-40B4-BE49-F238E27FC236}">
                <a16:creationId xmlns:a16="http://schemas.microsoft.com/office/drawing/2014/main" id="{34EB5E0A-20D5-B1F5-097E-E405FA8023C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29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87405" name="Rectangle 13">
            <a:extLst>
              <a:ext uri="{FF2B5EF4-FFF2-40B4-BE49-F238E27FC236}">
                <a16:creationId xmlns:a16="http://schemas.microsoft.com/office/drawing/2014/main" id="{A835237B-7FFC-CF59-0C5A-422C7903713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81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87406" name="Rectangle 14">
            <a:extLst>
              <a:ext uri="{FF2B5EF4-FFF2-40B4-BE49-F238E27FC236}">
                <a16:creationId xmlns:a16="http://schemas.microsoft.com/office/drawing/2014/main" id="{E1C63498-2F81-5FDF-437C-0FADA8D894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3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87407" name="Rectangle 15">
            <a:extLst>
              <a:ext uri="{FF2B5EF4-FFF2-40B4-BE49-F238E27FC236}">
                <a16:creationId xmlns:a16="http://schemas.microsoft.com/office/drawing/2014/main" id="{18926628-9D3F-EE94-F9FC-2579E1299B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86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87408" name="Rectangle 16">
            <a:extLst>
              <a:ext uri="{FF2B5EF4-FFF2-40B4-BE49-F238E27FC236}">
                <a16:creationId xmlns:a16="http://schemas.microsoft.com/office/drawing/2014/main" id="{FA1EDE32-30AB-5803-1A0E-7332FF6D777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38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87409" name="Rectangle 17">
            <a:extLst>
              <a:ext uri="{FF2B5EF4-FFF2-40B4-BE49-F238E27FC236}">
                <a16:creationId xmlns:a16="http://schemas.microsoft.com/office/drawing/2014/main" id="{2A304C08-C8BE-E906-9564-2E91D14253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1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87410" name="Rectangle 18">
            <a:extLst>
              <a:ext uri="{FF2B5EF4-FFF2-40B4-BE49-F238E27FC236}">
                <a16:creationId xmlns:a16="http://schemas.microsoft.com/office/drawing/2014/main" id="{8AC2B47C-9F05-8785-3C74-D240D536958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43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87411" name="Rectangle 19">
            <a:extLst>
              <a:ext uri="{FF2B5EF4-FFF2-40B4-BE49-F238E27FC236}">
                <a16:creationId xmlns:a16="http://schemas.microsoft.com/office/drawing/2014/main" id="{D0CFF3A3-B734-605C-9DB3-F5DBF3B44A9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5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87412" name="Rectangle 20">
            <a:extLst>
              <a:ext uri="{FF2B5EF4-FFF2-40B4-BE49-F238E27FC236}">
                <a16:creationId xmlns:a16="http://schemas.microsoft.com/office/drawing/2014/main" id="{B2621867-CBEB-FEDD-9EEF-86C4CD5C76C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48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87413" name="Rectangle 21">
            <a:extLst>
              <a:ext uri="{FF2B5EF4-FFF2-40B4-BE49-F238E27FC236}">
                <a16:creationId xmlns:a16="http://schemas.microsoft.com/office/drawing/2014/main" id="{9E0773CD-3775-B07C-EBAC-938525FA18C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00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87414" name="Rectangle 22">
            <a:extLst>
              <a:ext uri="{FF2B5EF4-FFF2-40B4-BE49-F238E27FC236}">
                <a16:creationId xmlns:a16="http://schemas.microsoft.com/office/drawing/2014/main" id="{38788D2D-FBB3-4711-2DEB-A79B338479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53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87415" name="Rectangle 23">
            <a:extLst>
              <a:ext uri="{FF2B5EF4-FFF2-40B4-BE49-F238E27FC236}">
                <a16:creationId xmlns:a16="http://schemas.microsoft.com/office/drawing/2014/main" id="{D9607007-9B20-8C54-198F-1CB60B8892F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05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87416" name="Rectangle 24">
            <a:extLst>
              <a:ext uri="{FF2B5EF4-FFF2-40B4-BE49-F238E27FC236}">
                <a16:creationId xmlns:a16="http://schemas.microsoft.com/office/drawing/2014/main" id="{4DEAE042-4926-6D79-06D1-AB2B759920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87417" name="Rectangle 25">
            <a:extLst>
              <a:ext uri="{FF2B5EF4-FFF2-40B4-BE49-F238E27FC236}">
                <a16:creationId xmlns:a16="http://schemas.microsoft.com/office/drawing/2014/main" id="{FB80F39D-1F69-1D9D-E273-829C1AFE26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10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87418" name="Rectangle 26">
            <a:extLst>
              <a:ext uri="{FF2B5EF4-FFF2-40B4-BE49-F238E27FC236}">
                <a16:creationId xmlns:a16="http://schemas.microsoft.com/office/drawing/2014/main" id="{3EEFB7D0-07F2-A284-613B-29486CFE853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62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87419" name="Rectangle 27">
            <a:extLst>
              <a:ext uri="{FF2B5EF4-FFF2-40B4-BE49-F238E27FC236}">
                <a16:creationId xmlns:a16="http://schemas.microsoft.com/office/drawing/2014/main" id="{548EDB9D-83D6-1887-2C1D-F043767B64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15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87420" name="Rectangle 28">
            <a:extLst>
              <a:ext uri="{FF2B5EF4-FFF2-40B4-BE49-F238E27FC236}">
                <a16:creationId xmlns:a16="http://schemas.microsoft.com/office/drawing/2014/main" id="{B5E05AAE-1B54-F911-1BF0-54E0E1BF8F2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7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87421" name="Rectangle 29">
            <a:extLst>
              <a:ext uri="{FF2B5EF4-FFF2-40B4-BE49-F238E27FC236}">
                <a16:creationId xmlns:a16="http://schemas.microsoft.com/office/drawing/2014/main" id="{D3E9E09A-44DD-044F-6311-C8B59C8260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9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87422" name="Rectangle 30">
            <a:extLst>
              <a:ext uri="{FF2B5EF4-FFF2-40B4-BE49-F238E27FC236}">
                <a16:creationId xmlns:a16="http://schemas.microsoft.com/office/drawing/2014/main" id="{3AD2C5D4-E146-4371-DC17-556DA3C4C4B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2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87423" name="Rectangle 31">
            <a:extLst>
              <a:ext uri="{FF2B5EF4-FFF2-40B4-BE49-F238E27FC236}">
                <a16:creationId xmlns:a16="http://schemas.microsoft.com/office/drawing/2014/main" id="{8FFE6F68-6E0F-68EC-E38F-034A7EAA80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24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87424" name="Rectangle 32">
            <a:extLst>
              <a:ext uri="{FF2B5EF4-FFF2-40B4-BE49-F238E27FC236}">
                <a16:creationId xmlns:a16="http://schemas.microsoft.com/office/drawing/2014/main" id="{3AE0486D-CB36-9363-B465-3DE11BE5FC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77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87425" name="Rectangle 33">
            <a:extLst>
              <a:ext uri="{FF2B5EF4-FFF2-40B4-BE49-F238E27FC236}">
                <a16:creationId xmlns:a16="http://schemas.microsoft.com/office/drawing/2014/main" id="{AFE72426-CEB2-DC5C-6533-C3600EC77B0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29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87426" name="Rectangle 34">
            <a:extLst>
              <a:ext uri="{FF2B5EF4-FFF2-40B4-BE49-F238E27FC236}">
                <a16:creationId xmlns:a16="http://schemas.microsoft.com/office/drawing/2014/main" id="{EDFA1694-D7B7-8FAA-24B7-9771447FDB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81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pic>
        <p:nvPicPr>
          <p:cNvPr id="1595428" name="Picture 36">
            <a:extLst>
              <a:ext uri="{FF2B5EF4-FFF2-40B4-BE49-F238E27FC236}">
                <a16:creationId xmlns:a16="http://schemas.microsoft.com/office/drawing/2014/main" id="{5E222B88-0635-6DBA-7845-B3B33A677D5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733800" y="4495800"/>
            <a:ext cx="1695450" cy="1695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95429" name="Line 37">
            <a:hlinkClick r:id="" action="ppaction://hlinkshowjump?jump=nextslide"/>
            <a:extLst>
              <a:ext uri="{FF2B5EF4-FFF2-40B4-BE49-F238E27FC236}">
                <a16:creationId xmlns:a16="http://schemas.microsoft.com/office/drawing/2014/main" id="{29F11A63-E72A-D6A4-D96D-CA794A85156A}"/>
              </a:ext>
            </a:extLst>
          </p:cNvPr>
          <p:cNvSpPr>
            <a:spLocks noChangeShapeType="1"/>
          </p:cNvSpPr>
          <p:nvPr/>
        </p:nvSpPr>
        <p:spPr bwMode="auto">
          <a:xfrm>
            <a:off x="8153400" y="5943600"/>
            <a:ext cx="381000" cy="0"/>
          </a:xfrm>
          <a:prstGeom prst="line">
            <a:avLst/>
          </a:prstGeom>
          <a:noFill/>
          <a:ln w="139700">
            <a:solidFill>
              <a:srgbClr val="A5002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ES"/>
          </a:p>
        </p:txBody>
      </p:sp>
    </p:spTree>
  </p:cSld>
  <p:clrMapOvr>
    <a:masterClrMapping/>
  </p:clrMapOvr>
  <p:transition advClick="0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54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7" dur="500"/>
                                        <p:tgtEl>
                                          <p:spTgt spid="15954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9" presetID="1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54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Left)">
                                      <p:cBhvr>
                                        <p:cTn id="11" dur="500"/>
                                        <p:tgtEl>
                                          <p:spTgt spid="15954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8418" name="Rectangle 2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B3C435E7-522D-06B2-28ED-2CA7DBDF37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1143000"/>
            <a:ext cx="8302625" cy="31242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Моята</a:t>
            </a:r>
            <a:r>
              <a:rPr lang="es-ES" altLang="es-ES" sz="4400" dirty="0">
                <a:solidFill>
                  <a:srgbClr val="292929"/>
                </a:solidFill>
              </a:rPr>
              <a:t>  …</a:t>
            </a:r>
          </a:p>
        </p:txBody>
      </p:sp>
      <p:sp>
        <p:nvSpPr>
          <p:cNvPr id="188419" name="Rectangle 3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C4003EFE-4C3E-A459-5F4E-EED51F5F5F3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533400"/>
            <a:ext cx="8302625" cy="6096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endParaRPr lang="es-ES" altLang="es-ES" sz="4800">
              <a:solidFill>
                <a:srgbClr val="CC3300"/>
              </a:solidFill>
            </a:endParaRPr>
          </a:p>
        </p:txBody>
      </p:sp>
      <p:sp>
        <p:nvSpPr>
          <p:cNvPr id="188420" name="Rectangle 38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188AF8E9-AEBA-BEFB-C562-A4B226CA774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4267200"/>
            <a:ext cx="8302625" cy="20574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има</a:t>
            </a:r>
            <a:r>
              <a:rPr lang="es-ES" altLang="es-ES" sz="4400" dirty="0">
                <a:solidFill>
                  <a:srgbClr val="292929"/>
                </a:solidFill>
              </a:rPr>
              <a:t>     </a:t>
            </a:r>
            <a:r>
              <a:rPr lang="bg-BG" altLang="es-ES" sz="4400" dirty="0">
                <a:solidFill>
                  <a:srgbClr val="292929"/>
                </a:solidFill>
              </a:rPr>
              <a:t>къща  </a:t>
            </a:r>
            <a:r>
              <a:rPr lang="es-ES" altLang="es-ES" sz="4400" dirty="0">
                <a:solidFill>
                  <a:srgbClr val="292929"/>
                </a:solidFill>
              </a:rPr>
              <a:t>  </a:t>
            </a:r>
            <a:r>
              <a:rPr lang="bg-BG" altLang="es-ES" sz="4400" dirty="0">
                <a:solidFill>
                  <a:srgbClr val="292929"/>
                </a:solidFill>
              </a:rPr>
              <a:t>прозореца</a:t>
            </a:r>
            <a:r>
              <a:rPr lang="es-ES" altLang="es-ES" sz="4400" dirty="0">
                <a:solidFill>
                  <a:srgbClr val="292929"/>
                </a:solidFill>
              </a:rPr>
              <a:t>   </a:t>
            </a:r>
            <a:r>
              <a:rPr lang="bg-BG" altLang="es-ES" sz="4400" dirty="0">
                <a:solidFill>
                  <a:srgbClr val="292929"/>
                </a:solidFill>
              </a:rPr>
              <a:t>два</a:t>
            </a:r>
            <a:endParaRPr lang="es-ES" altLang="es-ES" sz="4400" dirty="0">
              <a:solidFill>
                <a:srgbClr val="292929"/>
              </a:solidFill>
            </a:endParaRPr>
          </a:p>
        </p:txBody>
      </p:sp>
      <p:sp>
        <p:nvSpPr>
          <p:cNvPr id="188421" name="Rectangle 43">
            <a:hlinkClick r:id="" action="ppaction://hlinkshowjump?jump=nextslide">
              <a:snd r:embed="rId3" name="arrow.wav"/>
            </a:hlinkClick>
            <a:extLst>
              <a:ext uri="{FF2B5EF4-FFF2-40B4-BE49-F238E27FC236}">
                <a16:creationId xmlns:a16="http://schemas.microsoft.com/office/drawing/2014/main" id="{B8C45DDD-2AF7-CAC1-408B-7690FDA6FD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86000" y="5029200"/>
            <a:ext cx="1676400" cy="762000"/>
          </a:xfrm>
          <a:prstGeom prst="rect">
            <a:avLst/>
          </a:prstGeom>
          <a:solidFill>
            <a:schemeClr val="accent1">
              <a:alpha val="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88422" name="Rectangle 44">
            <a:extLst>
              <a:ext uri="{FF2B5EF4-FFF2-40B4-BE49-F238E27FC236}">
                <a16:creationId xmlns:a16="http://schemas.microsoft.com/office/drawing/2014/main" id="{CDED396E-1DF5-AF5C-BB0C-CDC9745D79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62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88423" name="Rectangle 45">
            <a:extLst>
              <a:ext uri="{FF2B5EF4-FFF2-40B4-BE49-F238E27FC236}">
                <a16:creationId xmlns:a16="http://schemas.microsoft.com/office/drawing/2014/main" id="{FC2A8ED9-DF5F-AC0A-E9C0-C2B4877EA7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14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88424" name="Rectangle 46">
            <a:extLst>
              <a:ext uri="{FF2B5EF4-FFF2-40B4-BE49-F238E27FC236}">
                <a16:creationId xmlns:a16="http://schemas.microsoft.com/office/drawing/2014/main" id="{3F9FF6FE-D123-04BC-3ED4-F30A550A44C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67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88425" name="Rectangle 47">
            <a:extLst>
              <a:ext uri="{FF2B5EF4-FFF2-40B4-BE49-F238E27FC236}">
                <a16:creationId xmlns:a16="http://schemas.microsoft.com/office/drawing/2014/main" id="{F49D6359-3D57-C745-0649-C2846B91E8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9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88426" name="Rectangle 48">
            <a:extLst>
              <a:ext uri="{FF2B5EF4-FFF2-40B4-BE49-F238E27FC236}">
                <a16:creationId xmlns:a16="http://schemas.microsoft.com/office/drawing/2014/main" id="{EC0B94E0-9697-9906-088E-2075DF3A17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88427" name="Rectangle 49">
            <a:extLst>
              <a:ext uri="{FF2B5EF4-FFF2-40B4-BE49-F238E27FC236}">
                <a16:creationId xmlns:a16="http://schemas.microsoft.com/office/drawing/2014/main" id="{A390A0DA-597E-7AEA-4496-8AA61026D3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4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88428" name="Rectangle 50">
            <a:extLst>
              <a:ext uri="{FF2B5EF4-FFF2-40B4-BE49-F238E27FC236}">
                <a16:creationId xmlns:a16="http://schemas.microsoft.com/office/drawing/2014/main" id="{DCF13624-06D3-12C4-A3EE-387F4026467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76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88429" name="Rectangle 51">
            <a:extLst>
              <a:ext uri="{FF2B5EF4-FFF2-40B4-BE49-F238E27FC236}">
                <a16:creationId xmlns:a16="http://schemas.microsoft.com/office/drawing/2014/main" id="{78FA54EA-D2A4-F0D8-AF85-A369F77BE09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29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88430" name="Rectangle 52">
            <a:extLst>
              <a:ext uri="{FF2B5EF4-FFF2-40B4-BE49-F238E27FC236}">
                <a16:creationId xmlns:a16="http://schemas.microsoft.com/office/drawing/2014/main" id="{F2E09DDB-1879-047D-BD34-700D219493B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81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88431" name="Rectangle 53">
            <a:extLst>
              <a:ext uri="{FF2B5EF4-FFF2-40B4-BE49-F238E27FC236}">
                <a16:creationId xmlns:a16="http://schemas.microsoft.com/office/drawing/2014/main" id="{98B01E68-6377-416B-AC11-6358C3CCE6E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3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88432" name="Rectangle 54">
            <a:extLst>
              <a:ext uri="{FF2B5EF4-FFF2-40B4-BE49-F238E27FC236}">
                <a16:creationId xmlns:a16="http://schemas.microsoft.com/office/drawing/2014/main" id="{4B7E9D63-C350-9E3A-4B46-64A4698A6C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86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88433" name="Rectangle 55">
            <a:extLst>
              <a:ext uri="{FF2B5EF4-FFF2-40B4-BE49-F238E27FC236}">
                <a16:creationId xmlns:a16="http://schemas.microsoft.com/office/drawing/2014/main" id="{C8C11D7B-2D1A-B1A2-996A-976FF4A985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38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88434" name="Rectangle 56">
            <a:extLst>
              <a:ext uri="{FF2B5EF4-FFF2-40B4-BE49-F238E27FC236}">
                <a16:creationId xmlns:a16="http://schemas.microsoft.com/office/drawing/2014/main" id="{FCA38E9D-DA00-6038-3CE9-F219E0CF605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1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88435" name="Rectangle 57">
            <a:extLst>
              <a:ext uri="{FF2B5EF4-FFF2-40B4-BE49-F238E27FC236}">
                <a16:creationId xmlns:a16="http://schemas.microsoft.com/office/drawing/2014/main" id="{10BCDCD9-04AE-2C2A-8A9C-5C48E0EAE7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43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88436" name="Rectangle 58">
            <a:extLst>
              <a:ext uri="{FF2B5EF4-FFF2-40B4-BE49-F238E27FC236}">
                <a16:creationId xmlns:a16="http://schemas.microsoft.com/office/drawing/2014/main" id="{F84541DA-262B-28CE-5C9E-DEF53F2682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5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88437" name="Rectangle 59">
            <a:extLst>
              <a:ext uri="{FF2B5EF4-FFF2-40B4-BE49-F238E27FC236}">
                <a16:creationId xmlns:a16="http://schemas.microsoft.com/office/drawing/2014/main" id="{BD8C1ED2-E07D-6EEF-91D7-803C8ECAA3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48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88438" name="Rectangle 60">
            <a:extLst>
              <a:ext uri="{FF2B5EF4-FFF2-40B4-BE49-F238E27FC236}">
                <a16:creationId xmlns:a16="http://schemas.microsoft.com/office/drawing/2014/main" id="{7B9D0D8B-1FCD-FF96-0D8E-913294C4AD6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00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88439" name="Rectangle 61">
            <a:extLst>
              <a:ext uri="{FF2B5EF4-FFF2-40B4-BE49-F238E27FC236}">
                <a16:creationId xmlns:a16="http://schemas.microsoft.com/office/drawing/2014/main" id="{22266822-E0CA-1F90-C599-108CEF5EB8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53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88440" name="Rectangle 62">
            <a:extLst>
              <a:ext uri="{FF2B5EF4-FFF2-40B4-BE49-F238E27FC236}">
                <a16:creationId xmlns:a16="http://schemas.microsoft.com/office/drawing/2014/main" id="{A36B274A-B535-DA5D-4BA0-46D8C0853A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05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88441" name="Rectangle 63">
            <a:extLst>
              <a:ext uri="{FF2B5EF4-FFF2-40B4-BE49-F238E27FC236}">
                <a16:creationId xmlns:a16="http://schemas.microsoft.com/office/drawing/2014/main" id="{3C4343CB-6B45-BF69-59F0-CC9ED443885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88442" name="Rectangle 64">
            <a:extLst>
              <a:ext uri="{FF2B5EF4-FFF2-40B4-BE49-F238E27FC236}">
                <a16:creationId xmlns:a16="http://schemas.microsoft.com/office/drawing/2014/main" id="{FCAE6714-9678-B199-251C-56BC68FAF5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10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88443" name="Rectangle 65">
            <a:extLst>
              <a:ext uri="{FF2B5EF4-FFF2-40B4-BE49-F238E27FC236}">
                <a16:creationId xmlns:a16="http://schemas.microsoft.com/office/drawing/2014/main" id="{11A054CC-A502-51FA-5D7D-BDCBDA4D7D6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62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88444" name="Rectangle 66">
            <a:extLst>
              <a:ext uri="{FF2B5EF4-FFF2-40B4-BE49-F238E27FC236}">
                <a16:creationId xmlns:a16="http://schemas.microsoft.com/office/drawing/2014/main" id="{DDFD2119-D600-7530-EE3B-F729568728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15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88445" name="Rectangle 67">
            <a:extLst>
              <a:ext uri="{FF2B5EF4-FFF2-40B4-BE49-F238E27FC236}">
                <a16:creationId xmlns:a16="http://schemas.microsoft.com/office/drawing/2014/main" id="{FBD20E60-93C4-80B2-2FD1-D7F7D59197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7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88446" name="Rectangle 68">
            <a:extLst>
              <a:ext uri="{FF2B5EF4-FFF2-40B4-BE49-F238E27FC236}">
                <a16:creationId xmlns:a16="http://schemas.microsoft.com/office/drawing/2014/main" id="{C9AAA8BC-E238-541A-05D6-A6EDB9FE07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9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88447" name="Rectangle 69">
            <a:extLst>
              <a:ext uri="{FF2B5EF4-FFF2-40B4-BE49-F238E27FC236}">
                <a16:creationId xmlns:a16="http://schemas.microsoft.com/office/drawing/2014/main" id="{C82434C5-0E9C-33B4-F462-7D865B030D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2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88448" name="Rectangle 70">
            <a:extLst>
              <a:ext uri="{FF2B5EF4-FFF2-40B4-BE49-F238E27FC236}">
                <a16:creationId xmlns:a16="http://schemas.microsoft.com/office/drawing/2014/main" id="{FE54500A-9812-D4E1-8B60-BF96AFC0CB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24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88449" name="Rectangle 71">
            <a:extLst>
              <a:ext uri="{FF2B5EF4-FFF2-40B4-BE49-F238E27FC236}">
                <a16:creationId xmlns:a16="http://schemas.microsoft.com/office/drawing/2014/main" id="{EFBCAD2B-06C0-1E01-5E07-E118CA8495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77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88450" name="Rectangle 72">
            <a:extLst>
              <a:ext uri="{FF2B5EF4-FFF2-40B4-BE49-F238E27FC236}">
                <a16:creationId xmlns:a16="http://schemas.microsoft.com/office/drawing/2014/main" id="{DBC6F094-4FED-CE3B-E15B-27E63A57CC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29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88451" name="Rectangle 73">
            <a:extLst>
              <a:ext uri="{FF2B5EF4-FFF2-40B4-BE49-F238E27FC236}">
                <a16:creationId xmlns:a16="http://schemas.microsoft.com/office/drawing/2014/main" id="{07734DBB-A1D7-9097-2655-AE7DAB341F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81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</p:spTree>
  </p:cSld>
  <p:clrMapOvr>
    <a:masterClrMapping/>
  </p:clrMapOvr>
  <p:transition advClick="0"/>
</p:sld>
</file>

<file path=ppt/slides/slide1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442" name="Rectangle 2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DDF4A0AB-6116-BFB3-E1F4-8232CA2EB12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1143000"/>
            <a:ext cx="8302625" cy="31242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es-ES" altLang="es-ES" sz="4400" dirty="0">
                <a:solidFill>
                  <a:srgbClr val="292929"/>
                </a:solidFill>
              </a:rPr>
              <a:t>M</a:t>
            </a:r>
            <a:r>
              <a:rPr lang="bg-BG" altLang="es-ES" sz="4400" dirty="0">
                <a:solidFill>
                  <a:srgbClr val="292929"/>
                </a:solidFill>
              </a:rPr>
              <a:t>оята къща</a:t>
            </a:r>
            <a:r>
              <a:rPr lang="es-ES" altLang="es-ES" sz="4400" dirty="0">
                <a:solidFill>
                  <a:srgbClr val="292929"/>
                </a:solidFill>
              </a:rPr>
              <a:t>  …</a:t>
            </a:r>
          </a:p>
        </p:txBody>
      </p:sp>
      <p:sp>
        <p:nvSpPr>
          <p:cNvPr id="189443" name="Rectangle 3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9E7B63D1-4199-D7EF-9D1B-91CD3A0927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533400"/>
            <a:ext cx="8302625" cy="6096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endParaRPr lang="es-ES" altLang="es-ES" sz="4800">
              <a:solidFill>
                <a:srgbClr val="CC3300"/>
              </a:solidFill>
            </a:endParaRPr>
          </a:p>
        </p:txBody>
      </p:sp>
      <p:sp>
        <p:nvSpPr>
          <p:cNvPr id="189444" name="Rectangle 4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980EF7CF-FFFC-DC37-0665-06CD86290DD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4267200"/>
            <a:ext cx="8302625" cy="20574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има</a:t>
            </a:r>
            <a:r>
              <a:rPr lang="es-ES" altLang="es-ES" sz="4400" dirty="0">
                <a:solidFill>
                  <a:srgbClr val="292929"/>
                </a:solidFill>
              </a:rPr>
              <a:t>     </a:t>
            </a:r>
            <a:r>
              <a:rPr lang="bg-BG" altLang="es-ES" sz="4400" dirty="0">
                <a:solidFill>
                  <a:srgbClr val="292929"/>
                </a:solidFill>
              </a:rPr>
              <a:t>къща  </a:t>
            </a:r>
            <a:r>
              <a:rPr lang="es-ES" altLang="es-ES" sz="4400" dirty="0">
                <a:solidFill>
                  <a:srgbClr val="292929"/>
                </a:solidFill>
              </a:rPr>
              <a:t>  </a:t>
            </a:r>
            <a:r>
              <a:rPr lang="bg-BG" altLang="es-ES" sz="4400" dirty="0">
                <a:solidFill>
                  <a:srgbClr val="292929"/>
                </a:solidFill>
              </a:rPr>
              <a:t>прозореца</a:t>
            </a:r>
            <a:r>
              <a:rPr lang="es-ES" altLang="es-ES" sz="4400" dirty="0">
                <a:solidFill>
                  <a:srgbClr val="292929"/>
                </a:solidFill>
              </a:rPr>
              <a:t>   </a:t>
            </a:r>
            <a:r>
              <a:rPr lang="bg-BG" altLang="es-ES" sz="4400" dirty="0">
                <a:solidFill>
                  <a:srgbClr val="292929"/>
                </a:solidFill>
              </a:rPr>
              <a:t>два</a:t>
            </a:r>
            <a:endParaRPr lang="es-ES" altLang="es-ES" sz="4400" dirty="0">
              <a:solidFill>
                <a:srgbClr val="292929"/>
              </a:solidFill>
            </a:endParaRPr>
          </a:p>
        </p:txBody>
      </p:sp>
      <p:sp>
        <p:nvSpPr>
          <p:cNvPr id="189445" name="Rectangle 5">
            <a:hlinkClick r:id="" action="ppaction://hlinkshowjump?jump=nextslide">
              <a:snd r:embed="rId3" name="arrow.wav"/>
            </a:hlinkClick>
            <a:extLst>
              <a:ext uri="{FF2B5EF4-FFF2-40B4-BE49-F238E27FC236}">
                <a16:creationId xmlns:a16="http://schemas.microsoft.com/office/drawing/2014/main" id="{3ACDF116-480F-855A-7D9D-33A8D2FE9F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1000" y="4953000"/>
            <a:ext cx="1676400" cy="762000"/>
          </a:xfrm>
          <a:prstGeom prst="rect">
            <a:avLst/>
          </a:prstGeom>
          <a:solidFill>
            <a:schemeClr val="accent1">
              <a:alpha val="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89446" name="Rectangle 6">
            <a:extLst>
              <a:ext uri="{FF2B5EF4-FFF2-40B4-BE49-F238E27FC236}">
                <a16:creationId xmlns:a16="http://schemas.microsoft.com/office/drawing/2014/main" id="{383BFBFF-EA67-E13C-C8F3-6BB3705C08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62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89447" name="Rectangle 7">
            <a:extLst>
              <a:ext uri="{FF2B5EF4-FFF2-40B4-BE49-F238E27FC236}">
                <a16:creationId xmlns:a16="http://schemas.microsoft.com/office/drawing/2014/main" id="{ABDD516A-B390-D09A-26AF-25593EDC3E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14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89448" name="Rectangle 8">
            <a:extLst>
              <a:ext uri="{FF2B5EF4-FFF2-40B4-BE49-F238E27FC236}">
                <a16:creationId xmlns:a16="http://schemas.microsoft.com/office/drawing/2014/main" id="{2A922388-DB4A-498D-13CE-530154B3A6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67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89449" name="Rectangle 9">
            <a:extLst>
              <a:ext uri="{FF2B5EF4-FFF2-40B4-BE49-F238E27FC236}">
                <a16:creationId xmlns:a16="http://schemas.microsoft.com/office/drawing/2014/main" id="{36569636-0F45-2801-3844-3E4FB32592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9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89450" name="Rectangle 10">
            <a:extLst>
              <a:ext uri="{FF2B5EF4-FFF2-40B4-BE49-F238E27FC236}">
                <a16:creationId xmlns:a16="http://schemas.microsoft.com/office/drawing/2014/main" id="{FBFDB055-952D-12EB-415C-2D475811C3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89451" name="Rectangle 11">
            <a:extLst>
              <a:ext uri="{FF2B5EF4-FFF2-40B4-BE49-F238E27FC236}">
                <a16:creationId xmlns:a16="http://schemas.microsoft.com/office/drawing/2014/main" id="{874C2958-28A1-093E-11C5-09E7BC6A9C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4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89452" name="Rectangle 12">
            <a:extLst>
              <a:ext uri="{FF2B5EF4-FFF2-40B4-BE49-F238E27FC236}">
                <a16:creationId xmlns:a16="http://schemas.microsoft.com/office/drawing/2014/main" id="{CC619598-658D-2F55-9C91-471F7CECABA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76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89453" name="Rectangle 13">
            <a:extLst>
              <a:ext uri="{FF2B5EF4-FFF2-40B4-BE49-F238E27FC236}">
                <a16:creationId xmlns:a16="http://schemas.microsoft.com/office/drawing/2014/main" id="{202F9DA7-FE63-B307-E1CF-FDD09493D9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29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89454" name="Rectangle 14">
            <a:extLst>
              <a:ext uri="{FF2B5EF4-FFF2-40B4-BE49-F238E27FC236}">
                <a16:creationId xmlns:a16="http://schemas.microsoft.com/office/drawing/2014/main" id="{FF785A46-87FA-BEC8-BDBA-336B7C8051B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81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89455" name="Rectangle 15">
            <a:extLst>
              <a:ext uri="{FF2B5EF4-FFF2-40B4-BE49-F238E27FC236}">
                <a16:creationId xmlns:a16="http://schemas.microsoft.com/office/drawing/2014/main" id="{CA124ED9-E63C-1053-5B80-CF4016A15D1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3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89456" name="Rectangle 16">
            <a:extLst>
              <a:ext uri="{FF2B5EF4-FFF2-40B4-BE49-F238E27FC236}">
                <a16:creationId xmlns:a16="http://schemas.microsoft.com/office/drawing/2014/main" id="{E09E786B-D940-49A8-CDE8-09EA3B6D5B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86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89457" name="Rectangle 17">
            <a:extLst>
              <a:ext uri="{FF2B5EF4-FFF2-40B4-BE49-F238E27FC236}">
                <a16:creationId xmlns:a16="http://schemas.microsoft.com/office/drawing/2014/main" id="{23F36DA6-7F02-47A5-7AC2-FDB8F5D260F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38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89458" name="Rectangle 18">
            <a:extLst>
              <a:ext uri="{FF2B5EF4-FFF2-40B4-BE49-F238E27FC236}">
                <a16:creationId xmlns:a16="http://schemas.microsoft.com/office/drawing/2014/main" id="{9D58DC1C-9B10-4AA3-3846-F3AEF9D17C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1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89459" name="Rectangle 19">
            <a:extLst>
              <a:ext uri="{FF2B5EF4-FFF2-40B4-BE49-F238E27FC236}">
                <a16:creationId xmlns:a16="http://schemas.microsoft.com/office/drawing/2014/main" id="{BC697EE9-E6D3-81FF-3689-5DADD1893C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43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89460" name="Rectangle 20">
            <a:extLst>
              <a:ext uri="{FF2B5EF4-FFF2-40B4-BE49-F238E27FC236}">
                <a16:creationId xmlns:a16="http://schemas.microsoft.com/office/drawing/2014/main" id="{9AC505E6-560A-2185-4724-374708A5603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5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89461" name="Rectangle 21">
            <a:extLst>
              <a:ext uri="{FF2B5EF4-FFF2-40B4-BE49-F238E27FC236}">
                <a16:creationId xmlns:a16="http://schemas.microsoft.com/office/drawing/2014/main" id="{4C97D0E7-29DF-B8B3-B97D-F146A62284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48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89462" name="Rectangle 22">
            <a:extLst>
              <a:ext uri="{FF2B5EF4-FFF2-40B4-BE49-F238E27FC236}">
                <a16:creationId xmlns:a16="http://schemas.microsoft.com/office/drawing/2014/main" id="{3218F296-D304-C296-CD68-7BE3A9D9AB6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00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89463" name="Rectangle 23">
            <a:extLst>
              <a:ext uri="{FF2B5EF4-FFF2-40B4-BE49-F238E27FC236}">
                <a16:creationId xmlns:a16="http://schemas.microsoft.com/office/drawing/2014/main" id="{4E69354F-D9FB-046E-0947-EEA84132F7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53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89464" name="Rectangle 24">
            <a:extLst>
              <a:ext uri="{FF2B5EF4-FFF2-40B4-BE49-F238E27FC236}">
                <a16:creationId xmlns:a16="http://schemas.microsoft.com/office/drawing/2014/main" id="{C0F9E587-5735-D6ED-8845-EB26919F719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05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89465" name="Rectangle 25">
            <a:extLst>
              <a:ext uri="{FF2B5EF4-FFF2-40B4-BE49-F238E27FC236}">
                <a16:creationId xmlns:a16="http://schemas.microsoft.com/office/drawing/2014/main" id="{35AACDAA-98F1-EAA2-152D-C3B120654F6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89466" name="Rectangle 26">
            <a:extLst>
              <a:ext uri="{FF2B5EF4-FFF2-40B4-BE49-F238E27FC236}">
                <a16:creationId xmlns:a16="http://schemas.microsoft.com/office/drawing/2014/main" id="{DEE90565-F03D-BFAC-43E9-08736E58CF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10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89467" name="Rectangle 27">
            <a:extLst>
              <a:ext uri="{FF2B5EF4-FFF2-40B4-BE49-F238E27FC236}">
                <a16:creationId xmlns:a16="http://schemas.microsoft.com/office/drawing/2014/main" id="{FC4E100C-7C6A-FEA3-3790-F71B63E5559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62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89468" name="Rectangle 28">
            <a:extLst>
              <a:ext uri="{FF2B5EF4-FFF2-40B4-BE49-F238E27FC236}">
                <a16:creationId xmlns:a16="http://schemas.microsoft.com/office/drawing/2014/main" id="{2ED4B117-B386-1C7D-BE10-A7ADE9A3AF8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15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89469" name="Rectangle 29">
            <a:extLst>
              <a:ext uri="{FF2B5EF4-FFF2-40B4-BE49-F238E27FC236}">
                <a16:creationId xmlns:a16="http://schemas.microsoft.com/office/drawing/2014/main" id="{DCCF9F2B-390C-3E28-5206-80048D560D4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7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89470" name="Rectangle 30">
            <a:extLst>
              <a:ext uri="{FF2B5EF4-FFF2-40B4-BE49-F238E27FC236}">
                <a16:creationId xmlns:a16="http://schemas.microsoft.com/office/drawing/2014/main" id="{EDCA2068-45B6-D5E8-3660-9059E5E75B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9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89471" name="Rectangle 31">
            <a:extLst>
              <a:ext uri="{FF2B5EF4-FFF2-40B4-BE49-F238E27FC236}">
                <a16:creationId xmlns:a16="http://schemas.microsoft.com/office/drawing/2014/main" id="{EA5F0660-C912-63E9-D76F-223B72000A6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2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89472" name="Rectangle 32">
            <a:extLst>
              <a:ext uri="{FF2B5EF4-FFF2-40B4-BE49-F238E27FC236}">
                <a16:creationId xmlns:a16="http://schemas.microsoft.com/office/drawing/2014/main" id="{6B92C3CF-1FBE-9576-B599-86E653A894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24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89473" name="Rectangle 33">
            <a:extLst>
              <a:ext uri="{FF2B5EF4-FFF2-40B4-BE49-F238E27FC236}">
                <a16:creationId xmlns:a16="http://schemas.microsoft.com/office/drawing/2014/main" id="{96D4A512-70A9-A442-5F95-361F45C8760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77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89474" name="Rectangle 34">
            <a:extLst>
              <a:ext uri="{FF2B5EF4-FFF2-40B4-BE49-F238E27FC236}">
                <a16:creationId xmlns:a16="http://schemas.microsoft.com/office/drawing/2014/main" id="{68C07444-BE24-58C2-DA12-FB27FC2DDA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29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89475" name="Rectangle 35">
            <a:extLst>
              <a:ext uri="{FF2B5EF4-FFF2-40B4-BE49-F238E27FC236}">
                <a16:creationId xmlns:a16="http://schemas.microsoft.com/office/drawing/2014/main" id="{6F11D1C8-610F-6426-C876-B16015F75BC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81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</p:spTree>
  </p:cSld>
  <p:clrMapOvr>
    <a:masterClrMapping/>
  </p:clrMapOvr>
  <p:transition advClick="0"/>
</p:sld>
</file>

<file path=ppt/slides/slide1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0466" name="Rectangle 2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BE2A2223-0472-D75C-C191-996F288D36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1143000"/>
            <a:ext cx="8302625" cy="31242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Моята къща има</a:t>
            </a:r>
            <a:r>
              <a:rPr lang="es-ES" altLang="es-ES" sz="4400" dirty="0">
                <a:solidFill>
                  <a:srgbClr val="292929"/>
                </a:solidFill>
              </a:rPr>
              <a:t>  …</a:t>
            </a:r>
          </a:p>
        </p:txBody>
      </p:sp>
      <p:sp>
        <p:nvSpPr>
          <p:cNvPr id="190467" name="Rectangle 3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6AFFCCED-C4D0-565E-E427-DED7471E6B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533400"/>
            <a:ext cx="8302625" cy="6096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endParaRPr lang="es-ES" altLang="es-ES" sz="4800">
              <a:solidFill>
                <a:srgbClr val="CC3300"/>
              </a:solidFill>
            </a:endParaRPr>
          </a:p>
        </p:txBody>
      </p:sp>
      <p:sp>
        <p:nvSpPr>
          <p:cNvPr id="190468" name="Rectangle 4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B14A8E5F-614C-D29A-6BE7-B6A46D246F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4267200"/>
            <a:ext cx="8302625" cy="20574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има</a:t>
            </a:r>
            <a:r>
              <a:rPr lang="es-ES" altLang="es-ES" sz="4400" dirty="0">
                <a:solidFill>
                  <a:srgbClr val="292929"/>
                </a:solidFill>
              </a:rPr>
              <a:t>     </a:t>
            </a:r>
            <a:r>
              <a:rPr lang="bg-BG" altLang="es-ES" sz="4400" dirty="0">
                <a:solidFill>
                  <a:srgbClr val="292929"/>
                </a:solidFill>
              </a:rPr>
              <a:t>къща  </a:t>
            </a:r>
            <a:r>
              <a:rPr lang="es-ES" altLang="es-ES" sz="4400" dirty="0">
                <a:solidFill>
                  <a:srgbClr val="292929"/>
                </a:solidFill>
              </a:rPr>
              <a:t>  </a:t>
            </a:r>
            <a:r>
              <a:rPr lang="bg-BG" altLang="es-ES" sz="4400" dirty="0">
                <a:solidFill>
                  <a:srgbClr val="292929"/>
                </a:solidFill>
              </a:rPr>
              <a:t>прозореца</a:t>
            </a:r>
            <a:r>
              <a:rPr lang="es-ES" altLang="es-ES" sz="4400" dirty="0">
                <a:solidFill>
                  <a:srgbClr val="292929"/>
                </a:solidFill>
              </a:rPr>
              <a:t>   </a:t>
            </a:r>
            <a:r>
              <a:rPr lang="bg-BG" altLang="es-ES" sz="4400" dirty="0">
                <a:solidFill>
                  <a:srgbClr val="292929"/>
                </a:solidFill>
              </a:rPr>
              <a:t>два</a:t>
            </a:r>
            <a:endParaRPr lang="es-ES" altLang="es-ES" sz="4400" dirty="0">
              <a:solidFill>
                <a:srgbClr val="292929"/>
              </a:solidFill>
            </a:endParaRPr>
          </a:p>
        </p:txBody>
      </p:sp>
      <p:sp>
        <p:nvSpPr>
          <p:cNvPr id="190469" name="Rectangle 5">
            <a:hlinkClick r:id="" action="ppaction://hlinkshowjump?jump=nextslide">
              <a:snd r:embed="rId3" name="arrow.wav"/>
            </a:hlinkClick>
            <a:extLst>
              <a:ext uri="{FF2B5EF4-FFF2-40B4-BE49-F238E27FC236}">
                <a16:creationId xmlns:a16="http://schemas.microsoft.com/office/drawing/2014/main" id="{FDE255A5-9AF0-DA64-00C5-5CF8F56527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15200" y="4953000"/>
            <a:ext cx="1447800" cy="762000"/>
          </a:xfrm>
          <a:prstGeom prst="rect">
            <a:avLst/>
          </a:prstGeom>
          <a:solidFill>
            <a:schemeClr val="accent1">
              <a:alpha val="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90470" name="Rectangle 6">
            <a:extLst>
              <a:ext uri="{FF2B5EF4-FFF2-40B4-BE49-F238E27FC236}">
                <a16:creationId xmlns:a16="http://schemas.microsoft.com/office/drawing/2014/main" id="{821D615C-73EF-D45C-2BD4-A1057F3B5F2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62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90471" name="Rectangle 7">
            <a:extLst>
              <a:ext uri="{FF2B5EF4-FFF2-40B4-BE49-F238E27FC236}">
                <a16:creationId xmlns:a16="http://schemas.microsoft.com/office/drawing/2014/main" id="{51DBBD3A-8B28-D956-2895-64AA14E266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14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90472" name="Rectangle 8">
            <a:extLst>
              <a:ext uri="{FF2B5EF4-FFF2-40B4-BE49-F238E27FC236}">
                <a16:creationId xmlns:a16="http://schemas.microsoft.com/office/drawing/2014/main" id="{68F64C3C-EAB2-90CD-C4E8-9B1C94BCE2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67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90473" name="Rectangle 9">
            <a:extLst>
              <a:ext uri="{FF2B5EF4-FFF2-40B4-BE49-F238E27FC236}">
                <a16:creationId xmlns:a16="http://schemas.microsoft.com/office/drawing/2014/main" id="{34F099B3-1203-AD4E-7FB6-C4DE88E15BA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9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90474" name="Rectangle 10">
            <a:extLst>
              <a:ext uri="{FF2B5EF4-FFF2-40B4-BE49-F238E27FC236}">
                <a16:creationId xmlns:a16="http://schemas.microsoft.com/office/drawing/2014/main" id="{F8ABF44D-56FC-DFBA-D003-A0E83ADD5F0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90475" name="Rectangle 11">
            <a:extLst>
              <a:ext uri="{FF2B5EF4-FFF2-40B4-BE49-F238E27FC236}">
                <a16:creationId xmlns:a16="http://schemas.microsoft.com/office/drawing/2014/main" id="{194A4751-8BC3-06AC-706C-096AC72BBD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4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90476" name="Rectangle 12">
            <a:extLst>
              <a:ext uri="{FF2B5EF4-FFF2-40B4-BE49-F238E27FC236}">
                <a16:creationId xmlns:a16="http://schemas.microsoft.com/office/drawing/2014/main" id="{1C7DAD19-1417-4B76-C5B4-5E510B87B3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76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90477" name="Rectangle 13">
            <a:extLst>
              <a:ext uri="{FF2B5EF4-FFF2-40B4-BE49-F238E27FC236}">
                <a16:creationId xmlns:a16="http://schemas.microsoft.com/office/drawing/2014/main" id="{392C0F0F-E3FF-B5FB-9DBD-3BF6A2970E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29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90478" name="Rectangle 14">
            <a:extLst>
              <a:ext uri="{FF2B5EF4-FFF2-40B4-BE49-F238E27FC236}">
                <a16:creationId xmlns:a16="http://schemas.microsoft.com/office/drawing/2014/main" id="{8FAAFA58-0B21-965A-ED55-952A0DB9E3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81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90479" name="Rectangle 15">
            <a:extLst>
              <a:ext uri="{FF2B5EF4-FFF2-40B4-BE49-F238E27FC236}">
                <a16:creationId xmlns:a16="http://schemas.microsoft.com/office/drawing/2014/main" id="{76CBE258-9FD7-CE07-0C20-ABCEA795BD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3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90480" name="Rectangle 16">
            <a:extLst>
              <a:ext uri="{FF2B5EF4-FFF2-40B4-BE49-F238E27FC236}">
                <a16:creationId xmlns:a16="http://schemas.microsoft.com/office/drawing/2014/main" id="{C662FDAD-BB27-D701-C634-7C2CADABB41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86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90481" name="Rectangle 17">
            <a:extLst>
              <a:ext uri="{FF2B5EF4-FFF2-40B4-BE49-F238E27FC236}">
                <a16:creationId xmlns:a16="http://schemas.microsoft.com/office/drawing/2014/main" id="{3951D099-5264-5819-8EF3-0B395B9A39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38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90482" name="Rectangle 18">
            <a:extLst>
              <a:ext uri="{FF2B5EF4-FFF2-40B4-BE49-F238E27FC236}">
                <a16:creationId xmlns:a16="http://schemas.microsoft.com/office/drawing/2014/main" id="{096E5581-8641-384D-6058-9DAD12815A1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1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90483" name="Rectangle 19">
            <a:extLst>
              <a:ext uri="{FF2B5EF4-FFF2-40B4-BE49-F238E27FC236}">
                <a16:creationId xmlns:a16="http://schemas.microsoft.com/office/drawing/2014/main" id="{E8883DF5-7CBE-505B-0D96-129ADADC130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43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90484" name="Rectangle 20">
            <a:extLst>
              <a:ext uri="{FF2B5EF4-FFF2-40B4-BE49-F238E27FC236}">
                <a16:creationId xmlns:a16="http://schemas.microsoft.com/office/drawing/2014/main" id="{4142DB42-578D-CCCC-D715-A9AA78B8496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5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90485" name="Rectangle 21">
            <a:extLst>
              <a:ext uri="{FF2B5EF4-FFF2-40B4-BE49-F238E27FC236}">
                <a16:creationId xmlns:a16="http://schemas.microsoft.com/office/drawing/2014/main" id="{B842C2DE-EF69-A6A5-E5CA-56DDDA19C9A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48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90486" name="Rectangle 22">
            <a:extLst>
              <a:ext uri="{FF2B5EF4-FFF2-40B4-BE49-F238E27FC236}">
                <a16:creationId xmlns:a16="http://schemas.microsoft.com/office/drawing/2014/main" id="{C98A151C-0532-6640-C86F-D88C8A57894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00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90487" name="Rectangle 23">
            <a:extLst>
              <a:ext uri="{FF2B5EF4-FFF2-40B4-BE49-F238E27FC236}">
                <a16:creationId xmlns:a16="http://schemas.microsoft.com/office/drawing/2014/main" id="{95E98898-CAED-3A99-34DD-EA7C165279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53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90488" name="Rectangle 24">
            <a:extLst>
              <a:ext uri="{FF2B5EF4-FFF2-40B4-BE49-F238E27FC236}">
                <a16:creationId xmlns:a16="http://schemas.microsoft.com/office/drawing/2014/main" id="{58DCD6E3-2391-617A-5BA3-1D44E79341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05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90489" name="Rectangle 25">
            <a:extLst>
              <a:ext uri="{FF2B5EF4-FFF2-40B4-BE49-F238E27FC236}">
                <a16:creationId xmlns:a16="http://schemas.microsoft.com/office/drawing/2014/main" id="{9B3107DA-553D-3693-7AF2-568E896DB1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90490" name="Rectangle 26">
            <a:extLst>
              <a:ext uri="{FF2B5EF4-FFF2-40B4-BE49-F238E27FC236}">
                <a16:creationId xmlns:a16="http://schemas.microsoft.com/office/drawing/2014/main" id="{7088C5A8-5B31-F735-C845-43C48084E09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10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90491" name="Rectangle 27">
            <a:extLst>
              <a:ext uri="{FF2B5EF4-FFF2-40B4-BE49-F238E27FC236}">
                <a16:creationId xmlns:a16="http://schemas.microsoft.com/office/drawing/2014/main" id="{2EA5D097-47E3-DBEE-19F2-A38414FC69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62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90492" name="Rectangle 28">
            <a:extLst>
              <a:ext uri="{FF2B5EF4-FFF2-40B4-BE49-F238E27FC236}">
                <a16:creationId xmlns:a16="http://schemas.microsoft.com/office/drawing/2014/main" id="{A0590FC0-6808-9C03-58DF-19AA08788C1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15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90493" name="Rectangle 29">
            <a:extLst>
              <a:ext uri="{FF2B5EF4-FFF2-40B4-BE49-F238E27FC236}">
                <a16:creationId xmlns:a16="http://schemas.microsoft.com/office/drawing/2014/main" id="{DC873CBF-CCE5-5A00-09F1-718D6D7E09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7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90494" name="Rectangle 30">
            <a:extLst>
              <a:ext uri="{FF2B5EF4-FFF2-40B4-BE49-F238E27FC236}">
                <a16:creationId xmlns:a16="http://schemas.microsoft.com/office/drawing/2014/main" id="{39501624-ED65-76AA-BF18-8F38B6DE43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9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90495" name="Rectangle 31">
            <a:extLst>
              <a:ext uri="{FF2B5EF4-FFF2-40B4-BE49-F238E27FC236}">
                <a16:creationId xmlns:a16="http://schemas.microsoft.com/office/drawing/2014/main" id="{CEF67B52-0109-EFA3-6739-4253228FBEF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2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90496" name="Rectangle 32">
            <a:extLst>
              <a:ext uri="{FF2B5EF4-FFF2-40B4-BE49-F238E27FC236}">
                <a16:creationId xmlns:a16="http://schemas.microsoft.com/office/drawing/2014/main" id="{8D528D4D-C04C-70E6-4FCF-7C379B84B3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24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90497" name="Rectangle 33">
            <a:extLst>
              <a:ext uri="{FF2B5EF4-FFF2-40B4-BE49-F238E27FC236}">
                <a16:creationId xmlns:a16="http://schemas.microsoft.com/office/drawing/2014/main" id="{062F8C93-628D-1A6F-F96F-5C5A71F6A06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77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90498" name="Rectangle 34">
            <a:extLst>
              <a:ext uri="{FF2B5EF4-FFF2-40B4-BE49-F238E27FC236}">
                <a16:creationId xmlns:a16="http://schemas.microsoft.com/office/drawing/2014/main" id="{CBA6F0D6-D3E6-8C07-2AEC-88DAF74D2A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29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90499" name="Rectangle 35">
            <a:extLst>
              <a:ext uri="{FF2B5EF4-FFF2-40B4-BE49-F238E27FC236}">
                <a16:creationId xmlns:a16="http://schemas.microsoft.com/office/drawing/2014/main" id="{C1C05A0E-85A6-0829-7902-9630686CFF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81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</p:spTree>
  </p:cSld>
  <p:clrMapOvr>
    <a:masterClrMapping/>
  </p:clrMapOvr>
  <p:transition advClick="0"/>
</p:sld>
</file>

<file path=ppt/slides/slide1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1490" name="Rectangle 2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8B004BB4-7C76-F235-2EB0-0902F8ED45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1143000"/>
            <a:ext cx="8302625" cy="31242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Моята къща има два</a:t>
            </a:r>
            <a:r>
              <a:rPr lang="es-ES" altLang="es-ES" sz="4400" dirty="0">
                <a:solidFill>
                  <a:srgbClr val="292929"/>
                </a:solidFill>
              </a:rPr>
              <a:t>  …</a:t>
            </a:r>
          </a:p>
        </p:txBody>
      </p:sp>
      <p:sp>
        <p:nvSpPr>
          <p:cNvPr id="191491" name="Rectangle 3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3507D1A5-6E15-C207-A848-456107CD13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533400"/>
            <a:ext cx="8302625" cy="6096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endParaRPr lang="es-ES" altLang="es-ES" sz="4800">
              <a:solidFill>
                <a:srgbClr val="CC3300"/>
              </a:solidFill>
            </a:endParaRPr>
          </a:p>
        </p:txBody>
      </p:sp>
      <p:sp>
        <p:nvSpPr>
          <p:cNvPr id="191492" name="Rectangle 4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EFB89288-DC8A-26C2-33FC-4F0F8668CCC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4267200"/>
            <a:ext cx="8302625" cy="20574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има</a:t>
            </a:r>
            <a:r>
              <a:rPr lang="es-ES" altLang="es-ES" sz="4400" dirty="0">
                <a:solidFill>
                  <a:srgbClr val="292929"/>
                </a:solidFill>
              </a:rPr>
              <a:t>     </a:t>
            </a:r>
            <a:r>
              <a:rPr lang="bg-BG" altLang="es-ES" sz="4400" dirty="0">
                <a:solidFill>
                  <a:srgbClr val="292929"/>
                </a:solidFill>
              </a:rPr>
              <a:t>къща  </a:t>
            </a:r>
            <a:r>
              <a:rPr lang="es-ES" altLang="es-ES" sz="4400" dirty="0">
                <a:solidFill>
                  <a:srgbClr val="292929"/>
                </a:solidFill>
              </a:rPr>
              <a:t>  </a:t>
            </a:r>
            <a:r>
              <a:rPr lang="bg-BG" altLang="es-ES" sz="4400" dirty="0">
                <a:solidFill>
                  <a:srgbClr val="292929"/>
                </a:solidFill>
              </a:rPr>
              <a:t>прозореца</a:t>
            </a:r>
            <a:r>
              <a:rPr lang="es-ES" altLang="es-ES" sz="4400" dirty="0">
                <a:solidFill>
                  <a:srgbClr val="292929"/>
                </a:solidFill>
              </a:rPr>
              <a:t>   </a:t>
            </a:r>
            <a:r>
              <a:rPr lang="bg-BG" altLang="es-ES" sz="4400" dirty="0">
                <a:solidFill>
                  <a:srgbClr val="292929"/>
                </a:solidFill>
              </a:rPr>
              <a:t>два</a:t>
            </a:r>
            <a:endParaRPr lang="es-ES" altLang="es-ES" sz="4400" dirty="0">
              <a:solidFill>
                <a:srgbClr val="292929"/>
              </a:solidFill>
            </a:endParaRPr>
          </a:p>
        </p:txBody>
      </p:sp>
      <p:sp>
        <p:nvSpPr>
          <p:cNvPr id="191493" name="Rectangle 5">
            <a:hlinkClick r:id="" action="ppaction://hlinkshowjump?jump=nextslide">
              <a:snd r:embed="rId3" name="arrow.wav"/>
            </a:hlinkClick>
            <a:extLst>
              <a:ext uri="{FF2B5EF4-FFF2-40B4-BE49-F238E27FC236}">
                <a16:creationId xmlns:a16="http://schemas.microsoft.com/office/drawing/2014/main" id="{FED615CB-6838-7A5A-C2E0-4DDBA491F67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43400" y="5029200"/>
            <a:ext cx="2895600" cy="762000"/>
          </a:xfrm>
          <a:prstGeom prst="rect">
            <a:avLst/>
          </a:prstGeom>
          <a:solidFill>
            <a:schemeClr val="accent1">
              <a:alpha val="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91494" name="Rectangle 6">
            <a:extLst>
              <a:ext uri="{FF2B5EF4-FFF2-40B4-BE49-F238E27FC236}">
                <a16:creationId xmlns:a16="http://schemas.microsoft.com/office/drawing/2014/main" id="{C3DC6AB9-2E66-BDF1-2714-1522AE638BA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62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91495" name="Rectangle 7">
            <a:extLst>
              <a:ext uri="{FF2B5EF4-FFF2-40B4-BE49-F238E27FC236}">
                <a16:creationId xmlns:a16="http://schemas.microsoft.com/office/drawing/2014/main" id="{1CA9BE79-46D5-9C65-A00F-38B8C5F72B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14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91496" name="Rectangle 8">
            <a:extLst>
              <a:ext uri="{FF2B5EF4-FFF2-40B4-BE49-F238E27FC236}">
                <a16:creationId xmlns:a16="http://schemas.microsoft.com/office/drawing/2014/main" id="{1F0692D0-A839-8F85-1B56-5273118C67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67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91497" name="Rectangle 9">
            <a:extLst>
              <a:ext uri="{FF2B5EF4-FFF2-40B4-BE49-F238E27FC236}">
                <a16:creationId xmlns:a16="http://schemas.microsoft.com/office/drawing/2014/main" id="{272E1F27-FA9E-1515-14BE-B772861A87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9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91498" name="Rectangle 10">
            <a:extLst>
              <a:ext uri="{FF2B5EF4-FFF2-40B4-BE49-F238E27FC236}">
                <a16:creationId xmlns:a16="http://schemas.microsoft.com/office/drawing/2014/main" id="{08A21F16-CE30-630B-4E0A-BDAA4A00BD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91499" name="Rectangle 11">
            <a:extLst>
              <a:ext uri="{FF2B5EF4-FFF2-40B4-BE49-F238E27FC236}">
                <a16:creationId xmlns:a16="http://schemas.microsoft.com/office/drawing/2014/main" id="{BACBEFEB-9FA5-3820-68E0-19FC6D14A7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4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91500" name="Rectangle 12">
            <a:extLst>
              <a:ext uri="{FF2B5EF4-FFF2-40B4-BE49-F238E27FC236}">
                <a16:creationId xmlns:a16="http://schemas.microsoft.com/office/drawing/2014/main" id="{32CB534A-A43A-7DC9-BCD5-1C41E21F541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76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91501" name="Rectangle 13">
            <a:extLst>
              <a:ext uri="{FF2B5EF4-FFF2-40B4-BE49-F238E27FC236}">
                <a16:creationId xmlns:a16="http://schemas.microsoft.com/office/drawing/2014/main" id="{B4C0F4B3-2185-B391-7F00-431937960FF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29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91502" name="Rectangle 14">
            <a:extLst>
              <a:ext uri="{FF2B5EF4-FFF2-40B4-BE49-F238E27FC236}">
                <a16:creationId xmlns:a16="http://schemas.microsoft.com/office/drawing/2014/main" id="{6747BDA8-ABD1-B073-A143-5EA8D15D0B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81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91503" name="Rectangle 15">
            <a:extLst>
              <a:ext uri="{FF2B5EF4-FFF2-40B4-BE49-F238E27FC236}">
                <a16:creationId xmlns:a16="http://schemas.microsoft.com/office/drawing/2014/main" id="{7B3AC813-6C14-99D2-5E2A-F0BB359EB95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3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91504" name="Rectangle 16">
            <a:extLst>
              <a:ext uri="{FF2B5EF4-FFF2-40B4-BE49-F238E27FC236}">
                <a16:creationId xmlns:a16="http://schemas.microsoft.com/office/drawing/2014/main" id="{1BDDD1C3-A7C5-1951-2FFA-FF26FBEA6C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86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91505" name="Rectangle 17">
            <a:extLst>
              <a:ext uri="{FF2B5EF4-FFF2-40B4-BE49-F238E27FC236}">
                <a16:creationId xmlns:a16="http://schemas.microsoft.com/office/drawing/2014/main" id="{6285B23E-54BE-883D-6532-37FA67F210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38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91506" name="Rectangle 18">
            <a:extLst>
              <a:ext uri="{FF2B5EF4-FFF2-40B4-BE49-F238E27FC236}">
                <a16:creationId xmlns:a16="http://schemas.microsoft.com/office/drawing/2014/main" id="{06CB15D8-DD9E-E47E-73AD-B4FBF376AD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1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91507" name="Rectangle 19">
            <a:extLst>
              <a:ext uri="{FF2B5EF4-FFF2-40B4-BE49-F238E27FC236}">
                <a16:creationId xmlns:a16="http://schemas.microsoft.com/office/drawing/2014/main" id="{FF0656C5-075C-B806-9CE2-8ED12374B1F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43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91508" name="Rectangle 20">
            <a:extLst>
              <a:ext uri="{FF2B5EF4-FFF2-40B4-BE49-F238E27FC236}">
                <a16:creationId xmlns:a16="http://schemas.microsoft.com/office/drawing/2014/main" id="{B8BCAF84-3023-14CB-0813-EBB0BB9989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5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91509" name="Rectangle 21">
            <a:extLst>
              <a:ext uri="{FF2B5EF4-FFF2-40B4-BE49-F238E27FC236}">
                <a16:creationId xmlns:a16="http://schemas.microsoft.com/office/drawing/2014/main" id="{50F5604C-A451-A306-4A7A-AB9F314C89A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48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91510" name="Rectangle 22">
            <a:extLst>
              <a:ext uri="{FF2B5EF4-FFF2-40B4-BE49-F238E27FC236}">
                <a16:creationId xmlns:a16="http://schemas.microsoft.com/office/drawing/2014/main" id="{7C33BD5E-2237-F35B-C389-C274ABA71E6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00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91511" name="Rectangle 23">
            <a:extLst>
              <a:ext uri="{FF2B5EF4-FFF2-40B4-BE49-F238E27FC236}">
                <a16:creationId xmlns:a16="http://schemas.microsoft.com/office/drawing/2014/main" id="{4AE9F55D-F1BF-03EC-D854-DF4D0BDC03F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53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91512" name="Rectangle 24">
            <a:extLst>
              <a:ext uri="{FF2B5EF4-FFF2-40B4-BE49-F238E27FC236}">
                <a16:creationId xmlns:a16="http://schemas.microsoft.com/office/drawing/2014/main" id="{114E3BAE-1C31-EFC3-2EDE-AA3E53C0A6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05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91513" name="Rectangle 25">
            <a:extLst>
              <a:ext uri="{FF2B5EF4-FFF2-40B4-BE49-F238E27FC236}">
                <a16:creationId xmlns:a16="http://schemas.microsoft.com/office/drawing/2014/main" id="{23326CE0-8AA4-59B8-B529-DB11AC11F80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91514" name="Rectangle 26">
            <a:extLst>
              <a:ext uri="{FF2B5EF4-FFF2-40B4-BE49-F238E27FC236}">
                <a16:creationId xmlns:a16="http://schemas.microsoft.com/office/drawing/2014/main" id="{A7D61204-C54A-FF66-2778-76D5F83140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10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91515" name="Rectangle 27">
            <a:extLst>
              <a:ext uri="{FF2B5EF4-FFF2-40B4-BE49-F238E27FC236}">
                <a16:creationId xmlns:a16="http://schemas.microsoft.com/office/drawing/2014/main" id="{CC269692-2A86-1CDA-3B4F-08584F3BFB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62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91516" name="Rectangle 28">
            <a:extLst>
              <a:ext uri="{FF2B5EF4-FFF2-40B4-BE49-F238E27FC236}">
                <a16:creationId xmlns:a16="http://schemas.microsoft.com/office/drawing/2014/main" id="{42E75565-B48D-D261-82B7-D9DB245B02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15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91517" name="Rectangle 29">
            <a:extLst>
              <a:ext uri="{FF2B5EF4-FFF2-40B4-BE49-F238E27FC236}">
                <a16:creationId xmlns:a16="http://schemas.microsoft.com/office/drawing/2014/main" id="{F569C044-3416-1A30-546B-447E7DDBBB9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7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91518" name="Rectangle 30">
            <a:extLst>
              <a:ext uri="{FF2B5EF4-FFF2-40B4-BE49-F238E27FC236}">
                <a16:creationId xmlns:a16="http://schemas.microsoft.com/office/drawing/2014/main" id="{661BF412-697C-ADE0-82AD-77A3D331A2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9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91519" name="Rectangle 31">
            <a:extLst>
              <a:ext uri="{FF2B5EF4-FFF2-40B4-BE49-F238E27FC236}">
                <a16:creationId xmlns:a16="http://schemas.microsoft.com/office/drawing/2014/main" id="{D074102C-E290-2EDE-D94B-DF996CA6E7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2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91520" name="Rectangle 32">
            <a:extLst>
              <a:ext uri="{FF2B5EF4-FFF2-40B4-BE49-F238E27FC236}">
                <a16:creationId xmlns:a16="http://schemas.microsoft.com/office/drawing/2014/main" id="{1E91FB49-FCA8-1212-14F4-D05569F713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24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91521" name="Rectangle 33">
            <a:extLst>
              <a:ext uri="{FF2B5EF4-FFF2-40B4-BE49-F238E27FC236}">
                <a16:creationId xmlns:a16="http://schemas.microsoft.com/office/drawing/2014/main" id="{E899E480-C533-57EF-0775-27E2A936CD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77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91522" name="Rectangle 34">
            <a:extLst>
              <a:ext uri="{FF2B5EF4-FFF2-40B4-BE49-F238E27FC236}">
                <a16:creationId xmlns:a16="http://schemas.microsoft.com/office/drawing/2014/main" id="{1E72311F-BDBE-4671-D48E-5F29F7433F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29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91523" name="Rectangle 35">
            <a:extLst>
              <a:ext uri="{FF2B5EF4-FFF2-40B4-BE49-F238E27FC236}">
                <a16:creationId xmlns:a16="http://schemas.microsoft.com/office/drawing/2014/main" id="{EBA26226-6CC7-BB58-5838-8478E0A11D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81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</p:spTree>
  </p:cSld>
  <p:clrMapOvr>
    <a:masterClrMapping/>
  </p:clrMapOvr>
  <p:transition advClick="0"/>
</p:sld>
</file>

<file path=ppt/slides/slide1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2514" name="Rectangle 2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871A7D1D-76BD-FA8A-7267-2F21133EDE1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1143000"/>
            <a:ext cx="8302625" cy="31242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Моята къща има два </a:t>
            </a:r>
          </a:p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прозореца</a:t>
            </a:r>
            <a:r>
              <a:rPr lang="es-ES" altLang="es-ES" sz="4400" dirty="0">
                <a:solidFill>
                  <a:srgbClr val="292929"/>
                </a:solidFill>
              </a:rPr>
              <a:t>.</a:t>
            </a:r>
          </a:p>
        </p:txBody>
      </p:sp>
      <p:sp>
        <p:nvSpPr>
          <p:cNvPr id="192515" name="Rectangle 3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D9B66907-B7EA-CD56-8B56-C3C4702CAFF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533400"/>
            <a:ext cx="8302625" cy="6096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endParaRPr lang="es-ES" altLang="es-ES" sz="4800">
              <a:solidFill>
                <a:srgbClr val="CC3300"/>
              </a:solidFill>
            </a:endParaRPr>
          </a:p>
        </p:txBody>
      </p:sp>
      <p:sp>
        <p:nvSpPr>
          <p:cNvPr id="192516" name="Rectangle 4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4D014660-66A8-0BDE-37E2-EE83901341E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4267200"/>
            <a:ext cx="8302625" cy="20574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endParaRPr lang="es-ES" altLang="es-ES" sz="4400">
              <a:solidFill>
                <a:srgbClr val="292929"/>
              </a:solidFill>
            </a:endParaRPr>
          </a:p>
        </p:txBody>
      </p:sp>
      <p:sp>
        <p:nvSpPr>
          <p:cNvPr id="192517" name="Rectangle 6">
            <a:extLst>
              <a:ext uri="{FF2B5EF4-FFF2-40B4-BE49-F238E27FC236}">
                <a16:creationId xmlns:a16="http://schemas.microsoft.com/office/drawing/2014/main" id="{87024283-8E21-7C9A-1732-EEA1BDC15A2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62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92518" name="Rectangle 7">
            <a:extLst>
              <a:ext uri="{FF2B5EF4-FFF2-40B4-BE49-F238E27FC236}">
                <a16:creationId xmlns:a16="http://schemas.microsoft.com/office/drawing/2014/main" id="{A34B179D-553C-F49E-C08F-36D0425676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14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92519" name="Rectangle 8">
            <a:extLst>
              <a:ext uri="{FF2B5EF4-FFF2-40B4-BE49-F238E27FC236}">
                <a16:creationId xmlns:a16="http://schemas.microsoft.com/office/drawing/2014/main" id="{160BCF47-DD5A-674A-7ABC-A013881ACB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67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92520" name="Rectangle 9">
            <a:extLst>
              <a:ext uri="{FF2B5EF4-FFF2-40B4-BE49-F238E27FC236}">
                <a16:creationId xmlns:a16="http://schemas.microsoft.com/office/drawing/2014/main" id="{1D1481B0-15E3-45BB-3EB4-27913DD4CEB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9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92521" name="Rectangle 10">
            <a:extLst>
              <a:ext uri="{FF2B5EF4-FFF2-40B4-BE49-F238E27FC236}">
                <a16:creationId xmlns:a16="http://schemas.microsoft.com/office/drawing/2014/main" id="{08F8DDE8-6BEE-2EBC-DFA2-750BD335B44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92522" name="Rectangle 11">
            <a:extLst>
              <a:ext uri="{FF2B5EF4-FFF2-40B4-BE49-F238E27FC236}">
                <a16:creationId xmlns:a16="http://schemas.microsoft.com/office/drawing/2014/main" id="{60B0A204-E220-C22F-C7A1-7BA65E1772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4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92523" name="Rectangle 12">
            <a:extLst>
              <a:ext uri="{FF2B5EF4-FFF2-40B4-BE49-F238E27FC236}">
                <a16:creationId xmlns:a16="http://schemas.microsoft.com/office/drawing/2014/main" id="{E5E136EC-A564-7C6F-3E58-49F0BA1C51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76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92524" name="Rectangle 13">
            <a:extLst>
              <a:ext uri="{FF2B5EF4-FFF2-40B4-BE49-F238E27FC236}">
                <a16:creationId xmlns:a16="http://schemas.microsoft.com/office/drawing/2014/main" id="{B5293469-577E-58A2-F66A-F9AF141191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29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92525" name="Rectangle 14">
            <a:extLst>
              <a:ext uri="{FF2B5EF4-FFF2-40B4-BE49-F238E27FC236}">
                <a16:creationId xmlns:a16="http://schemas.microsoft.com/office/drawing/2014/main" id="{B4B7F33E-BA17-3FCA-708D-9982EE711B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81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92526" name="Rectangle 15">
            <a:extLst>
              <a:ext uri="{FF2B5EF4-FFF2-40B4-BE49-F238E27FC236}">
                <a16:creationId xmlns:a16="http://schemas.microsoft.com/office/drawing/2014/main" id="{23AF7DF2-7447-5430-E8B0-52C1404C5D5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3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92527" name="Rectangle 16">
            <a:extLst>
              <a:ext uri="{FF2B5EF4-FFF2-40B4-BE49-F238E27FC236}">
                <a16:creationId xmlns:a16="http://schemas.microsoft.com/office/drawing/2014/main" id="{F080FCDF-8626-27F1-1BEF-281B9A2BBE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86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92528" name="Rectangle 17">
            <a:extLst>
              <a:ext uri="{FF2B5EF4-FFF2-40B4-BE49-F238E27FC236}">
                <a16:creationId xmlns:a16="http://schemas.microsoft.com/office/drawing/2014/main" id="{14D23F45-36F2-6010-93FF-F711D4B7B9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38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92529" name="Rectangle 18">
            <a:extLst>
              <a:ext uri="{FF2B5EF4-FFF2-40B4-BE49-F238E27FC236}">
                <a16:creationId xmlns:a16="http://schemas.microsoft.com/office/drawing/2014/main" id="{269B0E92-B818-8988-FFC9-A468176454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1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92530" name="Rectangle 19">
            <a:extLst>
              <a:ext uri="{FF2B5EF4-FFF2-40B4-BE49-F238E27FC236}">
                <a16:creationId xmlns:a16="http://schemas.microsoft.com/office/drawing/2014/main" id="{7087C550-64FD-60D3-F7DC-C81FDD7C17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43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92531" name="Rectangle 20">
            <a:extLst>
              <a:ext uri="{FF2B5EF4-FFF2-40B4-BE49-F238E27FC236}">
                <a16:creationId xmlns:a16="http://schemas.microsoft.com/office/drawing/2014/main" id="{090D4AF9-CA27-416A-5CC9-AE74662C51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5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92532" name="Rectangle 21">
            <a:extLst>
              <a:ext uri="{FF2B5EF4-FFF2-40B4-BE49-F238E27FC236}">
                <a16:creationId xmlns:a16="http://schemas.microsoft.com/office/drawing/2014/main" id="{FDEC7116-D13D-111B-A455-52CC98F7DF4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48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92533" name="Rectangle 22">
            <a:extLst>
              <a:ext uri="{FF2B5EF4-FFF2-40B4-BE49-F238E27FC236}">
                <a16:creationId xmlns:a16="http://schemas.microsoft.com/office/drawing/2014/main" id="{5DD5ABD8-84BC-8A8E-E542-AF586232AB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00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92534" name="Rectangle 23">
            <a:extLst>
              <a:ext uri="{FF2B5EF4-FFF2-40B4-BE49-F238E27FC236}">
                <a16:creationId xmlns:a16="http://schemas.microsoft.com/office/drawing/2014/main" id="{8D11D86B-5990-8FA1-A0CA-53FC20A6E4C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53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92535" name="Rectangle 24">
            <a:extLst>
              <a:ext uri="{FF2B5EF4-FFF2-40B4-BE49-F238E27FC236}">
                <a16:creationId xmlns:a16="http://schemas.microsoft.com/office/drawing/2014/main" id="{3802F3BB-2EBE-0935-868B-2FB549CE447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05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92536" name="Rectangle 25">
            <a:extLst>
              <a:ext uri="{FF2B5EF4-FFF2-40B4-BE49-F238E27FC236}">
                <a16:creationId xmlns:a16="http://schemas.microsoft.com/office/drawing/2014/main" id="{E6A6FBC8-A3B2-F6F5-DF27-6AC65268B96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92537" name="Rectangle 26">
            <a:extLst>
              <a:ext uri="{FF2B5EF4-FFF2-40B4-BE49-F238E27FC236}">
                <a16:creationId xmlns:a16="http://schemas.microsoft.com/office/drawing/2014/main" id="{97533221-A70B-061F-A4F6-6D29D9B02F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10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92538" name="Rectangle 27">
            <a:extLst>
              <a:ext uri="{FF2B5EF4-FFF2-40B4-BE49-F238E27FC236}">
                <a16:creationId xmlns:a16="http://schemas.microsoft.com/office/drawing/2014/main" id="{F2DD115D-EFDE-E5FF-7514-B02BE4D2C54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62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92539" name="Rectangle 28">
            <a:extLst>
              <a:ext uri="{FF2B5EF4-FFF2-40B4-BE49-F238E27FC236}">
                <a16:creationId xmlns:a16="http://schemas.microsoft.com/office/drawing/2014/main" id="{95705C5A-CAE8-2A26-D0DD-F77F811FA5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15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92540" name="Rectangle 29">
            <a:extLst>
              <a:ext uri="{FF2B5EF4-FFF2-40B4-BE49-F238E27FC236}">
                <a16:creationId xmlns:a16="http://schemas.microsoft.com/office/drawing/2014/main" id="{441353B7-B4D6-161F-25F7-7F1FECB903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7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92541" name="Rectangle 30">
            <a:extLst>
              <a:ext uri="{FF2B5EF4-FFF2-40B4-BE49-F238E27FC236}">
                <a16:creationId xmlns:a16="http://schemas.microsoft.com/office/drawing/2014/main" id="{7EB6B3C4-EB72-8840-E27E-52D3BEF7876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9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92542" name="Rectangle 31">
            <a:extLst>
              <a:ext uri="{FF2B5EF4-FFF2-40B4-BE49-F238E27FC236}">
                <a16:creationId xmlns:a16="http://schemas.microsoft.com/office/drawing/2014/main" id="{B965A8E5-BF19-907F-01B8-6D668D9C7C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2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92543" name="Rectangle 32">
            <a:extLst>
              <a:ext uri="{FF2B5EF4-FFF2-40B4-BE49-F238E27FC236}">
                <a16:creationId xmlns:a16="http://schemas.microsoft.com/office/drawing/2014/main" id="{0384BCF3-392B-938E-51A1-E69331E939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24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92544" name="Rectangle 33">
            <a:extLst>
              <a:ext uri="{FF2B5EF4-FFF2-40B4-BE49-F238E27FC236}">
                <a16:creationId xmlns:a16="http://schemas.microsoft.com/office/drawing/2014/main" id="{10075878-F67E-7955-A6A6-5DAB25A41C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77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92545" name="Rectangle 34">
            <a:extLst>
              <a:ext uri="{FF2B5EF4-FFF2-40B4-BE49-F238E27FC236}">
                <a16:creationId xmlns:a16="http://schemas.microsoft.com/office/drawing/2014/main" id="{2F44E7F9-6F39-2707-57E6-530AAA7EDC7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29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92546" name="Rectangle 35">
            <a:extLst>
              <a:ext uri="{FF2B5EF4-FFF2-40B4-BE49-F238E27FC236}">
                <a16:creationId xmlns:a16="http://schemas.microsoft.com/office/drawing/2014/main" id="{36024AF1-D927-3F54-BA92-3A8C817FE1A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81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pic>
        <p:nvPicPr>
          <p:cNvPr id="192547" name="Picture 36">
            <a:extLst>
              <a:ext uri="{FF2B5EF4-FFF2-40B4-BE49-F238E27FC236}">
                <a16:creationId xmlns:a16="http://schemas.microsoft.com/office/drawing/2014/main" id="{0067FC6B-90DD-41E2-A7DF-E553348D0DC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10000" y="4495800"/>
            <a:ext cx="1524000" cy="15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99525" name="Line 37">
            <a:hlinkClick r:id="" action="ppaction://hlinkshowjump?jump=nextslide"/>
            <a:extLst>
              <a:ext uri="{FF2B5EF4-FFF2-40B4-BE49-F238E27FC236}">
                <a16:creationId xmlns:a16="http://schemas.microsoft.com/office/drawing/2014/main" id="{825780C8-85EA-FF43-6DB0-FC7B037C7D13}"/>
              </a:ext>
            </a:extLst>
          </p:cNvPr>
          <p:cNvSpPr>
            <a:spLocks noChangeShapeType="1"/>
          </p:cNvSpPr>
          <p:nvPr/>
        </p:nvSpPr>
        <p:spPr bwMode="auto">
          <a:xfrm>
            <a:off x="8153400" y="5943600"/>
            <a:ext cx="381000" cy="0"/>
          </a:xfrm>
          <a:prstGeom prst="line">
            <a:avLst/>
          </a:prstGeom>
          <a:noFill/>
          <a:ln w="139700">
            <a:solidFill>
              <a:srgbClr val="A5002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ES"/>
          </a:p>
        </p:txBody>
      </p:sp>
    </p:spTree>
  </p:cSld>
  <p:clrMapOvr>
    <a:masterClrMapping/>
  </p:clrMapOvr>
  <p:transition advClick="0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95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Left)">
                                      <p:cBhvr>
                                        <p:cTn id="7" dur="500"/>
                                        <p:tgtEl>
                                          <p:spTgt spid="15995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3538" name="Rectangle 2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E4969256-6FA9-8C55-8608-5560009A86C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1143000"/>
            <a:ext cx="8302625" cy="31242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Мечката </a:t>
            </a:r>
            <a:r>
              <a:rPr lang="es-ES" altLang="es-ES" sz="4400" dirty="0">
                <a:solidFill>
                  <a:srgbClr val="292929"/>
                </a:solidFill>
              </a:rPr>
              <a:t>  …</a:t>
            </a:r>
          </a:p>
        </p:txBody>
      </p:sp>
      <p:sp>
        <p:nvSpPr>
          <p:cNvPr id="193539" name="Rectangle 3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D011530F-D072-34C1-A750-F958FF40473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533400"/>
            <a:ext cx="8302625" cy="6096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endParaRPr lang="es-ES" altLang="es-ES" sz="4800">
              <a:solidFill>
                <a:srgbClr val="CC3300"/>
              </a:solidFill>
            </a:endParaRPr>
          </a:p>
        </p:txBody>
      </p:sp>
      <p:sp>
        <p:nvSpPr>
          <p:cNvPr id="193540" name="Rectangle 4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7BA49E18-2943-710C-7661-B3959EE019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4267200"/>
            <a:ext cx="8302625" cy="20574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дървото</a:t>
            </a:r>
            <a:r>
              <a:rPr lang="es-ES" altLang="es-ES" sz="4400" dirty="0">
                <a:solidFill>
                  <a:srgbClr val="292929"/>
                </a:solidFill>
              </a:rPr>
              <a:t>     </a:t>
            </a:r>
            <a:r>
              <a:rPr lang="bg-BG" altLang="es-ES" sz="4400" dirty="0">
                <a:solidFill>
                  <a:srgbClr val="292929"/>
                </a:solidFill>
              </a:rPr>
              <a:t>по</a:t>
            </a:r>
            <a:r>
              <a:rPr lang="es-ES" altLang="es-ES" sz="4400" dirty="0">
                <a:solidFill>
                  <a:srgbClr val="292929"/>
                </a:solidFill>
              </a:rPr>
              <a:t>     </a:t>
            </a:r>
            <a:r>
              <a:rPr lang="bg-BG" altLang="es-ES" sz="4400" dirty="0">
                <a:solidFill>
                  <a:srgbClr val="292929"/>
                </a:solidFill>
              </a:rPr>
              <a:t>качва</a:t>
            </a:r>
            <a:r>
              <a:rPr lang="es-ES" altLang="es-ES" sz="4400" dirty="0">
                <a:solidFill>
                  <a:srgbClr val="292929"/>
                </a:solidFill>
              </a:rPr>
              <a:t>    </a:t>
            </a:r>
            <a:r>
              <a:rPr lang="bg-BG" altLang="es-ES" sz="4400" dirty="0">
                <a:solidFill>
                  <a:srgbClr val="292929"/>
                </a:solidFill>
              </a:rPr>
              <a:t>се</a:t>
            </a:r>
            <a:endParaRPr lang="es-ES" altLang="es-ES" sz="4400" dirty="0">
              <a:solidFill>
                <a:srgbClr val="292929"/>
              </a:solidFill>
            </a:endParaRPr>
          </a:p>
        </p:txBody>
      </p:sp>
      <p:sp>
        <p:nvSpPr>
          <p:cNvPr id="193541" name="Rectangle 5">
            <a:hlinkClick r:id="" action="ppaction://hlinkshowjump?jump=nextslide">
              <a:snd r:embed="rId3" name="arrow.wav"/>
            </a:hlinkClick>
            <a:extLst>
              <a:ext uri="{FF2B5EF4-FFF2-40B4-BE49-F238E27FC236}">
                <a16:creationId xmlns:a16="http://schemas.microsoft.com/office/drawing/2014/main" id="{60D4EC7F-AA9C-AB48-8FB1-E713680AD3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62800" y="5029200"/>
            <a:ext cx="1295400" cy="762000"/>
          </a:xfrm>
          <a:prstGeom prst="rect">
            <a:avLst/>
          </a:prstGeom>
          <a:solidFill>
            <a:schemeClr val="accent1">
              <a:alpha val="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93542" name="Rectangle 6">
            <a:extLst>
              <a:ext uri="{FF2B5EF4-FFF2-40B4-BE49-F238E27FC236}">
                <a16:creationId xmlns:a16="http://schemas.microsoft.com/office/drawing/2014/main" id="{054F68C5-F050-0172-1A2A-4E2B1E8EA76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62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93543" name="Rectangle 7">
            <a:extLst>
              <a:ext uri="{FF2B5EF4-FFF2-40B4-BE49-F238E27FC236}">
                <a16:creationId xmlns:a16="http://schemas.microsoft.com/office/drawing/2014/main" id="{468B91B5-BB8D-0F99-3A34-8A0359756F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14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93544" name="Rectangle 8">
            <a:extLst>
              <a:ext uri="{FF2B5EF4-FFF2-40B4-BE49-F238E27FC236}">
                <a16:creationId xmlns:a16="http://schemas.microsoft.com/office/drawing/2014/main" id="{FFE9ABC3-DE97-328C-22F8-9D4E851310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67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93545" name="Rectangle 9">
            <a:extLst>
              <a:ext uri="{FF2B5EF4-FFF2-40B4-BE49-F238E27FC236}">
                <a16:creationId xmlns:a16="http://schemas.microsoft.com/office/drawing/2014/main" id="{C60A8061-6A04-308B-B377-0A8EE980A3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9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93546" name="Rectangle 10">
            <a:extLst>
              <a:ext uri="{FF2B5EF4-FFF2-40B4-BE49-F238E27FC236}">
                <a16:creationId xmlns:a16="http://schemas.microsoft.com/office/drawing/2014/main" id="{1A8525C5-2372-958C-F229-5C3DB12472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93547" name="Rectangle 11">
            <a:extLst>
              <a:ext uri="{FF2B5EF4-FFF2-40B4-BE49-F238E27FC236}">
                <a16:creationId xmlns:a16="http://schemas.microsoft.com/office/drawing/2014/main" id="{C6D29948-D376-59F6-ABAD-0FE91F63C6E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4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93548" name="Rectangle 12">
            <a:extLst>
              <a:ext uri="{FF2B5EF4-FFF2-40B4-BE49-F238E27FC236}">
                <a16:creationId xmlns:a16="http://schemas.microsoft.com/office/drawing/2014/main" id="{C09CC2F8-656C-62F0-0E5B-342A14F860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76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93549" name="Rectangle 13">
            <a:extLst>
              <a:ext uri="{FF2B5EF4-FFF2-40B4-BE49-F238E27FC236}">
                <a16:creationId xmlns:a16="http://schemas.microsoft.com/office/drawing/2014/main" id="{5CD2ACAB-FA80-E88A-C8A2-BA376DA30C8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29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93550" name="Rectangle 14">
            <a:extLst>
              <a:ext uri="{FF2B5EF4-FFF2-40B4-BE49-F238E27FC236}">
                <a16:creationId xmlns:a16="http://schemas.microsoft.com/office/drawing/2014/main" id="{005A989D-5EF1-3F4F-568B-936C612F9F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81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93551" name="Rectangle 15">
            <a:extLst>
              <a:ext uri="{FF2B5EF4-FFF2-40B4-BE49-F238E27FC236}">
                <a16:creationId xmlns:a16="http://schemas.microsoft.com/office/drawing/2014/main" id="{000065CF-50F7-9774-CCE8-42D6AFC6B69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3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93552" name="Rectangle 16">
            <a:extLst>
              <a:ext uri="{FF2B5EF4-FFF2-40B4-BE49-F238E27FC236}">
                <a16:creationId xmlns:a16="http://schemas.microsoft.com/office/drawing/2014/main" id="{AEAEFFB3-CBA8-93A8-5C84-408D67A442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86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93553" name="Rectangle 17">
            <a:extLst>
              <a:ext uri="{FF2B5EF4-FFF2-40B4-BE49-F238E27FC236}">
                <a16:creationId xmlns:a16="http://schemas.microsoft.com/office/drawing/2014/main" id="{DBBACA28-3A9F-0295-D395-CAA75AF934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38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93554" name="Rectangle 18">
            <a:extLst>
              <a:ext uri="{FF2B5EF4-FFF2-40B4-BE49-F238E27FC236}">
                <a16:creationId xmlns:a16="http://schemas.microsoft.com/office/drawing/2014/main" id="{0A605C68-519F-0F71-CAE8-73419CEB781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1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93555" name="Rectangle 19">
            <a:extLst>
              <a:ext uri="{FF2B5EF4-FFF2-40B4-BE49-F238E27FC236}">
                <a16:creationId xmlns:a16="http://schemas.microsoft.com/office/drawing/2014/main" id="{9DD4AB79-A33A-B3D9-B1A2-0101D7513E6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43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93556" name="Rectangle 20">
            <a:extLst>
              <a:ext uri="{FF2B5EF4-FFF2-40B4-BE49-F238E27FC236}">
                <a16:creationId xmlns:a16="http://schemas.microsoft.com/office/drawing/2014/main" id="{E3F2FB67-74A5-5897-A209-D212E87D9A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5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93557" name="Rectangle 21">
            <a:extLst>
              <a:ext uri="{FF2B5EF4-FFF2-40B4-BE49-F238E27FC236}">
                <a16:creationId xmlns:a16="http://schemas.microsoft.com/office/drawing/2014/main" id="{5826B0EB-A206-BCBE-E550-DA34CED66B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48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93558" name="Rectangle 22">
            <a:extLst>
              <a:ext uri="{FF2B5EF4-FFF2-40B4-BE49-F238E27FC236}">
                <a16:creationId xmlns:a16="http://schemas.microsoft.com/office/drawing/2014/main" id="{37B0F4F8-8C82-7E1A-4856-481135B8E9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00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93559" name="Rectangle 23">
            <a:extLst>
              <a:ext uri="{FF2B5EF4-FFF2-40B4-BE49-F238E27FC236}">
                <a16:creationId xmlns:a16="http://schemas.microsoft.com/office/drawing/2014/main" id="{04E2FA73-6542-B1C6-F026-A389850E411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53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93560" name="Rectangle 24">
            <a:extLst>
              <a:ext uri="{FF2B5EF4-FFF2-40B4-BE49-F238E27FC236}">
                <a16:creationId xmlns:a16="http://schemas.microsoft.com/office/drawing/2014/main" id="{45685B8B-9788-3A2C-68A1-36DC95E5DCB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05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93561" name="Rectangle 25">
            <a:extLst>
              <a:ext uri="{FF2B5EF4-FFF2-40B4-BE49-F238E27FC236}">
                <a16:creationId xmlns:a16="http://schemas.microsoft.com/office/drawing/2014/main" id="{305B7D7E-CA1E-7CD7-0BBE-0E526689AE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93562" name="Rectangle 26">
            <a:extLst>
              <a:ext uri="{FF2B5EF4-FFF2-40B4-BE49-F238E27FC236}">
                <a16:creationId xmlns:a16="http://schemas.microsoft.com/office/drawing/2014/main" id="{51D5C3D3-0FF0-2CE9-EF2D-69BF192BF7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10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93563" name="Rectangle 27">
            <a:extLst>
              <a:ext uri="{FF2B5EF4-FFF2-40B4-BE49-F238E27FC236}">
                <a16:creationId xmlns:a16="http://schemas.microsoft.com/office/drawing/2014/main" id="{C37332A9-7A69-B9DC-C008-56AFE99F4C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62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93564" name="Rectangle 28">
            <a:extLst>
              <a:ext uri="{FF2B5EF4-FFF2-40B4-BE49-F238E27FC236}">
                <a16:creationId xmlns:a16="http://schemas.microsoft.com/office/drawing/2014/main" id="{515AD7EF-4FDF-0DF0-0491-A2E5CA69BE1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15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93565" name="Rectangle 29">
            <a:extLst>
              <a:ext uri="{FF2B5EF4-FFF2-40B4-BE49-F238E27FC236}">
                <a16:creationId xmlns:a16="http://schemas.microsoft.com/office/drawing/2014/main" id="{1A1EB5C7-9EA6-E884-B50F-15E450BCE5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7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93566" name="Rectangle 30">
            <a:extLst>
              <a:ext uri="{FF2B5EF4-FFF2-40B4-BE49-F238E27FC236}">
                <a16:creationId xmlns:a16="http://schemas.microsoft.com/office/drawing/2014/main" id="{50EBFD87-448E-669D-DD7D-92AEEAF354B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9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93567" name="Rectangle 31">
            <a:extLst>
              <a:ext uri="{FF2B5EF4-FFF2-40B4-BE49-F238E27FC236}">
                <a16:creationId xmlns:a16="http://schemas.microsoft.com/office/drawing/2014/main" id="{E90FAB89-F31E-7078-D167-4FE8E005A3F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2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93568" name="Rectangle 32">
            <a:extLst>
              <a:ext uri="{FF2B5EF4-FFF2-40B4-BE49-F238E27FC236}">
                <a16:creationId xmlns:a16="http://schemas.microsoft.com/office/drawing/2014/main" id="{D26487B9-0311-D08D-8A91-58046F0E513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24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93569" name="Rectangle 33">
            <a:extLst>
              <a:ext uri="{FF2B5EF4-FFF2-40B4-BE49-F238E27FC236}">
                <a16:creationId xmlns:a16="http://schemas.microsoft.com/office/drawing/2014/main" id="{D159A519-E73F-E347-5E91-9B01BF09D35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77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93570" name="Rectangle 34">
            <a:extLst>
              <a:ext uri="{FF2B5EF4-FFF2-40B4-BE49-F238E27FC236}">
                <a16:creationId xmlns:a16="http://schemas.microsoft.com/office/drawing/2014/main" id="{0DF81CB6-BDE3-5D43-52B0-717ADAF142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29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93571" name="Rectangle 35">
            <a:extLst>
              <a:ext uri="{FF2B5EF4-FFF2-40B4-BE49-F238E27FC236}">
                <a16:creationId xmlns:a16="http://schemas.microsoft.com/office/drawing/2014/main" id="{0E250DA6-650F-E576-1875-13B46ED7B4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81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</p:spTree>
  </p:cSld>
  <p:clrMapOvr>
    <a:masterClrMapping/>
  </p:clrMapOvr>
  <p:transition advClick="0"/>
</p:sld>
</file>

<file path=ppt/slides/slide1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562" name="Rectangle 2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508871FD-DC41-E41A-B217-4E81049B7B1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1143000"/>
            <a:ext cx="8302625" cy="31242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Мечката се</a:t>
            </a:r>
            <a:r>
              <a:rPr lang="es-ES" altLang="es-ES" sz="4400" dirty="0">
                <a:solidFill>
                  <a:srgbClr val="292929"/>
                </a:solidFill>
              </a:rPr>
              <a:t>  …</a:t>
            </a:r>
          </a:p>
        </p:txBody>
      </p:sp>
      <p:sp>
        <p:nvSpPr>
          <p:cNvPr id="194563" name="Rectangle 3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006EFBAE-97AD-9A30-0D0D-6175D0EE63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533400"/>
            <a:ext cx="8302625" cy="6096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endParaRPr lang="es-ES" altLang="es-ES" sz="4800">
              <a:solidFill>
                <a:srgbClr val="CC3300"/>
              </a:solidFill>
            </a:endParaRPr>
          </a:p>
        </p:txBody>
      </p:sp>
      <p:sp>
        <p:nvSpPr>
          <p:cNvPr id="194564" name="Rectangle 4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7DA9DFDE-C7C6-6A21-2756-9522C7A0B6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4267200"/>
            <a:ext cx="8302625" cy="20574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дървото</a:t>
            </a:r>
            <a:r>
              <a:rPr lang="es-ES" altLang="es-ES" sz="4400" dirty="0">
                <a:solidFill>
                  <a:srgbClr val="292929"/>
                </a:solidFill>
              </a:rPr>
              <a:t>     </a:t>
            </a:r>
            <a:r>
              <a:rPr lang="bg-BG" altLang="es-ES" sz="4400" dirty="0">
                <a:solidFill>
                  <a:srgbClr val="292929"/>
                </a:solidFill>
              </a:rPr>
              <a:t>по</a:t>
            </a:r>
            <a:r>
              <a:rPr lang="es-ES" altLang="es-ES" sz="4400" dirty="0">
                <a:solidFill>
                  <a:srgbClr val="292929"/>
                </a:solidFill>
              </a:rPr>
              <a:t>     </a:t>
            </a:r>
            <a:r>
              <a:rPr lang="bg-BG" altLang="es-ES" sz="4400" dirty="0">
                <a:solidFill>
                  <a:srgbClr val="292929"/>
                </a:solidFill>
              </a:rPr>
              <a:t>качва</a:t>
            </a:r>
            <a:r>
              <a:rPr lang="es-ES" altLang="es-ES" sz="4400" dirty="0">
                <a:solidFill>
                  <a:srgbClr val="292929"/>
                </a:solidFill>
              </a:rPr>
              <a:t>    </a:t>
            </a:r>
            <a:r>
              <a:rPr lang="bg-BG" altLang="es-ES" sz="4400" dirty="0">
                <a:solidFill>
                  <a:srgbClr val="292929"/>
                </a:solidFill>
              </a:rPr>
              <a:t>се</a:t>
            </a:r>
            <a:endParaRPr lang="es-ES" altLang="es-ES" sz="4400" dirty="0">
              <a:solidFill>
                <a:srgbClr val="292929"/>
              </a:solidFill>
            </a:endParaRPr>
          </a:p>
        </p:txBody>
      </p:sp>
      <p:sp>
        <p:nvSpPr>
          <p:cNvPr id="194565" name="Rectangle 5">
            <a:hlinkClick r:id="" action="ppaction://hlinkshowjump?jump=nextslide">
              <a:snd r:embed="rId3" name="arrow.wav"/>
            </a:hlinkClick>
            <a:extLst>
              <a:ext uri="{FF2B5EF4-FFF2-40B4-BE49-F238E27FC236}">
                <a16:creationId xmlns:a16="http://schemas.microsoft.com/office/drawing/2014/main" id="{D147DE47-EA2B-9AC7-D88E-6606237564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4953000"/>
            <a:ext cx="1828800" cy="762000"/>
          </a:xfrm>
          <a:prstGeom prst="rect">
            <a:avLst/>
          </a:prstGeom>
          <a:solidFill>
            <a:schemeClr val="accent1">
              <a:alpha val="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94566" name="Rectangle 6">
            <a:extLst>
              <a:ext uri="{FF2B5EF4-FFF2-40B4-BE49-F238E27FC236}">
                <a16:creationId xmlns:a16="http://schemas.microsoft.com/office/drawing/2014/main" id="{DBD63F37-DCF3-03A2-899F-12EBE51358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62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94567" name="Rectangle 7">
            <a:extLst>
              <a:ext uri="{FF2B5EF4-FFF2-40B4-BE49-F238E27FC236}">
                <a16:creationId xmlns:a16="http://schemas.microsoft.com/office/drawing/2014/main" id="{60F58F8C-C103-19AF-FD8F-BB8A81D61F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14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94568" name="Rectangle 8">
            <a:extLst>
              <a:ext uri="{FF2B5EF4-FFF2-40B4-BE49-F238E27FC236}">
                <a16:creationId xmlns:a16="http://schemas.microsoft.com/office/drawing/2014/main" id="{67287C83-D753-3EF1-AF24-A5A7B46020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67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94569" name="Rectangle 9">
            <a:extLst>
              <a:ext uri="{FF2B5EF4-FFF2-40B4-BE49-F238E27FC236}">
                <a16:creationId xmlns:a16="http://schemas.microsoft.com/office/drawing/2014/main" id="{C9AC830E-FB9D-14E7-29EC-668E251B1A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9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94570" name="Rectangle 10">
            <a:extLst>
              <a:ext uri="{FF2B5EF4-FFF2-40B4-BE49-F238E27FC236}">
                <a16:creationId xmlns:a16="http://schemas.microsoft.com/office/drawing/2014/main" id="{26C6C77B-EEB3-D58C-E107-E0F97234B3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94571" name="Rectangle 11">
            <a:extLst>
              <a:ext uri="{FF2B5EF4-FFF2-40B4-BE49-F238E27FC236}">
                <a16:creationId xmlns:a16="http://schemas.microsoft.com/office/drawing/2014/main" id="{98A0E6C2-F2B9-6643-50BC-69A00420BC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4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94572" name="Rectangle 12">
            <a:extLst>
              <a:ext uri="{FF2B5EF4-FFF2-40B4-BE49-F238E27FC236}">
                <a16:creationId xmlns:a16="http://schemas.microsoft.com/office/drawing/2014/main" id="{949E72B1-D9FB-6363-FB92-308695A73C5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76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94573" name="Rectangle 13">
            <a:extLst>
              <a:ext uri="{FF2B5EF4-FFF2-40B4-BE49-F238E27FC236}">
                <a16:creationId xmlns:a16="http://schemas.microsoft.com/office/drawing/2014/main" id="{E535F095-572C-F688-B6F7-797BCE60B63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29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94574" name="Rectangle 14">
            <a:extLst>
              <a:ext uri="{FF2B5EF4-FFF2-40B4-BE49-F238E27FC236}">
                <a16:creationId xmlns:a16="http://schemas.microsoft.com/office/drawing/2014/main" id="{5C079AD2-FB87-AB60-8B62-4FB05738B7E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81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94575" name="Rectangle 15">
            <a:extLst>
              <a:ext uri="{FF2B5EF4-FFF2-40B4-BE49-F238E27FC236}">
                <a16:creationId xmlns:a16="http://schemas.microsoft.com/office/drawing/2014/main" id="{6A512D80-F959-C1A6-27F3-42AD1E5A22B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3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94576" name="Rectangle 16">
            <a:extLst>
              <a:ext uri="{FF2B5EF4-FFF2-40B4-BE49-F238E27FC236}">
                <a16:creationId xmlns:a16="http://schemas.microsoft.com/office/drawing/2014/main" id="{9CEE1FEC-F8D8-4B7E-36EE-06CD27613D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86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94577" name="Rectangle 17">
            <a:extLst>
              <a:ext uri="{FF2B5EF4-FFF2-40B4-BE49-F238E27FC236}">
                <a16:creationId xmlns:a16="http://schemas.microsoft.com/office/drawing/2014/main" id="{2FE719DB-6EAF-A8C5-FB25-45A1AC41DF3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38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94578" name="Rectangle 18">
            <a:extLst>
              <a:ext uri="{FF2B5EF4-FFF2-40B4-BE49-F238E27FC236}">
                <a16:creationId xmlns:a16="http://schemas.microsoft.com/office/drawing/2014/main" id="{0A345681-4F5B-E09A-B815-EA3B9A0861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1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94579" name="Rectangle 19">
            <a:extLst>
              <a:ext uri="{FF2B5EF4-FFF2-40B4-BE49-F238E27FC236}">
                <a16:creationId xmlns:a16="http://schemas.microsoft.com/office/drawing/2014/main" id="{D864F5E6-AF0F-2456-ADA3-0AF6BB4B29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43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94580" name="Rectangle 20">
            <a:extLst>
              <a:ext uri="{FF2B5EF4-FFF2-40B4-BE49-F238E27FC236}">
                <a16:creationId xmlns:a16="http://schemas.microsoft.com/office/drawing/2014/main" id="{BC7C4A38-F465-3505-3307-2809DD58ED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5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94581" name="Rectangle 21">
            <a:extLst>
              <a:ext uri="{FF2B5EF4-FFF2-40B4-BE49-F238E27FC236}">
                <a16:creationId xmlns:a16="http://schemas.microsoft.com/office/drawing/2014/main" id="{92631D98-E2FA-5F86-7828-75D7C24D5A4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48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94582" name="Rectangle 22">
            <a:extLst>
              <a:ext uri="{FF2B5EF4-FFF2-40B4-BE49-F238E27FC236}">
                <a16:creationId xmlns:a16="http://schemas.microsoft.com/office/drawing/2014/main" id="{72087AA1-32E8-7B2C-65B7-5AA49EF8C2B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00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94583" name="Rectangle 23">
            <a:extLst>
              <a:ext uri="{FF2B5EF4-FFF2-40B4-BE49-F238E27FC236}">
                <a16:creationId xmlns:a16="http://schemas.microsoft.com/office/drawing/2014/main" id="{63F86464-C786-B3EC-03B1-B7D86E75BB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53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94584" name="Rectangle 24">
            <a:extLst>
              <a:ext uri="{FF2B5EF4-FFF2-40B4-BE49-F238E27FC236}">
                <a16:creationId xmlns:a16="http://schemas.microsoft.com/office/drawing/2014/main" id="{1425B7B5-3878-A34D-9B68-EFA9F913AF9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05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94585" name="Rectangle 25">
            <a:extLst>
              <a:ext uri="{FF2B5EF4-FFF2-40B4-BE49-F238E27FC236}">
                <a16:creationId xmlns:a16="http://schemas.microsoft.com/office/drawing/2014/main" id="{077360F7-A400-4AAA-FBF9-EE233F584B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94586" name="Rectangle 26">
            <a:extLst>
              <a:ext uri="{FF2B5EF4-FFF2-40B4-BE49-F238E27FC236}">
                <a16:creationId xmlns:a16="http://schemas.microsoft.com/office/drawing/2014/main" id="{DD2609BF-F50D-E932-BC7F-97EF83C456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10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94587" name="Rectangle 27">
            <a:extLst>
              <a:ext uri="{FF2B5EF4-FFF2-40B4-BE49-F238E27FC236}">
                <a16:creationId xmlns:a16="http://schemas.microsoft.com/office/drawing/2014/main" id="{24613610-61D5-DBD0-19DA-08B10729011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62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94588" name="Rectangle 28">
            <a:extLst>
              <a:ext uri="{FF2B5EF4-FFF2-40B4-BE49-F238E27FC236}">
                <a16:creationId xmlns:a16="http://schemas.microsoft.com/office/drawing/2014/main" id="{14C341E6-EDEF-7F8A-3800-B0019EAF84C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15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94589" name="Rectangle 29">
            <a:extLst>
              <a:ext uri="{FF2B5EF4-FFF2-40B4-BE49-F238E27FC236}">
                <a16:creationId xmlns:a16="http://schemas.microsoft.com/office/drawing/2014/main" id="{EA6EB994-FC46-0BE2-B991-F233E1D245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7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94590" name="Rectangle 30">
            <a:extLst>
              <a:ext uri="{FF2B5EF4-FFF2-40B4-BE49-F238E27FC236}">
                <a16:creationId xmlns:a16="http://schemas.microsoft.com/office/drawing/2014/main" id="{27E08FE7-4DE1-D941-01A8-F49A03AEDA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9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94591" name="Rectangle 31">
            <a:extLst>
              <a:ext uri="{FF2B5EF4-FFF2-40B4-BE49-F238E27FC236}">
                <a16:creationId xmlns:a16="http://schemas.microsoft.com/office/drawing/2014/main" id="{A4D131C6-163E-236C-8ADE-69D4FECB04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2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94592" name="Rectangle 32">
            <a:extLst>
              <a:ext uri="{FF2B5EF4-FFF2-40B4-BE49-F238E27FC236}">
                <a16:creationId xmlns:a16="http://schemas.microsoft.com/office/drawing/2014/main" id="{901E552A-C31F-EC06-55B3-29AA590ED6B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24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94593" name="Rectangle 33">
            <a:extLst>
              <a:ext uri="{FF2B5EF4-FFF2-40B4-BE49-F238E27FC236}">
                <a16:creationId xmlns:a16="http://schemas.microsoft.com/office/drawing/2014/main" id="{A1D9976E-C17D-7DEB-B17D-C9A413FE8FF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77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94594" name="Rectangle 34">
            <a:extLst>
              <a:ext uri="{FF2B5EF4-FFF2-40B4-BE49-F238E27FC236}">
                <a16:creationId xmlns:a16="http://schemas.microsoft.com/office/drawing/2014/main" id="{B9A2C97D-9C92-31D7-D4B7-51709E9A605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29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94595" name="Rectangle 35">
            <a:extLst>
              <a:ext uri="{FF2B5EF4-FFF2-40B4-BE49-F238E27FC236}">
                <a16:creationId xmlns:a16="http://schemas.microsoft.com/office/drawing/2014/main" id="{2C581DB3-A69E-FBDE-0C43-0885413E4A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81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</p:spTree>
  </p:cSld>
  <p:clrMapOvr>
    <a:masterClrMapping/>
  </p:clrMapOvr>
  <p:transition advClick="0"/>
</p:sld>
</file>

<file path=ppt/slides/slide1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5586" name="Rectangle 2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66E02050-0E4A-5103-E3D7-DB6BC510640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1143000"/>
            <a:ext cx="8302625" cy="31242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Мечката се качва</a:t>
            </a:r>
            <a:r>
              <a:rPr lang="es-ES" altLang="es-ES" sz="4400" dirty="0">
                <a:solidFill>
                  <a:srgbClr val="292929"/>
                </a:solidFill>
              </a:rPr>
              <a:t>  …</a:t>
            </a:r>
          </a:p>
        </p:txBody>
      </p:sp>
      <p:sp>
        <p:nvSpPr>
          <p:cNvPr id="195587" name="Rectangle 3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1B74C792-A685-9BCC-7435-8CDB650F78F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533400"/>
            <a:ext cx="8302625" cy="6096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endParaRPr lang="es-ES" altLang="es-ES" sz="4800">
              <a:solidFill>
                <a:srgbClr val="CC3300"/>
              </a:solidFill>
            </a:endParaRPr>
          </a:p>
        </p:txBody>
      </p:sp>
      <p:sp>
        <p:nvSpPr>
          <p:cNvPr id="195588" name="Rectangle 4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C1B802EE-BE70-ECE8-9268-DA18EBE1E4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4267200"/>
            <a:ext cx="8302625" cy="20574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дървото</a:t>
            </a:r>
            <a:r>
              <a:rPr lang="es-ES" altLang="es-ES" sz="4400" dirty="0">
                <a:solidFill>
                  <a:srgbClr val="292929"/>
                </a:solidFill>
              </a:rPr>
              <a:t>     </a:t>
            </a:r>
            <a:r>
              <a:rPr lang="bg-BG" altLang="es-ES" sz="4400" dirty="0">
                <a:solidFill>
                  <a:srgbClr val="292929"/>
                </a:solidFill>
              </a:rPr>
              <a:t>по</a:t>
            </a:r>
            <a:r>
              <a:rPr lang="es-ES" altLang="es-ES" sz="4400" dirty="0">
                <a:solidFill>
                  <a:srgbClr val="292929"/>
                </a:solidFill>
              </a:rPr>
              <a:t>     </a:t>
            </a:r>
            <a:r>
              <a:rPr lang="bg-BG" altLang="es-ES" sz="4400" dirty="0">
                <a:solidFill>
                  <a:srgbClr val="292929"/>
                </a:solidFill>
              </a:rPr>
              <a:t>качва</a:t>
            </a:r>
            <a:r>
              <a:rPr lang="es-ES" altLang="es-ES" sz="4400" dirty="0">
                <a:solidFill>
                  <a:srgbClr val="292929"/>
                </a:solidFill>
              </a:rPr>
              <a:t>    </a:t>
            </a:r>
            <a:r>
              <a:rPr lang="bg-BG" altLang="es-ES" sz="4400" dirty="0">
                <a:solidFill>
                  <a:srgbClr val="292929"/>
                </a:solidFill>
              </a:rPr>
              <a:t>се</a:t>
            </a:r>
            <a:endParaRPr lang="es-ES" altLang="es-ES" sz="4400" dirty="0">
              <a:solidFill>
                <a:srgbClr val="292929"/>
              </a:solidFill>
            </a:endParaRPr>
          </a:p>
        </p:txBody>
      </p:sp>
      <p:sp>
        <p:nvSpPr>
          <p:cNvPr id="195589" name="Rectangle 5">
            <a:hlinkClick r:id="" action="ppaction://hlinkshowjump?jump=nextslide">
              <a:snd r:embed="rId3" name="arrow.wav"/>
            </a:hlinkClick>
            <a:extLst>
              <a:ext uri="{FF2B5EF4-FFF2-40B4-BE49-F238E27FC236}">
                <a16:creationId xmlns:a16="http://schemas.microsoft.com/office/drawing/2014/main" id="{3F9B184C-7CE0-5B40-1F73-D6768DF12B1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86200" y="4953000"/>
            <a:ext cx="838200" cy="762000"/>
          </a:xfrm>
          <a:prstGeom prst="rect">
            <a:avLst/>
          </a:prstGeom>
          <a:solidFill>
            <a:schemeClr val="accent1">
              <a:alpha val="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95590" name="Rectangle 6">
            <a:extLst>
              <a:ext uri="{FF2B5EF4-FFF2-40B4-BE49-F238E27FC236}">
                <a16:creationId xmlns:a16="http://schemas.microsoft.com/office/drawing/2014/main" id="{C90581DD-AEE3-0C91-BD92-3B7B4D7F997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62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95591" name="Rectangle 7">
            <a:extLst>
              <a:ext uri="{FF2B5EF4-FFF2-40B4-BE49-F238E27FC236}">
                <a16:creationId xmlns:a16="http://schemas.microsoft.com/office/drawing/2014/main" id="{966711E6-A66D-66CB-87EB-B8840BC386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14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95592" name="Rectangle 8">
            <a:extLst>
              <a:ext uri="{FF2B5EF4-FFF2-40B4-BE49-F238E27FC236}">
                <a16:creationId xmlns:a16="http://schemas.microsoft.com/office/drawing/2014/main" id="{735CE9CA-04B8-598F-4192-C4BE18EB14C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67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95593" name="Rectangle 9">
            <a:extLst>
              <a:ext uri="{FF2B5EF4-FFF2-40B4-BE49-F238E27FC236}">
                <a16:creationId xmlns:a16="http://schemas.microsoft.com/office/drawing/2014/main" id="{B92184AF-43D8-0C06-3892-7F200B94CE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9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95594" name="Rectangle 10">
            <a:extLst>
              <a:ext uri="{FF2B5EF4-FFF2-40B4-BE49-F238E27FC236}">
                <a16:creationId xmlns:a16="http://schemas.microsoft.com/office/drawing/2014/main" id="{05E28953-294C-5AC5-4CD7-E22792D8EE8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95595" name="Rectangle 11">
            <a:extLst>
              <a:ext uri="{FF2B5EF4-FFF2-40B4-BE49-F238E27FC236}">
                <a16:creationId xmlns:a16="http://schemas.microsoft.com/office/drawing/2014/main" id="{9D359738-6F80-A871-B999-127EF68C18E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4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95596" name="Rectangle 12">
            <a:extLst>
              <a:ext uri="{FF2B5EF4-FFF2-40B4-BE49-F238E27FC236}">
                <a16:creationId xmlns:a16="http://schemas.microsoft.com/office/drawing/2014/main" id="{D97D6966-D80C-8F4E-7A08-E61A13B2C4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76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95597" name="Rectangle 13">
            <a:extLst>
              <a:ext uri="{FF2B5EF4-FFF2-40B4-BE49-F238E27FC236}">
                <a16:creationId xmlns:a16="http://schemas.microsoft.com/office/drawing/2014/main" id="{6DF85DA6-B67E-EB81-4DD6-403C4D682F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29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95598" name="Rectangle 14">
            <a:extLst>
              <a:ext uri="{FF2B5EF4-FFF2-40B4-BE49-F238E27FC236}">
                <a16:creationId xmlns:a16="http://schemas.microsoft.com/office/drawing/2014/main" id="{0D75476F-B2E9-F182-5DE7-FDE1914B76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81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95599" name="Rectangle 15">
            <a:extLst>
              <a:ext uri="{FF2B5EF4-FFF2-40B4-BE49-F238E27FC236}">
                <a16:creationId xmlns:a16="http://schemas.microsoft.com/office/drawing/2014/main" id="{3CCBE3EB-2F5A-2AA6-D891-D8985417FF1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3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95600" name="Rectangle 16">
            <a:extLst>
              <a:ext uri="{FF2B5EF4-FFF2-40B4-BE49-F238E27FC236}">
                <a16:creationId xmlns:a16="http://schemas.microsoft.com/office/drawing/2014/main" id="{4056CF9C-333C-8C88-EF4E-697A676C80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86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95601" name="Rectangle 17">
            <a:extLst>
              <a:ext uri="{FF2B5EF4-FFF2-40B4-BE49-F238E27FC236}">
                <a16:creationId xmlns:a16="http://schemas.microsoft.com/office/drawing/2014/main" id="{D9D846DA-DC4E-2304-D511-CB04A5A75C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38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95602" name="Rectangle 18">
            <a:extLst>
              <a:ext uri="{FF2B5EF4-FFF2-40B4-BE49-F238E27FC236}">
                <a16:creationId xmlns:a16="http://schemas.microsoft.com/office/drawing/2014/main" id="{D604B77E-7D49-96BC-2776-B726A7495D3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1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95603" name="Rectangle 19">
            <a:extLst>
              <a:ext uri="{FF2B5EF4-FFF2-40B4-BE49-F238E27FC236}">
                <a16:creationId xmlns:a16="http://schemas.microsoft.com/office/drawing/2014/main" id="{050AAA5A-169F-8606-E437-99241E5D86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43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95604" name="Rectangle 20">
            <a:extLst>
              <a:ext uri="{FF2B5EF4-FFF2-40B4-BE49-F238E27FC236}">
                <a16:creationId xmlns:a16="http://schemas.microsoft.com/office/drawing/2014/main" id="{35E58664-8270-8B9F-E7FE-7AFFE3FE96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5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95605" name="Rectangle 21">
            <a:extLst>
              <a:ext uri="{FF2B5EF4-FFF2-40B4-BE49-F238E27FC236}">
                <a16:creationId xmlns:a16="http://schemas.microsoft.com/office/drawing/2014/main" id="{C3273027-F119-A5DC-9A38-CCE20C08AD4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48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95606" name="Rectangle 22">
            <a:extLst>
              <a:ext uri="{FF2B5EF4-FFF2-40B4-BE49-F238E27FC236}">
                <a16:creationId xmlns:a16="http://schemas.microsoft.com/office/drawing/2014/main" id="{7ED58531-52BB-4230-1158-92FE51D2E3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00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95607" name="Rectangle 23">
            <a:extLst>
              <a:ext uri="{FF2B5EF4-FFF2-40B4-BE49-F238E27FC236}">
                <a16:creationId xmlns:a16="http://schemas.microsoft.com/office/drawing/2014/main" id="{C66E73BD-19EB-BE2F-5C38-EF69C435921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53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95608" name="Rectangle 24">
            <a:extLst>
              <a:ext uri="{FF2B5EF4-FFF2-40B4-BE49-F238E27FC236}">
                <a16:creationId xmlns:a16="http://schemas.microsoft.com/office/drawing/2014/main" id="{0CAE2229-1437-2443-FEDF-2E16EA1C93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05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95609" name="Rectangle 25">
            <a:extLst>
              <a:ext uri="{FF2B5EF4-FFF2-40B4-BE49-F238E27FC236}">
                <a16:creationId xmlns:a16="http://schemas.microsoft.com/office/drawing/2014/main" id="{84F29DE5-9ED3-EFA5-C5EF-BEA4BE381D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95610" name="Rectangle 26">
            <a:extLst>
              <a:ext uri="{FF2B5EF4-FFF2-40B4-BE49-F238E27FC236}">
                <a16:creationId xmlns:a16="http://schemas.microsoft.com/office/drawing/2014/main" id="{3B50E934-DFB4-22A6-BCCD-A5B525795B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10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95611" name="Rectangle 27">
            <a:extLst>
              <a:ext uri="{FF2B5EF4-FFF2-40B4-BE49-F238E27FC236}">
                <a16:creationId xmlns:a16="http://schemas.microsoft.com/office/drawing/2014/main" id="{0ACB0CC3-2142-627E-1D7B-C685252D22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62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95612" name="Rectangle 28">
            <a:extLst>
              <a:ext uri="{FF2B5EF4-FFF2-40B4-BE49-F238E27FC236}">
                <a16:creationId xmlns:a16="http://schemas.microsoft.com/office/drawing/2014/main" id="{4C1BF5DB-0FFA-5297-3E1E-F78542A05D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15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95613" name="Rectangle 29">
            <a:extLst>
              <a:ext uri="{FF2B5EF4-FFF2-40B4-BE49-F238E27FC236}">
                <a16:creationId xmlns:a16="http://schemas.microsoft.com/office/drawing/2014/main" id="{816301C4-1D27-0A12-4033-EEE29A736E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7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95614" name="Rectangle 30">
            <a:extLst>
              <a:ext uri="{FF2B5EF4-FFF2-40B4-BE49-F238E27FC236}">
                <a16:creationId xmlns:a16="http://schemas.microsoft.com/office/drawing/2014/main" id="{38ACE2F1-EE06-AB20-7FD2-A23874FAD5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9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95615" name="Rectangle 31">
            <a:extLst>
              <a:ext uri="{FF2B5EF4-FFF2-40B4-BE49-F238E27FC236}">
                <a16:creationId xmlns:a16="http://schemas.microsoft.com/office/drawing/2014/main" id="{F0949892-2EAD-CE15-E37D-07EF609A65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2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95616" name="Rectangle 32">
            <a:extLst>
              <a:ext uri="{FF2B5EF4-FFF2-40B4-BE49-F238E27FC236}">
                <a16:creationId xmlns:a16="http://schemas.microsoft.com/office/drawing/2014/main" id="{82B828DC-3EBA-2E02-86D1-43984630117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24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95617" name="Rectangle 33">
            <a:extLst>
              <a:ext uri="{FF2B5EF4-FFF2-40B4-BE49-F238E27FC236}">
                <a16:creationId xmlns:a16="http://schemas.microsoft.com/office/drawing/2014/main" id="{551F2AC5-74FF-3494-0C28-40F08EECFC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77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95618" name="Rectangle 34">
            <a:extLst>
              <a:ext uri="{FF2B5EF4-FFF2-40B4-BE49-F238E27FC236}">
                <a16:creationId xmlns:a16="http://schemas.microsoft.com/office/drawing/2014/main" id="{2B9CCEB5-8D0F-201F-BD12-29554102D28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29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95619" name="Rectangle 35">
            <a:extLst>
              <a:ext uri="{FF2B5EF4-FFF2-40B4-BE49-F238E27FC236}">
                <a16:creationId xmlns:a16="http://schemas.microsoft.com/office/drawing/2014/main" id="{58F55D3F-D6A7-276C-8D98-E6BE7D7741A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81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</p:spTree>
  </p:cSld>
  <p:clrMapOvr>
    <a:masterClrMapping/>
  </p:clrMapOvr>
  <p:transition advClick="0"/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22" name="Rectangle 2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9AF8785E-2019-E9FA-7522-FDDE7BF8687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1143000"/>
            <a:ext cx="8302625" cy="31242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Аз изядох един</a:t>
            </a:r>
            <a:r>
              <a:rPr lang="es-ES" altLang="es-ES" sz="4400" dirty="0">
                <a:solidFill>
                  <a:srgbClr val="292929"/>
                </a:solidFill>
              </a:rPr>
              <a:t> …</a:t>
            </a:r>
          </a:p>
        </p:txBody>
      </p:sp>
      <p:sp>
        <p:nvSpPr>
          <p:cNvPr id="30723" name="Rectangle 3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E1AF4909-DE5D-9300-7B20-4279119D3F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533400"/>
            <a:ext cx="8302625" cy="6096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endParaRPr lang="es-ES" altLang="es-ES" sz="4800">
              <a:solidFill>
                <a:srgbClr val="CC3300"/>
              </a:solidFill>
            </a:endParaRPr>
          </a:p>
        </p:txBody>
      </p:sp>
      <p:sp>
        <p:nvSpPr>
          <p:cNvPr id="30724" name="Rectangle 4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39F1F880-6A73-563D-E869-6760B91672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4267200"/>
            <a:ext cx="8302625" cy="20574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es-ES" altLang="es-ES" sz="4400" dirty="0">
                <a:solidFill>
                  <a:srgbClr val="292929"/>
                </a:solidFill>
              </a:rPr>
              <a:t> </a:t>
            </a:r>
            <a:r>
              <a:rPr lang="bg-BG" altLang="es-ES" sz="4400" dirty="0">
                <a:solidFill>
                  <a:srgbClr val="292929"/>
                </a:solidFill>
              </a:rPr>
              <a:t>един   изядох   ананас</a:t>
            </a:r>
            <a:r>
              <a:rPr lang="es-ES" altLang="es-ES" sz="4400" dirty="0">
                <a:solidFill>
                  <a:srgbClr val="292929"/>
                </a:solidFill>
              </a:rPr>
              <a:t>   </a:t>
            </a:r>
          </a:p>
        </p:txBody>
      </p:sp>
      <p:sp>
        <p:nvSpPr>
          <p:cNvPr id="30725" name="Rectangle 5">
            <a:hlinkClick r:id="" action="ppaction://hlinkshowjump?jump=nextslide">
              <a:snd r:embed="rId3" name="arrow.wav"/>
            </a:hlinkClick>
            <a:extLst>
              <a:ext uri="{FF2B5EF4-FFF2-40B4-BE49-F238E27FC236}">
                <a16:creationId xmlns:a16="http://schemas.microsoft.com/office/drawing/2014/main" id="{E628E067-B9C3-AEC2-9A25-67168480E0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86400" y="5029200"/>
            <a:ext cx="1905000" cy="762000"/>
          </a:xfrm>
          <a:prstGeom prst="rect">
            <a:avLst/>
          </a:prstGeom>
          <a:solidFill>
            <a:schemeClr val="accent1">
              <a:alpha val="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0726" name="Rectangle 6">
            <a:extLst>
              <a:ext uri="{FF2B5EF4-FFF2-40B4-BE49-F238E27FC236}">
                <a16:creationId xmlns:a16="http://schemas.microsoft.com/office/drawing/2014/main" id="{3347DAD0-2364-89DD-911E-A3E3196554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62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0727" name="Rectangle 7">
            <a:extLst>
              <a:ext uri="{FF2B5EF4-FFF2-40B4-BE49-F238E27FC236}">
                <a16:creationId xmlns:a16="http://schemas.microsoft.com/office/drawing/2014/main" id="{21DFEA8C-FB95-628D-95A9-D5C09F8721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14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0728" name="Rectangle 8">
            <a:extLst>
              <a:ext uri="{FF2B5EF4-FFF2-40B4-BE49-F238E27FC236}">
                <a16:creationId xmlns:a16="http://schemas.microsoft.com/office/drawing/2014/main" id="{68EC3157-97C0-EC73-6743-B7711022667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67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0729" name="Rectangle 9">
            <a:extLst>
              <a:ext uri="{FF2B5EF4-FFF2-40B4-BE49-F238E27FC236}">
                <a16:creationId xmlns:a16="http://schemas.microsoft.com/office/drawing/2014/main" id="{85ED8E5F-0507-1324-A00E-ACDB27A425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9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0730" name="Rectangle 10">
            <a:extLst>
              <a:ext uri="{FF2B5EF4-FFF2-40B4-BE49-F238E27FC236}">
                <a16:creationId xmlns:a16="http://schemas.microsoft.com/office/drawing/2014/main" id="{90C72F05-04C2-DFA0-2AEC-EE73C909CF0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0731" name="Rectangle 11">
            <a:extLst>
              <a:ext uri="{FF2B5EF4-FFF2-40B4-BE49-F238E27FC236}">
                <a16:creationId xmlns:a16="http://schemas.microsoft.com/office/drawing/2014/main" id="{3E127129-6467-4B6F-FD58-7C919396D24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4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0732" name="Rectangle 12">
            <a:extLst>
              <a:ext uri="{FF2B5EF4-FFF2-40B4-BE49-F238E27FC236}">
                <a16:creationId xmlns:a16="http://schemas.microsoft.com/office/drawing/2014/main" id="{BDBC9D9D-0D0C-6E1E-DFF1-CF1F437AC3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76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0733" name="Rectangle 13">
            <a:extLst>
              <a:ext uri="{FF2B5EF4-FFF2-40B4-BE49-F238E27FC236}">
                <a16:creationId xmlns:a16="http://schemas.microsoft.com/office/drawing/2014/main" id="{9282CDFF-D4B4-4B54-02E7-0A1DB496D7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29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0734" name="Rectangle 14">
            <a:extLst>
              <a:ext uri="{FF2B5EF4-FFF2-40B4-BE49-F238E27FC236}">
                <a16:creationId xmlns:a16="http://schemas.microsoft.com/office/drawing/2014/main" id="{9FEB8DE3-EB8A-D0AA-B5E3-26B8BB255B8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81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0735" name="Rectangle 15">
            <a:extLst>
              <a:ext uri="{FF2B5EF4-FFF2-40B4-BE49-F238E27FC236}">
                <a16:creationId xmlns:a16="http://schemas.microsoft.com/office/drawing/2014/main" id="{C621D19B-B9CE-A736-6654-4FEB91F6D38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3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0736" name="Rectangle 16">
            <a:extLst>
              <a:ext uri="{FF2B5EF4-FFF2-40B4-BE49-F238E27FC236}">
                <a16:creationId xmlns:a16="http://schemas.microsoft.com/office/drawing/2014/main" id="{0CB72382-18FA-E83E-A711-42E45D07AD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86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0737" name="Rectangle 17">
            <a:extLst>
              <a:ext uri="{FF2B5EF4-FFF2-40B4-BE49-F238E27FC236}">
                <a16:creationId xmlns:a16="http://schemas.microsoft.com/office/drawing/2014/main" id="{A6D7EB96-BD54-EA54-F5AF-4328157998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38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0738" name="Rectangle 18">
            <a:extLst>
              <a:ext uri="{FF2B5EF4-FFF2-40B4-BE49-F238E27FC236}">
                <a16:creationId xmlns:a16="http://schemas.microsoft.com/office/drawing/2014/main" id="{536D7416-AC5B-EF1E-A324-5D7353CBC7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1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0739" name="Rectangle 19">
            <a:extLst>
              <a:ext uri="{FF2B5EF4-FFF2-40B4-BE49-F238E27FC236}">
                <a16:creationId xmlns:a16="http://schemas.microsoft.com/office/drawing/2014/main" id="{F1469397-04B9-33E6-B2EC-7001463DA3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43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0740" name="Rectangle 20">
            <a:extLst>
              <a:ext uri="{FF2B5EF4-FFF2-40B4-BE49-F238E27FC236}">
                <a16:creationId xmlns:a16="http://schemas.microsoft.com/office/drawing/2014/main" id="{2C858F8F-63EF-1FB6-4C9A-8E40A1936A9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5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0741" name="Rectangle 21">
            <a:extLst>
              <a:ext uri="{FF2B5EF4-FFF2-40B4-BE49-F238E27FC236}">
                <a16:creationId xmlns:a16="http://schemas.microsoft.com/office/drawing/2014/main" id="{8687B11B-C592-B474-E362-A93E91A080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48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0742" name="Rectangle 22">
            <a:extLst>
              <a:ext uri="{FF2B5EF4-FFF2-40B4-BE49-F238E27FC236}">
                <a16:creationId xmlns:a16="http://schemas.microsoft.com/office/drawing/2014/main" id="{B5B32D6E-B492-EE40-AF95-356331A195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00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0743" name="Rectangle 23">
            <a:extLst>
              <a:ext uri="{FF2B5EF4-FFF2-40B4-BE49-F238E27FC236}">
                <a16:creationId xmlns:a16="http://schemas.microsoft.com/office/drawing/2014/main" id="{61F92B8A-18CB-2416-0802-A7C8D4331C8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53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0744" name="Rectangle 24">
            <a:extLst>
              <a:ext uri="{FF2B5EF4-FFF2-40B4-BE49-F238E27FC236}">
                <a16:creationId xmlns:a16="http://schemas.microsoft.com/office/drawing/2014/main" id="{86AFE3E2-E9E6-E7C1-CDD4-DD540196E6C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05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0745" name="Rectangle 25">
            <a:extLst>
              <a:ext uri="{FF2B5EF4-FFF2-40B4-BE49-F238E27FC236}">
                <a16:creationId xmlns:a16="http://schemas.microsoft.com/office/drawing/2014/main" id="{8E3C90EF-E998-E645-CF85-85CAC143F7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0746" name="Rectangle 26">
            <a:extLst>
              <a:ext uri="{FF2B5EF4-FFF2-40B4-BE49-F238E27FC236}">
                <a16:creationId xmlns:a16="http://schemas.microsoft.com/office/drawing/2014/main" id="{66563773-137A-5C1D-4C86-6FCD6C355D0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10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0747" name="Rectangle 27">
            <a:extLst>
              <a:ext uri="{FF2B5EF4-FFF2-40B4-BE49-F238E27FC236}">
                <a16:creationId xmlns:a16="http://schemas.microsoft.com/office/drawing/2014/main" id="{576A9EC3-D9E7-2943-99D8-2A244E0C6D9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62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0748" name="Rectangle 28">
            <a:extLst>
              <a:ext uri="{FF2B5EF4-FFF2-40B4-BE49-F238E27FC236}">
                <a16:creationId xmlns:a16="http://schemas.microsoft.com/office/drawing/2014/main" id="{0F0D156E-D919-D355-4F81-A146362600B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15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0749" name="Rectangle 29">
            <a:extLst>
              <a:ext uri="{FF2B5EF4-FFF2-40B4-BE49-F238E27FC236}">
                <a16:creationId xmlns:a16="http://schemas.microsoft.com/office/drawing/2014/main" id="{0AEE28C6-15BB-32A2-9249-5E0F5F2B657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7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0750" name="Rectangle 30">
            <a:extLst>
              <a:ext uri="{FF2B5EF4-FFF2-40B4-BE49-F238E27FC236}">
                <a16:creationId xmlns:a16="http://schemas.microsoft.com/office/drawing/2014/main" id="{550B9B65-D97C-F157-13C0-6860FE67C49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9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0751" name="Rectangle 31">
            <a:extLst>
              <a:ext uri="{FF2B5EF4-FFF2-40B4-BE49-F238E27FC236}">
                <a16:creationId xmlns:a16="http://schemas.microsoft.com/office/drawing/2014/main" id="{21035302-A0D5-7964-70C0-53BC3F508C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2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0752" name="Rectangle 32">
            <a:extLst>
              <a:ext uri="{FF2B5EF4-FFF2-40B4-BE49-F238E27FC236}">
                <a16:creationId xmlns:a16="http://schemas.microsoft.com/office/drawing/2014/main" id="{C3C20137-570A-4883-EBB3-7E89444974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24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0753" name="Rectangle 33">
            <a:extLst>
              <a:ext uri="{FF2B5EF4-FFF2-40B4-BE49-F238E27FC236}">
                <a16:creationId xmlns:a16="http://schemas.microsoft.com/office/drawing/2014/main" id="{5D72070C-A44E-DF8A-89DB-7D4112668A9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77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0754" name="Rectangle 34">
            <a:extLst>
              <a:ext uri="{FF2B5EF4-FFF2-40B4-BE49-F238E27FC236}">
                <a16:creationId xmlns:a16="http://schemas.microsoft.com/office/drawing/2014/main" id="{3697C12E-24A7-063E-5D2C-0408E5D88D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29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0755" name="Rectangle 35">
            <a:extLst>
              <a:ext uri="{FF2B5EF4-FFF2-40B4-BE49-F238E27FC236}">
                <a16:creationId xmlns:a16="http://schemas.microsoft.com/office/drawing/2014/main" id="{E2C719CD-D386-CF94-9D09-2E0DEB43D64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81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</p:spTree>
  </p:cSld>
  <p:clrMapOvr>
    <a:masterClrMapping/>
  </p:clrMapOvr>
  <p:transition advClick="0"/>
</p:sld>
</file>

<file path=ppt/slides/slide1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6610" name="Rectangle 2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FF6F3C38-8A12-4545-DF9A-0BAC199F11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1143000"/>
            <a:ext cx="8302625" cy="31242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Мечката се качва по</a:t>
            </a:r>
            <a:r>
              <a:rPr lang="es-ES" altLang="es-ES" sz="4400" dirty="0">
                <a:solidFill>
                  <a:srgbClr val="292929"/>
                </a:solidFill>
              </a:rPr>
              <a:t> …</a:t>
            </a:r>
          </a:p>
        </p:txBody>
      </p:sp>
      <p:sp>
        <p:nvSpPr>
          <p:cNvPr id="196611" name="Rectangle 3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2E3D1D8F-AA79-D291-0578-73A810AA92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533400"/>
            <a:ext cx="8302625" cy="6096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endParaRPr lang="es-ES" altLang="es-ES" sz="4800">
              <a:solidFill>
                <a:srgbClr val="CC3300"/>
              </a:solidFill>
            </a:endParaRPr>
          </a:p>
        </p:txBody>
      </p:sp>
      <p:sp>
        <p:nvSpPr>
          <p:cNvPr id="196612" name="Rectangle 4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482BC56A-ED2E-611A-16D2-4C4590FFCA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4267200"/>
            <a:ext cx="8302625" cy="20574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дървото</a:t>
            </a:r>
            <a:r>
              <a:rPr lang="es-ES" altLang="es-ES" sz="4400" dirty="0">
                <a:solidFill>
                  <a:srgbClr val="292929"/>
                </a:solidFill>
              </a:rPr>
              <a:t>     </a:t>
            </a:r>
            <a:r>
              <a:rPr lang="bg-BG" altLang="es-ES" sz="4400" dirty="0">
                <a:solidFill>
                  <a:srgbClr val="292929"/>
                </a:solidFill>
              </a:rPr>
              <a:t>по</a:t>
            </a:r>
            <a:r>
              <a:rPr lang="es-ES" altLang="es-ES" sz="4400" dirty="0">
                <a:solidFill>
                  <a:srgbClr val="292929"/>
                </a:solidFill>
              </a:rPr>
              <a:t>     </a:t>
            </a:r>
            <a:r>
              <a:rPr lang="bg-BG" altLang="es-ES" sz="4400" dirty="0">
                <a:solidFill>
                  <a:srgbClr val="292929"/>
                </a:solidFill>
              </a:rPr>
              <a:t>качва</a:t>
            </a:r>
            <a:r>
              <a:rPr lang="es-ES" altLang="es-ES" sz="4400" dirty="0">
                <a:solidFill>
                  <a:srgbClr val="292929"/>
                </a:solidFill>
              </a:rPr>
              <a:t>    </a:t>
            </a:r>
            <a:r>
              <a:rPr lang="bg-BG" altLang="es-ES" sz="4400" dirty="0">
                <a:solidFill>
                  <a:srgbClr val="292929"/>
                </a:solidFill>
              </a:rPr>
              <a:t>се</a:t>
            </a:r>
            <a:endParaRPr lang="es-ES" altLang="es-ES" sz="4400" dirty="0">
              <a:solidFill>
                <a:srgbClr val="292929"/>
              </a:solidFill>
            </a:endParaRPr>
          </a:p>
        </p:txBody>
      </p:sp>
      <p:sp>
        <p:nvSpPr>
          <p:cNvPr id="196613" name="Rectangle 5">
            <a:hlinkClick r:id="" action="ppaction://hlinkshowjump?jump=nextslide">
              <a:snd r:embed="rId3" name="arrow.wav"/>
            </a:hlinkClick>
            <a:extLst>
              <a:ext uri="{FF2B5EF4-FFF2-40B4-BE49-F238E27FC236}">
                <a16:creationId xmlns:a16="http://schemas.microsoft.com/office/drawing/2014/main" id="{01372D0F-D318-9C9B-4C95-F594B53526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990600" y="4953000"/>
            <a:ext cx="2438400" cy="762000"/>
          </a:xfrm>
          <a:prstGeom prst="rect">
            <a:avLst/>
          </a:prstGeom>
          <a:solidFill>
            <a:schemeClr val="accent1">
              <a:alpha val="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96614" name="Rectangle 6">
            <a:extLst>
              <a:ext uri="{FF2B5EF4-FFF2-40B4-BE49-F238E27FC236}">
                <a16:creationId xmlns:a16="http://schemas.microsoft.com/office/drawing/2014/main" id="{4C2FA479-9D52-40DA-7042-51B3AE453F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62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96615" name="Rectangle 7">
            <a:extLst>
              <a:ext uri="{FF2B5EF4-FFF2-40B4-BE49-F238E27FC236}">
                <a16:creationId xmlns:a16="http://schemas.microsoft.com/office/drawing/2014/main" id="{FD945A24-5F4F-87D5-0F48-636B24BAC5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14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96616" name="Rectangle 8">
            <a:extLst>
              <a:ext uri="{FF2B5EF4-FFF2-40B4-BE49-F238E27FC236}">
                <a16:creationId xmlns:a16="http://schemas.microsoft.com/office/drawing/2014/main" id="{C3CDD3AB-0BB7-E0C4-ECB9-CBEBA6C0B98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67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96617" name="Rectangle 9">
            <a:extLst>
              <a:ext uri="{FF2B5EF4-FFF2-40B4-BE49-F238E27FC236}">
                <a16:creationId xmlns:a16="http://schemas.microsoft.com/office/drawing/2014/main" id="{75954719-8D56-4FE5-03D6-C199F38E831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9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96618" name="Rectangle 10">
            <a:extLst>
              <a:ext uri="{FF2B5EF4-FFF2-40B4-BE49-F238E27FC236}">
                <a16:creationId xmlns:a16="http://schemas.microsoft.com/office/drawing/2014/main" id="{E478E319-A4CE-E8AE-2C99-52511E26BC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96619" name="Rectangle 11">
            <a:extLst>
              <a:ext uri="{FF2B5EF4-FFF2-40B4-BE49-F238E27FC236}">
                <a16:creationId xmlns:a16="http://schemas.microsoft.com/office/drawing/2014/main" id="{532EC1BC-C9A2-34E7-F3E9-97D7635337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4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96620" name="Rectangle 12">
            <a:extLst>
              <a:ext uri="{FF2B5EF4-FFF2-40B4-BE49-F238E27FC236}">
                <a16:creationId xmlns:a16="http://schemas.microsoft.com/office/drawing/2014/main" id="{BEBE4BF8-DBA3-173B-D7FE-1FB7496EAE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76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96621" name="Rectangle 13">
            <a:extLst>
              <a:ext uri="{FF2B5EF4-FFF2-40B4-BE49-F238E27FC236}">
                <a16:creationId xmlns:a16="http://schemas.microsoft.com/office/drawing/2014/main" id="{38B9E1D0-D448-E844-8998-4BEA7A1BA29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29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96622" name="Rectangle 14">
            <a:extLst>
              <a:ext uri="{FF2B5EF4-FFF2-40B4-BE49-F238E27FC236}">
                <a16:creationId xmlns:a16="http://schemas.microsoft.com/office/drawing/2014/main" id="{04CFD60D-D6EC-A588-804B-B90078DE56E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81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96623" name="Rectangle 15">
            <a:extLst>
              <a:ext uri="{FF2B5EF4-FFF2-40B4-BE49-F238E27FC236}">
                <a16:creationId xmlns:a16="http://schemas.microsoft.com/office/drawing/2014/main" id="{2716D588-7C27-5B03-D49D-0DDBCD6BD0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3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96624" name="Rectangle 16">
            <a:extLst>
              <a:ext uri="{FF2B5EF4-FFF2-40B4-BE49-F238E27FC236}">
                <a16:creationId xmlns:a16="http://schemas.microsoft.com/office/drawing/2014/main" id="{EACADC61-35CE-14FF-C896-189703943E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86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96625" name="Rectangle 17">
            <a:extLst>
              <a:ext uri="{FF2B5EF4-FFF2-40B4-BE49-F238E27FC236}">
                <a16:creationId xmlns:a16="http://schemas.microsoft.com/office/drawing/2014/main" id="{3F4F3F00-D2C3-8E85-90C6-573105D45B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38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96626" name="Rectangle 18">
            <a:extLst>
              <a:ext uri="{FF2B5EF4-FFF2-40B4-BE49-F238E27FC236}">
                <a16:creationId xmlns:a16="http://schemas.microsoft.com/office/drawing/2014/main" id="{5AD4888D-F296-2E78-A8A5-5C24BC575B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1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96627" name="Rectangle 19">
            <a:extLst>
              <a:ext uri="{FF2B5EF4-FFF2-40B4-BE49-F238E27FC236}">
                <a16:creationId xmlns:a16="http://schemas.microsoft.com/office/drawing/2014/main" id="{B0237A14-AC9B-BA10-3364-EFC2F62FF55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43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96628" name="Rectangle 20">
            <a:extLst>
              <a:ext uri="{FF2B5EF4-FFF2-40B4-BE49-F238E27FC236}">
                <a16:creationId xmlns:a16="http://schemas.microsoft.com/office/drawing/2014/main" id="{FCF659CA-34ED-14BD-8942-F20D669FA85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5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96629" name="Rectangle 21">
            <a:extLst>
              <a:ext uri="{FF2B5EF4-FFF2-40B4-BE49-F238E27FC236}">
                <a16:creationId xmlns:a16="http://schemas.microsoft.com/office/drawing/2014/main" id="{5F0139AC-FE7F-4C85-3BEB-5A9B697041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48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96630" name="Rectangle 22">
            <a:extLst>
              <a:ext uri="{FF2B5EF4-FFF2-40B4-BE49-F238E27FC236}">
                <a16:creationId xmlns:a16="http://schemas.microsoft.com/office/drawing/2014/main" id="{CAC97C41-38D4-2717-FE40-5F421357F25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00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96631" name="Rectangle 23">
            <a:extLst>
              <a:ext uri="{FF2B5EF4-FFF2-40B4-BE49-F238E27FC236}">
                <a16:creationId xmlns:a16="http://schemas.microsoft.com/office/drawing/2014/main" id="{7BD44227-E386-B62E-4CCB-A931BB9219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53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96632" name="Rectangle 24">
            <a:extLst>
              <a:ext uri="{FF2B5EF4-FFF2-40B4-BE49-F238E27FC236}">
                <a16:creationId xmlns:a16="http://schemas.microsoft.com/office/drawing/2014/main" id="{727D68AB-D33E-77D8-A08A-83F9829BE0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05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96633" name="Rectangle 25">
            <a:extLst>
              <a:ext uri="{FF2B5EF4-FFF2-40B4-BE49-F238E27FC236}">
                <a16:creationId xmlns:a16="http://schemas.microsoft.com/office/drawing/2014/main" id="{A61BB07A-5C3E-2A19-B3AE-C106B5F226F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96634" name="Rectangle 26">
            <a:extLst>
              <a:ext uri="{FF2B5EF4-FFF2-40B4-BE49-F238E27FC236}">
                <a16:creationId xmlns:a16="http://schemas.microsoft.com/office/drawing/2014/main" id="{F51A999D-8E53-8789-AC23-8DFC2FB6CE0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10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96635" name="Rectangle 27">
            <a:extLst>
              <a:ext uri="{FF2B5EF4-FFF2-40B4-BE49-F238E27FC236}">
                <a16:creationId xmlns:a16="http://schemas.microsoft.com/office/drawing/2014/main" id="{F5195A1B-A624-CEE7-D216-A567306A41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62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96636" name="Rectangle 28">
            <a:extLst>
              <a:ext uri="{FF2B5EF4-FFF2-40B4-BE49-F238E27FC236}">
                <a16:creationId xmlns:a16="http://schemas.microsoft.com/office/drawing/2014/main" id="{C308FDF2-4D46-ADCD-1E5E-B949C3DBA5B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15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96637" name="Rectangle 29">
            <a:extLst>
              <a:ext uri="{FF2B5EF4-FFF2-40B4-BE49-F238E27FC236}">
                <a16:creationId xmlns:a16="http://schemas.microsoft.com/office/drawing/2014/main" id="{A64E242B-0A70-61C3-E40F-CA1D5F69D5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7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96638" name="Rectangle 30">
            <a:extLst>
              <a:ext uri="{FF2B5EF4-FFF2-40B4-BE49-F238E27FC236}">
                <a16:creationId xmlns:a16="http://schemas.microsoft.com/office/drawing/2014/main" id="{2466C476-1392-B4B1-5049-62693EBB8C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9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96639" name="Rectangle 31">
            <a:extLst>
              <a:ext uri="{FF2B5EF4-FFF2-40B4-BE49-F238E27FC236}">
                <a16:creationId xmlns:a16="http://schemas.microsoft.com/office/drawing/2014/main" id="{FCFB290F-5B53-DEE8-542E-CFBA3275E73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2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96640" name="Rectangle 32">
            <a:extLst>
              <a:ext uri="{FF2B5EF4-FFF2-40B4-BE49-F238E27FC236}">
                <a16:creationId xmlns:a16="http://schemas.microsoft.com/office/drawing/2014/main" id="{0B42DAF9-19D1-CFC2-070E-D2AFA963DB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24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96641" name="Rectangle 33">
            <a:extLst>
              <a:ext uri="{FF2B5EF4-FFF2-40B4-BE49-F238E27FC236}">
                <a16:creationId xmlns:a16="http://schemas.microsoft.com/office/drawing/2014/main" id="{1583D32C-EE83-814D-4498-B54FD1730C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77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96642" name="Rectangle 34">
            <a:extLst>
              <a:ext uri="{FF2B5EF4-FFF2-40B4-BE49-F238E27FC236}">
                <a16:creationId xmlns:a16="http://schemas.microsoft.com/office/drawing/2014/main" id="{27EEA7AA-B046-7BF9-3384-BDA6AFA392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29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96643" name="Rectangle 35">
            <a:extLst>
              <a:ext uri="{FF2B5EF4-FFF2-40B4-BE49-F238E27FC236}">
                <a16:creationId xmlns:a16="http://schemas.microsoft.com/office/drawing/2014/main" id="{B00A1003-1E67-9365-3F1A-D2F86D6C6A5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81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</p:spTree>
  </p:cSld>
  <p:clrMapOvr>
    <a:masterClrMapping/>
  </p:clrMapOvr>
  <p:transition advClick="0"/>
</p:sld>
</file>

<file path=ppt/slides/slide1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7634" name="Rectangle 2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6C0B18C0-E4CC-CF4F-40AF-FEA220540A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1143000"/>
            <a:ext cx="8302625" cy="31242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Мечката се качва по дървото</a:t>
            </a:r>
            <a:r>
              <a:rPr lang="es-ES" altLang="es-ES" sz="4400" dirty="0">
                <a:solidFill>
                  <a:srgbClr val="292929"/>
                </a:solidFill>
              </a:rPr>
              <a:t>.</a:t>
            </a:r>
          </a:p>
        </p:txBody>
      </p:sp>
      <p:sp>
        <p:nvSpPr>
          <p:cNvPr id="197635" name="Rectangle 3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CE35DF56-97B4-28A1-18DD-E9C713A9D5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533400"/>
            <a:ext cx="8302625" cy="6096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endParaRPr lang="es-ES" altLang="es-ES" sz="4800">
              <a:solidFill>
                <a:srgbClr val="CC3300"/>
              </a:solidFill>
            </a:endParaRPr>
          </a:p>
        </p:txBody>
      </p:sp>
      <p:sp>
        <p:nvSpPr>
          <p:cNvPr id="197636" name="Rectangle 4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B1BBC495-212E-10AF-FAC6-3A3303A51C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4267200"/>
            <a:ext cx="8302625" cy="20574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endParaRPr lang="es-ES" altLang="es-ES" sz="4400">
              <a:solidFill>
                <a:srgbClr val="292929"/>
              </a:solidFill>
            </a:endParaRPr>
          </a:p>
        </p:txBody>
      </p:sp>
      <p:sp>
        <p:nvSpPr>
          <p:cNvPr id="197637" name="Rectangle 6">
            <a:extLst>
              <a:ext uri="{FF2B5EF4-FFF2-40B4-BE49-F238E27FC236}">
                <a16:creationId xmlns:a16="http://schemas.microsoft.com/office/drawing/2014/main" id="{2F9247EB-7ABB-4F90-28D6-3A029FFFDA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62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97638" name="Rectangle 7">
            <a:extLst>
              <a:ext uri="{FF2B5EF4-FFF2-40B4-BE49-F238E27FC236}">
                <a16:creationId xmlns:a16="http://schemas.microsoft.com/office/drawing/2014/main" id="{AFCC15EB-5245-9226-3C98-D3805F4A821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14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97639" name="Rectangle 8">
            <a:extLst>
              <a:ext uri="{FF2B5EF4-FFF2-40B4-BE49-F238E27FC236}">
                <a16:creationId xmlns:a16="http://schemas.microsoft.com/office/drawing/2014/main" id="{41C72B0D-C96D-2A47-3D83-06810D75EB9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67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97640" name="Rectangle 9">
            <a:extLst>
              <a:ext uri="{FF2B5EF4-FFF2-40B4-BE49-F238E27FC236}">
                <a16:creationId xmlns:a16="http://schemas.microsoft.com/office/drawing/2014/main" id="{F3D38353-F659-9266-D5D8-209CCD38209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9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97641" name="Rectangle 10">
            <a:extLst>
              <a:ext uri="{FF2B5EF4-FFF2-40B4-BE49-F238E27FC236}">
                <a16:creationId xmlns:a16="http://schemas.microsoft.com/office/drawing/2014/main" id="{6A567EF6-010E-74D3-B077-8393DF30EEB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97642" name="Rectangle 11">
            <a:extLst>
              <a:ext uri="{FF2B5EF4-FFF2-40B4-BE49-F238E27FC236}">
                <a16:creationId xmlns:a16="http://schemas.microsoft.com/office/drawing/2014/main" id="{C0E1CF61-CF56-8529-ECA3-A3CF2A16A93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4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97643" name="Rectangle 12">
            <a:extLst>
              <a:ext uri="{FF2B5EF4-FFF2-40B4-BE49-F238E27FC236}">
                <a16:creationId xmlns:a16="http://schemas.microsoft.com/office/drawing/2014/main" id="{F57F98C9-4731-3B59-54E5-9570D726C0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76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97644" name="Rectangle 13">
            <a:extLst>
              <a:ext uri="{FF2B5EF4-FFF2-40B4-BE49-F238E27FC236}">
                <a16:creationId xmlns:a16="http://schemas.microsoft.com/office/drawing/2014/main" id="{13F42302-A5DD-2D8B-7217-3A5023EE82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29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97645" name="Rectangle 14">
            <a:extLst>
              <a:ext uri="{FF2B5EF4-FFF2-40B4-BE49-F238E27FC236}">
                <a16:creationId xmlns:a16="http://schemas.microsoft.com/office/drawing/2014/main" id="{AAA948F7-7D96-67D9-1052-1EACE49B3F9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81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97646" name="Rectangle 15">
            <a:extLst>
              <a:ext uri="{FF2B5EF4-FFF2-40B4-BE49-F238E27FC236}">
                <a16:creationId xmlns:a16="http://schemas.microsoft.com/office/drawing/2014/main" id="{8D916020-40CD-7D93-03D6-6E32768B8E9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3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97647" name="Rectangle 16">
            <a:extLst>
              <a:ext uri="{FF2B5EF4-FFF2-40B4-BE49-F238E27FC236}">
                <a16:creationId xmlns:a16="http://schemas.microsoft.com/office/drawing/2014/main" id="{58423092-C162-6932-C4BC-624710B80C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86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97648" name="Rectangle 17">
            <a:extLst>
              <a:ext uri="{FF2B5EF4-FFF2-40B4-BE49-F238E27FC236}">
                <a16:creationId xmlns:a16="http://schemas.microsoft.com/office/drawing/2014/main" id="{1BE70BF4-225A-C82F-3766-01A661C42B6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38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97649" name="Rectangle 18">
            <a:extLst>
              <a:ext uri="{FF2B5EF4-FFF2-40B4-BE49-F238E27FC236}">
                <a16:creationId xmlns:a16="http://schemas.microsoft.com/office/drawing/2014/main" id="{32423B33-E572-ADD8-8AA7-7C328F82FD7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1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97650" name="Rectangle 19">
            <a:extLst>
              <a:ext uri="{FF2B5EF4-FFF2-40B4-BE49-F238E27FC236}">
                <a16:creationId xmlns:a16="http://schemas.microsoft.com/office/drawing/2014/main" id="{081CAC5E-B3C2-3750-26FB-F5354A5373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43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97651" name="Rectangle 20">
            <a:extLst>
              <a:ext uri="{FF2B5EF4-FFF2-40B4-BE49-F238E27FC236}">
                <a16:creationId xmlns:a16="http://schemas.microsoft.com/office/drawing/2014/main" id="{BC8C87AB-C36A-FBDE-66FA-4BC2D99CA5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5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97652" name="Rectangle 21">
            <a:extLst>
              <a:ext uri="{FF2B5EF4-FFF2-40B4-BE49-F238E27FC236}">
                <a16:creationId xmlns:a16="http://schemas.microsoft.com/office/drawing/2014/main" id="{EFAA12AC-2A0A-E89C-9875-9316A15B5C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48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97653" name="Rectangle 22">
            <a:extLst>
              <a:ext uri="{FF2B5EF4-FFF2-40B4-BE49-F238E27FC236}">
                <a16:creationId xmlns:a16="http://schemas.microsoft.com/office/drawing/2014/main" id="{519F6217-BBFB-6857-771C-15586588BF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00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97654" name="Rectangle 23">
            <a:extLst>
              <a:ext uri="{FF2B5EF4-FFF2-40B4-BE49-F238E27FC236}">
                <a16:creationId xmlns:a16="http://schemas.microsoft.com/office/drawing/2014/main" id="{0375BF8F-86FC-AF5B-24A9-0174EEA537B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53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97655" name="Rectangle 24">
            <a:extLst>
              <a:ext uri="{FF2B5EF4-FFF2-40B4-BE49-F238E27FC236}">
                <a16:creationId xmlns:a16="http://schemas.microsoft.com/office/drawing/2014/main" id="{EE7C9F57-D781-CE6C-B4F8-74DE8FCE1BE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05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97656" name="Rectangle 25">
            <a:extLst>
              <a:ext uri="{FF2B5EF4-FFF2-40B4-BE49-F238E27FC236}">
                <a16:creationId xmlns:a16="http://schemas.microsoft.com/office/drawing/2014/main" id="{110EB68E-4CD6-CD31-7E36-084CB2490A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97657" name="Rectangle 26">
            <a:extLst>
              <a:ext uri="{FF2B5EF4-FFF2-40B4-BE49-F238E27FC236}">
                <a16:creationId xmlns:a16="http://schemas.microsoft.com/office/drawing/2014/main" id="{0E22CEE4-3031-AF2D-E799-76300B143F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10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97658" name="Rectangle 27">
            <a:extLst>
              <a:ext uri="{FF2B5EF4-FFF2-40B4-BE49-F238E27FC236}">
                <a16:creationId xmlns:a16="http://schemas.microsoft.com/office/drawing/2014/main" id="{A8995B01-6BCB-BB2C-751D-96B482E789B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62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97659" name="Rectangle 28">
            <a:extLst>
              <a:ext uri="{FF2B5EF4-FFF2-40B4-BE49-F238E27FC236}">
                <a16:creationId xmlns:a16="http://schemas.microsoft.com/office/drawing/2014/main" id="{CDCE742A-59AE-9397-6204-3B541D5DC39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15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97660" name="Rectangle 29">
            <a:extLst>
              <a:ext uri="{FF2B5EF4-FFF2-40B4-BE49-F238E27FC236}">
                <a16:creationId xmlns:a16="http://schemas.microsoft.com/office/drawing/2014/main" id="{5776C4E5-1681-243E-4CBE-9C180035B9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7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97661" name="Rectangle 30">
            <a:extLst>
              <a:ext uri="{FF2B5EF4-FFF2-40B4-BE49-F238E27FC236}">
                <a16:creationId xmlns:a16="http://schemas.microsoft.com/office/drawing/2014/main" id="{E6DD89D2-EA15-BBBB-FE5F-E40A6786145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9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97662" name="Rectangle 31">
            <a:extLst>
              <a:ext uri="{FF2B5EF4-FFF2-40B4-BE49-F238E27FC236}">
                <a16:creationId xmlns:a16="http://schemas.microsoft.com/office/drawing/2014/main" id="{5D76E3D0-812C-E25B-B8D9-E0D9163B2AA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2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97663" name="Rectangle 32">
            <a:extLst>
              <a:ext uri="{FF2B5EF4-FFF2-40B4-BE49-F238E27FC236}">
                <a16:creationId xmlns:a16="http://schemas.microsoft.com/office/drawing/2014/main" id="{ED8C36A3-2077-79F5-8A64-C102FB60A88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24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97664" name="Rectangle 33">
            <a:extLst>
              <a:ext uri="{FF2B5EF4-FFF2-40B4-BE49-F238E27FC236}">
                <a16:creationId xmlns:a16="http://schemas.microsoft.com/office/drawing/2014/main" id="{0632EE8B-5106-812E-BC9E-7227BE3A39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77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97665" name="Rectangle 34">
            <a:extLst>
              <a:ext uri="{FF2B5EF4-FFF2-40B4-BE49-F238E27FC236}">
                <a16:creationId xmlns:a16="http://schemas.microsoft.com/office/drawing/2014/main" id="{F1447A39-D7D0-85DB-016A-028D4F4C9A1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29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97666" name="Rectangle 35">
            <a:extLst>
              <a:ext uri="{FF2B5EF4-FFF2-40B4-BE49-F238E27FC236}">
                <a16:creationId xmlns:a16="http://schemas.microsoft.com/office/drawing/2014/main" id="{28505589-694C-5EC3-0161-6ACBEBFC67F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81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pic>
        <p:nvPicPr>
          <p:cNvPr id="197667" name="Picture 36">
            <a:extLst>
              <a:ext uri="{FF2B5EF4-FFF2-40B4-BE49-F238E27FC236}">
                <a16:creationId xmlns:a16="http://schemas.microsoft.com/office/drawing/2014/main" id="{23D5F0FF-4395-96D9-1E14-30F90C4FE84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10000" y="4572000"/>
            <a:ext cx="1524000" cy="15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603621" name="Line 37">
            <a:hlinkClick r:id="" action="ppaction://hlinkshowjump?jump=nextslide"/>
            <a:extLst>
              <a:ext uri="{FF2B5EF4-FFF2-40B4-BE49-F238E27FC236}">
                <a16:creationId xmlns:a16="http://schemas.microsoft.com/office/drawing/2014/main" id="{D47155FD-BE27-F1FE-BE2A-B01F8D6DB78E}"/>
              </a:ext>
            </a:extLst>
          </p:cNvPr>
          <p:cNvSpPr>
            <a:spLocks noChangeShapeType="1"/>
          </p:cNvSpPr>
          <p:nvPr/>
        </p:nvSpPr>
        <p:spPr bwMode="auto">
          <a:xfrm>
            <a:off x="8153400" y="5943600"/>
            <a:ext cx="381000" cy="0"/>
          </a:xfrm>
          <a:prstGeom prst="line">
            <a:avLst/>
          </a:prstGeom>
          <a:noFill/>
          <a:ln w="139700">
            <a:solidFill>
              <a:srgbClr val="A5002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ES"/>
          </a:p>
        </p:txBody>
      </p:sp>
    </p:spTree>
  </p:cSld>
  <p:clrMapOvr>
    <a:masterClrMapping/>
  </p:clrMapOvr>
  <p:transition advClick="0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036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Left)">
                                      <p:cBhvr>
                                        <p:cTn id="7" dur="500"/>
                                        <p:tgtEl>
                                          <p:spTgt spid="16036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8658" name="Rectangle 2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EAB51933-3FCD-60D7-C625-7E3F697FE4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1143000"/>
            <a:ext cx="8302625" cy="31242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На </a:t>
            </a:r>
            <a:r>
              <a:rPr lang="es-ES" altLang="es-ES" sz="4400" dirty="0">
                <a:solidFill>
                  <a:srgbClr val="292929"/>
                </a:solidFill>
              </a:rPr>
              <a:t> …</a:t>
            </a:r>
          </a:p>
        </p:txBody>
      </p:sp>
      <p:sp>
        <p:nvSpPr>
          <p:cNvPr id="198659" name="Rectangle 3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3B9CC29F-A139-79C9-A4A3-87A212BA03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533400"/>
            <a:ext cx="8302625" cy="6096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endParaRPr lang="es-ES" altLang="es-ES" sz="4800">
              <a:solidFill>
                <a:srgbClr val="CC3300"/>
              </a:solidFill>
            </a:endParaRPr>
          </a:p>
        </p:txBody>
      </p:sp>
      <p:sp>
        <p:nvSpPr>
          <p:cNvPr id="198660" name="Rectangle 4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CC4AE9DA-CA6E-3E14-80F3-0141344E82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4267200"/>
            <a:ext cx="8302625" cy="20574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улицата</a:t>
            </a:r>
            <a:r>
              <a:rPr lang="es-ES" altLang="es-ES" sz="4400" dirty="0">
                <a:solidFill>
                  <a:srgbClr val="292929"/>
                </a:solidFill>
              </a:rPr>
              <a:t>  </a:t>
            </a:r>
            <a:r>
              <a:rPr lang="bg-BG" altLang="es-ES" sz="4400" dirty="0">
                <a:solidFill>
                  <a:srgbClr val="292929"/>
                </a:solidFill>
              </a:rPr>
              <a:t> ходя</a:t>
            </a:r>
            <a:r>
              <a:rPr lang="es-ES" altLang="es-ES" sz="4400" dirty="0">
                <a:solidFill>
                  <a:srgbClr val="292929"/>
                </a:solidFill>
              </a:rPr>
              <a:t>   </a:t>
            </a:r>
            <a:r>
              <a:rPr lang="bg-BG" altLang="es-ES" sz="4400" dirty="0">
                <a:solidFill>
                  <a:srgbClr val="292929"/>
                </a:solidFill>
              </a:rPr>
              <a:t>тротоара   по</a:t>
            </a:r>
            <a:r>
              <a:rPr lang="es-ES" altLang="es-ES" sz="4400" dirty="0">
                <a:solidFill>
                  <a:srgbClr val="292929"/>
                </a:solidFill>
              </a:rPr>
              <a:t>   </a:t>
            </a:r>
            <a:endParaRPr lang="bg-BG" altLang="es-ES" sz="4400" dirty="0">
              <a:solidFill>
                <a:srgbClr val="292929"/>
              </a:solidFill>
            </a:endParaRPr>
          </a:p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само</a:t>
            </a:r>
            <a:endParaRPr lang="es-ES" altLang="es-ES" sz="4400" dirty="0">
              <a:solidFill>
                <a:srgbClr val="292929"/>
              </a:solidFill>
            </a:endParaRPr>
          </a:p>
        </p:txBody>
      </p:sp>
      <p:sp>
        <p:nvSpPr>
          <p:cNvPr id="198661" name="Rectangle 5">
            <a:hlinkClick r:id="" action="ppaction://hlinkshowjump?jump=nextslide">
              <a:snd r:embed="rId3" name="arrow.wav"/>
            </a:hlinkClick>
            <a:extLst>
              <a:ext uri="{FF2B5EF4-FFF2-40B4-BE49-F238E27FC236}">
                <a16:creationId xmlns:a16="http://schemas.microsoft.com/office/drawing/2014/main" id="{264DCB1B-D5AA-0BEB-8476-774448DE11E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4648200"/>
            <a:ext cx="2311400" cy="762000"/>
          </a:xfrm>
          <a:prstGeom prst="rect">
            <a:avLst/>
          </a:prstGeom>
          <a:solidFill>
            <a:schemeClr val="accent1">
              <a:alpha val="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98662" name="Rectangle 6">
            <a:extLst>
              <a:ext uri="{FF2B5EF4-FFF2-40B4-BE49-F238E27FC236}">
                <a16:creationId xmlns:a16="http://schemas.microsoft.com/office/drawing/2014/main" id="{AA949689-A487-2B67-6085-053F666D79B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62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98663" name="Rectangle 7">
            <a:extLst>
              <a:ext uri="{FF2B5EF4-FFF2-40B4-BE49-F238E27FC236}">
                <a16:creationId xmlns:a16="http://schemas.microsoft.com/office/drawing/2014/main" id="{7B8FE47E-42DA-F268-8C67-0DC3948EA55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14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98664" name="Rectangle 8">
            <a:extLst>
              <a:ext uri="{FF2B5EF4-FFF2-40B4-BE49-F238E27FC236}">
                <a16:creationId xmlns:a16="http://schemas.microsoft.com/office/drawing/2014/main" id="{1DA24C9F-2B1F-96DD-F038-A18D2F132A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67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98665" name="Rectangle 9">
            <a:extLst>
              <a:ext uri="{FF2B5EF4-FFF2-40B4-BE49-F238E27FC236}">
                <a16:creationId xmlns:a16="http://schemas.microsoft.com/office/drawing/2014/main" id="{A2698BD2-DDBB-618D-9B6E-FD984559460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9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98666" name="Rectangle 10">
            <a:extLst>
              <a:ext uri="{FF2B5EF4-FFF2-40B4-BE49-F238E27FC236}">
                <a16:creationId xmlns:a16="http://schemas.microsoft.com/office/drawing/2014/main" id="{E3F7EEC9-49B0-09E5-D899-8B19E67867B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98667" name="Rectangle 11">
            <a:extLst>
              <a:ext uri="{FF2B5EF4-FFF2-40B4-BE49-F238E27FC236}">
                <a16:creationId xmlns:a16="http://schemas.microsoft.com/office/drawing/2014/main" id="{BB0117E8-C9B8-8C66-37FE-B49D6DD72B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4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98668" name="Rectangle 12">
            <a:extLst>
              <a:ext uri="{FF2B5EF4-FFF2-40B4-BE49-F238E27FC236}">
                <a16:creationId xmlns:a16="http://schemas.microsoft.com/office/drawing/2014/main" id="{29D137E7-5888-6C5B-92DD-3D9CA17976B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76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98669" name="Rectangle 13">
            <a:extLst>
              <a:ext uri="{FF2B5EF4-FFF2-40B4-BE49-F238E27FC236}">
                <a16:creationId xmlns:a16="http://schemas.microsoft.com/office/drawing/2014/main" id="{737D35C4-6852-2DDF-00E9-ECA3E1DCAA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29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98670" name="Rectangle 14">
            <a:extLst>
              <a:ext uri="{FF2B5EF4-FFF2-40B4-BE49-F238E27FC236}">
                <a16:creationId xmlns:a16="http://schemas.microsoft.com/office/drawing/2014/main" id="{77224404-36DD-FBC0-8E87-74E13BC88C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81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98671" name="Rectangle 15">
            <a:extLst>
              <a:ext uri="{FF2B5EF4-FFF2-40B4-BE49-F238E27FC236}">
                <a16:creationId xmlns:a16="http://schemas.microsoft.com/office/drawing/2014/main" id="{D3E3A9EF-B5C8-F1B6-BD49-9F69B7E57FF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3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98672" name="Rectangle 16">
            <a:extLst>
              <a:ext uri="{FF2B5EF4-FFF2-40B4-BE49-F238E27FC236}">
                <a16:creationId xmlns:a16="http://schemas.microsoft.com/office/drawing/2014/main" id="{A5114EE8-193D-A4BE-6DFE-5A574FB0479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86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98673" name="Rectangle 17">
            <a:extLst>
              <a:ext uri="{FF2B5EF4-FFF2-40B4-BE49-F238E27FC236}">
                <a16:creationId xmlns:a16="http://schemas.microsoft.com/office/drawing/2014/main" id="{0B7DFAEC-5A53-EF7D-3EB7-52CD75E9C39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38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98674" name="Rectangle 18">
            <a:extLst>
              <a:ext uri="{FF2B5EF4-FFF2-40B4-BE49-F238E27FC236}">
                <a16:creationId xmlns:a16="http://schemas.microsoft.com/office/drawing/2014/main" id="{16297D70-330D-69B4-F51C-4490852808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1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98675" name="Rectangle 19">
            <a:extLst>
              <a:ext uri="{FF2B5EF4-FFF2-40B4-BE49-F238E27FC236}">
                <a16:creationId xmlns:a16="http://schemas.microsoft.com/office/drawing/2014/main" id="{2D0C4F77-6478-7F97-AA8C-D8F2678399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43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98676" name="Rectangle 20">
            <a:extLst>
              <a:ext uri="{FF2B5EF4-FFF2-40B4-BE49-F238E27FC236}">
                <a16:creationId xmlns:a16="http://schemas.microsoft.com/office/drawing/2014/main" id="{A361CF47-00D0-BAE8-7FAF-1A970C449E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5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98677" name="Rectangle 21">
            <a:extLst>
              <a:ext uri="{FF2B5EF4-FFF2-40B4-BE49-F238E27FC236}">
                <a16:creationId xmlns:a16="http://schemas.microsoft.com/office/drawing/2014/main" id="{09521FB4-27B4-181B-80D3-E2D557922F4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48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98678" name="Rectangle 22">
            <a:extLst>
              <a:ext uri="{FF2B5EF4-FFF2-40B4-BE49-F238E27FC236}">
                <a16:creationId xmlns:a16="http://schemas.microsoft.com/office/drawing/2014/main" id="{6B59BA4D-A7DF-528F-A1CF-301E619FDCD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00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98679" name="Rectangle 23">
            <a:extLst>
              <a:ext uri="{FF2B5EF4-FFF2-40B4-BE49-F238E27FC236}">
                <a16:creationId xmlns:a16="http://schemas.microsoft.com/office/drawing/2014/main" id="{D9754AB5-0B12-AA2B-6EE9-F1956C98E4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53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98680" name="Rectangle 24">
            <a:extLst>
              <a:ext uri="{FF2B5EF4-FFF2-40B4-BE49-F238E27FC236}">
                <a16:creationId xmlns:a16="http://schemas.microsoft.com/office/drawing/2014/main" id="{C47624FD-5A31-7E87-4060-DB2EFB02171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05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98681" name="Rectangle 25">
            <a:extLst>
              <a:ext uri="{FF2B5EF4-FFF2-40B4-BE49-F238E27FC236}">
                <a16:creationId xmlns:a16="http://schemas.microsoft.com/office/drawing/2014/main" id="{DCC2D375-16FA-C7F9-980C-F8166F11D82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98682" name="Rectangle 26">
            <a:extLst>
              <a:ext uri="{FF2B5EF4-FFF2-40B4-BE49-F238E27FC236}">
                <a16:creationId xmlns:a16="http://schemas.microsoft.com/office/drawing/2014/main" id="{1848F3B6-564D-7C6B-2704-0AECB95AA3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10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98683" name="Rectangle 27">
            <a:extLst>
              <a:ext uri="{FF2B5EF4-FFF2-40B4-BE49-F238E27FC236}">
                <a16:creationId xmlns:a16="http://schemas.microsoft.com/office/drawing/2014/main" id="{CB63C24C-B90B-76FF-D66C-A2410848DF7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62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98684" name="Rectangle 28">
            <a:extLst>
              <a:ext uri="{FF2B5EF4-FFF2-40B4-BE49-F238E27FC236}">
                <a16:creationId xmlns:a16="http://schemas.microsoft.com/office/drawing/2014/main" id="{97CE1BEE-6E8B-2AFC-2ACB-A1FD38E8AE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15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98685" name="Rectangle 29">
            <a:extLst>
              <a:ext uri="{FF2B5EF4-FFF2-40B4-BE49-F238E27FC236}">
                <a16:creationId xmlns:a16="http://schemas.microsoft.com/office/drawing/2014/main" id="{5D3EFC44-B34A-A83D-AD86-54BB8C97A69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7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98686" name="Rectangle 30">
            <a:extLst>
              <a:ext uri="{FF2B5EF4-FFF2-40B4-BE49-F238E27FC236}">
                <a16:creationId xmlns:a16="http://schemas.microsoft.com/office/drawing/2014/main" id="{8B9B6BE8-38D1-A219-50F9-4B8E078CF8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9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98687" name="Rectangle 31">
            <a:extLst>
              <a:ext uri="{FF2B5EF4-FFF2-40B4-BE49-F238E27FC236}">
                <a16:creationId xmlns:a16="http://schemas.microsoft.com/office/drawing/2014/main" id="{C1BA5DCC-C789-1899-0BBC-F80BC7EB40E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2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98688" name="Rectangle 32">
            <a:extLst>
              <a:ext uri="{FF2B5EF4-FFF2-40B4-BE49-F238E27FC236}">
                <a16:creationId xmlns:a16="http://schemas.microsoft.com/office/drawing/2014/main" id="{578D85E4-6486-EAED-D2DC-104248735B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24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98689" name="Rectangle 33">
            <a:extLst>
              <a:ext uri="{FF2B5EF4-FFF2-40B4-BE49-F238E27FC236}">
                <a16:creationId xmlns:a16="http://schemas.microsoft.com/office/drawing/2014/main" id="{F2F7C9B9-B0C9-543B-12E6-D880DCFC5B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77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98690" name="Rectangle 34">
            <a:extLst>
              <a:ext uri="{FF2B5EF4-FFF2-40B4-BE49-F238E27FC236}">
                <a16:creationId xmlns:a16="http://schemas.microsoft.com/office/drawing/2014/main" id="{B8BF79FE-46CE-DE7D-072B-91165080D9F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29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98691" name="Rectangle 35">
            <a:extLst>
              <a:ext uri="{FF2B5EF4-FFF2-40B4-BE49-F238E27FC236}">
                <a16:creationId xmlns:a16="http://schemas.microsoft.com/office/drawing/2014/main" id="{158EF899-C011-689A-C8B9-7FD878EFA61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81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</p:spTree>
  </p:cSld>
  <p:clrMapOvr>
    <a:masterClrMapping/>
  </p:clrMapOvr>
  <p:transition advClick="0"/>
</p:sld>
</file>

<file path=ppt/slides/slide1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9682" name="Rectangle 2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0E75BB79-D98A-556D-CB71-206D84D7A1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1143000"/>
            <a:ext cx="8302625" cy="31242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На улицата</a:t>
            </a:r>
            <a:r>
              <a:rPr lang="es-ES" altLang="es-ES" sz="4400" dirty="0">
                <a:solidFill>
                  <a:srgbClr val="292929"/>
                </a:solidFill>
              </a:rPr>
              <a:t> …</a:t>
            </a:r>
          </a:p>
        </p:txBody>
      </p:sp>
      <p:sp>
        <p:nvSpPr>
          <p:cNvPr id="199683" name="Rectangle 3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924E44E3-0136-5AD4-3C86-81AF7513B10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533400"/>
            <a:ext cx="8302625" cy="6096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endParaRPr lang="es-ES" altLang="es-ES" sz="4800">
              <a:solidFill>
                <a:srgbClr val="CC3300"/>
              </a:solidFill>
            </a:endParaRPr>
          </a:p>
        </p:txBody>
      </p:sp>
      <p:sp>
        <p:nvSpPr>
          <p:cNvPr id="199684" name="Rectangle 4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A72EA65C-A8B5-7DAC-0E97-C5065BEC641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4267200"/>
            <a:ext cx="8302625" cy="20574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улицата</a:t>
            </a:r>
            <a:r>
              <a:rPr lang="es-ES" altLang="es-ES" sz="4400" dirty="0">
                <a:solidFill>
                  <a:srgbClr val="292929"/>
                </a:solidFill>
              </a:rPr>
              <a:t>  </a:t>
            </a:r>
            <a:r>
              <a:rPr lang="bg-BG" altLang="es-ES" sz="4400" dirty="0">
                <a:solidFill>
                  <a:srgbClr val="292929"/>
                </a:solidFill>
              </a:rPr>
              <a:t> ходя</a:t>
            </a:r>
            <a:r>
              <a:rPr lang="es-ES" altLang="es-ES" sz="4400" dirty="0">
                <a:solidFill>
                  <a:srgbClr val="292929"/>
                </a:solidFill>
              </a:rPr>
              <a:t>   </a:t>
            </a:r>
            <a:r>
              <a:rPr lang="bg-BG" altLang="es-ES" sz="4400" dirty="0">
                <a:solidFill>
                  <a:srgbClr val="292929"/>
                </a:solidFill>
              </a:rPr>
              <a:t>тротоара   по</a:t>
            </a:r>
            <a:r>
              <a:rPr lang="es-ES" altLang="es-ES" sz="4400" dirty="0">
                <a:solidFill>
                  <a:srgbClr val="292929"/>
                </a:solidFill>
              </a:rPr>
              <a:t>   </a:t>
            </a:r>
            <a:endParaRPr lang="bg-BG" altLang="es-ES" sz="4400" dirty="0">
              <a:solidFill>
                <a:srgbClr val="292929"/>
              </a:solidFill>
            </a:endParaRPr>
          </a:p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само</a:t>
            </a:r>
            <a:endParaRPr lang="es-ES" altLang="es-ES" sz="4400" dirty="0">
              <a:solidFill>
                <a:srgbClr val="292929"/>
              </a:solidFill>
            </a:endParaRPr>
          </a:p>
        </p:txBody>
      </p:sp>
      <p:sp>
        <p:nvSpPr>
          <p:cNvPr id="199685" name="Rectangle 5">
            <a:hlinkClick r:id="" action="ppaction://hlinkshowjump?jump=nextslide">
              <a:snd r:embed="rId3" name="arrow.wav"/>
            </a:hlinkClick>
            <a:extLst>
              <a:ext uri="{FF2B5EF4-FFF2-40B4-BE49-F238E27FC236}">
                <a16:creationId xmlns:a16="http://schemas.microsoft.com/office/drawing/2014/main" id="{93B3594C-C9E7-19A3-7691-83A5B758A5A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9400" y="4648200"/>
            <a:ext cx="1752600" cy="762000"/>
          </a:xfrm>
          <a:prstGeom prst="rect">
            <a:avLst/>
          </a:prstGeom>
          <a:solidFill>
            <a:schemeClr val="accent1">
              <a:alpha val="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99686" name="Rectangle 6">
            <a:extLst>
              <a:ext uri="{FF2B5EF4-FFF2-40B4-BE49-F238E27FC236}">
                <a16:creationId xmlns:a16="http://schemas.microsoft.com/office/drawing/2014/main" id="{D3FED864-CC50-BEC9-0CD5-C8103FC7954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62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99687" name="Rectangle 7">
            <a:extLst>
              <a:ext uri="{FF2B5EF4-FFF2-40B4-BE49-F238E27FC236}">
                <a16:creationId xmlns:a16="http://schemas.microsoft.com/office/drawing/2014/main" id="{613502EC-8B32-11BB-FB96-5C3048975B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14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99688" name="Rectangle 8">
            <a:extLst>
              <a:ext uri="{FF2B5EF4-FFF2-40B4-BE49-F238E27FC236}">
                <a16:creationId xmlns:a16="http://schemas.microsoft.com/office/drawing/2014/main" id="{0A0B7AAF-A757-2129-105D-CA77B0075F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67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99689" name="Rectangle 9">
            <a:extLst>
              <a:ext uri="{FF2B5EF4-FFF2-40B4-BE49-F238E27FC236}">
                <a16:creationId xmlns:a16="http://schemas.microsoft.com/office/drawing/2014/main" id="{73271B3C-625B-FACC-B87D-89D638908FB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9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99690" name="Rectangle 10">
            <a:extLst>
              <a:ext uri="{FF2B5EF4-FFF2-40B4-BE49-F238E27FC236}">
                <a16:creationId xmlns:a16="http://schemas.microsoft.com/office/drawing/2014/main" id="{66529416-1DE9-2F70-CF89-FBA7EB6AC6C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99691" name="Rectangle 11">
            <a:extLst>
              <a:ext uri="{FF2B5EF4-FFF2-40B4-BE49-F238E27FC236}">
                <a16:creationId xmlns:a16="http://schemas.microsoft.com/office/drawing/2014/main" id="{A4962FF9-E5BD-6FD8-3BD2-611D338998F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4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99692" name="Rectangle 12">
            <a:extLst>
              <a:ext uri="{FF2B5EF4-FFF2-40B4-BE49-F238E27FC236}">
                <a16:creationId xmlns:a16="http://schemas.microsoft.com/office/drawing/2014/main" id="{5AA256E8-07DE-4511-54D9-54FBC297E9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76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99693" name="Rectangle 13">
            <a:extLst>
              <a:ext uri="{FF2B5EF4-FFF2-40B4-BE49-F238E27FC236}">
                <a16:creationId xmlns:a16="http://schemas.microsoft.com/office/drawing/2014/main" id="{1769BD9C-4AC6-5115-1B9C-A63EFCF5CF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29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99694" name="Rectangle 14">
            <a:extLst>
              <a:ext uri="{FF2B5EF4-FFF2-40B4-BE49-F238E27FC236}">
                <a16:creationId xmlns:a16="http://schemas.microsoft.com/office/drawing/2014/main" id="{DE27175A-666B-4C4F-060A-C950F55A133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81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99695" name="Rectangle 15">
            <a:extLst>
              <a:ext uri="{FF2B5EF4-FFF2-40B4-BE49-F238E27FC236}">
                <a16:creationId xmlns:a16="http://schemas.microsoft.com/office/drawing/2014/main" id="{2B2D17E7-4CD2-4FC8-F486-B8B42204679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3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99696" name="Rectangle 16">
            <a:extLst>
              <a:ext uri="{FF2B5EF4-FFF2-40B4-BE49-F238E27FC236}">
                <a16:creationId xmlns:a16="http://schemas.microsoft.com/office/drawing/2014/main" id="{5C7643A1-870E-D4F4-FEA3-64F623C6D11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86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99697" name="Rectangle 17">
            <a:extLst>
              <a:ext uri="{FF2B5EF4-FFF2-40B4-BE49-F238E27FC236}">
                <a16:creationId xmlns:a16="http://schemas.microsoft.com/office/drawing/2014/main" id="{320CFC08-B054-912D-8060-ED1C71E246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38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99698" name="Rectangle 18">
            <a:extLst>
              <a:ext uri="{FF2B5EF4-FFF2-40B4-BE49-F238E27FC236}">
                <a16:creationId xmlns:a16="http://schemas.microsoft.com/office/drawing/2014/main" id="{089F3F89-D54D-47F2-3F99-1CC7807CBF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1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99699" name="Rectangle 19">
            <a:extLst>
              <a:ext uri="{FF2B5EF4-FFF2-40B4-BE49-F238E27FC236}">
                <a16:creationId xmlns:a16="http://schemas.microsoft.com/office/drawing/2014/main" id="{0A329B88-DEE0-FF18-5EE8-30D3E22E4BC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43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99700" name="Rectangle 20">
            <a:extLst>
              <a:ext uri="{FF2B5EF4-FFF2-40B4-BE49-F238E27FC236}">
                <a16:creationId xmlns:a16="http://schemas.microsoft.com/office/drawing/2014/main" id="{AC0B0E83-5A75-A7F1-9D55-B6B1207049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5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99701" name="Rectangle 21">
            <a:extLst>
              <a:ext uri="{FF2B5EF4-FFF2-40B4-BE49-F238E27FC236}">
                <a16:creationId xmlns:a16="http://schemas.microsoft.com/office/drawing/2014/main" id="{45FB7011-A18C-64B2-143B-315BEA032DA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48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99702" name="Rectangle 22">
            <a:extLst>
              <a:ext uri="{FF2B5EF4-FFF2-40B4-BE49-F238E27FC236}">
                <a16:creationId xmlns:a16="http://schemas.microsoft.com/office/drawing/2014/main" id="{7A8CCC22-9896-A17F-7247-BD21A6CF3E4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00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99703" name="Rectangle 23">
            <a:extLst>
              <a:ext uri="{FF2B5EF4-FFF2-40B4-BE49-F238E27FC236}">
                <a16:creationId xmlns:a16="http://schemas.microsoft.com/office/drawing/2014/main" id="{C268F877-AFAC-3AFA-5E8F-61BDB9E2834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53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99704" name="Rectangle 24">
            <a:extLst>
              <a:ext uri="{FF2B5EF4-FFF2-40B4-BE49-F238E27FC236}">
                <a16:creationId xmlns:a16="http://schemas.microsoft.com/office/drawing/2014/main" id="{40AE16AD-9CDD-C945-4AA0-4ABF5F1DF3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05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99705" name="Rectangle 25">
            <a:extLst>
              <a:ext uri="{FF2B5EF4-FFF2-40B4-BE49-F238E27FC236}">
                <a16:creationId xmlns:a16="http://schemas.microsoft.com/office/drawing/2014/main" id="{7B5EB245-B513-6868-6CD3-9EC183BAEC2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99706" name="Rectangle 26">
            <a:extLst>
              <a:ext uri="{FF2B5EF4-FFF2-40B4-BE49-F238E27FC236}">
                <a16:creationId xmlns:a16="http://schemas.microsoft.com/office/drawing/2014/main" id="{EF5111F9-B25B-BF42-72D7-C17B4628B58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10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99707" name="Rectangle 27">
            <a:extLst>
              <a:ext uri="{FF2B5EF4-FFF2-40B4-BE49-F238E27FC236}">
                <a16:creationId xmlns:a16="http://schemas.microsoft.com/office/drawing/2014/main" id="{5D4427A3-C438-5208-0F57-5CB7B31E610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62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99708" name="Rectangle 28">
            <a:extLst>
              <a:ext uri="{FF2B5EF4-FFF2-40B4-BE49-F238E27FC236}">
                <a16:creationId xmlns:a16="http://schemas.microsoft.com/office/drawing/2014/main" id="{7F818A7F-ABB4-0840-8F13-D093B532BD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15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99709" name="Rectangle 29">
            <a:extLst>
              <a:ext uri="{FF2B5EF4-FFF2-40B4-BE49-F238E27FC236}">
                <a16:creationId xmlns:a16="http://schemas.microsoft.com/office/drawing/2014/main" id="{39A7214F-C517-E0FB-F0EC-0B1547591D2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7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99710" name="Rectangle 30">
            <a:extLst>
              <a:ext uri="{FF2B5EF4-FFF2-40B4-BE49-F238E27FC236}">
                <a16:creationId xmlns:a16="http://schemas.microsoft.com/office/drawing/2014/main" id="{F67CD3C5-81B7-C5BC-6103-2EF5B844C4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9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99711" name="Rectangle 31">
            <a:extLst>
              <a:ext uri="{FF2B5EF4-FFF2-40B4-BE49-F238E27FC236}">
                <a16:creationId xmlns:a16="http://schemas.microsoft.com/office/drawing/2014/main" id="{45D6B7B4-B26F-41D1-303B-1EB17A66B4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2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99712" name="Rectangle 32">
            <a:extLst>
              <a:ext uri="{FF2B5EF4-FFF2-40B4-BE49-F238E27FC236}">
                <a16:creationId xmlns:a16="http://schemas.microsoft.com/office/drawing/2014/main" id="{10A61152-5E93-105D-B924-C6521B045F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24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99713" name="Rectangle 33">
            <a:extLst>
              <a:ext uri="{FF2B5EF4-FFF2-40B4-BE49-F238E27FC236}">
                <a16:creationId xmlns:a16="http://schemas.microsoft.com/office/drawing/2014/main" id="{1C1E675F-E06F-D386-5672-841D007EAE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77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99714" name="Rectangle 34">
            <a:extLst>
              <a:ext uri="{FF2B5EF4-FFF2-40B4-BE49-F238E27FC236}">
                <a16:creationId xmlns:a16="http://schemas.microsoft.com/office/drawing/2014/main" id="{F20209DE-05FD-4C27-A5FF-D5E59128E0D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29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99715" name="Rectangle 35">
            <a:extLst>
              <a:ext uri="{FF2B5EF4-FFF2-40B4-BE49-F238E27FC236}">
                <a16:creationId xmlns:a16="http://schemas.microsoft.com/office/drawing/2014/main" id="{21CC5008-5455-333D-B132-09E7A6F65E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81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</p:spTree>
  </p:cSld>
  <p:clrMapOvr>
    <a:masterClrMapping/>
  </p:clrMapOvr>
  <p:transition advClick="0"/>
</p:sld>
</file>

<file path=ppt/slides/slide1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0706" name="Rectangle 2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78BD1D93-D118-BDDE-88A5-B5812E9BA5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1143000"/>
            <a:ext cx="8302625" cy="31242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На улицата ходя</a:t>
            </a:r>
            <a:r>
              <a:rPr lang="es-ES" altLang="es-ES" sz="4400" dirty="0">
                <a:solidFill>
                  <a:srgbClr val="292929"/>
                </a:solidFill>
              </a:rPr>
              <a:t> …</a:t>
            </a:r>
          </a:p>
        </p:txBody>
      </p:sp>
      <p:sp>
        <p:nvSpPr>
          <p:cNvPr id="200707" name="Rectangle 3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CE47521C-CC9E-DE76-336F-6D80A6DC0D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533400"/>
            <a:ext cx="8302625" cy="6096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endParaRPr lang="es-ES" altLang="es-ES" sz="4800">
              <a:solidFill>
                <a:srgbClr val="CC3300"/>
              </a:solidFill>
            </a:endParaRPr>
          </a:p>
        </p:txBody>
      </p:sp>
      <p:sp>
        <p:nvSpPr>
          <p:cNvPr id="200708" name="Rectangle 4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5263A6E0-623B-254A-D7CA-3EEA45C60C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4267200"/>
            <a:ext cx="8302625" cy="20574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улицата</a:t>
            </a:r>
            <a:r>
              <a:rPr lang="es-ES" altLang="es-ES" sz="4400" dirty="0">
                <a:solidFill>
                  <a:srgbClr val="292929"/>
                </a:solidFill>
              </a:rPr>
              <a:t>  </a:t>
            </a:r>
            <a:r>
              <a:rPr lang="bg-BG" altLang="es-ES" sz="4400" dirty="0">
                <a:solidFill>
                  <a:srgbClr val="292929"/>
                </a:solidFill>
              </a:rPr>
              <a:t> ходя</a:t>
            </a:r>
            <a:r>
              <a:rPr lang="es-ES" altLang="es-ES" sz="4400" dirty="0">
                <a:solidFill>
                  <a:srgbClr val="292929"/>
                </a:solidFill>
              </a:rPr>
              <a:t>   </a:t>
            </a:r>
            <a:r>
              <a:rPr lang="bg-BG" altLang="es-ES" sz="4400" dirty="0">
                <a:solidFill>
                  <a:srgbClr val="292929"/>
                </a:solidFill>
              </a:rPr>
              <a:t>тротоара   по</a:t>
            </a:r>
            <a:r>
              <a:rPr lang="es-ES" altLang="es-ES" sz="4400" dirty="0">
                <a:solidFill>
                  <a:srgbClr val="292929"/>
                </a:solidFill>
              </a:rPr>
              <a:t>   </a:t>
            </a:r>
            <a:endParaRPr lang="bg-BG" altLang="es-ES" sz="4400" dirty="0">
              <a:solidFill>
                <a:srgbClr val="292929"/>
              </a:solidFill>
            </a:endParaRPr>
          </a:p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само</a:t>
            </a:r>
            <a:endParaRPr lang="es-ES" altLang="es-ES" sz="4400" dirty="0">
              <a:solidFill>
                <a:srgbClr val="292929"/>
              </a:solidFill>
            </a:endParaRPr>
          </a:p>
        </p:txBody>
      </p:sp>
      <p:sp>
        <p:nvSpPr>
          <p:cNvPr id="200709" name="Rectangle 5">
            <a:hlinkClick r:id="" action="ppaction://hlinkshowjump?jump=nextslide">
              <a:snd r:embed="rId3" name="arrow.wav"/>
            </a:hlinkClick>
            <a:extLst>
              <a:ext uri="{FF2B5EF4-FFF2-40B4-BE49-F238E27FC236}">
                <a16:creationId xmlns:a16="http://schemas.microsoft.com/office/drawing/2014/main" id="{01485820-FA03-69C4-FD46-01518D6EB9B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10000" y="5334000"/>
            <a:ext cx="1524000" cy="762000"/>
          </a:xfrm>
          <a:prstGeom prst="rect">
            <a:avLst/>
          </a:prstGeom>
          <a:solidFill>
            <a:schemeClr val="accent1">
              <a:alpha val="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00710" name="Rectangle 6">
            <a:extLst>
              <a:ext uri="{FF2B5EF4-FFF2-40B4-BE49-F238E27FC236}">
                <a16:creationId xmlns:a16="http://schemas.microsoft.com/office/drawing/2014/main" id="{361A7FE4-4B0E-00B9-0B65-0AE847379C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62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00711" name="Rectangle 7">
            <a:extLst>
              <a:ext uri="{FF2B5EF4-FFF2-40B4-BE49-F238E27FC236}">
                <a16:creationId xmlns:a16="http://schemas.microsoft.com/office/drawing/2014/main" id="{DFB9214B-7A8E-A4DA-549C-C778588D19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14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00712" name="Rectangle 8">
            <a:extLst>
              <a:ext uri="{FF2B5EF4-FFF2-40B4-BE49-F238E27FC236}">
                <a16:creationId xmlns:a16="http://schemas.microsoft.com/office/drawing/2014/main" id="{8F5FB139-9E39-1CD3-47BA-9E43CD62DD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67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00713" name="Rectangle 9">
            <a:extLst>
              <a:ext uri="{FF2B5EF4-FFF2-40B4-BE49-F238E27FC236}">
                <a16:creationId xmlns:a16="http://schemas.microsoft.com/office/drawing/2014/main" id="{E550A65D-BC39-4966-B2AD-3FF79CAD53B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9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00714" name="Rectangle 10">
            <a:extLst>
              <a:ext uri="{FF2B5EF4-FFF2-40B4-BE49-F238E27FC236}">
                <a16:creationId xmlns:a16="http://schemas.microsoft.com/office/drawing/2014/main" id="{C0957721-5C81-7D7F-C5A9-EEDFCA6A31E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00715" name="Rectangle 11">
            <a:extLst>
              <a:ext uri="{FF2B5EF4-FFF2-40B4-BE49-F238E27FC236}">
                <a16:creationId xmlns:a16="http://schemas.microsoft.com/office/drawing/2014/main" id="{4276F5C0-D6B1-12C3-D2EB-25F81E2B20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4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00716" name="Rectangle 12">
            <a:extLst>
              <a:ext uri="{FF2B5EF4-FFF2-40B4-BE49-F238E27FC236}">
                <a16:creationId xmlns:a16="http://schemas.microsoft.com/office/drawing/2014/main" id="{53DC7B6D-505F-436F-2843-FC6C681C52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76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00717" name="Rectangle 13">
            <a:extLst>
              <a:ext uri="{FF2B5EF4-FFF2-40B4-BE49-F238E27FC236}">
                <a16:creationId xmlns:a16="http://schemas.microsoft.com/office/drawing/2014/main" id="{B3430601-DEBE-C5EA-D1B7-717D6ED0DA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29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00718" name="Rectangle 14">
            <a:extLst>
              <a:ext uri="{FF2B5EF4-FFF2-40B4-BE49-F238E27FC236}">
                <a16:creationId xmlns:a16="http://schemas.microsoft.com/office/drawing/2014/main" id="{7544F2D6-9925-D108-D389-5823B041F2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81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00719" name="Rectangle 15">
            <a:extLst>
              <a:ext uri="{FF2B5EF4-FFF2-40B4-BE49-F238E27FC236}">
                <a16:creationId xmlns:a16="http://schemas.microsoft.com/office/drawing/2014/main" id="{C8D2E37C-2008-CDBD-9EC5-6570814F1B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3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00720" name="Rectangle 16">
            <a:extLst>
              <a:ext uri="{FF2B5EF4-FFF2-40B4-BE49-F238E27FC236}">
                <a16:creationId xmlns:a16="http://schemas.microsoft.com/office/drawing/2014/main" id="{F6435BA0-3BA2-CE34-6123-8583A35472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86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00721" name="Rectangle 17">
            <a:extLst>
              <a:ext uri="{FF2B5EF4-FFF2-40B4-BE49-F238E27FC236}">
                <a16:creationId xmlns:a16="http://schemas.microsoft.com/office/drawing/2014/main" id="{75E666AB-AE5A-2479-266C-69047A41DE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38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00722" name="Rectangle 18">
            <a:extLst>
              <a:ext uri="{FF2B5EF4-FFF2-40B4-BE49-F238E27FC236}">
                <a16:creationId xmlns:a16="http://schemas.microsoft.com/office/drawing/2014/main" id="{D1DCEC17-C2BE-8FFD-F1A5-85CA17FE23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1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00723" name="Rectangle 19">
            <a:extLst>
              <a:ext uri="{FF2B5EF4-FFF2-40B4-BE49-F238E27FC236}">
                <a16:creationId xmlns:a16="http://schemas.microsoft.com/office/drawing/2014/main" id="{4F5EB4B5-AB38-B295-21F7-FB7CAF1D0D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43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00724" name="Rectangle 20">
            <a:extLst>
              <a:ext uri="{FF2B5EF4-FFF2-40B4-BE49-F238E27FC236}">
                <a16:creationId xmlns:a16="http://schemas.microsoft.com/office/drawing/2014/main" id="{DCC86C91-96FE-E2F9-7DF8-CBBD602B6E9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5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00725" name="Rectangle 21">
            <a:extLst>
              <a:ext uri="{FF2B5EF4-FFF2-40B4-BE49-F238E27FC236}">
                <a16:creationId xmlns:a16="http://schemas.microsoft.com/office/drawing/2014/main" id="{2F1EA786-BCCA-7D4B-5A51-FCA0C5D9570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48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00726" name="Rectangle 22">
            <a:extLst>
              <a:ext uri="{FF2B5EF4-FFF2-40B4-BE49-F238E27FC236}">
                <a16:creationId xmlns:a16="http://schemas.microsoft.com/office/drawing/2014/main" id="{7D3DAC2D-BD28-8CF4-AEA5-CCC8B08F46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00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00727" name="Rectangle 23">
            <a:extLst>
              <a:ext uri="{FF2B5EF4-FFF2-40B4-BE49-F238E27FC236}">
                <a16:creationId xmlns:a16="http://schemas.microsoft.com/office/drawing/2014/main" id="{4C5F6921-C6DA-6006-893C-C1D5780718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53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00728" name="Rectangle 24">
            <a:extLst>
              <a:ext uri="{FF2B5EF4-FFF2-40B4-BE49-F238E27FC236}">
                <a16:creationId xmlns:a16="http://schemas.microsoft.com/office/drawing/2014/main" id="{5A2F9AF1-17DB-9135-C3DC-B4E1BE6C3E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05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00729" name="Rectangle 25">
            <a:extLst>
              <a:ext uri="{FF2B5EF4-FFF2-40B4-BE49-F238E27FC236}">
                <a16:creationId xmlns:a16="http://schemas.microsoft.com/office/drawing/2014/main" id="{CFC758A1-31D8-7D6A-27B6-A063BC8116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00730" name="Rectangle 26">
            <a:extLst>
              <a:ext uri="{FF2B5EF4-FFF2-40B4-BE49-F238E27FC236}">
                <a16:creationId xmlns:a16="http://schemas.microsoft.com/office/drawing/2014/main" id="{2D235EEC-03DB-348A-E135-3EA99F7ABA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10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00731" name="Rectangle 27">
            <a:extLst>
              <a:ext uri="{FF2B5EF4-FFF2-40B4-BE49-F238E27FC236}">
                <a16:creationId xmlns:a16="http://schemas.microsoft.com/office/drawing/2014/main" id="{B98E617A-779A-BEDF-1E50-EC28871966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62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00732" name="Rectangle 28">
            <a:extLst>
              <a:ext uri="{FF2B5EF4-FFF2-40B4-BE49-F238E27FC236}">
                <a16:creationId xmlns:a16="http://schemas.microsoft.com/office/drawing/2014/main" id="{201B1D5A-F657-DEC8-2464-67FA98B4B1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15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00733" name="Rectangle 29">
            <a:extLst>
              <a:ext uri="{FF2B5EF4-FFF2-40B4-BE49-F238E27FC236}">
                <a16:creationId xmlns:a16="http://schemas.microsoft.com/office/drawing/2014/main" id="{5F9287EB-1519-5DEA-4643-621E43EAEC5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7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00734" name="Rectangle 30">
            <a:extLst>
              <a:ext uri="{FF2B5EF4-FFF2-40B4-BE49-F238E27FC236}">
                <a16:creationId xmlns:a16="http://schemas.microsoft.com/office/drawing/2014/main" id="{0DF60AD1-73D0-BBA2-3064-390BC60D591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9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00735" name="Rectangle 31">
            <a:extLst>
              <a:ext uri="{FF2B5EF4-FFF2-40B4-BE49-F238E27FC236}">
                <a16:creationId xmlns:a16="http://schemas.microsoft.com/office/drawing/2014/main" id="{216EA1AF-54B7-C320-10AF-7EF5971AF4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2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00736" name="Rectangle 32">
            <a:extLst>
              <a:ext uri="{FF2B5EF4-FFF2-40B4-BE49-F238E27FC236}">
                <a16:creationId xmlns:a16="http://schemas.microsoft.com/office/drawing/2014/main" id="{300913A7-3308-4B26-D0CC-F62C64C4C1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24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00737" name="Rectangle 33">
            <a:extLst>
              <a:ext uri="{FF2B5EF4-FFF2-40B4-BE49-F238E27FC236}">
                <a16:creationId xmlns:a16="http://schemas.microsoft.com/office/drawing/2014/main" id="{8133F9B4-8ED5-280C-8583-A547FE3476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77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00738" name="Rectangle 34">
            <a:extLst>
              <a:ext uri="{FF2B5EF4-FFF2-40B4-BE49-F238E27FC236}">
                <a16:creationId xmlns:a16="http://schemas.microsoft.com/office/drawing/2014/main" id="{009CD6ED-F188-57AF-9F67-729B101B9B9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29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00739" name="Rectangle 35">
            <a:extLst>
              <a:ext uri="{FF2B5EF4-FFF2-40B4-BE49-F238E27FC236}">
                <a16:creationId xmlns:a16="http://schemas.microsoft.com/office/drawing/2014/main" id="{F4442A8E-6E16-D253-8C3B-B4F058F723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81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</p:spTree>
  </p:cSld>
  <p:clrMapOvr>
    <a:masterClrMapping/>
  </p:clrMapOvr>
  <p:transition advClick="0"/>
</p:sld>
</file>

<file path=ppt/slides/slide1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1730" name="Rectangle 2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50CD0A91-A07B-A98B-D752-4DE6EBD4DE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1143000"/>
            <a:ext cx="8302625" cy="31242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На улицата ходя само</a:t>
            </a:r>
            <a:r>
              <a:rPr lang="es-ES" altLang="es-ES" sz="4400" dirty="0">
                <a:solidFill>
                  <a:srgbClr val="292929"/>
                </a:solidFill>
              </a:rPr>
              <a:t> …</a:t>
            </a:r>
          </a:p>
        </p:txBody>
      </p:sp>
      <p:sp>
        <p:nvSpPr>
          <p:cNvPr id="201731" name="Rectangle 3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1A8F2A18-1A9A-1E66-7F9A-8C31157D69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533400"/>
            <a:ext cx="8302625" cy="6096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endParaRPr lang="es-ES" altLang="es-ES" sz="4800">
              <a:solidFill>
                <a:srgbClr val="CC3300"/>
              </a:solidFill>
            </a:endParaRPr>
          </a:p>
        </p:txBody>
      </p:sp>
      <p:sp>
        <p:nvSpPr>
          <p:cNvPr id="201732" name="Rectangle 4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7ED93B81-CCEA-1972-FE95-80147AEC7B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4267200"/>
            <a:ext cx="8302625" cy="20574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улицата</a:t>
            </a:r>
            <a:r>
              <a:rPr lang="es-ES" altLang="es-ES" sz="4400" dirty="0">
                <a:solidFill>
                  <a:srgbClr val="292929"/>
                </a:solidFill>
              </a:rPr>
              <a:t>  </a:t>
            </a:r>
            <a:r>
              <a:rPr lang="bg-BG" altLang="es-ES" sz="4400" dirty="0">
                <a:solidFill>
                  <a:srgbClr val="292929"/>
                </a:solidFill>
              </a:rPr>
              <a:t> ходя</a:t>
            </a:r>
            <a:r>
              <a:rPr lang="es-ES" altLang="es-ES" sz="4400" dirty="0">
                <a:solidFill>
                  <a:srgbClr val="292929"/>
                </a:solidFill>
              </a:rPr>
              <a:t>   </a:t>
            </a:r>
            <a:r>
              <a:rPr lang="bg-BG" altLang="es-ES" sz="4400" dirty="0">
                <a:solidFill>
                  <a:srgbClr val="292929"/>
                </a:solidFill>
              </a:rPr>
              <a:t>тротоара   по</a:t>
            </a:r>
            <a:r>
              <a:rPr lang="es-ES" altLang="es-ES" sz="4400" dirty="0">
                <a:solidFill>
                  <a:srgbClr val="292929"/>
                </a:solidFill>
              </a:rPr>
              <a:t>   </a:t>
            </a:r>
            <a:endParaRPr lang="bg-BG" altLang="es-ES" sz="4400" dirty="0">
              <a:solidFill>
                <a:srgbClr val="292929"/>
              </a:solidFill>
            </a:endParaRPr>
          </a:p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само</a:t>
            </a:r>
            <a:endParaRPr lang="es-ES" altLang="es-ES" sz="4400" dirty="0">
              <a:solidFill>
                <a:srgbClr val="292929"/>
              </a:solidFill>
            </a:endParaRPr>
          </a:p>
        </p:txBody>
      </p:sp>
      <p:sp>
        <p:nvSpPr>
          <p:cNvPr id="201733" name="Rectangle 5">
            <a:hlinkClick r:id="" action="ppaction://hlinkshowjump?jump=nextslide">
              <a:snd r:embed="rId3" name="arrow.wav"/>
            </a:hlinkClick>
            <a:extLst>
              <a:ext uri="{FF2B5EF4-FFF2-40B4-BE49-F238E27FC236}">
                <a16:creationId xmlns:a16="http://schemas.microsoft.com/office/drawing/2014/main" id="{99F4FF26-2574-446D-B0F7-1523D961895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67600" y="4572000"/>
            <a:ext cx="838200" cy="762000"/>
          </a:xfrm>
          <a:prstGeom prst="rect">
            <a:avLst/>
          </a:prstGeom>
          <a:solidFill>
            <a:schemeClr val="accent1">
              <a:alpha val="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01734" name="Rectangle 6">
            <a:extLst>
              <a:ext uri="{FF2B5EF4-FFF2-40B4-BE49-F238E27FC236}">
                <a16:creationId xmlns:a16="http://schemas.microsoft.com/office/drawing/2014/main" id="{65F8BEEA-AAFE-81BA-21B7-BB2ED4C2959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62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01735" name="Rectangle 7">
            <a:extLst>
              <a:ext uri="{FF2B5EF4-FFF2-40B4-BE49-F238E27FC236}">
                <a16:creationId xmlns:a16="http://schemas.microsoft.com/office/drawing/2014/main" id="{572E5050-C5A7-6D63-1FE2-816DBCE335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14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01736" name="Rectangle 8">
            <a:extLst>
              <a:ext uri="{FF2B5EF4-FFF2-40B4-BE49-F238E27FC236}">
                <a16:creationId xmlns:a16="http://schemas.microsoft.com/office/drawing/2014/main" id="{719B7BFA-08F2-4162-E8BB-7167622904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67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01737" name="Rectangle 9">
            <a:extLst>
              <a:ext uri="{FF2B5EF4-FFF2-40B4-BE49-F238E27FC236}">
                <a16:creationId xmlns:a16="http://schemas.microsoft.com/office/drawing/2014/main" id="{1FB13DA8-CE3B-156A-FC8C-2ADA77BC8D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9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01738" name="Rectangle 10">
            <a:extLst>
              <a:ext uri="{FF2B5EF4-FFF2-40B4-BE49-F238E27FC236}">
                <a16:creationId xmlns:a16="http://schemas.microsoft.com/office/drawing/2014/main" id="{A3C3A52F-38A4-7574-D044-83C4FAA256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01739" name="Rectangle 11">
            <a:extLst>
              <a:ext uri="{FF2B5EF4-FFF2-40B4-BE49-F238E27FC236}">
                <a16:creationId xmlns:a16="http://schemas.microsoft.com/office/drawing/2014/main" id="{54F930AB-2523-99CD-43F3-0BBCFFAB396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4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01740" name="Rectangle 12">
            <a:extLst>
              <a:ext uri="{FF2B5EF4-FFF2-40B4-BE49-F238E27FC236}">
                <a16:creationId xmlns:a16="http://schemas.microsoft.com/office/drawing/2014/main" id="{D2AB722C-53E4-0AD5-6F79-27A64E69EC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76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01741" name="Rectangle 13">
            <a:extLst>
              <a:ext uri="{FF2B5EF4-FFF2-40B4-BE49-F238E27FC236}">
                <a16:creationId xmlns:a16="http://schemas.microsoft.com/office/drawing/2014/main" id="{2035073E-73C3-0A4E-E83D-DAE85762D32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29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01742" name="Rectangle 14">
            <a:extLst>
              <a:ext uri="{FF2B5EF4-FFF2-40B4-BE49-F238E27FC236}">
                <a16:creationId xmlns:a16="http://schemas.microsoft.com/office/drawing/2014/main" id="{6C583C53-B576-FBC8-4DD7-E6FF009B0D9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81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01743" name="Rectangle 15">
            <a:extLst>
              <a:ext uri="{FF2B5EF4-FFF2-40B4-BE49-F238E27FC236}">
                <a16:creationId xmlns:a16="http://schemas.microsoft.com/office/drawing/2014/main" id="{F84191A9-5FB0-9AC7-1714-4053FD090EE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3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01744" name="Rectangle 16">
            <a:extLst>
              <a:ext uri="{FF2B5EF4-FFF2-40B4-BE49-F238E27FC236}">
                <a16:creationId xmlns:a16="http://schemas.microsoft.com/office/drawing/2014/main" id="{868B9CB1-8941-2966-3F39-4167FB2E5C2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86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01745" name="Rectangle 17">
            <a:extLst>
              <a:ext uri="{FF2B5EF4-FFF2-40B4-BE49-F238E27FC236}">
                <a16:creationId xmlns:a16="http://schemas.microsoft.com/office/drawing/2014/main" id="{5B0C6938-723F-47F0-3FA4-570EB09D89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38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01746" name="Rectangle 18">
            <a:extLst>
              <a:ext uri="{FF2B5EF4-FFF2-40B4-BE49-F238E27FC236}">
                <a16:creationId xmlns:a16="http://schemas.microsoft.com/office/drawing/2014/main" id="{6241DBDC-1B8B-68E5-022E-064108F2CFE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1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01747" name="Rectangle 19">
            <a:extLst>
              <a:ext uri="{FF2B5EF4-FFF2-40B4-BE49-F238E27FC236}">
                <a16:creationId xmlns:a16="http://schemas.microsoft.com/office/drawing/2014/main" id="{109818D1-3277-0200-E8B0-DC6843FAA47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43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01748" name="Rectangle 20">
            <a:extLst>
              <a:ext uri="{FF2B5EF4-FFF2-40B4-BE49-F238E27FC236}">
                <a16:creationId xmlns:a16="http://schemas.microsoft.com/office/drawing/2014/main" id="{5C686461-EA8B-2C3C-ED6A-665146C929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5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01749" name="Rectangle 21">
            <a:extLst>
              <a:ext uri="{FF2B5EF4-FFF2-40B4-BE49-F238E27FC236}">
                <a16:creationId xmlns:a16="http://schemas.microsoft.com/office/drawing/2014/main" id="{8F0D076A-9530-1EEE-6271-D42D0DAC2B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48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01750" name="Rectangle 22">
            <a:extLst>
              <a:ext uri="{FF2B5EF4-FFF2-40B4-BE49-F238E27FC236}">
                <a16:creationId xmlns:a16="http://schemas.microsoft.com/office/drawing/2014/main" id="{CC06BCBF-0181-9896-1E31-7CAE75AF35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00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01751" name="Rectangle 23">
            <a:extLst>
              <a:ext uri="{FF2B5EF4-FFF2-40B4-BE49-F238E27FC236}">
                <a16:creationId xmlns:a16="http://schemas.microsoft.com/office/drawing/2014/main" id="{A5864915-3416-2B26-1422-2AB1C3668DA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53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01752" name="Rectangle 24">
            <a:extLst>
              <a:ext uri="{FF2B5EF4-FFF2-40B4-BE49-F238E27FC236}">
                <a16:creationId xmlns:a16="http://schemas.microsoft.com/office/drawing/2014/main" id="{EC9B053B-0837-5A2A-0992-F6CBA3CDD2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05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01753" name="Rectangle 25">
            <a:extLst>
              <a:ext uri="{FF2B5EF4-FFF2-40B4-BE49-F238E27FC236}">
                <a16:creationId xmlns:a16="http://schemas.microsoft.com/office/drawing/2014/main" id="{2D8FFEC7-D1FB-FCA3-4C4F-C3CD667500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01754" name="Rectangle 26">
            <a:extLst>
              <a:ext uri="{FF2B5EF4-FFF2-40B4-BE49-F238E27FC236}">
                <a16:creationId xmlns:a16="http://schemas.microsoft.com/office/drawing/2014/main" id="{EADE69F6-B263-DEE5-351C-6C54D1E9C39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10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01755" name="Rectangle 27">
            <a:extLst>
              <a:ext uri="{FF2B5EF4-FFF2-40B4-BE49-F238E27FC236}">
                <a16:creationId xmlns:a16="http://schemas.microsoft.com/office/drawing/2014/main" id="{61DC8EE7-8464-EF55-DEE9-027524F5F4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62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01756" name="Rectangle 28">
            <a:extLst>
              <a:ext uri="{FF2B5EF4-FFF2-40B4-BE49-F238E27FC236}">
                <a16:creationId xmlns:a16="http://schemas.microsoft.com/office/drawing/2014/main" id="{709FDA5F-07C1-5EC1-19BB-329AE7D0C3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15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01757" name="Rectangle 29">
            <a:extLst>
              <a:ext uri="{FF2B5EF4-FFF2-40B4-BE49-F238E27FC236}">
                <a16:creationId xmlns:a16="http://schemas.microsoft.com/office/drawing/2014/main" id="{0CC66256-4B3F-4AD7-B76A-9A66DCC75D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7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01758" name="Rectangle 30">
            <a:extLst>
              <a:ext uri="{FF2B5EF4-FFF2-40B4-BE49-F238E27FC236}">
                <a16:creationId xmlns:a16="http://schemas.microsoft.com/office/drawing/2014/main" id="{BE02073D-2D1F-AE93-6A40-96F1CC9AF8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9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01759" name="Rectangle 31">
            <a:extLst>
              <a:ext uri="{FF2B5EF4-FFF2-40B4-BE49-F238E27FC236}">
                <a16:creationId xmlns:a16="http://schemas.microsoft.com/office/drawing/2014/main" id="{04B1E551-FD39-41A2-7311-CD0708B7F08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2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01760" name="Rectangle 32">
            <a:extLst>
              <a:ext uri="{FF2B5EF4-FFF2-40B4-BE49-F238E27FC236}">
                <a16:creationId xmlns:a16="http://schemas.microsoft.com/office/drawing/2014/main" id="{68A87305-866A-5BEA-AD54-264C64F58D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24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01761" name="Rectangle 33">
            <a:extLst>
              <a:ext uri="{FF2B5EF4-FFF2-40B4-BE49-F238E27FC236}">
                <a16:creationId xmlns:a16="http://schemas.microsoft.com/office/drawing/2014/main" id="{40B56AC5-7B90-DF3A-7170-784AE7F27C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77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01762" name="Rectangle 34">
            <a:extLst>
              <a:ext uri="{FF2B5EF4-FFF2-40B4-BE49-F238E27FC236}">
                <a16:creationId xmlns:a16="http://schemas.microsoft.com/office/drawing/2014/main" id="{E2111B76-FB36-2088-5444-4BB0D5D205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29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01763" name="Rectangle 35">
            <a:extLst>
              <a:ext uri="{FF2B5EF4-FFF2-40B4-BE49-F238E27FC236}">
                <a16:creationId xmlns:a16="http://schemas.microsoft.com/office/drawing/2014/main" id="{A14028F6-2BEE-D389-EE07-8613BE1AAC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81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</p:spTree>
  </p:cSld>
  <p:clrMapOvr>
    <a:masterClrMapping/>
  </p:clrMapOvr>
  <p:transition advClick="0"/>
</p:sld>
</file>

<file path=ppt/slides/slide1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2754" name="Rectangle 2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4A7A3906-C8F7-BACD-0EDB-E3EA49D685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1143000"/>
            <a:ext cx="8302625" cy="31242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На улицата ходя само</a:t>
            </a:r>
            <a:r>
              <a:rPr lang="es-ES" altLang="es-ES" sz="4400" dirty="0">
                <a:solidFill>
                  <a:srgbClr val="292929"/>
                </a:solidFill>
              </a:rPr>
              <a:t> </a:t>
            </a:r>
            <a:r>
              <a:rPr lang="bg-BG" altLang="es-ES" sz="4400" dirty="0">
                <a:solidFill>
                  <a:srgbClr val="292929"/>
                </a:solidFill>
              </a:rPr>
              <a:t>по</a:t>
            </a:r>
            <a:r>
              <a:rPr lang="es-ES" altLang="es-ES" sz="4400" dirty="0">
                <a:solidFill>
                  <a:srgbClr val="292929"/>
                </a:solidFill>
              </a:rPr>
              <a:t>…</a:t>
            </a:r>
          </a:p>
        </p:txBody>
      </p:sp>
      <p:sp>
        <p:nvSpPr>
          <p:cNvPr id="202755" name="Rectangle 3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93518409-2A58-4F51-1878-4B2109319E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533400"/>
            <a:ext cx="8302625" cy="6096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endParaRPr lang="es-ES" altLang="es-ES" sz="4800">
              <a:solidFill>
                <a:srgbClr val="CC3300"/>
              </a:solidFill>
            </a:endParaRPr>
          </a:p>
        </p:txBody>
      </p:sp>
      <p:sp>
        <p:nvSpPr>
          <p:cNvPr id="202756" name="Rectangle 4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38EE9165-9B5F-1577-2C1F-E25DF295B5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4267200"/>
            <a:ext cx="8302625" cy="20574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улицата</a:t>
            </a:r>
            <a:r>
              <a:rPr lang="es-ES" altLang="es-ES" sz="4400" dirty="0">
                <a:solidFill>
                  <a:srgbClr val="292929"/>
                </a:solidFill>
              </a:rPr>
              <a:t>  </a:t>
            </a:r>
            <a:r>
              <a:rPr lang="bg-BG" altLang="es-ES" sz="4400" dirty="0">
                <a:solidFill>
                  <a:srgbClr val="292929"/>
                </a:solidFill>
              </a:rPr>
              <a:t> ходя</a:t>
            </a:r>
            <a:r>
              <a:rPr lang="es-ES" altLang="es-ES" sz="4400" dirty="0">
                <a:solidFill>
                  <a:srgbClr val="292929"/>
                </a:solidFill>
              </a:rPr>
              <a:t>   </a:t>
            </a:r>
            <a:r>
              <a:rPr lang="bg-BG" altLang="es-ES" sz="4400" dirty="0">
                <a:solidFill>
                  <a:srgbClr val="292929"/>
                </a:solidFill>
              </a:rPr>
              <a:t>тротоара   по</a:t>
            </a:r>
            <a:r>
              <a:rPr lang="es-ES" altLang="es-ES" sz="4400" dirty="0">
                <a:solidFill>
                  <a:srgbClr val="292929"/>
                </a:solidFill>
              </a:rPr>
              <a:t>   </a:t>
            </a:r>
            <a:endParaRPr lang="bg-BG" altLang="es-ES" sz="4400" dirty="0">
              <a:solidFill>
                <a:srgbClr val="292929"/>
              </a:solidFill>
            </a:endParaRPr>
          </a:p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само</a:t>
            </a:r>
            <a:endParaRPr lang="es-ES" altLang="es-ES" sz="4400" dirty="0">
              <a:solidFill>
                <a:srgbClr val="292929"/>
              </a:solidFill>
            </a:endParaRPr>
          </a:p>
        </p:txBody>
      </p:sp>
      <p:sp>
        <p:nvSpPr>
          <p:cNvPr id="202757" name="Rectangle 5">
            <a:hlinkClick r:id="" action="ppaction://hlinkshowjump?jump=nextslide">
              <a:snd r:embed="rId3" name="arrow.wav"/>
            </a:hlinkClick>
            <a:extLst>
              <a:ext uri="{FF2B5EF4-FFF2-40B4-BE49-F238E27FC236}">
                <a16:creationId xmlns:a16="http://schemas.microsoft.com/office/drawing/2014/main" id="{39FE0D80-3154-3F48-8CE0-B351115FCE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48200" y="4568019"/>
            <a:ext cx="2438400" cy="762000"/>
          </a:xfrm>
          <a:prstGeom prst="rect">
            <a:avLst/>
          </a:prstGeom>
          <a:solidFill>
            <a:schemeClr val="accent1">
              <a:alpha val="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02758" name="Rectangle 6">
            <a:extLst>
              <a:ext uri="{FF2B5EF4-FFF2-40B4-BE49-F238E27FC236}">
                <a16:creationId xmlns:a16="http://schemas.microsoft.com/office/drawing/2014/main" id="{074AE1B7-35B3-CC53-7DF2-ED8032E5C8E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62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02759" name="Rectangle 7">
            <a:extLst>
              <a:ext uri="{FF2B5EF4-FFF2-40B4-BE49-F238E27FC236}">
                <a16:creationId xmlns:a16="http://schemas.microsoft.com/office/drawing/2014/main" id="{BE35C732-4D5F-9B52-71A2-1EBD6DAB28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14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02760" name="Rectangle 8">
            <a:extLst>
              <a:ext uri="{FF2B5EF4-FFF2-40B4-BE49-F238E27FC236}">
                <a16:creationId xmlns:a16="http://schemas.microsoft.com/office/drawing/2014/main" id="{86ADBD40-98E5-D53A-CEFD-A4EB7D71775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67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02761" name="Rectangle 9">
            <a:extLst>
              <a:ext uri="{FF2B5EF4-FFF2-40B4-BE49-F238E27FC236}">
                <a16:creationId xmlns:a16="http://schemas.microsoft.com/office/drawing/2014/main" id="{C46C61E8-8DA8-48F6-9F73-4B8D416CFC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9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02762" name="Rectangle 10">
            <a:extLst>
              <a:ext uri="{FF2B5EF4-FFF2-40B4-BE49-F238E27FC236}">
                <a16:creationId xmlns:a16="http://schemas.microsoft.com/office/drawing/2014/main" id="{811D82BD-5D38-466D-19AC-991507EF70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02763" name="Rectangle 11">
            <a:extLst>
              <a:ext uri="{FF2B5EF4-FFF2-40B4-BE49-F238E27FC236}">
                <a16:creationId xmlns:a16="http://schemas.microsoft.com/office/drawing/2014/main" id="{EAFCC178-C3C6-7E23-BDC1-925BE1DF547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4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02764" name="Rectangle 12">
            <a:extLst>
              <a:ext uri="{FF2B5EF4-FFF2-40B4-BE49-F238E27FC236}">
                <a16:creationId xmlns:a16="http://schemas.microsoft.com/office/drawing/2014/main" id="{9EB976CA-4850-E05E-6881-F8E4CC1018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76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02765" name="Rectangle 13">
            <a:extLst>
              <a:ext uri="{FF2B5EF4-FFF2-40B4-BE49-F238E27FC236}">
                <a16:creationId xmlns:a16="http://schemas.microsoft.com/office/drawing/2014/main" id="{EFA42AAD-2010-8923-8FE7-3D88B40333A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29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02766" name="Rectangle 14">
            <a:extLst>
              <a:ext uri="{FF2B5EF4-FFF2-40B4-BE49-F238E27FC236}">
                <a16:creationId xmlns:a16="http://schemas.microsoft.com/office/drawing/2014/main" id="{FF90217B-C693-0D80-0B2D-9C8E170A80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81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02767" name="Rectangle 15">
            <a:extLst>
              <a:ext uri="{FF2B5EF4-FFF2-40B4-BE49-F238E27FC236}">
                <a16:creationId xmlns:a16="http://schemas.microsoft.com/office/drawing/2014/main" id="{FEEABC76-89EE-1C78-86D7-E944F1455A9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3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02768" name="Rectangle 16">
            <a:extLst>
              <a:ext uri="{FF2B5EF4-FFF2-40B4-BE49-F238E27FC236}">
                <a16:creationId xmlns:a16="http://schemas.microsoft.com/office/drawing/2014/main" id="{E85A17BA-68E2-06F3-25DD-B626FC59B73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86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02769" name="Rectangle 17">
            <a:extLst>
              <a:ext uri="{FF2B5EF4-FFF2-40B4-BE49-F238E27FC236}">
                <a16:creationId xmlns:a16="http://schemas.microsoft.com/office/drawing/2014/main" id="{73026A07-8520-8231-9582-5F78835F9B7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38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02770" name="Rectangle 18">
            <a:extLst>
              <a:ext uri="{FF2B5EF4-FFF2-40B4-BE49-F238E27FC236}">
                <a16:creationId xmlns:a16="http://schemas.microsoft.com/office/drawing/2014/main" id="{25671BC3-E520-BFD7-DBD0-24908CD690B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1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02771" name="Rectangle 19">
            <a:extLst>
              <a:ext uri="{FF2B5EF4-FFF2-40B4-BE49-F238E27FC236}">
                <a16:creationId xmlns:a16="http://schemas.microsoft.com/office/drawing/2014/main" id="{26B74F95-5B6D-4F8A-6E65-3101BC1106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43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02772" name="Rectangle 20">
            <a:extLst>
              <a:ext uri="{FF2B5EF4-FFF2-40B4-BE49-F238E27FC236}">
                <a16:creationId xmlns:a16="http://schemas.microsoft.com/office/drawing/2014/main" id="{00F638C8-A354-5125-F2F0-4C9E4C77917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5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02773" name="Rectangle 21">
            <a:extLst>
              <a:ext uri="{FF2B5EF4-FFF2-40B4-BE49-F238E27FC236}">
                <a16:creationId xmlns:a16="http://schemas.microsoft.com/office/drawing/2014/main" id="{40F5F89D-3C4B-A654-184E-EE4A63142A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48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02774" name="Rectangle 22">
            <a:extLst>
              <a:ext uri="{FF2B5EF4-FFF2-40B4-BE49-F238E27FC236}">
                <a16:creationId xmlns:a16="http://schemas.microsoft.com/office/drawing/2014/main" id="{AD3AD646-7535-3E0D-1207-3BC60FCA54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00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02775" name="Rectangle 23">
            <a:extLst>
              <a:ext uri="{FF2B5EF4-FFF2-40B4-BE49-F238E27FC236}">
                <a16:creationId xmlns:a16="http://schemas.microsoft.com/office/drawing/2014/main" id="{D00F08A5-0BEE-0B55-271F-4CB84CD897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53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02776" name="Rectangle 24">
            <a:extLst>
              <a:ext uri="{FF2B5EF4-FFF2-40B4-BE49-F238E27FC236}">
                <a16:creationId xmlns:a16="http://schemas.microsoft.com/office/drawing/2014/main" id="{CB95A4F1-1756-8B09-E48D-AD2C50D4BA9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05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02777" name="Rectangle 25">
            <a:extLst>
              <a:ext uri="{FF2B5EF4-FFF2-40B4-BE49-F238E27FC236}">
                <a16:creationId xmlns:a16="http://schemas.microsoft.com/office/drawing/2014/main" id="{FD56BCF5-7BD1-077B-03E1-16C292617C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02778" name="Rectangle 26">
            <a:extLst>
              <a:ext uri="{FF2B5EF4-FFF2-40B4-BE49-F238E27FC236}">
                <a16:creationId xmlns:a16="http://schemas.microsoft.com/office/drawing/2014/main" id="{B39DE15C-4E53-01B2-8D73-6EE1ED0D55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10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02779" name="Rectangle 27">
            <a:extLst>
              <a:ext uri="{FF2B5EF4-FFF2-40B4-BE49-F238E27FC236}">
                <a16:creationId xmlns:a16="http://schemas.microsoft.com/office/drawing/2014/main" id="{2C65EE17-12D3-20F9-2A19-8DF4021AEA8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62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02780" name="Rectangle 28">
            <a:extLst>
              <a:ext uri="{FF2B5EF4-FFF2-40B4-BE49-F238E27FC236}">
                <a16:creationId xmlns:a16="http://schemas.microsoft.com/office/drawing/2014/main" id="{ED3F8B4F-FAF0-0DFD-E937-5A68599A9DC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15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02781" name="Rectangle 29">
            <a:extLst>
              <a:ext uri="{FF2B5EF4-FFF2-40B4-BE49-F238E27FC236}">
                <a16:creationId xmlns:a16="http://schemas.microsoft.com/office/drawing/2014/main" id="{92F7557E-7946-DCE8-58E8-8CD46440A2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7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02782" name="Rectangle 30">
            <a:extLst>
              <a:ext uri="{FF2B5EF4-FFF2-40B4-BE49-F238E27FC236}">
                <a16:creationId xmlns:a16="http://schemas.microsoft.com/office/drawing/2014/main" id="{FBC546F8-2D60-CFB1-EBCA-F9B18EDC5C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9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02783" name="Rectangle 31">
            <a:extLst>
              <a:ext uri="{FF2B5EF4-FFF2-40B4-BE49-F238E27FC236}">
                <a16:creationId xmlns:a16="http://schemas.microsoft.com/office/drawing/2014/main" id="{3CB8208D-F1B8-9091-6C29-7B04BF1C6C1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2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02784" name="Rectangle 32">
            <a:extLst>
              <a:ext uri="{FF2B5EF4-FFF2-40B4-BE49-F238E27FC236}">
                <a16:creationId xmlns:a16="http://schemas.microsoft.com/office/drawing/2014/main" id="{50C80C4D-B83F-FF90-C4BA-A3E549ABBAC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24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02785" name="Rectangle 33">
            <a:extLst>
              <a:ext uri="{FF2B5EF4-FFF2-40B4-BE49-F238E27FC236}">
                <a16:creationId xmlns:a16="http://schemas.microsoft.com/office/drawing/2014/main" id="{2CE1C359-974E-74BD-2269-9EAC1FAA952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77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02786" name="Rectangle 34">
            <a:extLst>
              <a:ext uri="{FF2B5EF4-FFF2-40B4-BE49-F238E27FC236}">
                <a16:creationId xmlns:a16="http://schemas.microsoft.com/office/drawing/2014/main" id="{529E4F8B-6157-67BB-7AB6-0C2CE9F189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29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02787" name="Rectangle 35">
            <a:extLst>
              <a:ext uri="{FF2B5EF4-FFF2-40B4-BE49-F238E27FC236}">
                <a16:creationId xmlns:a16="http://schemas.microsoft.com/office/drawing/2014/main" id="{E9015DF9-7FFB-E154-580A-86C8BF17E5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81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</p:spTree>
  </p:cSld>
  <p:clrMapOvr>
    <a:masterClrMapping/>
  </p:clrMapOvr>
  <p:transition advClick="0"/>
</p:sld>
</file>

<file path=ppt/slides/slide1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3778" name="Rectangle 2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32CC36F5-162D-51D7-488B-21B6699F6B5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1143000"/>
            <a:ext cx="8302625" cy="31242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На улицата ходя само по </a:t>
            </a:r>
          </a:p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тротоара</a:t>
            </a:r>
            <a:r>
              <a:rPr lang="es-ES" altLang="es-ES" sz="4400" dirty="0">
                <a:solidFill>
                  <a:srgbClr val="292929"/>
                </a:solidFill>
              </a:rPr>
              <a:t>.</a:t>
            </a:r>
          </a:p>
        </p:txBody>
      </p:sp>
      <p:sp>
        <p:nvSpPr>
          <p:cNvPr id="203779" name="Rectangle 3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6D8F315F-7E03-E550-7B31-10A581E6642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533400"/>
            <a:ext cx="8302625" cy="6096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endParaRPr lang="es-ES" altLang="es-ES" sz="4800">
              <a:solidFill>
                <a:srgbClr val="CC3300"/>
              </a:solidFill>
            </a:endParaRPr>
          </a:p>
        </p:txBody>
      </p:sp>
      <p:sp>
        <p:nvSpPr>
          <p:cNvPr id="203780" name="Rectangle 4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5DB02565-A94E-AA98-3397-92CA72E8041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4267200"/>
            <a:ext cx="8302625" cy="20574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endParaRPr lang="es-ES" altLang="es-ES" sz="4400">
              <a:solidFill>
                <a:srgbClr val="292929"/>
              </a:solidFill>
            </a:endParaRPr>
          </a:p>
        </p:txBody>
      </p:sp>
      <p:sp>
        <p:nvSpPr>
          <p:cNvPr id="203781" name="Rectangle 6">
            <a:extLst>
              <a:ext uri="{FF2B5EF4-FFF2-40B4-BE49-F238E27FC236}">
                <a16:creationId xmlns:a16="http://schemas.microsoft.com/office/drawing/2014/main" id="{D41D2DDC-99EA-7E9F-DB76-9C86B5A30DF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62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03782" name="Rectangle 7">
            <a:extLst>
              <a:ext uri="{FF2B5EF4-FFF2-40B4-BE49-F238E27FC236}">
                <a16:creationId xmlns:a16="http://schemas.microsoft.com/office/drawing/2014/main" id="{D90EA702-423D-F9C0-7F67-FA211DB1A78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14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03783" name="Rectangle 8">
            <a:extLst>
              <a:ext uri="{FF2B5EF4-FFF2-40B4-BE49-F238E27FC236}">
                <a16:creationId xmlns:a16="http://schemas.microsoft.com/office/drawing/2014/main" id="{8C09BFA6-363D-1B17-FFA1-8AF14267091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67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03784" name="Rectangle 9">
            <a:extLst>
              <a:ext uri="{FF2B5EF4-FFF2-40B4-BE49-F238E27FC236}">
                <a16:creationId xmlns:a16="http://schemas.microsoft.com/office/drawing/2014/main" id="{AE474F69-920A-042E-364F-FC1F6D144B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9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03785" name="Rectangle 10">
            <a:extLst>
              <a:ext uri="{FF2B5EF4-FFF2-40B4-BE49-F238E27FC236}">
                <a16:creationId xmlns:a16="http://schemas.microsoft.com/office/drawing/2014/main" id="{48D2C00B-C4F6-9C53-3605-8D769A299C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03786" name="Rectangle 11">
            <a:extLst>
              <a:ext uri="{FF2B5EF4-FFF2-40B4-BE49-F238E27FC236}">
                <a16:creationId xmlns:a16="http://schemas.microsoft.com/office/drawing/2014/main" id="{B282F5B4-9E23-7E62-5E4F-447B52386E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4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03787" name="Rectangle 12">
            <a:extLst>
              <a:ext uri="{FF2B5EF4-FFF2-40B4-BE49-F238E27FC236}">
                <a16:creationId xmlns:a16="http://schemas.microsoft.com/office/drawing/2014/main" id="{EFE1ED50-BCA3-950E-AB7A-2D4EE6B003F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76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03788" name="Rectangle 13">
            <a:extLst>
              <a:ext uri="{FF2B5EF4-FFF2-40B4-BE49-F238E27FC236}">
                <a16:creationId xmlns:a16="http://schemas.microsoft.com/office/drawing/2014/main" id="{5D8C0CEE-404C-D0A7-AB4E-D850E60AEF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29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03789" name="Rectangle 14">
            <a:extLst>
              <a:ext uri="{FF2B5EF4-FFF2-40B4-BE49-F238E27FC236}">
                <a16:creationId xmlns:a16="http://schemas.microsoft.com/office/drawing/2014/main" id="{4AC53BB2-D82D-2161-1EA9-942CB04929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81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03790" name="Rectangle 15">
            <a:extLst>
              <a:ext uri="{FF2B5EF4-FFF2-40B4-BE49-F238E27FC236}">
                <a16:creationId xmlns:a16="http://schemas.microsoft.com/office/drawing/2014/main" id="{CA16AFC5-6A6B-C9CE-00B6-5021C1C56F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3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03791" name="Rectangle 16">
            <a:extLst>
              <a:ext uri="{FF2B5EF4-FFF2-40B4-BE49-F238E27FC236}">
                <a16:creationId xmlns:a16="http://schemas.microsoft.com/office/drawing/2014/main" id="{85E55C73-D3D2-63ED-07FB-76016D7C3B0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86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03792" name="Rectangle 17">
            <a:extLst>
              <a:ext uri="{FF2B5EF4-FFF2-40B4-BE49-F238E27FC236}">
                <a16:creationId xmlns:a16="http://schemas.microsoft.com/office/drawing/2014/main" id="{FE44AFB5-E810-8BD1-73C4-D0759A74F5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38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03793" name="Rectangle 18">
            <a:extLst>
              <a:ext uri="{FF2B5EF4-FFF2-40B4-BE49-F238E27FC236}">
                <a16:creationId xmlns:a16="http://schemas.microsoft.com/office/drawing/2014/main" id="{D04438DA-B82E-FB5B-F856-3F47C5B336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1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03794" name="Rectangle 19">
            <a:extLst>
              <a:ext uri="{FF2B5EF4-FFF2-40B4-BE49-F238E27FC236}">
                <a16:creationId xmlns:a16="http://schemas.microsoft.com/office/drawing/2014/main" id="{3FF75400-FC73-83B2-114D-DF5FA6D368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43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03795" name="Rectangle 20">
            <a:extLst>
              <a:ext uri="{FF2B5EF4-FFF2-40B4-BE49-F238E27FC236}">
                <a16:creationId xmlns:a16="http://schemas.microsoft.com/office/drawing/2014/main" id="{5876C181-B84F-802D-C53A-2982CA8BEAB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5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03796" name="Rectangle 21">
            <a:extLst>
              <a:ext uri="{FF2B5EF4-FFF2-40B4-BE49-F238E27FC236}">
                <a16:creationId xmlns:a16="http://schemas.microsoft.com/office/drawing/2014/main" id="{C51A87CB-C570-D876-FC74-C9F2DCA52C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48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03797" name="Rectangle 22">
            <a:extLst>
              <a:ext uri="{FF2B5EF4-FFF2-40B4-BE49-F238E27FC236}">
                <a16:creationId xmlns:a16="http://schemas.microsoft.com/office/drawing/2014/main" id="{0F538069-C0BF-FD23-84B6-C8307B861A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00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03798" name="Rectangle 23">
            <a:extLst>
              <a:ext uri="{FF2B5EF4-FFF2-40B4-BE49-F238E27FC236}">
                <a16:creationId xmlns:a16="http://schemas.microsoft.com/office/drawing/2014/main" id="{BBD4421E-7E7E-5ED0-2B67-D6AF5A301AB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53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03799" name="Rectangle 24">
            <a:extLst>
              <a:ext uri="{FF2B5EF4-FFF2-40B4-BE49-F238E27FC236}">
                <a16:creationId xmlns:a16="http://schemas.microsoft.com/office/drawing/2014/main" id="{66ADC246-99AA-8383-72B8-387E3B7EB1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05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03800" name="Rectangle 25">
            <a:extLst>
              <a:ext uri="{FF2B5EF4-FFF2-40B4-BE49-F238E27FC236}">
                <a16:creationId xmlns:a16="http://schemas.microsoft.com/office/drawing/2014/main" id="{B4380003-E44C-1F43-0EE4-99885B488F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03801" name="Rectangle 26">
            <a:extLst>
              <a:ext uri="{FF2B5EF4-FFF2-40B4-BE49-F238E27FC236}">
                <a16:creationId xmlns:a16="http://schemas.microsoft.com/office/drawing/2014/main" id="{D1211393-580C-586F-0C5A-4CB74AABB0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10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03802" name="Rectangle 27">
            <a:extLst>
              <a:ext uri="{FF2B5EF4-FFF2-40B4-BE49-F238E27FC236}">
                <a16:creationId xmlns:a16="http://schemas.microsoft.com/office/drawing/2014/main" id="{F0703428-7B4A-666E-0C77-05AE9DA476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62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03803" name="Rectangle 28">
            <a:extLst>
              <a:ext uri="{FF2B5EF4-FFF2-40B4-BE49-F238E27FC236}">
                <a16:creationId xmlns:a16="http://schemas.microsoft.com/office/drawing/2014/main" id="{7466EFE0-337C-2A23-8894-890562F355A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15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03804" name="Rectangle 29">
            <a:extLst>
              <a:ext uri="{FF2B5EF4-FFF2-40B4-BE49-F238E27FC236}">
                <a16:creationId xmlns:a16="http://schemas.microsoft.com/office/drawing/2014/main" id="{9048AD52-F3ED-EDCD-3E66-4A4ADBCF45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7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03805" name="Rectangle 30">
            <a:extLst>
              <a:ext uri="{FF2B5EF4-FFF2-40B4-BE49-F238E27FC236}">
                <a16:creationId xmlns:a16="http://schemas.microsoft.com/office/drawing/2014/main" id="{2F928A1E-DC35-7F59-1E6F-A70F9A4DCC1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9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03806" name="Rectangle 31">
            <a:extLst>
              <a:ext uri="{FF2B5EF4-FFF2-40B4-BE49-F238E27FC236}">
                <a16:creationId xmlns:a16="http://schemas.microsoft.com/office/drawing/2014/main" id="{659B3806-1824-1D21-E3EA-8FF23F2421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2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03807" name="Rectangle 32">
            <a:extLst>
              <a:ext uri="{FF2B5EF4-FFF2-40B4-BE49-F238E27FC236}">
                <a16:creationId xmlns:a16="http://schemas.microsoft.com/office/drawing/2014/main" id="{7142C7CE-5401-FC25-D8A0-82737AEAAB1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24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03808" name="Rectangle 33">
            <a:extLst>
              <a:ext uri="{FF2B5EF4-FFF2-40B4-BE49-F238E27FC236}">
                <a16:creationId xmlns:a16="http://schemas.microsoft.com/office/drawing/2014/main" id="{3E0055E6-1C5F-A19E-9E9B-62AB1701927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77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03809" name="Rectangle 34">
            <a:extLst>
              <a:ext uri="{FF2B5EF4-FFF2-40B4-BE49-F238E27FC236}">
                <a16:creationId xmlns:a16="http://schemas.microsoft.com/office/drawing/2014/main" id="{9ECC52CC-4D2F-FBF2-6580-B25CB20695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29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03810" name="Rectangle 35">
            <a:extLst>
              <a:ext uri="{FF2B5EF4-FFF2-40B4-BE49-F238E27FC236}">
                <a16:creationId xmlns:a16="http://schemas.microsoft.com/office/drawing/2014/main" id="{D1AFBC1B-5C6E-CB20-8D45-46D13C0405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81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pic>
        <p:nvPicPr>
          <p:cNvPr id="203811" name="Picture 36">
            <a:extLst>
              <a:ext uri="{FF2B5EF4-FFF2-40B4-BE49-F238E27FC236}">
                <a16:creationId xmlns:a16="http://schemas.microsoft.com/office/drawing/2014/main" id="{52797B6E-E078-1EEC-5D64-E3905D911AE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10000" y="4572000"/>
            <a:ext cx="1524000" cy="15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608741" name="Line 37">
            <a:hlinkClick r:id="" action="ppaction://hlinkshowjump?jump=nextslide"/>
            <a:extLst>
              <a:ext uri="{FF2B5EF4-FFF2-40B4-BE49-F238E27FC236}">
                <a16:creationId xmlns:a16="http://schemas.microsoft.com/office/drawing/2014/main" id="{6517A488-335C-B646-4881-E41D83F36547}"/>
              </a:ext>
            </a:extLst>
          </p:cNvPr>
          <p:cNvSpPr>
            <a:spLocks noChangeShapeType="1"/>
          </p:cNvSpPr>
          <p:nvPr/>
        </p:nvSpPr>
        <p:spPr bwMode="auto">
          <a:xfrm>
            <a:off x="8153400" y="5943600"/>
            <a:ext cx="381000" cy="0"/>
          </a:xfrm>
          <a:prstGeom prst="line">
            <a:avLst/>
          </a:prstGeom>
          <a:noFill/>
          <a:ln w="139700">
            <a:solidFill>
              <a:srgbClr val="A5002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ES"/>
          </a:p>
        </p:txBody>
      </p:sp>
    </p:spTree>
  </p:cSld>
  <p:clrMapOvr>
    <a:masterClrMapping/>
  </p:clrMapOvr>
  <p:transition advClick="0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087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Left)">
                                      <p:cBhvr>
                                        <p:cTn id="7" dur="500"/>
                                        <p:tgtEl>
                                          <p:spTgt spid="16087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802" name="Rectangle 2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4CB64464-C7A5-2C8F-B87F-2D34430CD46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1143000"/>
            <a:ext cx="8302625" cy="31242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Вчера</a:t>
            </a:r>
            <a:r>
              <a:rPr lang="es-ES" altLang="es-ES" sz="4400" dirty="0">
                <a:solidFill>
                  <a:srgbClr val="292929"/>
                </a:solidFill>
              </a:rPr>
              <a:t> …</a:t>
            </a:r>
          </a:p>
        </p:txBody>
      </p:sp>
      <p:sp>
        <p:nvSpPr>
          <p:cNvPr id="204803" name="Rectangle 3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6DFF8599-94A4-5F39-C90A-8C756242540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533400"/>
            <a:ext cx="8302625" cy="6096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endParaRPr lang="es-ES" altLang="es-ES" sz="4800">
              <a:solidFill>
                <a:srgbClr val="CC3300"/>
              </a:solidFill>
            </a:endParaRPr>
          </a:p>
        </p:txBody>
      </p:sp>
      <p:sp>
        <p:nvSpPr>
          <p:cNvPr id="204804" name="Rectangle 4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96FAC915-8F4C-909D-3B0E-78713B2085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4267200"/>
            <a:ext cx="8302625" cy="20574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es-ES" altLang="es-ES" sz="4400" dirty="0">
                <a:solidFill>
                  <a:srgbClr val="292929"/>
                </a:solidFill>
              </a:rPr>
              <a:t> </a:t>
            </a:r>
            <a:r>
              <a:rPr lang="bg-BG" altLang="es-ES" sz="4400" dirty="0">
                <a:solidFill>
                  <a:srgbClr val="292929"/>
                </a:solidFill>
              </a:rPr>
              <a:t>на</a:t>
            </a:r>
            <a:r>
              <a:rPr lang="es-ES" altLang="es-ES" sz="4400" dirty="0">
                <a:solidFill>
                  <a:srgbClr val="292929"/>
                </a:solidFill>
              </a:rPr>
              <a:t>  </a:t>
            </a:r>
            <a:r>
              <a:rPr lang="bg-BG" altLang="es-ES" sz="4400" dirty="0">
                <a:solidFill>
                  <a:srgbClr val="292929"/>
                </a:solidFill>
              </a:rPr>
              <a:t>плажа</a:t>
            </a:r>
            <a:r>
              <a:rPr lang="es-ES" altLang="es-ES" sz="4400" dirty="0">
                <a:solidFill>
                  <a:srgbClr val="292929"/>
                </a:solidFill>
              </a:rPr>
              <a:t>   </a:t>
            </a:r>
            <a:r>
              <a:rPr lang="bg-BG" altLang="es-ES" sz="4400" dirty="0">
                <a:solidFill>
                  <a:srgbClr val="292929"/>
                </a:solidFill>
              </a:rPr>
              <a:t>играх</a:t>
            </a:r>
            <a:r>
              <a:rPr lang="es-ES" altLang="es-ES" sz="4400" dirty="0">
                <a:solidFill>
                  <a:srgbClr val="292929"/>
                </a:solidFill>
              </a:rPr>
              <a:t>   </a:t>
            </a:r>
            <a:r>
              <a:rPr lang="bg-BG" altLang="es-ES" sz="4400" dirty="0">
                <a:solidFill>
                  <a:srgbClr val="292929"/>
                </a:solidFill>
              </a:rPr>
              <a:t>футбол</a:t>
            </a:r>
            <a:r>
              <a:rPr lang="es-ES" altLang="es-ES" sz="4400" dirty="0">
                <a:solidFill>
                  <a:srgbClr val="292929"/>
                </a:solidFill>
              </a:rPr>
              <a:t>   </a:t>
            </a:r>
            <a:r>
              <a:rPr lang="bg-BG" altLang="es-ES" sz="4400" dirty="0">
                <a:solidFill>
                  <a:srgbClr val="292929"/>
                </a:solidFill>
              </a:rPr>
              <a:t>на</a:t>
            </a:r>
            <a:r>
              <a:rPr lang="es-ES" altLang="es-ES" sz="4400" dirty="0">
                <a:solidFill>
                  <a:srgbClr val="292929"/>
                </a:solidFill>
              </a:rPr>
              <a:t>  </a:t>
            </a:r>
          </a:p>
        </p:txBody>
      </p:sp>
      <p:sp>
        <p:nvSpPr>
          <p:cNvPr id="204805" name="Rectangle 5">
            <a:hlinkClick r:id="" action="ppaction://hlinkshowjump?jump=nextslide">
              <a:snd r:embed="rId3" name="arrow.wav"/>
            </a:hlinkClick>
            <a:extLst>
              <a:ext uri="{FF2B5EF4-FFF2-40B4-BE49-F238E27FC236}">
                <a16:creationId xmlns:a16="http://schemas.microsoft.com/office/drawing/2014/main" id="{50BE09F3-4419-1F8D-C6E0-4023F4421F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29000" y="5029200"/>
            <a:ext cx="1828800" cy="762000"/>
          </a:xfrm>
          <a:prstGeom prst="rect">
            <a:avLst/>
          </a:prstGeom>
          <a:solidFill>
            <a:schemeClr val="accent1">
              <a:alpha val="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04806" name="Rectangle 6">
            <a:extLst>
              <a:ext uri="{FF2B5EF4-FFF2-40B4-BE49-F238E27FC236}">
                <a16:creationId xmlns:a16="http://schemas.microsoft.com/office/drawing/2014/main" id="{2017899C-AFD6-D9BE-268B-BA841227EE9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62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04807" name="Rectangle 7">
            <a:extLst>
              <a:ext uri="{FF2B5EF4-FFF2-40B4-BE49-F238E27FC236}">
                <a16:creationId xmlns:a16="http://schemas.microsoft.com/office/drawing/2014/main" id="{99D4E013-21B2-6200-12D5-690D0AC964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14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04808" name="Rectangle 8">
            <a:extLst>
              <a:ext uri="{FF2B5EF4-FFF2-40B4-BE49-F238E27FC236}">
                <a16:creationId xmlns:a16="http://schemas.microsoft.com/office/drawing/2014/main" id="{26E74EE0-4738-0C07-BB70-CC3C752598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67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04809" name="Rectangle 9">
            <a:extLst>
              <a:ext uri="{FF2B5EF4-FFF2-40B4-BE49-F238E27FC236}">
                <a16:creationId xmlns:a16="http://schemas.microsoft.com/office/drawing/2014/main" id="{56F06E61-9C93-1A8A-3E1A-8A028477B40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9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04810" name="Rectangle 10">
            <a:extLst>
              <a:ext uri="{FF2B5EF4-FFF2-40B4-BE49-F238E27FC236}">
                <a16:creationId xmlns:a16="http://schemas.microsoft.com/office/drawing/2014/main" id="{97F156E0-00E2-0C5E-04B1-9C79E8AA5CC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04811" name="Rectangle 11">
            <a:extLst>
              <a:ext uri="{FF2B5EF4-FFF2-40B4-BE49-F238E27FC236}">
                <a16:creationId xmlns:a16="http://schemas.microsoft.com/office/drawing/2014/main" id="{14186553-31D3-5509-1EAE-8E57465A92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4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04812" name="Rectangle 12">
            <a:extLst>
              <a:ext uri="{FF2B5EF4-FFF2-40B4-BE49-F238E27FC236}">
                <a16:creationId xmlns:a16="http://schemas.microsoft.com/office/drawing/2014/main" id="{F490A4C2-C296-C6DD-56CA-E62F9025726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76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04813" name="Rectangle 13">
            <a:extLst>
              <a:ext uri="{FF2B5EF4-FFF2-40B4-BE49-F238E27FC236}">
                <a16:creationId xmlns:a16="http://schemas.microsoft.com/office/drawing/2014/main" id="{23C08728-CED7-E7D3-2C62-36D432BDE20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29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04814" name="Rectangle 14">
            <a:extLst>
              <a:ext uri="{FF2B5EF4-FFF2-40B4-BE49-F238E27FC236}">
                <a16:creationId xmlns:a16="http://schemas.microsoft.com/office/drawing/2014/main" id="{E6318163-A60D-A508-52F7-71AADBFD3D8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81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04815" name="Rectangle 15">
            <a:extLst>
              <a:ext uri="{FF2B5EF4-FFF2-40B4-BE49-F238E27FC236}">
                <a16:creationId xmlns:a16="http://schemas.microsoft.com/office/drawing/2014/main" id="{9ED2D44B-C693-6381-012A-EC65B998077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3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04816" name="Rectangle 16">
            <a:extLst>
              <a:ext uri="{FF2B5EF4-FFF2-40B4-BE49-F238E27FC236}">
                <a16:creationId xmlns:a16="http://schemas.microsoft.com/office/drawing/2014/main" id="{3F33EA93-DAA5-DE25-837A-8E5E4AD73E6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86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04817" name="Rectangle 17">
            <a:extLst>
              <a:ext uri="{FF2B5EF4-FFF2-40B4-BE49-F238E27FC236}">
                <a16:creationId xmlns:a16="http://schemas.microsoft.com/office/drawing/2014/main" id="{19C91504-6A5B-405B-8082-D660C5C4B4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38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04818" name="Rectangle 18">
            <a:extLst>
              <a:ext uri="{FF2B5EF4-FFF2-40B4-BE49-F238E27FC236}">
                <a16:creationId xmlns:a16="http://schemas.microsoft.com/office/drawing/2014/main" id="{FAFF236B-5203-5C9E-A286-792FFE3B5C9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1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04819" name="Rectangle 19">
            <a:extLst>
              <a:ext uri="{FF2B5EF4-FFF2-40B4-BE49-F238E27FC236}">
                <a16:creationId xmlns:a16="http://schemas.microsoft.com/office/drawing/2014/main" id="{0EA97D17-0BC2-ADC5-61C8-BE6E70CF6E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43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04820" name="Rectangle 20">
            <a:extLst>
              <a:ext uri="{FF2B5EF4-FFF2-40B4-BE49-F238E27FC236}">
                <a16:creationId xmlns:a16="http://schemas.microsoft.com/office/drawing/2014/main" id="{594C9607-75BE-E3AA-2279-49CC93CB5C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5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04821" name="Rectangle 21">
            <a:extLst>
              <a:ext uri="{FF2B5EF4-FFF2-40B4-BE49-F238E27FC236}">
                <a16:creationId xmlns:a16="http://schemas.microsoft.com/office/drawing/2014/main" id="{E5CD6B3D-E512-E6E4-FDCA-D7170F3FDB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48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04822" name="Rectangle 22">
            <a:extLst>
              <a:ext uri="{FF2B5EF4-FFF2-40B4-BE49-F238E27FC236}">
                <a16:creationId xmlns:a16="http://schemas.microsoft.com/office/drawing/2014/main" id="{B011799E-AEC9-0A1C-EE85-76679CCB42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00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04823" name="Rectangle 23">
            <a:extLst>
              <a:ext uri="{FF2B5EF4-FFF2-40B4-BE49-F238E27FC236}">
                <a16:creationId xmlns:a16="http://schemas.microsoft.com/office/drawing/2014/main" id="{F19C3EAD-ECB3-5035-12C8-1381E86642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53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04824" name="Rectangle 24">
            <a:extLst>
              <a:ext uri="{FF2B5EF4-FFF2-40B4-BE49-F238E27FC236}">
                <a16:creationId xmlns:a16="http://schemas.microsoft.com/office/drawing/2014/main" id="{59C029C8-BEB5-CA33-B45B-E33410CCFEF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05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04825" name="Rectangle 25">
            <a:extLst>
              <a:ext uri="{FF2B5EF4-FFF2-40B4-BE49-F238E27FC236}">
                <a16:creationId xmlns:a16="http://schemas.microsoft.com/office/drawing/2014/main" id="{BD83AB94-BAC1-19B7-596A-E424D9E2F2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04826" name="Rectangle 26">
            <a:extLst>
              <a:ext uri="{FF2B5EF4-FFF2-40B4-BE49-F238E27FC236}">
                <a16:creationId xmlns:a16="http://schemas.microsoft.com/office/drawing/2014/main" id="{DFE7D541-7008-4327-DC7F-D2F7F8A62E2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10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04827" name="Rectangle 27">
            <a:extLst>
              <a:ext uri="{FF2B5EF4-FFF2-40B4-BE49-F238E27FC236}">
                <a16:creationId xmlns:a16="http://schemas.microsoft.com/office/drawing/2014/main" id="{1269D59D-B4D9-E8A6-5A81-FE0F6EC3E6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62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04828" name="Rectangle 28">
            <a:extLst>
              <a:ext uri="{FF2B5EF4-FFF2-40B4-BE49-F238E27FC236}">
                <a16:creationId xmlns:a16="http://schemas.microsoft.com/office/drawing/2014/main" id="{527EF3ED-09C9-3D4E-A7A3-5A26EB65B1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15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04829" name="Rectangle 29">
            <a:extLst>
              <a:ext uri="{FF2B5EF4-FFF2-40B4-BE49-F238E27FC236}">
                <a16:creationId xmlns:a16="http://schemas.microsoft.com/office/drawing/2014/main" id="{3337E4AB-49C8-54C9-CB03-70561846C4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7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04830" name="Rectangle 30">
            <a:extLst>
              <a:ext uri="{FF2B5EF4-FFF2-40B4-BE49-F238E27FC236}">
                <a16:creationId xmlns:a16="http://schemas.microsoft.com/office/drawing/2014/main" id="{2C58D6A5-CD93-65C3-9DFB-ADA6E91F139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9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04831" name="Rectangle 31">
            <a:extLst>
              <a:ext uri="{FF2B5EF4-FFF2-40B4-BE49-F238E27FC236}">
                <a16:creationId xmlns:a16="http://schemas.microsoft.com/office/drawing/2014/main" id="{FC30AB3C-FB1F-47EA-5B33-F9AD1E3E24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2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04832" name="Rectangle 32">
            <a:extLst>
              <a:ext uri="{FF2B5EF4-FFF2-40B4-BE49-F238E27FC236}">
                <a16:creationId xmlns:a16="http://schemas.microsoft.com/office/drawing/2014/main" id="{E239FED6-D364-C4CA-77EF-3497EE44D4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24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04833" name="Rectangle 33">
            <a:extLst>
              <a:ext uri="{FF2B5EF4-FFF2-40B4-BE49-F238E27FC236}">
                <a16:creationId xmlns:a16="http://schemas.microsoft.com/office/drawing/2014/main" id="{C9D777C3-F776-E8DC-7394-A2673B73C2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77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04834" name="Rectangle 34">
            <a:extLst>
              <a:ext uri="{FF2B5EF4-FFF2-40B4-BE49-F238E27FC236}">
                <a16:creationId xmlns:a16="http://schemas.microsoft.com/office/drawing/2014/main" id="{D6821FAB-AD7F-3F71-6A77-1137D4D2BD6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29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04835" name="Rectangle 35">
            <a:extLst>
              <a:ext uri="{FF2B5EF4-FFF2-40B4-BE49-F238E27FC236}">
                <a16:creationId xmlns:a16="http://schemas.microsoft.com/office/drawing/2014/main" id="{6A64484F-29C5-09AE-94A3-55BEBD7A8A3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81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</p:spTree>
  </p:cSld>
  <p:clrMapOvr>
    <a:masterClrMapping/>
  </p:clrMapOvr>
  <p:transition advClick="0"/>
</p:sld>
</file>

<file path=ppt/slides/slide1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826" name="Rectangle 2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0CC09B10-94F2-BFAA-957B-24E5CEE1A6B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1143000"/>
            <a:ext cx="8302625" cy="31242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Вчера играх</a:t>
            </a:r>
            <a:r>
              <a:rPr lang="es-ES" altLang="es-ES" sz="4400" dirty="0">
                <a:solidFill>
                  <a:srgbClr val="292929"/>
                </a:solidFill>
              </a:rPr>
              <a:t> …</a:t>
            </a:r>
          </a:p>
        </p:txBody>
      </p:sp>
      <p:sp>
        <p:nvSpPr>
          <p:cNvPr id="205827" name="Rectangle 3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240361D8-C8D5-6483-1F91-35317F3D14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533400"/>
            <a:ext cx="8302625" cy="6096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endParaRPr lang="es-ES" altLang="es-ES" sz="4800">
              <a:solidFill>
                <a:srgbClr val="CC3300"/>
              </a:solidFill>
            </a:endParaRPr>
          </a:p>
        </p:txBody>
      </p:sp>
      <p:sp>
        <p:nvSpPr>
          <p:cNvPr id="205828" name="Rectangle 4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D0C9A268-6C83-1F97-34F3-D163391688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4267200"/>
            <a:ext cx="8302625" cy="20574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es-ES" altLang="es-ES" sz="4400" dirty="0">
                <a:solidFill>
                  <a:srgbClr val="292929"/>
                </a:solidFill>
              </a:rPr>
              <a:t> </a:t>
            </a:r>
            <a:r>
              <a:rPr lang="bg-BG" altLang="es-ES" sz="4400" dirty="0">
                <a:solidFill>
                  <a:srgbClr val="292929"/>
                </a:solidFill>
              </a:rPr>
              <a:t>на</a:t>
            </a:r>
            <a:r>
              <a:rPr lang="es-ES" altLang="es-ES" sz="4400" dirty="0">
                <a:solidFill>
                  <a:srgbClr val="292929"/>
                </a:solidFill>
              </a:rPr>
              <a:t>  </a:t>
            </a:r>
            <a:r>
              <a:rPr lang="bg-BG" altLang="es-ES" sz="4400" dirty="0">
                <a:solidFill>
                  <a:srgbClr val="292929"/>
                </a:solidFill>
              </a:rPr>
              <a:t>плажа</a:t>
            </a:r>
            <a:r>
              <a:rPr lang="es-ES" altLang="es-ES" sz="4400" dirty="0">
                <a:solidFill>
                  <a:srgbClr val="292929"/>
                </a:solidFill>
              </a:rPr>
              <a:t>   </a:t>
            </a:r>
            <a:r>
              <a:rPr lang="bg-BG" altLang="es-ES" sz="4400" dirty="0">
                <a:solidFill>
                  <a:srgbClr val="292929"/>
                </a:solidFill>
              </a:rPr>
              <a:t>играх</a:t>
            </a:r>
            <a:r>
              <a:rPr lang="es-ES" altLang="es-ES" sz="4400" dirty="0">
                <a:solidFill>
                  <a:srgbClr val="292929"/>
                </a:solidFill>
              </a:rPr>
              <a:t>   </a:t>
            </a:r>
            <a:r>
              <a:rPr lang="bg-BG" altLang="es-ES" sz="4400" dirty="0">
                <a:solidFill>
                  <a:srgbClr val="292929"/>
                </a:solidFill>
              </a:rPr>
              <a:t>футбол</a:t>
            </a:r>
            <a:r>
              <a:rPr lang="es-ES" altLang="es-ES" sz="4400" dirty="0">
                <a:solidFill>
                  <a:srgbClr val="292929"/>
                </a:solidFill>
              </a:rPr>
              <a:t>   </a:t>
            </a:r>
            <a:r>
              <a:rPr lang="bg-BG" altLang="es-ES" sz="4400" dirty="0">
                <a:solidFill>
                  <a:srgbClr val="292929"/>
                </a:solidFill>
              </a:rPr>
              <a:t>на</a:t>
            </a:r>
            <a:r>
              <a:rPr lang="es-ES" altLang="es-ES" sz="4400" dirty="0">
                <a:solidFill>
                  <a:srgbClr val="292929"/>
                </a:solidFill>
              </a:rPr>
              <a:t>  </a:t>
            </a:r>
          </a:p>
        </p:txBody>
      </p:sp>
      <p:sp>
        <p:nvSpPr>
          <p:cNvPr id="205829" name="Rectangle 5">
            <a:hlinkClick r:id="" action="ppaction://hlinkshowjump?jump=nextslide">
              <a:snd r:embed="rId3" name="arrow.wav"/>
            </a:hlinkClick>
            <a:extLst>
              <a:ext uri="{FF2B5EF4-FFF2-40B4-BE49-F238E27FC236}">
                <a16:creationId xmlns:a16="http://schemas.microsoft.com/office/drawing/2014/main" id="{BD2A769A-2082-AB94-39D1-A502F9D383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7200" y="5029200"/>
            <a:ext cx="762000" cy="762000"/>
          </a:xfrm>
          <a:prstGeom prst="rect">
            <a:avLst/>
          </a:prstGeom>
          <a:solidFill>
            <a:schemeClr val="accent1">
              <a:alpha val="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05830" name="Rectangle 6">
            <a:extLst>
              <a:ext uri="{FF2B5EF4-FFF2-40B4-BE49-F238E27FC236}">
                <a16:creationId xmlns:a16="http://schemas.microsoft.com/office/drawing/2014/main" id="{C03CFA33-0EC6-B165-B64B-6DD8253B47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62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05831" name="Rectangle 7">
            <a:extLst>
              <a:ext uri="{FF2B5EF4-FFF2-40B4-BE49-F238E27FC236}">
                <a16:creationId xmlns:a16="http://schemas.microsoft.com/office/drawing/2014/main" id="{158C1065-F8CC-DB53-0BC1-70A749CAFD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14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05832" name="Rectangle 8">
            <a:extLst>
              <a:ext uri="{FF2B5EF4-FFF2-40B4-BE49-F238E27FC236}">
                <a16:creationId xmlns:a16="http://schemas.microsoft.com/office/drawing/2014/main" id="{EE148149-1FA6-3FC7-140D-D5240901373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67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05833" name="Rectangle 9">
            <a:extLst>
              <a:ext uri="{FF2B5EF4-FFF2-40B4-BE49-F238E27FC236}">
                <a16:creationId xmlns:a16="http://schemas.microsoft.com/office/drawing/2014/main" id="{AF2463ED-188E-3547-E5DA-9DDE77924D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9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05834" name="Rectangle 10">
            <a:extLst>
              <a:ext uri="{FF2B5EF4-FFF2-40B4-BE49-F238E27FC236}">
                <a16:creationId xmlns:a16="http://schemas.microsoft.com/office/drawing/2014/main" id="{03CD534C-7E68-00E7-8C63-7F8FC36B5B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05835" name="Rectangle 11">
            <a:extLst>
              <a:ext uri="{FF2B5EF4-FFF2-40B4-BE49-F238E27FC236}">
                <a16:creationId xmlns:a16="http://schemas.microsoft.com/office/drawing/2014/main" id="{F2873C7B-6A8C-AFD1-4B7F-72865FB0C3E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4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05836" name="Rectangle 12">
            <a:extLst>
              <a:ext uri="{FF2B5EF4-FFF2-40B4-BE49-F238E27FC236}">
                <a16:creationId xmlns:a16="http://schemas.microsoft.com/office/drawing/2014/main" id="{41351A20-02DE-8539-BFF0-FB6403BE825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76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05837" name="Rectangle 13">
            <a:extLst>
              <a:ext uri="{FF2B5EF4-FFF2-40B4-BE49-F238E27FC236}">
                <a16:creationId xmlns:a16="http://schemas.microsoft.com/office/drawing/2014/main" id="{27F66CD4-3EF1-A8D6-8DFC-8990B38CB4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29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05838" name="Rectangle 14">
            <a:extLst>
              <a:ext uri="{FF2B5EF4-FFF2-40B4-BE49-F238E27FC236}">
                <a16:creationId xmlns:a16="http://schemas.microsoft.com/office/drawing/2014/main" id="{ABC2178C-D477-DDED-5884-25E76C6378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81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05839" name="Rectangle 15">
            <a:extLst>
              <a:ext uri="{FF2B5EF4-FFF2-40B4-BE49-F238E27FC236}">
                <a16:creationId xmlns:a16="http://schemas.microsoft.com/office/drawing/2014/main" id="{EDB636F1-21B5-83FC-2ECB-54F1930B829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3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05840" name="Rectangle 16">
            <a:extLst>
              <a:ext uri="{FF2B5EF4-FFF2-40B4-BE49-F238E27FC236}">
                <a16:creationId xmlns:a16="http://schemas.microsoft.com/office/drawing/2014/main" id="{B8DAFA8E-DA97-BB75-6125-FFE61CE14AA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86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05841" name="Rectangle 17">
            <a:extLst>
              <a:ext uri="{FF2B5EF4-FFF2-40B4-BE49-F238E27FC236}">
                <a16:creationId xmlns:a16="http://schemas.microsoft.com/office/drawing/2014/main" id="{416857DA-EB82-44A3-1100-DACAE0E72F0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38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05842" name="Rectangle 18">
            <a:extLst>
              <a:ext uri="{FF2B5EF4-FFF2-40B4-BE49-F238E27FC236}">
                <a16:creationId xmlns:a16="http://schemas.microsoft.com/office/drawing/2014/main" id="{5E0EFA50-31F0-DF14-1BA4-3191BA9DED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1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05843" name="Rectangle 19">
            <a:extLst>
              <a:ext uri="{FF2B5EF4-FFF2-40B4-BE49-F238E27FC236}">
                <a16:creationId xmlns:a16="http://schemas.microsoft.com/office/drawing/2014/main" id="{3B2909CD-72E7-2C82-67E4-37880F661B8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43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05844" name="Rectangle 20">
            <a:extLst>
              <a:ext uri="{FF2B5EF4-FFF2-40B4-BE49-F238E27FC236}">
                <a16:creationId xmlns:a16="http://schemas.microsoft.com/office/drawing/2014/main" id="{CC1AD300-FCAF-943F-45B5-20E6FE30F89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5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05845" name="Rectangle 21">
            <a:extLst>
              <a:ext uri="{FF2B5EF4-FFF2-40B4-BE49-F238E27FC236}">
                <a16:creationId xmlns:a16="http://schemas.microsoft.com/office/drawing/2014/main" id="{D0FDCDCB-BEE9-45BD-3F86-5452F1A862A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48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05846" name="Rectangle 22">
            <a:extLst>
              <a:ext uri="{FF2B5EF4-FFF2-40B4-BE49-F238E27FC236}">
                <a16:creationId xmlns:a16="http://schemas.microsoft.com/office/drawing/2014/main" id="{5F0BEABF-E685-A3AF-3A20-7C82FEA074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00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05847" name="Rectangle 23">
            <a:extLst>
              <a:ext uri="{FF2B5EF4-FFF2-40B4-BE49-F238E27FC236}">
                <a16:creationId xmlns:a16="http://schemas.microsoft.com/office/drawing/2014/main" id="{07B5478D-B754-0B2B-C95A-5A23660FC3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53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05848" name="Rectangle 24">
            <a:extLst>
              <a:ext uri="{FF2B5EF4-FFF2-40B4-BE49-F238E27FC236}">
                <a16:creationId xmlns:a16="http://schemas.microsoft.com/office/drawing/2014/main" id="{D7402942-3E06-A2C8-F143-F3A3FC26A4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05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05849" name="Rectangle 25">
            <a:extLst>
              <a:ext uri="{FF2B5EF4-FFF2-40B4-BE49-F238E27FC236}">
                <a16:creationId xmlns:a16="http://schemas.microsoft.com/office/drawing/2014/main" id="{D1203499-9695-04DA-5C8B-2CF1D8EB77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05850" name="Rectangle 26">
            <a:extLst>
              <a:ext uri="{FF2B5EF4-FFF2-40B4-BE49-F238E27FC236}">
                <a16:creationId xmlns:a16="http://schemas.microsoft.com/office/drawing/2014/main" id="{246B674E-8248-5205-A74C-462B67EC3F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10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05851" name="Rectangle 27">
            <a:extLst>
              <a:ext uri="{FF2B5EF4-FFF2-40B4-BE49-F238E27FC236}">
                <a16:creationId xmlns:a16="http://schemas.microsoft.com/office/drawing/2014/main" id="{7F2C4D0E-BBB2-260D-C231-F33ECE4BFB1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62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05852" name="Rectangle 28">
            <a:extLst>
              <a:ext uri="{FF2B5EF4-FFF2-40B4-BE49-F238E27FC236}">
                <a16:creationId xmlns:a16="http://schemas.microsoft.com/office/drawing/2014/main" id="{9AE888A0-1189-7F03-0B03-D4CBFD21013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15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05853" name="Rectangle 29">
            <a:extLst>
              <a:ext uri="{FF2B5EF4-FFF2-40B4-BE49-F238E27FC236}">
                <a16:creationId xmlns:a16="http://schemas.microsoft.com/office/drawing/2014/main" id="{9B3B0CD3-7635-CC32-D1CA-9102A84DBF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7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05854" name="Rectangle 30">
            <a:extLst>
              <a:ext uri="{FF2B5EF4-FFF2-40B4-BE49-F238E27FC236}">
                <a16:creationId xmlns:a16="http://schemas.microsoft.com/office/drawing/2014/main" id="{74E8CEC5-1755-AA75-7F94-A9065A6F46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9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05855" name="Rectangle 31">
            <a:extLst>
              <a:ext uri="{FF2B5EF4-FFF2-40B4-BE49-F238E27FC236}">
                <a16:creationId xmlns:a16="http://schemas.microsoft.com/office/drawing/2014/main" id="{28FA3566-8F62-C7E7-944C-FF979C4E19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2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05856" name="Rectangle 32">
            <a:extLst>
              <a:ext uri="{FF2B5EF4-FFF2-40B4-BE49-F238E27FC236}">
                <a16:creationId xmlns:a16="http://schemas.microsoft.com/office/drawing/2014/main" id="{14068DFC-4E03-F047-EAC1-C97EBA156E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24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05857" name="Rectangle 33">
            <a:extLst>
              <a:ext uri="{FF2B5EF4-FFF2-40B4-BE49-F238E27FC236}">
                <a16:creationId xmlns:a16="http://schemas.microsoft.com/office/drawing/2014/main" id="{DE2F17BF-72C6-F2AC-EE7D-2B700740779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77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05858" name="Rectangle 34">
            <a:extLst>
              <a:ext uri="{FF2B5EF4-FFF2-40B4-BE49-F238E27FC236}">
                <a16:creationId xmlns:a16="http://schemas.microsoft.com/office/drawing/2014/main" id="{D313E013-CCE2-6223-214C-4465985277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29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05859" name="Rectangle 35">
            <a:extLst>
              <a:ext uri="{FF2B5EF4-FFF2-40B4-BE49-F238E27FC236}">
                <a16:creationId xmlns:a16="http://schemas.microsoft.com/office/drawing/2014/main" id="{97ACE7E5-6D09-F0F5-B1DA-866F27B669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81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</p:spTree>
  </p:cSld>
  <p:clrMapOvr>
    <a:masterClrMapping/>
  </p:clrMapOvr>
  <p:transition advClick="0"/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746" name="Rectangle 2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6710E6C3-AE59-0BDA-1E38-025B29086B1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1143000"/>
            <a:ext cx="8302625" cy="31242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Аз изядох един ананас</a:t>
            </a:r>
            <a:r>
              <a:rPr lang="es-ES" altLang="es-ES" sz="4400" dirty="0">
                <a:solidFill>
                  <a:srgbClr val="292929"/>
                </a:solidFill>
              </a:rPr>
              <a:t>.</a:t>
            </a:r>
          </a:p>
        </p:txBody>
      </p:sp>
      <p:sp>
        <p:nvSpPr>
          <p:cNvPr id="31747" name="Rectangle 3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2B81D625-62C0-4E9B-965D-17CDA413EB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533400"/>
            <a:ext cx="8302625" cy="6096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endParaRPr lang="es-ES" altLang="es-ES" sz="4800">
              <a:solidFill>
                <a:srgbClr val="CC3300"/>
              </a:solidFill>
            </a:endParaRPr>
          </a:p>
        </p:txBody>
      </p:sp>
      <p:sp>
        <p:nvSpPr>
          <p:cNvPr id="31748" name="Rectangle 4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495AF9AC-CC78-6D3A-38EF-324FDE2BCC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4267200"/>
            <a:ext cx="8302625" cy="20574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endParaRPr lang="es-ES" altLang="es-ES" sz="4400">
              <a:solidFill>
                <a:srgbClr val="292929"/>
              </a:solidFill>
            </a:endParaRPr>
          </a:p>
        </p:txBody>
      </p:sp>
      <p:sp>
        <p:nvSpPr>
          <p:cNvPr id="31749" name="Rectangle 6">
            <a:extLst>
              <a:ext uri="{FF2B5EF4-FFF2-40B4-BE49-F238E27FC236}">
                <a16:creationId xmlns:a16="http://schemas.microsoft.com/office/drawing/2014/main" id="{B0D06C0B-3816-FCB3-F947-6D3D8AF7C86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62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1750" name="Rectangle 7">
            <a:extLst>
              <a:ext uri="{FF2B5EF4-FFF2-40B4-BE49-F238E27FC236}">
                <a16:creationId xmlns:a16="http://schemas.microsoft.com/office/drawing/2014/main" id="{EC2BE63B-441F-E2D2-E956-222FAB153F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14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1751" name="Rectangle 8">
            <a:extLst>
              <a:ext uri="{FF2B5EF4-FFF2-40B4-BE49-F238E27FC236}">
                <a16:creationId xmlns:a16="http://schemas.microsoft.com/office/drawing/2014/main" id="{23EDC468-6A0B-75C0-8ED6-D415FB641D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67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1752" name="Rectangle 9">
            <a:extLst>
              <a:ext uri="{FF2B5EF4-FFF2-40B4-BE49-F238E27FC236}">
                <a16:creationId xmlns:a16="http://schemas.microsoft.com/office/drawing/2014/main" id="{618269F0-503E-BC13-77BD-C544BEEEB9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9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1753" name="Rectangle 10">
            <a:extLst>
              <a:ext uri="{FF2B5EF4-FFF2-40B4-BE49-F238E27FC236}">
                <a16:creationId xmlns:a16="http://schemas.microsoft.com/office/drawing/2014/main" id="{8EC8C3CE-C49F-6EAC-1052-E51BF3EB603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1754" name="Rectangle 11">
            <a:extLst>
              <a:ext uri="{FF2B5EF4-FFF2-40B4-BE49-F238E27FC236}">
                <a16:creationId xmlns:a16="http://schemas.microsoft.com/office/drawing/2014/main" id="{F98848E0-4FF5-8DB6-80F8-14E7BE0E474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4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1755" name="Rectangle 12">
            <a:extLst>
              <a:ext uri="{FF2B5EF4-FFF2-40B4-BE49-F238E27FC236}">
                <a16:creationId xmlns:a16="http://schemas.microsoft.com/office/drawing/2014/main" id="{EBCAE66A-6AC1-7747-FC51-03E836EBBA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76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1756" name="Rectangle 13">
            <a:extLst>
              <a:ext uri="{FF2B5EF4-FFF2-40B4-BE49-F238E27FC236}">
                <a16:creationId xmlns:a16="http://schemas.microsoft.com/office/drawing/2014/main" id="{60CAA154-CACD-77E8-5847-E4BB4CC8AFE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29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1757" name="Rectangle 14">
            <a:extLst>
              <a:ext uri="{FF2B5EF4-FFF2-40B4-BE49-F238E27FC236}">
                <a16:creationId xmlns:a16="http://schemas.microsoft.com/office/drawing/2014/main" id="{39CEAB5A-3326-595D-A6F4-41252356559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81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1758" name="Rectangle 15">
            <a:extLst>
              <a:ext uri="{FF2B5EF4-FFF2-40B4-BE49-F238E27FC236}">
                <a16:creationId xmlns:a16="http://schemas.microsoft.com/office/drawing/2014/main" id="{9F0AC866-0620-AB82-9C1F-0FAEB27E33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3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1759" name="Rectangle 16">
            <a:extLst>
              <a:ext uri="{FF2B5EF4-FFF2-40B4-BE49-F238E27FC236}">
                <a16:creationId xmlns:a16="http://schemas.microsoft.com/office/drawing/2014/main" id="{0241B50D-1062-31DC-7E16-0BE20D995D3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86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1760" name="Rectangle 17">
            <a:extLst>
              <a:ext uri="{FF2B5EF4-FFF2-40B4-BE49-F238E27FC236}">
                <a16:creationId xmlns:a16="http://schemas.microsoft.com/office/drawing/2014/main" id="{1294E466-0C2B-25B2-4902-1536F79B07B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38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1761" name="Rectangle 18">
            <a:extLst>
              <a:ext uri="{FF2B5EF4-FFF2-40B4-BE49-F238E27FC236}">
                <a16:creationId xmlns:a16="http://schemas.microsoft.com/office/drawing/2014/main" id="{8A0849EA-11A8-A6CB-8385-23C606ED06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1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1762" name="Rectangle 19">
            <a:extLst>
              <a:ext uri="{FF2B5EF4-FFF2-40B4-BE49-F238E27FC236}">
                <a16:creationId xmlns:a16="http://schemas.microsoft.com/office/drawing/2014/main" id="{3F6A2513-D4BD-C503-0183-FA50A9F0A6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43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1763" name="Rectangle 20">
            <a:extLst>
              <a:ext uri="{FF2B5EF4-FFF2-40B4-BE49-F238E27FC236}">
                <a16:creationId xmlns:a16="http://schemas.microsoft.com/office/drawing/2014/main" id="{B96E416D-B4A6-FA95-142A-99F793216CD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5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1764" name="Rectangle 21">
            <a:extLst>
              <a:ext uri="{FF2B5EF4-FFF2-40B4-BE49-F238E27FC236}">
                <a16:creationId xmlns:a16="http://schemas.microsoft.com/office/drawing/2014/main" id="{2F52A907-DDCC-C024-5432-447AEF43A56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48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1765" name="Rectangle 22">
            <a:extLst>
              <a:ext uri="{FF2B5EF4-FFF2-40B4-BE49-F238E27FC236}">
                <a16:creationId xmlns:a16="http://schemas.microsoft.com/office/drawing/2014/main" id="{F26B5C49-FADD-F670-D523-91875C0383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00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1766" name="Rectangle 23">
            <a:extLst>
              <a:ext uri="{FF2B5EF4-FFF2-40B4-BE49-F238E27FC236}">
                <a16:creationId xmlns:a16="http://schemas.microsoft.com/office/drawing/2014/main" id="{179F24B1-CF35-3A18-334C-A5C4156E389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53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1767" name="Rectangle 24">
            <a:extLst>
              <a:ext uri="{FF2B5EF4-FFF2-40B4-BE49-F238E27FC236}">
                <a16:creationId xmlns:a16="http://schemas.microsoft.com/office/drawing/2014/main" id="{9A52C6D6-D1A2-66D7-E459-771A80E982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05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1768" name="Rectangle 25">
            <a:extLst>
              <a:ext uri="{FF2B5EF4-FFF2-40B4-BE49-F238E27FC236}">
                <a16:creationId xmlns:a16="http://schemas.microsoft.com/office/drawing/2014/main" id="{E8524791-9710-404F-C808-E1CC5D66D2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1769" name="Rectangle 26">
            <a:extLst>
              <a:ext uri="{FF2B5EF4-FFF2-40B4-BE49-F238E27FC236}">
                <a16:creationId xmlns:a16="http://schemas.microsoft.com/office/drawing/2014/main" id="{273AD7EF-DA1A-9D8D-FCDE-E45693341D1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10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1770" name="Rectangle 27">
            <a:extLst>
              <a:ext uri="{FF2B5EF4-FFF2-40B4-BE49-F238E27FC236}">
                <a16:creationId xmlns:a16="http://schemas.microsoft.com/office/drawing/2014/main" id="{A01E1C23-2A0B-807C-B6D1-B8B02A3F955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62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1771" name="Rectangle 28">
            <a:extLst>
              <a:ext uri="{FF2B5EF4-FFF2-40B4-BE49-F238E27FC236}">
                <a16:creationId xmlns:a16="http://schemas.microsoft.com/office/drawing/2014/main" id="{E88EFCCD-7831-168C-AAE8-AEFDC10B20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15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1772" name="Rectangle 29">
            <a:extLst>
              <a:ext uri="{FF2B5EF4-FFF2-40B4-BE49-F238E27FC236}">
                <a16:creationId xmlns:a16="http://schemas.microsoft.com/office/drawing/2014/main" id="{643E4215-02B4-5734-FB17-BAD3C1B79F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7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1773" name="Rectangle 30">
            <a:extLst>
              <a:ext uri="{FF2B5EF4-FFF2-40B4-BE49-F238E27FC236}">
                <a16:creationId xmlns:a16="http://schemas.microsoft.com/office/drawing/2014/main" id="{B90D4341-A772-1C65-AA4A-7DA7ED77417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9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1774" name="Rectangle 31">
            <a:extLst>
              <a:ext uri="{FF2B5EF4-FFF2-40B4-BE49-F238E27FC236}">
                <a16:creationId xmlns:a16="http://schemas.microsoft.com/office/drawing/2014/main" id="{9EC01052-F9A3-CA38-C187-079C0F37D1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2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1775" name="Rectangle 32">
            <a:extLst>
              <a:ext uri="{FF2B5EF4-FFF2-40B4-BE49-F238E27FC236}">
                <a16:creationId xmlns:a16="http://schemas.microsoft.com/office/drawing/2014/main" id="{B7D0E652-3285-4C34-9FEB-FE51BA616C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24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1776" name="Rectangle 33">
            <a:extLst>
              <a:ext uri="{FF2B5EF4-FFF2-40B4-BE49-F238E27FC236}">
                <a16:creationId xmlns:a16="http://schemas.microsoft.com/office/drawing/2014/main" id="{2ED4EA2C-34C5-EDAC-B610-C5F1E3325D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77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1777" name="Rectangle 34">
            <a:extLst>
              <a:ext uri="{FF2B5EF4-FFF2-40B4-BE49-F238E27FC236}">
                <a16:creationId xmlns:a16="http://schemas.microsoft.com/office/drawing/2014/main" id="{5EC2956A-4E64-06D1-72A4-C155CE5846E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29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1778" name="Rectangle 35">
            <a:extLst>
              <a:ext uri="{FF2B5EF4-FFF2-40B4-BE49-F238E27FC236}">
                <a16:creationId xmlns:a16="http://schemas.microsoft.com/office/drawing/2014/main" id="{3EDA2D9D-B6E7-6C83-69C8-C54092AA127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81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pic>
        <p:nvPicPr>
          <p:cNvPr id="31779" name="Picture 36">
            <a:extLst>
              <a:ext uri="{FF2B5EF4-FFF2-40B4-BE49-F238E27FC236}">
                <a16:creationId xmlns:a16="http://schemas.microsoft.com/office/drawing/2014/main" id="{E2EC7609-06D3-BE65-C79C-295CFB144A4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10000" y="4495800"/>
            <a:ext cx="1524000" cy="15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992741" name="Line 37">
            <a:hlinkClick r:id="" action="ppaction://hlinkshowjump?jump=nextslide"/>
            <a:extLst>
              <a:ext uri="{FF2B5EF4-FFF2-40B4-BE49-F238E27FC236}">
                <a16:creationId xmlns:a16="http://schemas.microsoft.com/office/drawing/2014/main" id="{B46F3308-A2D8-E97F-E7BF-2C830B1B02EE}"/>
              </a:ext>
            </a:extLst>
          </p:cNvPr>
          <p:cNvSpPr>
            <a:spLocks noChangeShapeType="1"/>
          </p:cNvSpPr>
          <p:nvPr/>
        </p:nvSpPr>
        <p:spPr bwMode="auto">
          <a:xfrm>
            <a:off x="8153400" y="5943600"/>
            <a:ext cx="381000" cy="0"/>
          </a:xfrm>
          <a:prstGeom prst="line">
            <a:avLst/>
          </a:prstGeom>
          <a:noFill/>
          <a:ln w="139700">
            <a:solidFill>
              <a:srgbClr val="A5002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ES"/>
          </a:p>
        </p:txBody>
      </p:sp>
    </p:spTree>
  </p:cSld>
  <p:clrMapOvr>
    <a:masterClrMapping/>
  </p:clrMapOvr>
  <p:transition advClick="0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927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Left)">
                                      <p:cBhvr>
                                        <p:cTn id="7" dur="500"/>
                                        <p:tgtEl>
                                          <p:spTgt spid="19927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6850" name="Rectangle 2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99A6D992-6A07-71A5-E1AC-3A7789255E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1143000"/>
            <a:ext cx="8302625" cy="31242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Вчера играх на</a:t>
            </a:r>
            <a:r>
              <a:rPr lang="es-ES" altLang="es-ES" sz="4400" dirty="0">
                <a:solidFill>
                  <a:srgbClr val="292929"/>
                </a:solidFill>
              </a:rPr>
              <a:t> …</a:t>
            </a:r>
          </a:p>
        </p:txBody>
      </p:sp>
      <p:sp>
        <p:nvSpPr>
          <p:cNvPr id="206851" name="Rectangle 3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7C2AF159-70B4-AF87-A16F-CF7FA37E872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533400"/>
            <a:ext cx="8302625" cy="6096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endParaRPr lang="es-ES" altLang="es-ES" sz="4800">
              <a:solidFill>
                <a:srgbClr val="CC3300"/>
              </a:solidFill>
            </a:endParaRPr>
          </a:p>
        </p:txBody>
      </p:sp>
      <p:sp>
        <p:nvSpPr>
          <p:cNvPr id="206852" name="Rectangle 4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D7C1ADF4-0632-3D6B-DE01-BE4ECF99B7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4267200"/>
            <a:ext cx="8302625" cy="20574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на</a:t>
            </a:r>
            <a:r>
              <a:rPr lang="es-ES" altLang="es-ES" sz="4400" dirty="0">
                <a:solidFill>
                  <a:srgbClr val="292929"/>
                </a:solidFill>
              </a:rPr>
              <a:t>  </a:t>
            </a:r>
            <a:r>
              <a:rPr lang="bg-BG" altLang="es-ES" sz="4400" dirty="0">
                <a:solidFill>
                  <a:srgbClr val="292929"/>
                </a:solidFill>
              </a:rPr>
              <a:t>плажа</a:t>
            </a:r>
            <a:r>
              <a:rPr lang="es-ES" altLang="es-ES" sz="4400" dirty="0">
                <a:solidFill>
                  <a:srgbClr val="292929"/>
                </a:solidFill>
              </a:rPr>
              <a:t>   </a:t>
            </a:r>
            <a:r>
              <a:rPr lang="bg-BG" altLang="es-ES" sz="4400" dirty="0">
                <a:solidFill>
                  <a:srgbClr val="292929"/>
                </a:solidFill>
              </a:rPr>
              <a:t>играх</a:t>
            </a:r>
            <a:r>
              <a:rPr lang="es-ES" altLang="es-ES" sz="4400" dirty="0">
                <a:solidFill>
                  <a:srgbClr val="292929"/>
                </a:solidFill>
              </a:rPr>
              <a:t>   </a:t>
            </a:r>
            <a:r>
              <a:rPr lang="bg-BG" altLang="es-ES" sz="4400" dirty="0">
                <a:solidFill>
                  <a:srgbClr val="292929"/>
                </a:solidFill>
              </a:rPr>
              <a:t>футбол</a:t>
            </a:r>
            <a:r>
              <a:rPr lang="es-ES" altLang="es-ES" sz="4400" dirty="0">
                <a:solidFill>
                  <a:srgbClr val="292929"/>
                </a:solidFill>
              </a:rPr>
              <a:t>   </a:t>
            </a:r>
            <a:r>
              <a:rPr lang="bg-BG" altLang="es-ES" sz="4400" dirty="0">
                <a:solidFill>
                  <a:srgbClr val="292929"/>
                </a:solidFill>
              </a:rPr>
              <a:t>на</a:t>
            </a:r>
            <a:r>
              <a:rPr lang="es-ES" altLang="es-ES" sz="4400" dirty="0">
                <a:solidFill>
                  <a:srgbClr val="292929"/>
                </a:solidFill>
              </a:rPr>
              <a:t>  </a:t>
            </a:r>
          </a:p>
        </p:txBody>
      </p:sp>
      <p:sp>
        <p:nvSpPr>
          <p:cNvPr id="206853" name="Rectangle 5">
            <a:hlinkClick r:id="" action="ppaction://hlinkshowjump?jump=nextslide">
              <a:snd r:embed="rId3" name="arrow.wav"/>
            </a:hlinkClick>
            <a:extLst>
              <a:ext uri="{FF2B5EF4-FFF2-40B4-BE49-F238E27FC236}">
                <a16:creationId xmlns:a16="http://schemas.microsoft.com/office/drawing/2014/main" id="{0FA8297B-18EE-82F5-65C8-BAA697CF71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4953000"/>
            <a:ext cx="2209800" cy="762000"/>
          </a:xfrm>
          <a:prstGeom prst="rect">
            <a:avLst/>
          </a:prstGeom>
          <a:solidFill>
            <a:schemeClr val="accent1">
              <a:alpha val="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06854" name="Rectangle 6">
            <a:extLst>
              <a:ext uri="{FF2B5EF4-FFF2-40B4-BE49-F238E27FC236}">
                <a16:creationId xmlns:a16="http://schemas.microsoft.com/office/drawing/2014/main" id="{0E2B3D68-6E84-83E4-F35F-C4EA2FBD0B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62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06855" name="Rectangle 7">
            <a:extLst>
              <a:ext uri="{FF2B5EF4-FFF2-40B4-BE49-F238E27FC236}">
                <a16:creationId xmlns:a16="http://schemas.microsoft.com/office/drawing/2014/main" id="{5F6DB54C-63B2-18B6-059B-830D8708133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14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06856" name="Rectangle 8">
            <a:extLst>
              <a:ext uri="{FF2B5EF4-FFF2-40B4-BE49-F238E27FC236}">
                <a16:creationId xmlns:a16="http://schemas.microsoft.com/office/drawing/2014/main" id="{B650424E-B494-234D-81A6-F00FD83088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67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06857" name="Rectangle 9">
            <a:extLst>
              <a:ext uri="{FF2B5EF4-FFF2-40B4-BE49-F238E27FC236}">
                <a16:creationId xmlns:a16="http://schemas.microsoft.com/office/drawing/2014/main" id="{36484629-943C-D79F-6863-0C1193EAEE3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9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06858" name="Rectangle 10">
            <a:extLst>
              <a:ext uri="{FF2B5EF4-FFF2-40B4-BE49-F238E27FC236}">
                <a16:creationId xmlns:a16="http://schemas.microsoft.com/office/drawing/2014/main" id="{E03E704B-95C5-27B2-753E-408D7A9F06F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06859" name="Rectangle 11">
            <a:extLst>
              <a:ext uri="{FF2B5EF4-FFF2-40B4-BE49-F238E27FC236}">
                <a16:creationId xmlns:a16="http://schemas.microsoft.com/office/drawing/2014/main" id="{FA46C022-EB1E-DE7C-D71A-AA55E03CBB1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4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06860" name="Rectangle 12">
            <a:extLst>
              <a:ext uri="{FF2B5EF4-FFF2-40B4-BE49-F238E27FC236}">
                <a16:creationId xmlns:a16="http://schemas.microsoft.com/office/drawing/2014/main" id="{EDA4404E-FAA7-8B84-5757-D90A45D92E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76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06861" name="Rectangle 13">
            <a:extLst>
              <a:ext uri="{FF2B5EF4-FFF2-40B4-BE49-F238E27FC236}">
                <a16:creationId xmlns:a16="http://schemas.microsoft.com/office/drawing/2014/main" id="{FA468EF7-1917-7C8F-725D-8634F4D5D28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29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06862" name="Rectangle 14">
            <a:extLst>
              <a:ext uri="{FF2B5EF4-FFF2-40B4-BE49-F238E27FC236}">
                <a16:creationId xmlns:a16="http://schemas.microsoft.com/office/drawing/2014/main" id="{0DE914C1-C709-0DF2-8327-A92C1CB9118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81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06863" name="Rectangle 15">
            <a:extLst>
              <a:ext uri="{FF2B5EF4-FFF2-40B4-BE49-F238E27FC236}">
                <a16:creationId xmlns:a16="http://schemas.microsoft.com/office/drawing/2014/main" id="{5234AC23-3AC7-71CB-A2B1-9B001C34130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3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06864" name="Rectangle 16">
            <a:extLst>
              <a:ext uri="{FF2B5EF4-FFF2-40B4-BE49-F238E27FC236}">
                <a16:creationId xmlns:a16="http://schemas.microsoft.com/office/drawing/2014/main" id="{9034170E-FC55-C07D-9C02-888D758285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86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06865" name="Rectangle 17">
            <a:extLst>
              <a:ext uri="{FF2B5EF4-FFF2-40B4-BE49-F238E27FC236}">
                <a16:creationId xmlns:a16="http://schemas.microsoft.com/office/drawing/2014/main" id="{F24465C0-F03D-2567-216C-04084B4D2B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38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06866" name="Rectangle 18">
            <a:extLst>
              <a:ext uri="{FF2B5EF4-FFF2-40B4-BE49-F238E27FC236}">
                <a16:creationId xmlns:a16="http://schemas.microsoft.com/office/drawing/2014/main" id="{16DC06AD-777D-62C0-4E18-F1F489A5C5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1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06867" name="Rectangle 19">
            <a:extLst>
              <a:ext uri="{FF2B5EF4-FFF2-40B4-BE49-F238E27FC236}">
                <a16:creationId xmlns:a16="http://schemas.microsoft.com/office/drawing/2014/main" id="{D1DF32EF-6886-5C4C-623E-1B04640143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43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06868" name="Rectangle 20">
            <a:extLst>
              <a:ext uri="{FF2B5EF4-FFF2-40B4-BE49-F238E27FC236}">
                <a16:creationId xmlns:a16="http://schemas.microsoft.com/office/drawing/2014/main" id="{6A2A4CA1-9044-E221-CE63-3CB12B37A56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5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06869" name="Rectangle 21">
            <a:extLst>
              <a:ext uri="{FF2B5EF4-FFF2-40B4-BE49-F238E27FC236}">
                <a16:creationId xmlns:a16="http://schemas.microsoft.com/office/drawing/2014/main" id="{9E41F20A-078F-D097-167F-EA51E0C33E3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48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06870" name="Rectangle 22">
            <a:extLst>
              <a:ext uri="{FF2B5EF4-FFF2-40B4-BE49-F238E27FC236}">
                <a16:creationId xmlns:a16="http://schemas.microsoft.com/office/drawing/2014/main" id="{83A41DBA-6AFE-7ED8-F601-6F3AA5802F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00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06871" name="Rectangle 23">
            <a:extLst>
              <a:ext uri="{FF2B5EF4-FFF2-40B4-BE49-F238E27FC236}">
                <a16:creationId xmlns:a16="http://schemas.microsoft.com/office/drawing/2014/main" id="{63C36D59-00D5-AB27-44B4-B31DFBBD6A8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53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06872" name="Rectangle 24">
            <a:extLst>
              <a:ext uri="{FF2B5EF4-FFF2-40B4-BE49-F238E27FC236}">
                <a16:creationId xmlns:a16="http://schemas.microsoft.com/office/drawing/2014/main" id="{A700165D-2248-3C81-63B2-A486812551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05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06873" name="Rectangle 25">
            <a:extLst>
              <a:ext uri="{FF2B5EF4-FFF2-40B4-BE49-F238E27FC236}">
                <a16:creationId xmlns:a16="http://schemas.microsoft.com/office/drawing/2014/main" id="{B6594DE9-2893-9F91-B60D-18FD691C88F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06874" name="Rectangle 26">
            <a:extLst>
              <a:ext uri="{FF2B5EF4-FFF2-40B4-BE49-F238E27FC236}">
                <a16:creationId xmlns:a16="http://schemas.microsoft.com/office/drawing/2014/main" id="{BBD6A441-EE91-8219-7BD8-F2EB94CBA7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10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06875" name="Rectangle 27">
            <a:extLst>
              <a:ext uri="{FF2B5EF4-FFF2-40B4-BE49-F238E27FC236}">
                <a16:creationId xmlns:a16="http://schemas.microsoft.com/office/drawing/2014/main" id="{98083DDB-FDA5-872A-46A1-9B6F454770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62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06876" name="Rectangle 28">
            <a:extLst>
              <a:ext uri="{FF2B5EF4-FFF2-40B4-BE49-F238E27FC236}">
                <a16:creationId xmlns:a16="http://schemas.microsoft.com/office/drawing/2014/main" id="{0E270E25-A901-0E57-DE30-7717E1F1F9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15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06877" name="Rectangle 29">
            <a:extLst>
              <a:ext uri="{FF2B5EF4-FFF2-40B4-BE49-F238E27FC236}">
                <a16:creationId xmlns:a16="http://schemas.microsoft.com/office/drawing/2014/main" id="{6F5A8703-6FC1-A255-CA76-02E43C050F1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7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06878" name="Rectangle 30">
            <a:extLst>
              <a:ext uri="{FF2B5EF4-FFF2-40B4-BE49-F238E27FC236}">
                <a16:creationId xmlns:a16="http://schemas.microsoft.com/office/drawing/2014/main" id="{00E3F064-DFDD-6E82-826F-B1F1361D20C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9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06879" name="Rectangle 31">
            <a:extLst>
              <a:ext uri="{FF2B5EF4-FFF2-40B4-BE49-F238E27FC236}">
                <a16:creationId xmlns:a16="http://schemas.microsoft.com/office/drawing/2014/main" id="{36CE3FA9-11A0-9412-48CB-A2643376574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2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06880" name="Rectangle 32">
            <a:extLst>
              <a:ext uri="{FF2B5EF4-FFF2-40B4-BE49-F238E27FC236}">
                <a16:creationId xmlns:a16="http://schemas.microsoft.com/office/drawing/2014/main" id="{FC33A24C-F7D6-BDC2-14E9-D9003C71C2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24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06881" name="Rectangle 33">
            <a:extLst>
              <a:ext uri="{FF2B5EF4-FFF2-40B4-BE49-F238E27FC236}">
                <a16:creationId xmlns:a16="http://schemas.microsoft.com/office/drawing/2014/main" id="{F68D5FEB-427B-DCBC-2610-AE24CDBF9D5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77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06882" name="Rectangle 34">
            <a:extLst>
              <a:ext uri="{FF2B5EF4-FFF2-40B4-BE49-F238E27FC236}">
                <a16:creationId xmlns:a16="http://schemas.microsoft.com/office/drawing/2014/main" id="{41AC8663-0328-0159-A10E-1F93E7BD66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29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06883" name="Rectangle 35">
            <a:extLst>
              <a:ext uri="{FF2B5EF4-FFF2-40B4-BE49-F238E27FC236}">
                <a16:creationId xmlns:a16="http://schemas.microsoft.com/office/drawing/2014/main" id="{96A4CAEE-3F90-C610-38C3-48F80A2E1D9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81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</p:spTree>
  </p:cSld>
  <p:clrMapOvr>
    <a:masterClrMapping/>
  </p:clrMapOvr>
  <p:transition advClick="0"/>
</p:sld>
</file>

<file path=ppt/slides/slide1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874" name="Rectangle 2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EADEC343-6BED-C86F-D6F0-0DA41EB3BF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1143000"/>
            <a:ext cx="8302625" cy="31242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Вчера играх на футбол</a:t>
            </a:r>
            <a:r>
              <a:rPr lang="es-ES" altLang="es-ES" sz="4400" dirty="0">
                <a:solidFill>
                  <a:srgbClr val="292929"/>
                </a:solidFill>
              </a:rPr>
              <a:t> …</a:t>
            </a:r>
          </a:p>
        </p:txBody>
      </p:sp>
      <p:sp>
        <p:nvSpPr>
          <p:cNvPr id="207875" name="Rectangle 3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73B8709C-1E00-96CB-0B35-C0197FA47C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533400"/>
            <a:ext cx="8302625" cy="6096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endParaRPr lang="es-ES" altLang="es-ES" sz="4800">
              <a:solidFill>
                <a:srgbClr val="CC3300"/>
              </a:solidFill>
            </a:endParaRPr>
          </a:p>
        </p:txBody>
      </p:sp>
      <p:sp>
        <p:nvSpPr>
          <p:cNvPr id="207876" name="Rectangle 4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49422E90-A341-46F2-903F-82F20E68CA1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4267200"/>
            <a:ext cx="8302625" cy="20574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на</a:t>
            </a:r>
            <a:r>
              <a:rPr lang="es-ES" altLang="es-ES" sz="4400" dirty="0">
                <a:solidFill>
                  <a:srgbClr val="292929"/>
                </a:solidFill>
              </a:rPr>
              <a:t>  </a:t>
            </a:r>
            <a:r>
              <a:rPr lang="bg-BG" altLang="es-ES" sz="4400" dirty="0">
                <a:solidFill>
                  <a:srgbClr val="292929"/>
                </a:solidFill>
              </a:rPr>
              <a:t>плажа</a:t>
            </a:r>
            <a:r>
              <a:rPr lang="es-ES" altLang="es-ES" sz="4400" dirty="0">
                <a:solidFill>
                  <a:srgbClr val="292929"/>
                </a:solidFill>
              </a:rPr>
              <a:t>   </a:t>
            </a:r>
            <a:r>
              <a:rPr lang="bg-BG" altLang="es-ES" sz="4400" dirty="0">
                <a:solidFill>
                  <a:srgbClr val="292929"/>
                </a:solidFill>
              </a:rPr>
              <a:t>играх</a:t>
            </a:r>
            <a:r>
              <a:rPr lang="es-ES" altLang="es-ES" sz="4400" dirty="0">
                <a:solidFill>
                  <a:srgbClr val="292929"/>
                </a:solidFill>
              </a:rPr>
              <a:t>   </a:t>
            </a:r>
            <a:r>
              <a:rPr lang="bg-BG" altLang="es-ES" sz="4400" dirty="0">
                <a:solidFill>
                  <a:srgbClr val="292929"/>
                </a:solidFill>
              </a:rPr>
              <a:t>футбол</a:t>
            </a:r>
            <a:r>
              <a:rPr lang="es-ES" altLang="es-ES" sz="4400" dirty="0">
                <a:solidFill>
                  <a:srgbClr val="292929"/>
                </a:solidFill>
              </a:rPr>
              <a:t>   </a:t>
            </a:r>
            <a:r>
              <a:rPr lang="bg-BG" altLang="es-ES" sz="4400" dirty="0">
                <a:solidFill>
                  <a:srgbClr val="292929"/>
                </a:solidFill>
              </a:rPr>
              <a:t>на</a:t>
            </a:r>
            <a:endParaRPr lang="es-ES" altLang="es-ES" sz="4400" dirty="0">
              <a:solidFill>
                <a:srgbClr val="292929"/>
              </a:solidFill>
            </a:endParaRPr>
          </a:p>
        </p:txBody>
      </p:sp>
      <p:sp>
        <p:nvSpPr>
          <p:cNvPr id="207877" name="Rectangle 5">
            <a:hlinkClick r:id="" action="ppaction://hlinkshowjump?jump=nextslide">
              <a:snd r:embed="rId3" name="arrow.wav"/>
            </a:hlinkClick>
            <a:extLst>
              <a:ext uri="{FF2B5EF4-FFF2-40B4-BE49-F238E27FC236}">
                <a16:creationId xmlns:a16="http://schemas.microsoft.com/office/drawing/2014/main" id="{CC8CD2FD-4AD7-55A2-F435-9D4D3ED123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96200" y="5029200"/>
            <a:ext cx="990600" cy="762000"/>
          </a:xfrm>
          <a:prstGeom prst="rect">
            <a:avLst/>
          </a:prstGeom>
          <a:solidFill>
            <a:schemeClr val="accent1">
              <a:alpha val="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07878" name="Rectangle 6">
            <a:extLst>
              <a:ext uri="{FF2B5EF4-FFF2-40B4-BE49-F238E27FC236}">
                <a16:creationId xmlns:a16="http://schemas.microsoft.com/office/drawing/2014/main" id="{9B6E130B-3173-43A8-5CB9-5D3DFA69FA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62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07879" name="Rectangle 7">
            <a:extLst>
              <a:ext uri="{FF2B5EF4-FFF2-40B4-BE49-F238E27FC236}">
                <a16:creationId xmlns:a16="http://schemas.microsoft.com/office/drawing/2014/main" id="{C59AA48F-8447-1265-FA0E-C8EE3A3904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14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07880" name="Rectangle 8">
            <a:extLst>
              <a:ext uri="{FF2B5EF4-FFF2-40B4-BE49-F238E27FC236}">
                <a16:creationId xmlns:a16="http://schemas.microsoft.com/office/drawing/2014/main" id="{0D20BB1F-2891-59E1-598B-B9AAE64E67E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67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07881" name="Rectangle 9">
            <a:extLst>
              <a:ext uri="{FF2B5EF4-FFF2-40B4-BE49-F238E27FC236}">
                <a16:creationId xmlns:a16="http://schemas.microsoft.com/office/drawing/2014/main" id="{FB90D937-32C0-42F0-A3FB-5B85246C08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9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07882" name="Rectangle 10">
            <a:extLst>
              <a:ext uri="{FF2B5EF4-FFF2-40B4-BE49-F238E27FC236}">
                <a16:creationId xmlns:a16="http://schemas.microsoft.com/office/drawing/2014/main" id="{477804B9-719F-B403-465A-A60CA5E841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07883" name="Rectangle 11">
            <a:extLst>
              <a:ext uri="{FF2B5EF4-FFF2-40B4-BE49-F238E27FC236}">
                <a16:creationId xmlns:a16="http://schemas.microsoft.com/office/drawing/2014/main" id="{F1F73D29-1528-B413-085D-CE21C1AEE89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4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07884" name="Rectangle 12">
            <a:extLst>
              <a:ext uri="{FF2B5EF4-FFF2-40B4-BE49-F238E27FC236}">
                <a16:creationId xmlns:a16="http://schemas.microsoft.com/office/drawing/2014/main" id="{B46CEEC1-465C-C518-692A-D8CD7BF959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76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07885" name="Rectangle 13">
            <a:extLst>
              <a:ext uri="{FF2B5EF4-FFF2-40B4-BE49-F238E27FC236}">
                <a16:creationId xmlns:a16="http://schemas.microsoft.com/office/drawing/2014/main" id="{0BF0576E-B2F1-F04B-B1A1-4EE22DA6BB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29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07886" name="Rectangle 14">
            <a:extLst>
              <a:ext uri="{FF2B5EF4-FFF2-40B4-BE49-F238E27FC236}">
                <a16:creationId xmlns:a16="http://schemas.microsoft.com/office/drawing/2014/main" id="{9ED4C919-6FD8-EA39-9218-89E384DE525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81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07887" name="Rectangle 15">
            <a:extLst>
              <a:ext uri="{FF2B5EF4-FFF2-40B4-BE49-F238E27FC236}">
                <a16:creationId xmlns:a16="http://schemas.microsoft.com/office/drawing/2014/main" id="{3BA6ED61-0B55-1CB1-B80D-52682CDEAF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3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07888" name="Rectangle 16">
            <a:extLst>
              <a:ext uri="{FF2B5EF4-FFF2-40B4-BE49-F238E27FC236}">
                <a16:creationId xmlns:a16="http://schemas.microsoft.com/office/drawing/2014/main" id="{D12CC05E-D1A4-246D-289A-D934C06959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86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07889" name="Rectangle 17">
            <a:extLst>
              <a:ext uri="{FF2B5EF4-FFF2-40B4-BE49-F238E27FC236}">
                <a16:creationId xmlns:a16="http://schemas.microsoft.com/office/drawing/2014/main" id="{EF65C3BE-A7BD-48E2-52D8-B979F428868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38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07890" name="Rectangle 18">
            <a:extLst>
              <a:ext uri="{FF2B5EF4-FFF2-40B4-BE49-F238E27FC236}">
                <a16:creationId xmlns:a16="http://schemas.microsoft.com/office/drawing/2014/main" id="{4374F0B1-6550-3A4C-3B9E-125CE11D34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1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07891" name="Rectangle 19">
            <a:extLst>
              <a:ext uri="{FF2B5EF4-FFF2-40B4-BE49-F238E27FC236}">
                <a16:creationId xmlns:a16="http://schemas.microsoft.com/office/drawing/2014/main" id="{DAE63661-9D51-0A44-95AF-C14444D167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43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07892" name="Rectangle 20">
            <a:extLst>
              <a:ext uri="{FF2B5EF4-FFF2-40B4-BE49-F238E27FC236}">
                <a16:creationId xmlns:a16="http://schemas.microsoft.com/office/drawing/2014/main" id="{E4A0E4A0-24C6-5612-26E3-939B3E20F0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5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07893" name="Rectangle 21">
            <a:extLst>
              <a:ext uri="{FF2B5EF4-FFF2-40B4-BE49-F238E27FC236}">
                <a16:creationId xmlns:a16="http://schemas.microsoft.com/office/drawing/2014/main" id="{A43B2522-DF2A-E32E-BE7B-80721F6DF69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48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07894" name="Rectangle 22">
            <a:extLst>
              <a:ext uri="{FF2B5EF4-FFF2-40B4-BE49-F238E27FC236}">
                <a16:creationId xmlns:a16="http://schemas.microsoft.com/office/drawing/2014/main" id="{F6AF5C73-8369-31FF-07E7-C12ED36C1E5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00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07895" name="Rectangle 23">
            <a:extLst>
              <a:ext uri="{FF2B5EF4-FFF2-40B4-BE49-F238E27FC236}">
                <a16:creationId xmlns:a16="http://schemas.microsoft.com/office/drawing/2014/main" id="{82340A87-4ACC-2398-181D-47EEBB6E320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53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07896" name="Rectangle 24">
            <a:extLst>
              <a:ext uri="{FF2B5EF4-FFF2-40B4-BE49-F238E27FC236}">
                <a16:creationId xmlns:a16="http://schemas.microsoft.com/office/drawing/2014/main" id="{4100B6AE-A6E1-A53A-EBA1-F2635512F0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05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07897" name="Rectangle 25">
            <a:extLst>
              <a:ext uri="{FF2B5EF4-FFF2-40B4-BE49-F238E27FC236}">
                <a16:creationId xmlns:a16="http://schemas.microsoft.com/office/drawing/2014/main" id="{FA0F2806-C904-B3CB-CCC9-4CC4B3DD48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07898" name="Rectangle 26">
            <a:extLst>
              <a:ext uri="{FF2B5EF4-FFF2-40B4-BE49-F238E27FC236}">
                <a16:creationId xmlns:a16="http://schemas.microsoft.com/office/drawing/2014/main" id="{21A34CC2-3764-44B9-22DF-5394B071FEC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10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07899" name="Rectangle 27">
            <a:extLst>
              <a:ext uri="{FF2B5EF4-FFF2-40B4-BE49-F238E27FC236}">
                <a16:creationId xmlns:a16="http://schemas.microsoft.com/office/drawing/2014/main" id="{2E23D465-6C2C-021E-781E-D053B9EDDC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62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07900" name="Rectangle 28">
            <a:extLst>
              <a:ext uri="{FF2B5EF4-FFF2-40B4-BE49-F238E27FC236}">
                <a16:creationId xmlns:a16="http://schemas.microsoft.com/office/drawing/2014/main" id="{E634EF98-C6A1-77ED-04D2-AF0E60CF609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15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07901" name="Rectangle 29">
            <a:extLst>
              <a:ext uri="{FF2B5EF4-FFF2-40B4-BE49-F238E27FC236}">
                <a16:creationId xmlns:a16="http://schemas.microsoft.com/office/drawing/2014/main" id="{AA3A9223-BDF5-2D52-1FDC-6DF39F7BFC2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7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07902" name="Rectangle 30">
            <a:extLst>
              <a:ext uri="{FF2B5EF4-FFF2-40B4-BE49-F238E27FC236}">
                <a16:creationId xmlns:a16="http://schemas.microsoft.com/office/drawing/2014/main" id="{D01C04FC-DE93-8CBD-0123-422DEA54414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9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07903" name="Rectangle 31">
            <a:extLst>
              <a:ext uri="{FF2B5EF4-FFF2-40B4-BE49-F238E27FC236}">
                <a16:creationId xmlns:a16="http://schemas.microsoft.com/office/drawing/2014/main" id="{B47DBC29-9838-8562-9E38-F13D651A4F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2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07904" name="Rectangle 32">
            <a:extLst>
              <a:ext uri="{FF2B5EF4-FFF2-40B4-BE49-F238E27FC236}">
                <a16:creationId xmlns:a16="http://schemas.microsoft.com/office/drawing/2014/main" id="{879A2847-A03C-8F5D-4553-8952BEEAC6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24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07905" name="Rectangle 33">
            <a:extLst>
              <a:ext uri="{FF2B5EF4-FFF2-40B4-BE49-F238E27FC236}">
                <a16:creationId xmlns:a16="http://schemas.microsoft.com/office/drawing/2014/main" id="{E5679FE6-DD30-22E8-E292-3ED3B3C289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77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07906" name="Rectangle 34">
            <a:extLst>
              <a:ext uri="{FF2B5EF4-FFF2-40B4-BE49-F238E27FC236}">
                <a16:creationId xmlns:a16="http://schemas.microsoft.com/office/drawing/2014/main" id="{5C92C48A-92A3-DE03-8DDD-96E14E3A3A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29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07907" name="Rectangle 35">
            <a:extLst>
              <a:ext uri="{FF2B5EF4-FFF2-40B4-BE49-F238E27FC236}">
                <a16:creationId xmlns:a16="http://schemas.microsoft.com/office/drawing/2014/main" id="{1796D9F2-3F99-3091-49CD-BB4F56ED6F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81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</p:spTree>
  </p:cSld>
  <p:clrMapOvr>
    <a:masterClrMapping/>
  </p:clrMapOvr>
  <p:transition advClick="0"/>
</p:sld>
</file>

<file path=ppt/slides/slide1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8898" name="Rectangle 2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11C394D4-9E32-3A26-202A-7A52A990171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1143000"/>
            <a:ext cx="8302625" cy="31242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Вчера играх на футбол на</a:t>
            </a:r>
            <a:r>
              <a:rPr lang="es-ES" altLang="es-ES" sz="4400" dirty="0">
                <a:solidFill>
                  <a:srgbClr val="292929"/>
                </a:solidFill>
              </a:rPr>
              <a:t> …</a:t>
            </a:r>
          </a:p>
        </p:txBody>
      </p:sp>
      <p:sp>
        <p:nvSpPr>
          <p:cNvPr id="208899" name="Rectangle 3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0DE93CA2-33F2-DF44-0FC8-3748C6F1488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533400"/>
            <a:ext cx="8302625" cy="6096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endParaRPr lang="es-ES" altLang="es-ES" sz="4800">
              <a:solidFill>
                <a:srgbClr val="CC3300"/>
              </a:solidFill>
            </a:endParaRPr>
          </a:p>
        </p:txBody>
      </p:sp>
      <p:sp>
        <p:nvSpPr>
          <p:cNvPr id="208900" name="Rectangle 4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92FD87B3-BA98-1BA0-A6D9-100C98923F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4267200"/>
            <a:ext cx="8302625" cy="20574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es-ES" altLang="es-ES" sz="4400" dirty="0">
                <a:solidFill>
                  <a:srgbClr val="292929"/>
                </a:solidFill>
              </a:rPr>
              <a:t> </a:t>
            </a:r>
            <a:r>
              <a:rPr lang="bg-BG" altLang="es-ES" sz="4400" dirty="0">
                <a:solidFill>
                  <a:srgbClr val="292929"/>
                </a:solidFill>
              </a:rPr>
              <a:t>на</a:t>
            </a:r>
            <a:r>
              <a:rPr lang="es-ES" altLang="es-ES" sz="4400" dirty="0">
                <a:solidFill>
                  <a:srgbClr val="292929"/>
                </a:solidFill>
              </a:rPr>
              <a:t>  </a:t>
            </a:r>
            <a:r>
              <a:rPr lang="bg-BG" altLang="es-ES" sz="4400" dirty="0">
                <a:solidFill>
                  <a:srgbClr val="292929"/>
                </a:solidFill>
              </a:rPr>
              <a:t>плажа</a:t>
            </a:r>
            <a:r>
              <a:rPr lang="es-ES" altLang="es-ES" sz="4400" dirty="0">
                <a:solidFill>
                  <a:srgbClr val="292929"/>
                </a:solidFill>
              </a:rPr>
              <a:t>   </a:t>
            </a:r>
            <a:r>
              <a:rPr lang="bg-BG" altLang="es-ES" sz="4400" dirty="0">
                <a:solidFill>
                  <a:srgbClr val="292929"/>
                </a:solidFill>
              </a:rPr>
              <a:t>играх</a:t>
            </a:r>
            <a:r>
              <a:rPr lang="es-ES" altLang="es-ES" sz="4400" dirty="0">
                <a:solidFill>
                  <a:srgbClr val="292929"/>
                </a:solidFill>
              </a:rPr>
              <a:t>   </a:t>
            </a:r>
            <a:r>
              <a:rPr lang="bg-BG" altLang="es-ES" sz="4400" dirty="0">
                <a:solidFill>
                  <a:srgbClr val="292929"/>
                </a:solidFill>
              </a:rPr>
              <a:t>футбол</a:t>
            </a:r>
            <a:r>
              <a:rPr lang="es-ES" altLang="es-ES" sz="4400" dirty="0">
                <a:solidFill>
                  <a:srgbClr val="292929"/>
                </a:solidFill>
              </a:rPr>
              <a:t>   </a:t>
            </a:r>
            <a:r>
              <a:rPr lang="bg-BG" altLang="es-ES" sz="4400" dirty="0">
                <a:solidFill>
                  <a:srgbClr val="292929"/>
                </a:solidFill>
              </a:rPr>
              <a:t>на</a:t>
            </a:r>
            <a:endParaRPr lang="es-ES" altLang="es-ES" sz="4400" dirty="0">
              <a:solidFill>
                <a:srgbClr val="292929"/>
              </a:solidFill>
            </a:endParaRPr>
          </a:p>
        </p:txBody>
      </p:sp>
      <p:sp>
        <p:nvSpPr>
          <p:cNvPr id="208901" name="Rectangle 5">
            <a:hlinkClick r:id="" action="ppaction://hlinkshowjump?jump=nextslide">
              <a:snd r:embed="rId3" name="arrow.wav"/>
            </a:hlinkClick>
            <a:extLst>
              <a:ext uri="{FF2B5EF4-FFF2-40B4-BE49-F238E27FC236}">
                <a16:creationId xmlns:a16="http://schemas.microsoft.com/office/drawing/2014/main" id="{9532EFAD-648E-EDE8-3B27-74F6B1F64B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24000" y="4953000"/>
            <a:ext cx="1905000" cy="762000"/>
          </a:xfrm>
          <a:prstGeom prst="rect">
            <a:avLst/>
          </a:prstGeom>
          <a:solidFill>
            <a:schemeClr val="accent1">
              <a:alpha val="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08902" name="Rectangle 6">
            <a:extLst>
              <a:ext uri="{FF2B5EF4-FFF2-40B4-BE49-F238E27FC236}">
                <a16:creationId xmlns:a16="http://schemas.microsoft.com/office/drawing/2014/main" id="{B2BCA6EA-EC12-015D-3DAE-8FB465E924B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62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08903" name="Rectangle 7">
            <a:extLst>
              <a:ext uri="{FF2B5EF4-FFF2-40B4-BE49-F238E27FC236}">
                <a16:creationId xmlns:a16="http://schemas.microsoft.com/office/drawing/2014/main" id="{1E08792C-4BAE-E31D-BF2C-266BBBB41B1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14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08904" name="Rectangle 8">
            <a:extLst>
              <a:ext uri="{FF2B5EF4-FFF2-40B4-BE49-F238E27FC236}">
                <a16:creationId xmlns:a16="http://schemas.microsoft.com/office/drawing/2014/main" id="{3773C843-EBF5-96D7-4B3F-51DFE27E74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67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08905" name="Rectangle 9">
            <a:extLst>
              <a:ext uri="{FF2B5EF4-FFF2-40B4-BE49-F238E27FC236}">
                <a16:creationId xmlns:a16="http://schemas.microsoft.com/office/drawing/2014/main" id="{7294F724-4C24-18CF-BE13-8AD755BF181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9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08906" name="Rectangle 10">
            <a:extLst>
              <a:ext uri="{FF2B5EF4-FFF2-40B4-BE49-F238E27FC236}">
                <a16:creationId xmlns:a16="http://schemas.microsoft.com/office/drawing/2014/main" id="{2A385CEB-7ADA-CEF0-790D-24F51ED7AD3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08907" name="Rectangle 11">
            <a:extLst>
              <a:ext uri="{FF2B5EF4-FFF2-40B4-BE49-F238E27FC236}">
                <a16:creationId xmlns:a16="http://schemas.microsoft.com/office/drawing/2014/main" id="{D78EF579-3737-EB87-3FD3-992642FD029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4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08908" name="Rectangle 12">
            <a:extLst>
              <a:ext uri="{FF2B5EF4-FFF2-40B4-BE49-F238E27FC236}">
                <a16:creationId xmlns:a16="http://schemas.microsoft.com/office/drawing/2014/main" id="{566034AD-344A-9A0C-3992-42897E3FC43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76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08909" name="Rectangle 13">
            <a:extLst>
              <a:ext uri="{FF2B5EF4-FFF2-40B4-BE49-F238E27FC236}">
                <a16:creationId xmlns:a16="http://schemas.microsoft.com/office/drawing/2014/main" id="{48A557BB-DE5F-5495-D2D5-AF316C43799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29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08910" name="Rectangle 14">
            <a:extLst>
              <a:ext uri="{FF2B5EF4-FFF2-40B4-BE49-F238E27FC236}">
                <a16:creationId xmlns:a16="http://schemas.microsoft.com/office/drawing/2014/main" id="{39B18DE1-2E85-095B-66BF-8D0227B619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81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08911" name="Rectangle 15">
            <a:extLst>
              <a:ext uri="{FF2B5EF4-FFF2-40B4-BE49-F238E27FC236}">
                <a16:creationId xmlns:a16="http://schemas.microsoft.com/office/drawing/2014/main" id="{3F4EA3E2-8A2B-42F8-3EDB-B5BC1B20A4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3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08912" name="Rectangle 16">
            <a:extLst>
              <a:ext uri="{FF2B5EF4-FFF2-40B4-BE49-F238E27FC236}">
                <a16:creationId xmlns:a16="http://schemas.microsoft.com/office/drawing/2014/main" id="{DA490346-D7FF-0C0A-28B8-F6C9CB045EE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86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08913" name="Rectangle 17">
            <a:extLst>
              <a:ext uri="{FF2B5EF4-FFF2-40B4-BE49-F238E27FC236}">
                <a16:creationId xmlns:a16="http://schemas.microsoft.com/office/drawing/2014/main" id="{E2C147FA-5D1A-7931-E529-E4977D0006C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38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08914" name="Rectangle 18">
            <a:extLst>
              <a:ext uri="{FF2B5EF4-FFF2-40B4-BE49-F238E27FC236}">
                <a16:creationId xmlns:a16="http://schemas.microsoft.com/office/drawing/2014/main" id="{105072E9-314E-02A3-47CD-18A228E5B4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1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08915" name="Rectangle 19">
            <a:extLst>
              <a:ext uri="{FF2B5EF4-FFF2-40B4-BE49-F238E27FC236}">
                <a16:creationId xmlns:a16="http://schemas.microsoft.com/office/drawing/2014/main" id="{2041EB47-BA79-6E92-168F-968D5147BF7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43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08916" name="Rectangle 20">
            <a:extLst>
              <a:ext uri="{FF2B5EF4-FFF2-40B4-BE49-F238E27FC236}">
                <a16:creationId xmlns:a16="http://schemas.microsoft.com/office/drawing/2014/main" id="{F37BDBD2-31C1-5DE0-66E0-C186B48C35B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5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08917" name="Rectangle 21">
            <a:extLst>
              <a:ext uri="{FF2B5EF4-FFF2-40B4-BE49-F238E27FC236}">
                <a16:creationId xmlns:a16="http://schemas.microsoft.com/office/drawing/2014/main" id="{5E0BD9AC-9C47-D4DB-C049-43AF931BBDD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48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08918" name="Rectangle 22">
            <a:extLst>
              <a:ext uri="{FF2B5EF4-FFF2-40B4-BE49-F238E27FC236}">
                <a16:creationId xmlns:a16="http://schemas.microsoft.com/office/drawing/2014/main" id="{2710B10A-7677-80D7-7F2D-8FD7D01608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00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08919" name="Rectangle 23">
            <a:extLst>
              <a:ext uri="{FF2B5EF4-FFF2-40B4-BE49-F238E27FC236}">
                <a16:creationId xmlns:a16="http://schemas.microsoft.com/office/drawing/2014/main" id="{0DD50027-C96C-26CE-9E98-BF699D31C98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53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08920" name="Rectangle 24">
            <a:extLst>
              <a:ext uri="{FF2B5EF4-FFF2-40B4-BE49-F238E27FC236}">
                <a16:creationId xmlns:a16="http://schemas.microsoft.com/office/drawing/2014/main" id="{602D015B-82BB-2AD5-A6AC-90F3FF3C3B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05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08921" name="Rectangle 25">
            <a:extLst>
              <a:ext uri="{FF2B5EF4-FFF2-40B4-BE49-F238E27FC236}">
                <a16:creationId xmlns:a16="http://schemas.microsoft.com/office/drawing/2014/main" id="{F24B585F-7EEA-3DFE-8245-C08FF2310E1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08922" name="Rectangle 26">
            <a:extLst>
              <a:ext uri="{FF2B5EF4-FFF2-40B4-BE49-F238E27FC236}">
                <a16:creationId xmlns:a16="http://schemas.microsoft.com/office/drawing/2014/main" id="{6AF289AF-6E0B-7CAC-3131-DD6A4CF0B49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10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08923" name="Rectangle 27">
            <a:extLst>
              <a:ext uri="{FF2B5EF4-FFF2-40B4-BE49-F238E27FC236}">
                <a16:creationId xmlns:a16="http://schemas.microsoft.com/office/drawing/2014/main" id="{28015ED9-104A-0AAE-991C-644987C383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62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08924" name="Rectangle 28">
            <a:extLst>
              <a:ext uri="{FF2B5EF4-FFF2-40B4-BE49-F238E27FC236}">
                <a16:creationId xmlns:a16="http://schemas.microsoft.com/office/drawing/2014/main" id="{FED34D8F-58D5-94DD-A04F-C54FB279CE1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15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08925" name="Rectangle 29">
            <a:extLst>
              <a:ext uri="{FF2B5EF4-FFF2-40B4-BE49-F238E27FC236}">
                <a16:creationId xmlns:a16="http://schemas.microsoft.com/office/drawing/2014/main" id="{1961B90C-6224-6025-1648-D7E9360CC2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7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08926" name="Rectangle 30">
            <a:extLst>
              <a:ext uri="{FF2B5EF4-FFF2-40B4-BE49-F238E27FC236}">
                <a16:creationId xmlns:a16="http://schemas.microsoft.com/office/drawing/2014/main" id="{3F9DDE88-1759-243B-78EF-5EDF862F3F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9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08927" name="Rectangle 31">
            <a:extLst>
              <a:ext uri="{FF2B5EF4-FFF2-40B4-BE49-F238E27FC236}">
                <a16:creationId xmlns:a16="http://schemas.microsoft.com/office/drawing/2014/main" id="{B09E3380-01FA-5D65-06DF-954F53D3BD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2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08928" name="Rectangle 32">
            <a:extLst>
              <a:ext uri="{FF2B5EF4-FFF2-40B4-BE49-F238E27FC236}">
                <a16:creationId xmlns:a16="http://schemas.microsoft.com/office/drawing/2014/main" id="{1FC02BB8-127B-F08E-F732-989D727EA7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24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08929" name="Rectangle 33">
            <a:extLst>
              <a:ext uri="{FF2B5EF4-FFF2-40B4-BE49-F238E27FC236}">
                <a16:creationId xmlns:a16="http://schemas.microsoft.com/office/drawing/2014/main" id="{746ABE5D-C896-81D6-A5F2-06685DB4EE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77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08930" name="Rectangle 34">
            <a:extLst>
              <a:ext uri="{FF2B5EF4-FFF2-40B4-BE49-F238E27FC236}">
                <a16:creationId xmlns:a16="http://schemas.microsoft.com/office/drawing/2014/main" id="{792976C7-4038-7606-4ACB-27C641743D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29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08931" name="Rectangle 35">
            <a:extLst>
              <a:ext uri="{FF2B5EF4-FFF2-40B4-BE49-F238E27FC236}">
                <a16:creationId xmlns:a16="http://schemas.microsoft.com/office/drawing/2014/main" id="{718DF05D-117E-8B3A-8BA3-251163AB711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81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</p:spTree>
  </p:cSld>
  <p:clrMapOvr>
    <a:masterClrMapping/>
  </p:clrMapOvr>
  <p:transition advClick="0"/>
</p:sld>
</file>

<file path=ppt/slides/slide1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0946" name="Rectangle 2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1E0724E3-756D-2933-EE30-2B60EE98ED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1143000"/>
            <a:ext cx="8302625" cy="31242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Вчера играх на футбол на </a:t>
            </a:r>
          </a:p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плажа</a:t>
            </a:r>
            <a:r>
              <a:rPr lang="es-ES" altLang="es-ES" sz="4400" dirty="0">
                <a:solidFill>
                  <a:srgbClr val="292929"/>
                </a:solidFill>
              </a:rPr>
              <a:t>.</a:t>
            </a:r>
          </a:p>
        </p:txBody>
      </p:sp>
      <p:sp>
        <p:nvSpPr>
          <p:cNvPr id="210947" name="Rectangle 3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F23B39B3-1182-F4F9-0ACE-91ADC0C4E2F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533400"/>
            <a:ext cx="8302625" cy="6096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endParaRPr lang="es-ES" altLang="es-ES" sz="4800">
              <a:solidFill>
                <a:srgbClr val="CC3300"/>
              </a:solidFill>
            </a:endParaRPr>
          </a:p>
        </p:txBody>
      </p:sp>
      <p:sp>
        <p:nvSpPr>
          <p:cNvPr id="210948" name="Rectangle 4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3556AECA-AC40-4DF3-BF17-9F79316D68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4267200"/>
            <a:ext cx="8302625" cy="20574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es-ES" altLang="es-ES" sz="4400">
                <a:solidFill>
                  <a:srgbClr val="292929"/>
                </a:solidFill>
              </a:rPr>
              <a:t> </a:t>
            </a:r>
          </a:p>
        </p:txBody>
      </p:sp>
      <p:sp>
        <p:nvSpPr>
          <p:cNvPr id="210949" name="Rectangle 6">
            <a:extLst>
              <a:ext uri="{FF2B5EF4-FFF2-40B4-BE49-F238E27FC236}">
                <a16:creationId xmlns:a16="http://schemas.microsoft.com/office/drawing/2014/main" id="{F1D7CCB3-BE50-5FDF-B651-284B925442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62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10950" name="Rectangle 7">
            <a:extLst>
              <a:ext uri="{FF2B5EF4-FFF2-40B4-BE49-F238E27FC236}">
                <a16:creationId xmlns:a16="http://schemas.microsoft.com/office/drawing/2014/main" id="{8AACE845-7A1F-6AF6-B482-2ECE2F8896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14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10951" name="Rectangle 8">
            <a:extLst>
              <a:ext uri="{FF2B5EF4-FFF2-40B4-BE49-F238E27FC236}">
                <a16:creationId xmlns:a16="http://schemas.microsoft.com/office/drawing/2014/main" id="{20FC771F-9369-2EB9-3736-B5B1FAA9AC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67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10952" name="Rectangle 9">
            <a:extLst>
              <a:ext uri="{FF2B5EF4-FFF2-40B4-BE49-F238E27FC236}">
                <a16:creationId xmlns:a16="http://schemas.microsoft.com/office/drawing/2014/main" id="{5885923B-C243-FB0D-3712-0EB1FF2A94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9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10953" name="Rectangle 10">
            <a:extLst>
              <a:ext uri="{FF2B5EF4-FFF2-40B4-BE49-F238E27FC236}">
                <a16:creationId xmlns:a16="http://schemas.microsoft.com/office/drawing/2014/main" id="{7F294AE0-2914-2531-1B88-8ADEB93FD7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10954" name="Rectangle 11">
            <a:extLst>
              <a:ext uri="{FF2B5EF4-FFF2-40B4-BE49-F238E27FC236}">
                <a16:creationId xmlns:a16="http://schemas.microsoft.com/office/drawing/2014/main" id="{07A66F8E-E484-8B8D-E53C-F6B065191B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4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10955" name="Rectangle 12">
            <a:extLst>
              <a:ext uri="{FF2B5EF4-FFF2-40B4-BE49-F238E27FC236}">
                <a16:creationId xmlns:a16="http://schemas.microsoft.com/office/drawing/2014/main" id="{C21D68A7-E933-2D4D-1EDB-32E0E7FB646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76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10956" name="Rectangle 13">
            <a:extLst>
              <a:ext uri="{FF2B5EF4-FFF2-40B4-BE49-F238E27FC236}">
                <a16:creationId xmlns:a16="http://schemas.microsoft.com/office/drawing/2014/main" id="{F20337F9-B6C9-8F71-8754-FED5428532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29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10957" name="Rectangle 14">
            <a:extLst>
              <a:ext uri="{FF2B5EF4-FFF2-40B4-BE49-F238E27FC236}">
                <a16:creationId xmlns:a16="http://schemas.microsoft.com/office/drawing/2014/main" id="{446B6340-C724-A5BB-8D19-7659D968AE1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81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10958" name="Rectangle 15">
            <a:extLst>
              <a:ext uri="{FF2B5EF4-FFF2-40B4-BE49-F238E27FC236}">
                <a16:creationId xmlns:a16="http://schemas.microsoft.com/office/drawing/2014/main" id="{9C1D3B4A-E98D-D23C-BD06-9CE139824E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3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10959" name="Rectangle 16">
            <a:extLst>
              <a:ext uri="{FF2B5EF4-FFF2-40B4-BE49-F238E27FC236}">
                <a16:creationId xmlns:a16="http://schemas.microsoft.com/office/drawing/2014/main" id="{195F80D6-C6BE-EBAB-52D4-B89C776F84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86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10960" name="Rectangle 17">
            <a:extLst>
              <a:ext uri="{FF2B5EF4-FFF2-40B4-BE49-F238E27FC236}">
                <a16:creationId xmlns:a16="http://schemas.microsoft.com/office/drawing/2014/main" id="{F9D78CB0-16CB-2295-95E7-6747292077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38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10961" name="Rectangle 18">
            <a:extLst>
              <a:ext uri="{FF2B5EF4-FFF2-40B4-BE49-F238E27FC236}">
                <a16:creationId xmlns:a16="http://schemas.microsoft.com/office/drawing/2014/main" id="{0AFEC2D6-6FF2-AF66-2E13-5C0FBFCEB7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1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10962" name="Rectangle 19">
            <a:extLst>
              <a:ext uri="{FF2B5EF4-FFF2-40B4-BE49-F238E27FC236}">
                <a16:creationId xmlns:a16="http://schemas.microsoft.com/office/drawing/2014/main" id="{5EB9961B-EE19-19A6-CF01-239A36FE11F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43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10963" name="Rectangle 20">
            <a:extLst>
              <a:ext uri="{FF2B5EF4-FFF2-40B4-BE49-F238E27FC236}">
                <a16:creationId xmlns:a16="http://schemas.microsoft.com/office/drawing/2014/main" id="{054F7F24-E0AB-80A5-3586-595C404CB5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5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10964" name="Rectangle 21">
            <a:extLst>
              <a:ext uri="{FF2B5EF4-FFF2-40B4-BE49-F238E27FC236}">
                <a16:creationId xmlns:a16="http://schemas.microsoft.com/office/drawing/2014/main" id="{F5566225-EF96-03AD-259F-93C9B3E138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48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10965" name="Rectangle 22">
            <a:extLst>
              <a:ext uri="{FF2B5EF4-FFF2-40B4-BE49-F238E27FC236}">
                <a16:creationId xmlns:a16="http://schemas.microsoft.com/office/drawing/2014/main" id="{631E70F8-CA84-6B91-AC87-1F1A71DB9D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00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10966" name="Rectangle 23">
            <a:extLst>
              <a:ext uri="{FF2B5EF4-FFF2-40B4-BE49-F238E27FC236}">
                <a16:creationId xmlns:a16="http://schemas.microsoft.com/office/drawing/2014/main" id="{7F87EFBB-78F8-E121-FD3A-33E39FFEA5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53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10967" name="Rectangle 24">
            <a:extLst>
              <a:ext uri="{FF2B5EF4-FFF2-40B4-BE49-F238E27FC236}">
                <a16:creationId xmlns:a16="http://schemas.microsoft.com/office/drawing/2014/main" id="{4D08FF94-DBD9-232A-71B8-99694AADAA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05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10968" name="Rectangle 25">
            <a:extLst>
              <a:ext uri="{FF2B5EF4-FFF2-40B4-BE49-F238E27FC236}">
                <a16:creationId xmlns:a16="http://schemas.microsoft.com/office/drawing/2014/main" id="{6C0E2F32-22BA-BC3B-2568-A8CACD2D2C1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10969" name="Rectangle 26">
            <a:extLst>
              <a:ext uri="{FF2B5EF4-FFF2-40B4-BE49-F238E27FC236}">
                <a16:creationId xmlns:a16="http://schemas.microsoft.com/office/drawing/2014/main" id="{975F5E2E-9068-5BB4-A0B7-CC15DBD1FD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10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10970" name="Rectangle 27">
            <a:extLst>
              <a:ext uri="{FF2B5EF4-FFF2-40B4-BE49-F238E27FC236}">
                <a16:creationId xmlns:a16="http://schemas.microsoft.com/office/drawing/2014/main" id="{614B204F-EAD2-C0ED-702A-76BD72AC89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62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10971" name="Rectangle 28">
            <a:extLst>
              <a:ext uri="{FF2B5EF4-FFF2-40B4-BE49-F238E27FC236}">
                <a16:creationId xmlns:a16="http://schemas.microsoft.com/office/drawing/2014/main" id="{18750762-BE68-14A7-A9F7-660BD526F9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15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10972" name="Rectangle 29">
            <a:extLst>
              <a:ext uri="{FF2B5EF4-FFF2-40B4-BE49-F238E27FC236}">
                <a16:creationId xmlns:a16="http://schemas.microsoft.com/office/drawing/2014/main" id="{AFF9DF6B-CCEC-409F-EA60-53566A0ED64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7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10973" name="Rectangle 30">
            <a:extLst>
              <a:ext uri="{FF2B5EF4-FFF2-40B4-BE49-F238E27FC236}">
                <a16:creationId xmlns:a16="http://schemas.microsoft.com/office/drawing/2014/main" id="{1782DA26-239C-4EF2-95BB-D75547867F1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9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10974" name="Rectangle 31">
            <a:extLst>
              <a:ext uri="{FF2B5EF4-FFF2-40B4-BE49-F238E27FC236}">
                <a16:creationId xmlns:a16="http://schemas.microsoft.com/office/drawing/2014/main" id="{655AA200-EB2B-F043-A64D-9B8ABEEE9D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2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10975" name="Rectangle 32">
            <a:extLst>
              <a:ext uri="{FF2B5EF4-FFF2-40B4-BE49-F238E27FC236}">
                <a16:creationId xmlns:a16="http://schemas.microsoft.com/office/drawing/2014/main" id="{666F704E-B585-03EA-5EE5-8C8E9E7045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24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10976" name="Rectangle 33">
            <a:extLst>
              <a:ext uri="{FF2B5EF4-FFF2-40B4-BE49-F238E27FC236}">
                <a16:creationId xmlns:a16="http://schemas.microsoft.com/office/drawing/2014/main" id="{5487858B-B7B1-5297-7E3D-F495499CB8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77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10977" name="Rectangle 34">
            <a:extLst>
              <a:ext uri="{FF2B5EF4-FFF2-40B4-BE49-F238E27FC236}">
                <a16:creationId xmlns:a16="http://schemas.microsoft.com/office/drawing/2014/main" id="{2A27FD58-C06F-9223-D7F6-6A01532D97A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29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10978" name="Rectangle 35">
            <a:extLst>
              <a:ext uri="{FF2B5EF4-FFF2-40B4-BE49-F238E27FC236}">
                <a16:creationId xmlns:a16="http://schemas.microsoft.com/office/drawing/2014/main" id="{1ADBC930-0991-CE6B-8E35-F9E314F742F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81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pic>
        <p:nvPicPr>
          <p:cNvPr id="210979" name="Picture 36">
            <a:extLst>
              <a:ext uri="{FF2B5EF4-FFF2-40B4-BE49-F238E27FC236}">
                <a16:creationId xmlns:a16="http://schemas.microsoft.com/office/drawing/2014/main" id="{5C05E40F-E3D3-D063-85DC-BB9B3D46938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10000" y="4572000"/>
            <a:ext cx="1524000" cy="15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614885" name="Line 37">
            <a:hlinkClick r:id="" action="ppaction://hlinkshowjump?jump=nextslide"/>
            <a:extLst>
              <a:ext uri="{FF2B5EF4-FFF2-40B4-BE49-F238E27FC236}">
                <a16:creationId xmlns:a16="http://schemas.microsoft.com/office/drawing/2014/main" id="{2F46C151-9769-6255-D880-6E454D14A243}"/>
              </a:ext>
            </a:extLst>
          </p:cNvPr>
          <p:cNvSpPr>
            <a:spLocks noChangeShapeType="1"/>
          </p:cNvSpPr>
          <p:nvPr/>
        </p:nvSpPr>
        <p:spPr bwMode="auto">
          <a:xfrm>
            <a:off x="8153400" y="5943600"/>
            <a:ext cx="381000" cy="0"/>
          </a:xfrm>
          <a:prstGeom prst="line">
            <a:avLst/>
          </a:prstGeom>
          <a:noFill/>
          <a:ln w="139700">
            <a:solidFill>
              <a:srgbClr val="A5002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ES"/>
          </a:p>
        </p:txBody>
      </p:sp>
    </p:spTree>
  </p:cSld>
  <p:clrMapOvr>
    <a:masterClrMapping/>
  </p:clrMapOvr>
  <p:transition advClick="0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48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Left)">
                                      <p:cBhvr>
                                        <p:cTn id="7" dur="500"/>
                                        <p:tgtEl>
                                          <p:spTgt spid="16148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1970" name="Rectangle 2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295BF1B7-9127-8CC3-5B3A-3D19E68A373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1143000"/>
            <a:ext cx="8302625" cy="31242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Нашият </a:t>
            </a:r>
            <a:r>
              <a:rPr lang="es-ES" altLang="es-ES" sz="4400" dirty="0">
                <a:solidFill>
                  <a:srgbClr val="292929"/>
                </a:solidFill>
              </a:rPr>
              <a:t> …</a:t>
            </a:r>
          </a:p>
        </p:txBody>
      </p:sp>
      <p:sp>
        <p:nvSpPr>
          <p:cNvPr id="211971" name="Rectangle 3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A7ED30BC-F79F-7344-B522-C4812058E48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533400"/>
            <a:ext cx="8302625" cy="6096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endParaRPr lang="es-ES" altLang="es-ES" sz="4800">
              <a:solidFill>
                <a:srgbClr val="CC3300"/>
              </a:solidFill>
            </a:endParaRPr>
          </a:p>
        </p:txBody>
      </p:sp>
      <p:sp>
        <p:nvSpPr>
          <p:cNvPr id="211972" name="Rectangle 4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18E87BC3-FCDD-7908-37D6-5E88305B294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4267200"/>
            <a:ext cx="8302625" cy="20574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не</a:t>
            </a:r>
            <a:r>
              <a:rPr lang="es-ES" altLang="es-ES" sz="4400" dirty="0">
                <a:solidFill>
                  <a:srgbClr val="292929"/>
                </a:solidFill>
              </a:rPr>
              <a:t>  </a:t>
            </a:r>
            <a:r>
              <a:rPr lang="bg-BG" altLang="es-ES" sz="4400" dirty="0">
                <a:solidFill>
                  <a:srgbClr val="292929"/>
                </a:solidFill>
              </a:rPr>
              <a:t>котарак</a:t>
            </a:r>
            <a:r>
              <a:rPr lang="es-ES" altLang="es-ES" sz="4400" dirty="0">
                <a:solidFill>
                  <a:srgbClr val="292929"/>
                </a:solidFill>
              </a:rPr>
              <a:t>  </a:t>
            </a:r>
            <a:r>
              <a:rPr lang="bg-BG" altLang="es-ES" sz="4400" dirty="0">
                <a:solidFill>
                  <a:srgbClr val="292929"/>
                </a:solidFill>
              </a:rPr>
              <a:t>мишки</a:t>
            </a:r>
            <a:r>
              <a:rPr lang="es-ES" altLang="es-ES" sz="4400" dirty="0">
                <a:solidFill>
                  <a:srgbClr val="292929"/>
                </a:solidFill>
              </a:rPr>
              <a:t>  </a:t>
            </a:r>
            <a:r>
              <a:rPr lang="bg-BG" altLang="es-ES" sz="4400" dirty="0">
                <a:solidFill>
                  <a:srgbClr val="292929"/>
                </a:solidFill>
              </a:rPr>
              <a:t>ловува</a:t>
            </a:r>
            <a:r>
              <a:rPr lang="es-ES" altLang="es-ES" sz="4400" dirty="0">
                <a:solidFill>
                  <a:srgbClr val="292929"/>
                </a:solidFill>
              </a:rPr>
              <a:t>  </a:t>
            </a:r>
          </a:p>
        </p:txBody>
      </p:sp>
      <p:sp>
        <p:nvSpPr>
          <p:cNvPr id="211973" name="Rectangle 5">
            <a:hlinkClick r:id="" action="ppaction://hlinkshowjump?jump=nextslide">
              <a:snd r:embed="rId3" name="arrow.wav"/>
            </a:hlinkClick>
            <a:extLst>
              <a:ext uri="{FF2B5EF4-FFF2-40B4-BE49-F238E27FC236}">
                <a16:creationId xmlns:a16="http://schemas.microsoft.com/office/drawing/2014/main" id="{FC2BC262-952A-F27D-589B-C2735B457E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52600" y="4953000"/>
            <a:ext cx="2286000" cy="762000"/>
          </a:xfrm>
          <a:prstGeom prst="rect">
            <a:avLst/>
          </a:prstGeom>
          <a:solidFill>
            <a:schemeClr val="accent1">
              <a:alpha val="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11974" name="Rectangle 6">
            <a:extLst>
              <a:ext uri="{FF2B5EF4-FFF2-40B4-BE49-F238E27FC236}">
                <a16:creationId xmlns:a16="http://schemas.microsoft.com/office/drawing/2014/main" id="{2B8C0488-E788-E64F-32F6-63B343D91DF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62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11975" name="Rectangle 7">
            <a:extLst>
              <a:ext uri="{FF2B5EF4-FFF2-40B4-BE49-F238E27FC236}">
                <a16:creationId xmlns:a16="http://schemas.microsoft.com/office/drawing/2014/main" id="{D2CC64F4-C3A1-C113-8E42-D7138DDBDB8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14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11976" name="Rectangle 8">
            <a:extLst>
              <a:ext uri="{FF2B5EF4-FFF2-40B4-BE49-F238E27FC236}">
                <a16:creationId xmlns:a16="http://schemas.microsoft.com/office/drawing/2014/main" id="{C145CEE0-8E53-9E30-1C46-A37DA7A9951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67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11977" name="Rectangle 9">
            <a:extLst>
              <a:ext uri="{FF2B5EF4-FFF2-40B4-BE49-F238E27FC236}">
                <a16:creationId xmlns:a16="http://schemas.microsoft.com/office/drawing/2014/main" id="{31C31B16-960D-58F1-C23A-D1F3F48B75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9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11978" name="Rectangle 10">
            <a:extLst>
              <a:ext uri="{FF2B5EF4-FFF2-40B4-BE49-F238E27FC236}">
                <a16:creationId xmlns:a16="http://schemas.microsoft.com/office/drawing/2014/main" id="{EE6A95F5-160A-84E7-9C28-A2EC62622BE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11979" name="Rectangle 11">
            <a:extLst>
              <a:ext uri="{FF2B5EF4-FFF2-40B4-BE49-F238E27FC236}">
                <a16:creationId xmlns:a16="http://schemas.microsoft.com/office/drawing/2014/main" id="{A3A312CA-7252-C89B-4DD7-86AE26F28B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4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11980" name="Rectangle 12">
            <a:extLst>
              <a:ext uri="{FF2B5EF4-FFF2-40B4-BE49-F238E27FC236}">
                <a16:creationId xmlns:a16="http://schemas.microsoft.com/office/drawing/2014/main" id="{575EE2FB-203E-A8D0-E156-EC2C137E22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76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11981" name="Rectangle 13">
            <a:extLst>
              <a:ext uri="{FF2B5EF4-FFF2-40B4-BE49-F238E27FC236}">
                <a16:creationId xmlns:a16="http://schemas.microsoft.com/office/drawing/2014/main" id="{FA9A283F-24E7-EB0B-64C6-FC7D2365374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29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11982" name="Rectangle 14">
            <a:extLst>
              <a:ext uri="{FF2B5EF4-FFF2-40B4-BE49-F238E27FC236}">
                <a16:creationId xmlns:a16="http://schemas.microsoft.com/office/drawing/2014/main" id="{F0B0A6A3-8037-3580-F35F-C1DBF4D6141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81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11983" name="Rectangle 15">
            <a:extLst>
              <a:ext uri="{FF2B5EF4-FFF2-40B4-BE49-F238E27FC236}">
                <a16:creationId xmlns:a16="http://schemas.microsoft.com/office/drawing/2014/main" id="{D6B5691D-26D0-5DCB-CB4D-EFDB8A46E7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3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11984" name="Rectangle 16">
            <a:extLst>
              <a:ext uri="{FF2B5EF4-FFF2-40B4-BE49-F238E27FC236}">
                <a16:creationId xmlns:a16="http://schemas.microsoft.com/office/drawing/2014/main" id="{3D0F8725-2445-FD83-1E9A-56E556EDD1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86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11985" name="Rectangle 17">
            <a:extLst>
              <a:ext uri="{FF2B5EF4-FFF2-40B4-BE49-F238E27FC236}">
                <a16:creationId xmlns:a16="http://schemas.microsoft.com/office/drawing/2014/main" id="{9923A38A-8B72-058F-03E1-8ED60B153C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38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11986" name="Rectangle 18">
            <a:extLst>
              <a:ext uri="{FF2B5EF4-FFF2-40B4-BE49-F238E27FC236}">
                <a16:creationId xmlns:a16="http://schemas.microsoft.com/office/drawing/2014/main" id="{D90F7290-0DE8-EFE2-8DE9-73224137A6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1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11987" name="Rectangle 19">
            <a:extLst>
              <a:ext uri="{FF2B5EF4-FFF2-40B4-BE49-F238E27FC236}">
                <a16:creationId xmlns:a16="http://schemas.microsoft.com/office/drawing/2014/main" id="{D34D09AB-9B08-F074-DB25-BB051450A00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43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11988" name="Rectangle 20">
            <a:extLst>
              <a:ext uri="{FF2B5EF4-FFF2-40B4-BE49-F238E27FC236}">
                <a16:creationId xmlns:a16="http://schemas.microsoft.com/office/drawing/2014/main" id="{C7267E87-388F-1A2F-6FFE-8EB72E00C8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5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11989" name="Rectangle 21">
            <a:extLst>
              <a:ext uri="{FF2B5EF4-FFF2-40B4-BE49-F238E27FC236}">
                <a16:creationId xmlns:a16="http://schemas.microsoft.com/office/drawing/2014/main" id="{3DAFEE03-58E1-C54D-1E7D-82E15C3B24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48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11990" name="Rectangle 22">
            <a:extLst>
              <a:ext uri="{FF2B5EF4-FFF2-40B4-BE49-F238E27FC236}">
                <a16:creationId xmlns:a16="http://schemas.microsoft.com/office/drawing/2014/main" id="{9186D040-CAA4-0FDD-229F-CFDD3247ED3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00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11991" name="Rectangle 23">
            <a:extLst>
              <a:ext uri="{FF2B5EF4-FFF2-40B4-BE49-F238E27FC236}">
                <a16:creationId xmlns:a16="http://schemas.microsoft.com/office/drawing/2014/main" id="{493AC3E1-6298-DF8E-27AB-1F673B18AA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53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11992" name="Rectangle 24">
            <a:extLst>
              <a:ext uri="{FF2B5EF4-FFF2-40B4-BE49-F238E27FC236}">
                <a16:creationId xmlns:a16="http://schemas.microsoft.com/office/drawing/2014/main" id="{29021B41-8D10-DBE6-2762-079C2CE5F5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05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11993" name="Rectangle 25">
            <a:extLst>
              <a:ext uri="{FF2B5EF4-FFF2-40B4-BE49-F238E27FC236}">
                <a16:creationId xmlns:a16="http://schemas.microsoft.com/office/drawing/2014/main" id="{D550E819-F1A1-7838-5311-7F46A463C7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11994" name="Rectangle 26">
            <a:extLst>
              <a:ext uri="{FF2B5EF4-FFF2-40B4-BE49-F238E27FC236}">
                <a16:creationId xmlns:a16="http://schemas.microsoft.com/office/drawing/2014/main" id="{79EADC89-A789-43CC-0913-C068C6053D1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10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11995" name="Rectangle 27">
            <a:extLst>
              <a:ext uri="{FF2B5EF4-FFF2-40B4-BE49-F238E27FC236}">
                <a16:creationId xmlns:a16="http://schemas.microsoft.com/office/drawing/2014/main" id="{0F66A835-93E2-25C2-8E09-04A3492F391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62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11996" name="Rectangle 28">
            <a:extLst>
              <a:ext uri="{FF2B5EF4-FFF2-40B4-BE49-F238E27FC236}">
                <a16:creationId xmlns:a16="http://schemas.microsoft.com/office/drawing/2014/main" id="{8954B63E-4D46-A0F5-EAA5-BBBEF87720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15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11997" name="Rectangle 29">
            <a:extLst>
              <a:ext uri="{FF2B5EF4-FFF2-40B4-BE49-F238E27FC236}">
                <a16:creationId xmlns:a16="http://schemas.microsoft.com/office/drawing/2014/main" id="{363D23C4-A7E5-54A0-AECF-168FBCBAFD3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7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11998" name="Rectangle 30">
            <a:extLst>
              <a:ext uri="{FF2B5EF4-FFF2-40B4-BE49-F238E27FC236}">
                <a16:creationId xmlns:a16="http://schemas.microsoft.com/office/drawing/2014/main" id="{31B3F6CA-ADD9-6BAC-D3D4-91238E5177F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9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11999" name="Rectangle 31">
            <a:extLst>
              <a:ext uri="{FF2B5EF4-FFF2-40B4-BE49-F238E27FC236}">
                <a16:creationId xmlns:a16="http://schemas.microsoft.com/office/drawing/2014/main" id="{46CD6DCF-CD74-47DB-A0D4-B6743AC1CA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2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12000" name="Rectangle 32">
            <a:extLst>
              <a:ext uri="{FF2B5EF4-FFF2-40B4-BE49-F238E27FC236}">
                <a16:creationId xmlns:a16="http://schemas.microsoft.com/office/drawing/2014/main" id="{FB84FE36-A72D-B4AE-09AD-F28B876C5C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24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12001" name="Rectangle 33">
            <a:extLst>
              <a:ext uri="{FF2B5EF4-FFF2-40B4-BE49-F238E27FC236}">
                <a16:creationId xmlns:a16="http://schemas.microsoft.com/office/drawing/2014/main" id="{75A5DC39-CA05-5719-8C43-D23BFC993B7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77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12002" name="Rectangle 34">
            <a:extLst>
              <a:ext uri="{FF2B5EF4-FFF2-40B4-BE49-F238E27FC236}">
                <a16:creationId xmlns:a16="http://schemas.microsoft.com/office/drawing/2014/main" id="{94C7DE7A-B460-E897-ED0B-F01A2BD19C7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29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12003" name="Rectangle 35">
            <a:extLst>
              <a:ext uri="{FF2B5EF4-FFF2-40B4-BE49-F238E27FC236}">
                <a16:creationId xmlns:a16="http://schemas.microsoft.com/office/drawing/2014/main" id="{5D767041-C420-83E5-7789-1214CBF3B5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81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</p:spTree>
  </p:cSld>
  <p:clrMapOvr>
    <a:masterClrMapping/>
  </p:clrMapOvr>
  <p:transition advClick="0"/>
</p:sld>
</file>

<file path=ppt/slides/slide1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AAC003E-C523-8682-2B71-1159DE6F5AA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2994" name="Rectangle 2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C5ABB43E-2669-CE8C-B40C-4D6C1D9053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1143000"/>
            <a:ext cx="8302625" cy="31242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Нашият котарак</a:t>
            </a:r>
            <a:r>
              <a:rPr lang="es-ES" altLang="es-ES" sz="4400" dirty="0">
                <a:solidFill>
                  <a:srgbClr val="292929"/>
                </a:solidFill>
              </a:rPr>
              <a:t> …</a:t>
            </a:r>
          </a:p>
        </p:txBody>
      </p:sp>
      <p:sp>
        <p:nvSpPr>
          <p:cNvPr id="212995" name="Rectangle 3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146FCC61-FB72-A344-808D-01F9BEE083A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533400"/>
            <a:ext cx="8302625" cy="6096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endParaRPr lang="es-ES" altLang="es-ES" sz="4800">
              <a:solidFill>
                <a:srgbClr val="CC3300"/>
              </a:solidFill>
            </a:endParaRPr>
          </a:p>
        </p:txBody>
      </p:sp>
      <p:sp>
        <p:nvSpPr>
          <p:cNvPr id="212996" name="Rectangle 4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7A7D5FEC-88A3-E243-CB64-90358E0756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4267200"/>
            <a:ext cx="8302625" cy="20574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не</a:t>
            </a:r>
            <a:r>
              <a:rPr lang="es-ES" altLang="es-ES" sz="4400" dirty="0">
                <a:solidFill>
                  <a:srgbClr val="292929"/>
                </a:solidFill>
              </a:rPr>
              <a:t>  </a:t>
            </a:r>
            <a:r>
              <a:rPr lang="bg-BG" altLang="es-ES" sz="4400" dirty="0">
                <a:solidFill>
                  <a:srgbClr val="292929"/>
                </a:solidFill>
              </a:rPr>
              <a:t>котарак</a:t>
            </a:r>
            <a:r>
              <a:rPr lang="es-ES" altLang="es-ES" sz="4400" dirty="0">
                <a:solidFill>
                  <a:srgbClr val="292929"/>
                </a:solidFill>
              </a:rPr>
              <a:t>  </a:t>
            </a:r>
            <a:r>
              <a:rPr lang="bg-BG" altLang="es-ES" sz="4400" dirty="0">
                <a:solidFill>
                  <a:srgbClr val="292929"/>
                </a:solidFill>
              </a:rPr>
              <a:t>мишки</a:t>
            </a:r>
            <a:r>
              <a:rPr lang="es-ES" altLang="es-ES" sz="4400" dirty="0">
                <a:solidFill>
                  <a:srgbClr val="292929"/>
                </a:solidFill>
              </a:rPr>
              <a:t>  </a:t>
            </a:r>
            <a:r>
              <a:rPr lang="bg-BG" altLang="es-ES" sz="4400" dirty="0">
                <a:solidFill>
                  <a:srgbClr val="292929"/>
                </a:solidFill>
              </a:rPr>
              <a:t>ловува</a:t>
            </a:r>
            <a:r>
              <a:rPr lang="es-ES" altLang="es-ES" sz="4400" dirty="0">
                <a:solidFill>
                  <a:srgbClr val="292929"/>
                </a:solidFill>
              </a:rPr>
              <a:t>  </a:t>
            </a:r>
          </a:p>
        </p:txBody>
      </p:sp>
      <p:sp>
        <p:nvSpPr>
          <p:cNvPr id="212997" name="Rectangle 5">
            <a:hlinkClick r:id="" action="ppaction://hlinkshowjump?jump=nextslide">
              <a:snd r:embed="rId3" name="arrow.wav"/>
            </a:hlinkClick>
            <a:extLst>
              <a:ext uri="{FF2B5EF4-FFF2-40B4-BE49-F238E27FC236}">
                <a16:creationId xmlns:a16="http://schemas.microsoft.com/office/drawing/2014/main" id="{9E08E995-ABEA-4D52-B080-CC3BE8CF4E0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5800" y="5029200"/>
            <a:ext cx="990600" cy="762000"/>
          </a:xfrm>
          <a:prstGeom prst="rect">
            <a:avLst/>
          </a:prstGeom>
          <a:solidFill>
            <a:schemeClr val="accent1">
              <a:alpha val="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12998" name="Rectangle 6">
            <a:extLst>
              <a:ext uri="{FF2B5EF4-FFF2-40B4-BE49-F238E27FC236}">
                <a16:creationId xmlns:a16="http://schemas.microsoft.com/office/drawing/2014/main" id="{50329B27-E8AE-6D67-D44F-B653E414BA6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62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12999" name="Rectangle 7">
            <a:extLst>
              <a:ext uri="{FF2B5EF4-FFF2-40B4-BE49-F238E27FC236}">
                <a16:creationId xmlns:a16="http://schemas.microsoft.com/office/drawing/2014/main" id="{62B11CD7-3201-0F35-CA4D-238ED1036C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14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13000" name="Rectangle 8">
            <a:extLst>
              <a:ext uri="{FF2B5EF4-FFF2-40B4-BE49-F238E27FC236}">
                <a16:creationId xmlns:a16="http://schemas.microsoft.com/office/drawing/2014/main" id="{1C6B1157-A6E5-7FF6-93D7-E82672EAD7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67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13001" name="Rectangle 9">
            <a:extLst>
              <a:ext uri="{FF2B5EF4-FFF2-40B4-BE49-F238E27FC236}">
                <a16:creationId xmlns:a16="http://schemas.microsoft.com/office/drawing/2014/main" id="{C51988F1-8890-A0B1-799B-4041E8B2F5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9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13002" name="Rectangle 10">
            <a:extLst>
              <a:ext uri="{FF2B5EF4-FFF2-40B4-BE49-F238E27FC236}">
                <a16:creationId xmlns:a16="http://schemas.microsoft.com/office/drawing/2014/main" id="{1CADF4F6-5E72-B1F3-F405-193D40456DE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13003" name="Rectangle 11">
            <a:extLst>
              <a:ext uri="{FF2B5EF4-FFF2-40B4-BE49-F238E27FC236}">
                <a16:creationId xmlns:a16="http://schemas.microsoft.com/office/drawing/2014/main" id="{AFCE3565-CE59-8167-08A6-CD78D12567B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4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13004" name="Rectangle 12">
            <a:extLst>
              <a:ext uri="{FF2B5EF4-FFF2-40B4-BE49-F238E27FC236}">
                <a16:creationId xmlns:a16="http://schemas.microsoft.com/office/drawing/2014/main" id="{09C0700E-DD1E-ABBE-BD86-48E29AC66D9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76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13005" name="Rectangle 13">
            <a:extLst>
              <a:ext uri="{FF2B5EF4-FFF2-40B4-BE49-F238E27FC236}">
                <a16:creationId xmlns:a16="http://schemas.microsoft.com/office/drawing/2014/main" id="{0C025DBE-5C7C-DA7A-4D22-FA97083816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29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13006" name="Rectangle 14">
            <a:extLst>
              <a:ext uri="{FF2B5EF4-FFF2-40B4-BE49-F238E27FC236}">
                <a16:creationId xmlns:a16="http://schemas.microsoft.com/office/drawing/2014/main" id="{8FCE8B2D-15FB-0092-BC00-8963D97D11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81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13007" name="Rectangle 15">
            <a:extLst>
              <a:ext uri="{FF2B5EF4-FFF2-40B4-BE49-F238E27FC236}">
                <a16:creationId xmlns:a16="http://schemas.microsoft.com/office/drawing/2014/main" id="{8F7C0FF0-3470-D531-7419-6130550749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3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13008" name="Rectangle 16">
            <a:extLst>
              <a:ext uri="{FF2B5EF4-FFF2-40B4-BE49-F238E27FC236}">
                <a16:creationId xmlns:a16="http://schemas.microsoft.com/office/drawing/2014/main" id="{26E9985B-6F20-75B7-073C-AF5E2C89D1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86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13009" name="Rectangle 17">
            <a:extLst>
              <a:ext uri="{FF2B5EF4-FFF2-40B4-BE49-F238E27FC236}">
                <a16:creationId xmlns:a16="http://schemas.microsoft.com/office/drawing/2014/main" id="{901C0884-DFEA-B789-3B8B-CD2E029BA4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38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13010" name="Rectangle 18">
            <a:extLst>
              <a:ext uri="{FF2B5EF4-FFF2-40B4-BE49-F238E27FC236}">
                <a16:creationId xmlns:a16="http://schemas.microsoft.com/office/drawing/2014/main" id="{5A4112F3-1649-99BB-684E-FA9A7D4D71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1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13011" name="Rectangle 19">
            <a:extLst>
              <a:ext uri="{FF2B5EF4-FFF2-40B4-BE49-F238E27FC236}">
                <a16:creationId xmlns:a16="http://schemas.microsoft.com/office/drawing/2014/main" id="{B9A15243-CECF-DEFF-FC42-EBAFACF2ED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43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13012" name="Rectangle 20">
            <a:extLst>
              <a:ext uri="{FF2B5EF4-FFF2-40B4-BE49-F238E27FC236}">
                <a16:creationId xmlns:a16="http://schemas.microsoft.com/office/drawing/2014/main" id="{CA2F6077-4103-7072-02BE-181E8793F6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5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13013" name="Rectangle 21">
            <a:extLst>
              <a:ext uri="{FF2B5EF4-FFF2-40B4-BE49-F238E27FC236}">
                <a16:creationId xmlns:a16="http://schemas.microsoft.com/office/drawing/2014/main" id="{96213711-0284-1F9E-CB9F-872602570B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48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13014" name="Rectangle 22">
            <a:extLst>
              <a:ext uri="{FF2B5EF4-FFF2-40B4-BE49-F238E27FC236}">
                <a16:creationId xmlns:a16="http://schemas.microsoft.com/office/drawing/2014/main" id="{EF516707-6E00-7D64-E8D8-537D4FFBB3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00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13015" name="Rectangle 23">
            <a:extLst>
              <a:ext uri="{FF2B5EF4-FFF2-40B4-BE49-F238E27FC236}">
                <a16:creationId xmlns:a16="http://schemas.microsoft.com/office/drawing/2014/main" id="{46EE3AC9-BA9E-5182-523B-9E93BDA699A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53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13016" name="Rectangle 24">
            <a:extLst>
              <a:ext uri="{FF2B5EF4-FFF2-40B4-BE49-F238E27FC236}">
                <a16:creationId xmlns:a16="http://schemas.microsoft.com/office/drawing/2014/main" id="{A9EC0547-6A61-0BA8-6F9F-CD8E35FF56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05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13017" name="Rectangle 25">
            <a:extLst>
              <a:ext uri="{FF2B5EF4-FFF2-40B4-BE49-F238E27FC236}">
                <a16:creationId xmlns:a16="http://schemas.microsoft.com/office/drawing/2014/main" id="{E59755AA-603E-26EC-D223-01F19D8E90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13018" name="Rectangle 26">
            <a:extLst>
              <a:ext uri="{FF2B5EF4-FFF2-40B4-BE49-F238E27FC236}">
                <a16:creationId xmlns:a16="http://schemas.microsoft.com/office/drawing/2014/main" id="{DE6E4F43-E898-C1FF-96D9-1A0A197A0BD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10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13019" name="Rectangle 27">
            <a:extLst>
              <a:ext uri="{FF2B5EF4-FFF2-40B4-BE49-F238E27FC236}">
                <a16:creationId xmlns:a16="http://schemas.microsoft.com/office/drawing/2014/main" id="{1314084B-66A3-D491-3A49-9BA104616F0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62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13020" name="Rectangle 28">
            <a:extLst>
              <a:ext uri="{FF2B5EF4-FFF2-40B4-BE49-F238E27FC236}">
                <a16:creationId xmlns:a16="http://schemas.microsoft.com/office/drawing/2014/main" id="{C6BC247E-D5EB-7530-08E6-4520BF1C248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15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13021" name="Rectangle 29">
            <a:extLst>
              <a:ext uri="{FF2B5EF4-FFF2-40B4-BE49-F238E27FC236}">
                <a16:creationId xmlns:a16="http://schemas.microsoft.com/office/drawing/2014/main" id="{7795DF81-8476-2AF8-B2D0-1217A74D1D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7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13022" name="Rectangle 30">
            <a:extLst>
              <a:ext uri="{FF2B5EF4-FFF2-40B4-BE49-F238E27FC236}">
                <a16:creationId xmlns:a16="http://schemas.microsoft.com/office/drawing/2014/main" id="{DFAB53BC-0C6E-6F8F-103E-56F973F7944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9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13023" name="Rectangle 31">
            <a:extLst>
              <a:ext uri="{FF2B5EF4-FFF2-40B4-BE49-F238E27FC236}">
                <a16:creationId xmlns:a16="http://schemas.microsoft.com/office/drawing/2014/main" id="{5097C71B-C553-4FC8-2B96-5309F2D76D7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2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13024" name="Rectangle 32">
            <a:extLst>
              <a:ext uri="{FF2B5EF4-FFF2-40B4-BE49-F238E27FC236}">
                <a16:creationId xmlns:a16="http://schemas.microsoft.com/office/drawing/2014/main" id="{44C7A157-FE7A-E70A-6DA7-25BBC6579F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24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13025" name="Rectangle 33">
            <a:extLst>
              <a:ext uri="{FF2B5EF4-FFF2-40B4-BE49-F238E27FC236}">
                <a16:creationId xmlns:a16="http://schemas.microsoft.com/office/drawing/2014/main" id="{3067B650-9CE2-AF84-E14C-1879D82FA9B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77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13026" name="Rectangle 34">
            <a:extLst>
              <a:ext uri="{FF2B5EF4-FFF2-40B4-BE49-F238E27FC236}">
                <a16:creationId xmlns:a16="http://schemas.microsoft.com/office/drawing/2014/main" id="{8BF523DE-A84A-1F3F-5885-AC699547973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29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13027" name="Rectangle 35">
            <a:extLst>
              <a:ext uri="{FF2B5EF4-FFF2-40B4-BE49-F238E27FC236}">
                <a16:creationId xmlns:a16="http://schemas.microsoft.com/office/drawing/2014/main" id="{CC135778-26A0-E4D5-4AAD-DE25F68681D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81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</p:spTree>
    <p:extLst>
      <p:ext uri="{BB962C8B-B14F-4D97-AF65-F5344CB8AC3E}">
        <p14:creationId xmlns:p14="http://schemas.microsoft.com/office/powerpoint/2010/main" val="332359275"/>
      </p:ext>
    </p:extLst>
  </p:cSld>
  <p:clrMapOvr>
    <a:masterClrMapping/>
  </p:clrMapOvr>
  <p:transition advClick="0"/>
</p:sld>
</file>

<file path=ppt/slides/slide1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2994" name="Rectangle 2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9DCCCCF7-B015-A870-A578-42452A97BB9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1143000"/>
            <a:ext cx="8302625" cy="31242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Нашият котарак не</a:t>
            </a:r>
            <a:r>
              <a:rPr lang="es-ES" altLang="es-ES" sz="4400" dirty="0">
                <a:solidFill>
                  <a:srgbClr val="292929"/>
                </a:solidFill>
              </a:rPr>
              <a:t> …</a:t>
            </a:r>
          </a:p>
        </p:txBody>
      </p:sp>
      <p:sp>
        <p:nvSpPr>
          <p:cNvPr id="212995" name="Rectangle 3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A275532D-AC78-FD79-E1D2-791BC6984A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533400"/>
            <a:ext cx="8302625" cy="6096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endParaRPr lang="es-ES" altLang="es-ES" sz="4800">
              <a:solidFill>
                <a:srgbClr val="CC3300"/>
              </a:solidFill>
            </a:endParaRPr>
          </a:p>
        </p:txBody>
      </p:sp>
      <p:sp>
        <p:nvSpPr>
          <p:cNvPr id="212996" name="Rectangle 4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5E3EC6EA-41B5-A910-2EBA-2CF4CA62941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4267200"/>
            <a:ext cx="8302625" cy="20574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не</a:t>
            </a:r>
            <a:r>
              <a:rPr lang="es-ES" altLang="es-ES" sz="4400" dirty="0">
                <a:solidFill>
                  <a:srgbClr val="292929"/>
                </a:solidFill>
              </a:rPr>
              <a:t>  </a:t>
            </a:r>
            <a:r>
              <a:rPr lang="bg-BG" altLang="es-ES" sz="4400" dirty="0">
                <a:solidFill>
                  <a:srgbClr val="292929"/>
                </a:solidFill>
              </a:rPr>
              <a:t>котарак</a:t>
            </a:r>
            <a:r>
              <a:rPr lang="es-ES" altLang="es-ES" sz="4400" dirty="0">
                <a:solidFill>
                  <a:srgbClr val="292929"/>
                </a:solidFill>
              </a:rPr>
              <a:t>  </a:t>
            </a:r>
            <a:r>
              <a:rPr lang="bg-BG" altLang="es-ES" sz="4400" dirty="0">
                <a:solidFill>
                  <a:srgbClr val="292929"/>
                </a:solidFill>
              </a:rPr>
              <a:t>мишки</a:t>
            </a:r>
            <a:r>
              <a:rPr lang="es-ES" altLang="es-ES" sz="4400" dirty="0">
                <a:solidFill>
                  <a:srgbClr val="292929"/>
                </a:solidFill>
              </a:rPr>
              <a:t>  </a:t>
            </a:r>
            <a:r>
              <a:rPr lang="bg-BG" altLang="es-ES" sz="4400" dirty="0">
                <a:solidFill>
                  <a:srgbClr val="292929"/>
                </a:solidFill>
              </a:rPr>
              <a:t>ловува</a:t>
            </a:r>
            <a:r>
              <a:rPr lang="es-ES" altLang="es-ES" sz="4400" dirty="0">
                <a:solidFill>
                  <a:srgbClr val="292929"/>
                </a:solidFill>
              </a:rPr>
              <a:t>  </a:t>
            </a:r>
          </a:p>
        </p:txBody>
      </p:sp>
      <p:sp>
        <p:nvSpPr>
          <p:cNvPr id="212997" name="Rectangle 5">
            <a:hlinkClick r:id="" action="ppaction://hlinkshowjump?jump=nextslide">
              <a:snd r:embed="rId3" name="arrow.wav"/>
            </a:hlinkClick>
            <a:extLst>
              <a:ext uri="{FF2B5EF4-FFF2-40B4-BE49-F238E27FC236}">
                <a16:creationId xmlns:a16="http://schemas.microsoft.com/office/drawing/2014/main" id="{DD5E551F-ABB9-D4A6-7969-8034AE87D0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9800" y="5029200"/>
            <a:ext cx="2057400" cy="762000"/>
          </a:xfrm>
          <a:prstGeom prst="rect">
            <a:avLst/>
          </a:prstGeom>
          <a:solidFill>
            <a:schemeClr val="accent1">
              <a:alpha val="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12998" name="Rectangle 6">
            <a:extLst>
              <a:ext uri="{FF2B5EF4-FFF2-40B4-BE49-F238E27FC236}">
                <a16:creationId xmlns:a16="http://schemas.microsoft.com/office/drawing/2014/main" id="{FD2F7832-21A2-35AA-7428-D493D16BC9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62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12999" name="Rectangle 7">
            <a:extLst>
              <a:ext uri="{FF2B5EF4-FFF2-40B4-BE49-F238E27FC236}">
                <a16:creationId xmlns:a16="http://schemas.microsoft.com/office/drawing/2014/main" id="{797BE9C9-82A2-B69C-B1EA-A978C5E7152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14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13000" name="Rectangle 8">
            <a:extLst>
              <a:ext uri="{FF2B5EF4-FFF2-40B4-BE49-F238E27FC236}">
                <a16:creationId xmlns:a16="http://schemas.microsoft.com/office/drawing/2014/main" id="{9AF108DE-C2B2-EEF7-71DB-DBA20895AF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67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13001" name="Rectangle 9">
            <a:extLst>
              <a:ext uri="{FF2B5EF4-FFF2-40B4-BE49-F238E27FC236}">
                <a16:creationId xmlns:a16="http://schemas.microsoft.com/office/drawing/2014/main" id="{847915F9-E5E4-F679-7955-9439DA2582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9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13002" name="Rectangle 10">
            <a:extLst>
              <a:ext uri="{FF2B5EF4-FFF2-40B4-BE49-F238E27FC236}">
                <a16:creationId xmlns:a16="http://schemas.microsoft.com/office/drawing/2014/main" id="{9274CC29-DFA6-45F1-C58E-B8BE78F5ED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13003" name="Rectangle 11">
            <a:extLst>
              <a:ext uri="{FF2B5EF4-FFF2-40B4-BE49-F238E27FC236}">
                <a16:creationId xmlns:a16="http://schemas.microsoft.com/office/drawing/2014/main" id="{4300D135-0231-0280-2AE5-DEA02DA97B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4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13004" name="Rectangle 12">
            <a:extLst>
              <a:ext uri="{FF2B5EF4-FFF2-40B4-BE49-F238E27FC236}">
                <a16:creationId xmlns:a16="http://schemas.microsoft.com/office/drawing/2014/main" id="{F7BBF00B-E693-8C05-23B3-7F339616E8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76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13005" name="Rectangle 13">
            <a:extLst>
              <a:ext uri="{FF2B5EF4-FFF2-40B4-BE49-F238E27FC236}">
                <a16:creationId xmlns:a16="http://schemas.microsoft.com/office/drawing/2014/main" id="{A3E2D2B6-E3E4-A194-B834-99CE3027F2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29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13006" name="Rectangle 14">
            <a:extLst>
              <a:ext uri="{FF2B5EF4-FFF2-40B4-BE49-F238E27FC236}">
                <a16:creationId xmlns:a16="http://schemas.microsoft.com/office/drawing/2014/main" id="{86D7FF19-5433-83EB-24DA-AF44A8FBF57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81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13007" name="Rectangle 15">
            <a:extLst>
              <a:ext uri="{FF2B5EF4-FFF2-40B4-BE49-F238E27FC236}">
                <a16:creationId xmlns:a16="http://schemas.microsoft.com/office/drawing/2014/main" id="{79969B91-EEC6-7B60-4A7C-CDDF602B994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3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13008" name="Rectangle 16">
            <a:extLst>
              <a:ext uri="{FF2B5EF4-FFF2-40B4-BE49-F238E27FC236}">
                <a16:creationId xmlns:a16="http://schemas.microsoft.com/office/drawing/2014/main" id="{EAE0AFE7-5380-D110-4755-3DFF68D21C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86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13009" name="Rectangle 17">
            <a:extLst>
              <a:ext uri="{FF2B5EF4-FFF2-40B4-BE49-F238E27FC236}">
                <a16:creationId xmlns:a16="http://schemas.microsoft.com/office/drawing/2014/main" id="{03942D56-23F6-4CCA-6724-B4914847160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38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13010" name="Rectangle 18">
            <a:extLst>
              <a:ext uri="{FF2B5EF4-FFF2-40B4-BE49-F238E27FC236}">
                <a16:creationId xmlns:a16="http://schemas.microsoft.com/office/drawing/2014/main" id="{F87C4B87-D435-228E-A640-65766FDF0B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1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13011" name="Rectangle 19">
            <a:extLst>
              <a:ext uri="{FF2B5EF4-FFF2-40B4-BE49-F238E27FC236}">
                <a16:creationId xmlns:a16="http://schemas.microsoft.com/office/drawing/2014/main" id="{A9BD1B69-DF23-133E-945D-24BA51C363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43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13012" name="Rectangle 20">
            <a:extLst>
              <a:ext uri="{FF2B5EF4-FFF2-40B4-BE49-F238E27FC236}">
                <a16:creationId xmlns:a16="http://schemas.microsoft.com/office/drawing/2014/main" id="{86CAF3EB-87CD-D8A5-C274-F841FAC078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5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13013" name="Rectangle 21">
            <a:extLst>
              <a:ext uri="{FF2B5EF4-FFF2-40B4-BE49-F238E27FC236}">
                <a16:creationId xmlns:a16="http://schemas.microsoft.com/office/drawing/2014/main" id="{BAEA6BE5-C757-D2BD-6E02-325957CA12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48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13014" name="Rectangle 22">
            <a:extLst>
              <a:ext uri="{FF2B5EF4-FFF2-40B4-BE49-F238E27FC236}">
                <a16:creationId xmlns:a16="http://schemas.microsoft.com/office/drawing/2014/main" id="{73FD9B98-0EEF-39B2-7519-25C58F0A76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00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13015" name="Rectangle 23">
            <a:extLst>
              <a:ext uri="{FF2B5EF4-FFF2-40B4-BE49-F238E27FC236}">
                <a16:creationId xmlns:a16="http://schemas.microsoft.com/office/drawing/2014/main" id="{CA129266-37FE-FA7B-7396-1C36F01B7B0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53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13016" name="Rectangle 24">
            <a:extLst>
              <a:ext uri="{FF2B5EF4-FFF2-40B4-BE49-F238E27FC236}">
                <a16:creationId xmlns:a16="http://schemas.microsoft.com/office/drawing/2014/main" id="{F5E7873D-F329-AE8B-4E6D-0C8C9C42049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05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13017" name="Rectangle 25">
            <a:extLst>
              <a:ext uri="{FF2B5EF4-FFF2-40B4-BE49-F238E27FC236}">
                <a16:creationId xmlns:a16="http://schemas.microsoft.com/office/drawing/2014/main" id="{96656F1B-2219-706C-FCD7-18D7F5D226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13018" name="Rectangle 26">
            <a:extLst>
              <a:ext uri="{FF2B5EF4-FFF2-40B4-BE49-F238E27FC236}">
                <a16:creationId xmlns:a16="http://schemas.microsoft.com/office/drawing/2014/main" id="{ED0BB761-7337-D7CD-20FA-F9BB927CBEC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10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13019" name="Rectangle 27">
            <a:extLst>
              <a:ext uri="{FF2B5EF4-FFF2-40B4-BE49-F238E27FC236}">
                <a16:creationId xmlns:a16="http://schemas.microsoft.com/office/drawing/2014/main" id="{68712EEB-E52A-9B27-FB55-8760FC9A7D1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62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13020" name="Rectangle 28">
            <a:extLst>
              <a:ext uri="{FF2B5EF4-FFF2-40B4-BE49-F238E27FC236}">
                <a16:creationId xmlns:a16="http://schemas.microsoft.com/office/drawing/2014/main" id="{985250C9-759C-3849-9B89-3D5FDCF429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15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13021" name="Rectangle 29">
            <a:extLst>
              <a:ext uri="{FF2B5EF4-FFF2-40B4-BE49-F238E27FC236}">
                <a16:creationId xmlns:a16="http://schemas.microsoft.com/office/drawing/2014/main" id="{BB1B08E6-8DCB-91A6-DB5A-8F674F7BEC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7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13022" name="Rectangle 30">
            <a:extLst>
              <a:ext uri="{FF2B5EF4-FFF2-40B4-BE49-F238E27FC236}">
                <a16:creationId xmlns:a16="http://schemas.microsoft.com/office/drawing/2014/main" id="{B213349C-7A59-B72B-9399-F2B3EDA295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9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13023" name="Rectangle 31">
            <a:extLst>
              <a:ext uri="{FF2B5EF4-FFF2-40B4-BE49-F238E27FC236}">
                <a16:creationId xmlns:a16="http://schemas.microsoft.com/office/drawing/2014/main" id="{9EF51562-8AE4-D277-F107-A701F47694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2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13024" name="Rectangle 32">
            <a:extLst>
              <a:ext uri="{FF2B5EF4-FFF2-40B4-BE49-F238E27FC236}">
                <a16:creationId xmlns:a16="http://schemas.microsoft.com/office/drawing/2014/main" id="{51A1C2C3-F23B-7B6A-8F2C-5E84E02FFA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24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13025" name="Rectangle 33">
            <a:extLst>
              <a:ext uri="{FF2B5EF4-FFF2-40B4-BE49-F238E27FC236}">
                <a16:creationId xmlns:a16="http://schemas.microsoft.com/office/drawing/2014/main" id="{6374F818-FFDB-1D8A-0091-40FBA29548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77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13026" name="Rectangle 34">
            <a:extLst>
              <a:ext uri="{FF2B5EF4-FFF2-40B4-BE49-F238E27FC236}">
                <a16:creationId xmlns:a16="http://schemas.microsoft.com/office/drawing/2014/main" id="{E129CFE4-5B3B-4F92-147F-73BFD76C80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29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13027" name="Rectangle 35">
            <a:extLst>
              <a:ext uri="{FF2B5EF4-FFF2-40B4-BE49-F238E27FC236}">
                <a16:creationId xmlns:a16="http://schemas.microsoft.com/office/drawing/2014/main" id="{1FACFFE9-7664-5352-92E8-5BCE7073C7D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81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</p:spTree>
  </p:cSld>
  <p:clrMapOvr>
    <a:masterClrMapping/>
  </p:clrMapOvr>
  <p:transition advClick="0"/>
</p:sld>
</file>

<file path=ppt/slides/slide1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4018" name="Rectangle 2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2D06DEC1-364B-CC50-5677-A9E975E8CC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1143000"/>
            <a:ext cx="8302625" cy="31242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Нашият котарак не ловува</a:t>
            </a:r>
            <a:r>
              <a:rPr lang="es-ES" altLang="es-ES" sz="4400" dirty="0">
                <a:solidFill>
                  <a:srgbClr val="292929"/>
                </a:solidFill>
              </a:rPr>
              <a:t> …</a:t>
            </a:r>
          </a:p>
        </p:txBody>
      </p:sp>
      <p:sp>
        <p:nvSpPr>
          <p:cNvPr id="214019" name="Rectangle 3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D5E33A68-876E-D98F-99E0-D74591E7383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533400"/>
            <a:ext cx="8302625" cy="6096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endParaRPr lang="es-ES" altLang="es-ES" sz="4800">
              <a:solidFill>
                <a:srgbClr val="CC3300"/>
              </a:solidFill>
            </a:endParaRPr>
          </a:p>
        </p:txBody>
      </p:sp>
      <p:sp>
        <p:nvSpPr>
          <p:cNvPr id="214020" name="Rectangle 4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2BF88014-2BFA-07FE-92E1-1E1B2A3847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4267200"/>
            <a:ext cx="8302625" cy="20574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не</a:t>
            </a:r>
            <a:r>
              <a:rPr lang="es-ES" altLang="es-ES" sz="4400" dirty="0">
                <a:solidFill>
                  <a:srgbClr val="292929"/>
                </a:solidFill>
              </a:rPr>
              <a:t>  </a:t>
            </a:r>
            <a:r>
              <a:rPr lang="bg-BG" altLang="es-ES" sz="4400" dirty="0">
                <a:solidFill>
                  <a:srgbClr val="292929"/>
                </a:solidFill>
              </a:rPr>
              <a:t>котарак</a:t>
            </a:r>
            <a:r>
              <a:rPr lang="es-ES" altLang="es-ES" sz="4400" dirty="0">
                <a:solidFill>
                  <a:srgbClr val="292929"/>
                </a:solidFill>
              </a:rPr>
              <a:t>  </a:t>
            </a:r>
            <a:r>
              <a:rPr lang="bg-BG" altLang="es-ES" sz="4400" dirty="0">
                <a:solidFill>
                  <a:srgbClr val="292929"/>
                </a:solidFill>
              </a:rPr>
              <a:t>мишки</a:t>
            </a:r>
            <a:r>
              <a:rPr lang="es-ES" altLang="es-ES" sz="4400" dirty="0">
                <a:solidFill>
                  <a:srgbClr val="292929"/>
                </a:solidFill>
              </a:rPr>
              <a:t>  </a:t>
            </a:r>
            <a:r>
              <a:rPr lang="bg-BG" altLang="es-ES" sz="4400" dirty="0">
                <a:solidFill>
                  <a:srgbClr val="292929"/>
                </a:solidFill>
              </a:rPr>
              <a:t>ловува</a:t>
            </a:r>
            <a:r>
              <a:rPr lang="es-ES" altLang="es-ES" sz="4400" dirty="0">
                <a:solidFill>
                  <a:srgbClr val="292929"/>
                </a:solidFill>
              </a:rPr>
              <a:t>  </a:t>
            </a:r>
          </a:p>
        </p:txBody>
      </p:sp>
      <p:sp>
        <p:nvSpPr>
          <p:cNvPr id="214021" name="Rectangle 5">
            <a:hlinkClick r:id="" action="ppaction://hlinkshowjump?jump=nextslide">
              <a:snd r:embed="rId3" name="arrow.wav"/>
            </a:hlinkClick>
            <a:extLst>
              <a:ext uri="{FF2B5EF4-FFF2-40B4-BE49-F238E27FC236}">
                <a16:creationId xmlns:a16="http://schemas.microsoft.com/office/drawing/2014/main" id="{9249FCFA-6879-A9E0-5DAF-B90FDF00BA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39736" y="4953000"/>
            <a:ext cx="1980063" cy="762000"/>
          </a:xfrm>
          <a:prstGeom prst="rect">
            <a:avLst/>
          </a:prstGeom>
          <a:solidFill>
            <a:schemeClr val="accent1">
              <a:alpha val="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14022" name="Rectangle 6">
            <a:extLst>
              <a:ext uri="{FF2B5EF4-FFF2-40B4-BE49-F238E27FC236}">
                <a16:creationId xmlns:a16="http://schemas.microsoft.com/office/drawing/2014/main" id="{A7D03D12-FB1F-90DE-8973-36FBB08552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62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14023" name="Rectangle 7">
            <a:extLst>
              <a:ext uri="{FF2B5EF4-FFF2-40B4-BE49-F238E27FC236}">
                <a16:creationId xmlns:a16="http://schemas.microsoft.com/office/drawing/2014/main" id="{28CA6ABA-DD5D-535C-1B4C-35C57957320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14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14024" name="Rectangle 8">
            <a:extLst>
              <a:ext uri="{FF2B5EF4-FFF2-40B4-BE49-F238E27FC236}">
                <a16:creationId xmlns:a16="http://schemas.microsoft.com/office/drawing/2014/main" id="{D495F666-69CF-6E20-5335-FE4B83689A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67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14025" name="Rectangle 9">
            <a:extLst>
              <a:ext uri="{FF2B5EF4-FFF2-40B4-BE49-F238E27FC236}">
                <a16:creationId xmlns:a16="http://schemas.microsoft.com/office/drawing/2014/main" id="{22BF0674-8D9F-86EC-4D06-76259035F0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9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14026" name="Rectangle 10">
            <a:extLst>
              <a:ext uri="{FF2B5EF4-FFF2-40B4-BE49-F238E27FC236}">
                <a16:creationId xmlns:a16="http://schemas.microsoft.com/office/drawing/2014/main" id="{ACA59472-151A-22CC-B5E6-C213E7495DA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14027" name="Rectangle 11">
            <a:extLst>
              <a:ext uri="{FF2B5EF4-FFF2-40B4-BE49-F238E27FC236}">
                <a16:creationId xmlns:a16="http://schemas.microsoft.com/office/drawing/2014/main" id="{1E242FD2-FCA0-D315-8F7F-0413A675D66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4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14028" name="Rectangle 12">
            <a:extLst>
              <a:ext uri="{FF2B5EF4-FFF2-40B4-BE49-F238E27FC236}">
                <a16:creationId xmlns:a16="http://schemas.microsoft.com/office/drawing/2014/main" id="{7266E575-3964-2A0F-56E9-D8EAD1A148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76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14029" name="Rectangle 13">
            <a:extLst>
              <a:ext uri="{FF2B5EF4-FFF2-40B4-BE49-F238E27FC236}">
                <a16:creationId xmlns:a16="http://schemas.microsoft.com/office/drawing/2014/main" id="{457531C7-3A15-2126-E1AD-0B19DEE11B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29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14030" name="Rectangle 14">
            <a:extLst>
              <a:ext uri="{FF2B5EF4-FFF2-40B4-BE49-F238E27FC236}">
                <a16:creationId xmlns:a16="http://schemas.microsoft.com/office/drawing/2014/main" id="{3B76CCEC-E9FE-B710-E6E6-2575A70E39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81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14031" name="Rectangle 15">
            <a:extLst>
              <a:ext uri="{FF2B5EF4-FFF2-40B4-BE49-F238E27FC236}">
                <a16:creationId xmlns:a16="http://schemas.microsoft.com/office/drawing/2014/main" id="{FABD8864-A161-BE1C-D815-95FAEA7CB22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3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14032" name="Rectangle 16">
            <a:extLst>
              <a:ext uri="{FF2B5EF4-FFF2-40B4-BE49-F238E27FC236}">
                <a16:creationId xmlns:a16="http://schemas.microsoft.com/office/drawing/2014/main" id="{0D95B0D5-3DEF-7961-53A5-713D323AFE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86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14033" name="Rectangle 17">
            <a:extLst>
              <a:ext uri="{FF2B5EF4-FFF2-40B4-BE49-F238E27FC236}">
                <a16:creationId xmlns:a16="http://schemas.microsoft.com/office/drawing/2014/main" id="{65C93540-3333-7C16-F4E1-844DEAD42F7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38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14034" name="Rectangle 18">
            <a:extLst>
              <a:ext uri="{FF2B5EF4-FFF2-40B4-BE49-F238E27FC236}">
                <a16:creationId xmlns:a16="http://schemas.microsoft.com/office/drawing/2014/main" id="{1BD214C2-2D5B-53CA-50AF-0B3A8D41D27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1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14035" name="Rectangle 19">
            <a:extLst>
              <a:ext uri="{FF2B5EF4-FFF2-40B4-BE49-F238E27FC236}">
                <a16:creationId xmlns:a16="http://schemas.microsoft.com/office/drawing/2014/main" id="{4AAD4730-2470-4BA4-26AD-2D7C9DDBE3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43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14036" name="Rectangle 20">
            <a:extLst>
              <a:ext uri="{FF2B5EF4-FFF2-40B4-BE49-F238E27FC236}">
                <a16:creationId xmlns:a16="http://schemas.microsoft.com/office/drawing/2014/main" id="{DD8E350F-F9D1-4277-F619-5B697EC8B5B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5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14037" name="Rectangle 21">
            <a:extLst>
              <a:ext uri="{FF2B5EF4-FFF2-40B4-BE49-F238E27FC236}">
                <a16:creationId xmlns:a16="http://schemas.microsoft.com/office/drawing/2014/main" id="{40A9F92A-B3F0-7561-10A7-F336CCBB8C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48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14038" name="Rectangle 22">
            <a:extLst>
              <a:ext uri="{FF2B5EF4-FFF2-40B4-BE49-F238E27FC236}">
                <a16:creationId xmlns:a16="http://schemas.microsoft.com/office/drawing/2014/main" id="{7FB90EA3-CE77-3E55-34E8-5ED8BA7FA83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00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14039" name="Rectangle 23">
            <a:extLst>
              <a:ext uri="{FF2B5EF4-FFF2-40B4-BE49-F238E27FC236}">
                <a16:creationId xmlns:a16="http://schemas.microsoft.com/office/drawing/2014/main" id="{691C7916-7740-D9E1-FC86-5ABCB2EAA7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53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14040" name="Rectangle 24">
            <a:extLst>
              <a:ext uri="{FF2B5EF4-FFF2-40B4-BE49-F238E27FC236}">
                <a16:creationId xmlns:a16="http://schemas.microsoft.com/office/drawing/2014/main" id="{E10CE6CC-9A30-5AE6-AB01-FA18D4A204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05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14041" name="Rectangle 25">
            <a:extLst>
              <a:ext uri="{FF2B5EF4-FFF2-40B4-BE49-F238E27FC236}">
                <a16:creationId xmlns:a16="http://schemas.microsoft.com/office/drawing/2014/main" id="{5B7267B8-46F7-4DDE-D1FE-D06C870ED9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14042" name="Rectangle 26">
            <a:extLst>
              <a:ext uri="{FF2B5EF4-FFF2-40B4-BE49-F238E27FC236}">
                <a16:creationId xmlns:a16="http://schemas.microsoft.com/office/drawing/2014/main" id="{EDF12974-3EEB-E621-8E8A-A35ACD13D6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10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14043" name="Rectangle 27">
            <a:extLst>
              <a:ext uri="{FF2B5EF4-FFF2-40B4-BE49-F238E27FC236}">
                <a16:creationId xmlns:a16="http://schemas.microsoft.com/office/drawing/2014/main" id="{17FB1B88-B732-7B75-E50D-F00AC60F71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62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14044" name="Rectangle 28">
            <a:extLst>
              <a:ext uri="{FF2B5EF4-FFF2-40B4-BE49-F238E27FC236}">
                <a16:creationId xmlns:a16="http://schemas.microsoft.com/office/drawing/2014/main" id="{FEE37E01-C26D-9061-2E53-9D7EB2F82A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15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14045" name="Rectangle 29">
            <a:extLst>
              <a:ext uri="{FF2B5EF4-FFF2-40B4-BE49-F238E27FC236}">
                <a16:creationId xmlns:a16="http://schemas.microsoft.com/office/drawing/2014/main" id="{85D6D266-82E1-1BAA-B243-41165CBE18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7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14046" name="Rectangle 30">
            <a:extLst>
              <a:ext uri="{FF2B5EF4-FFF2-40B4-BE49-F238E27FC236}">
                <a16:creationId xmlns:a16="http://schemas.microsoft.com/office/drawing/2014/main" id="{B6319B7B-FDBF-6D82-30A1-224A164EBC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9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14047" name="Rectangle 31">
            <a:extLst>
              <a:ext uri="{FF2B5EF4-FFF2-40B4-BE49-F238E27FC236}">
                <a16:creationId xmlns:a16="http://schemas.microsoft.com/office/drawing/2014/main" id="{029207BB-8BA6-7141-D624-395A395280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2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14048" name="Rectangle 32">
            <a:extLst>
              <a:ext uri="{FF2B5EF4-FFF2-40B4-BE49-F238E27FC236}">
                <a16:creationId xmlns:a16="http://schemas.microsoft.com/office/drawing/2014/main" id="{FE880115-BFA9-DD62-58E0-9007F78995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24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14049" name="Rectangle 33">
            <a:extLst>
              <a:ext uri="{FF2B5EF4-FFF2-40B4-BE49-F238E27FC236}">
                <a16:creationId xmlns:a16="http://schemas.microsoft.com/office/drawing/2014/main" id="{DB687421-42EA-C6CA-D55F-057713F2C3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77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14050" name="Rectangle 34">
            <a:extLst>
              <a:ext uri="{FF2B5EF4-FFF2-40B4-BE49-F238E27FC236}">
                <a16:creationId xmlns:a16="http://schemas.microsoft.com/office/drawing/2014/main" id="{2C28BEAD-EF1E-1C1C-2786-3CAAF6A245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29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14051" name="Rectangle 35">
            <a:extLst>
              <a:ext uri="{FF2B5EF4-FFF2-40B4-BE49-F238E27FC236}">
                <a16:creationId xmlns:a16="http://schemas.microsoft.com/office/drawing/2014/main" id="{C7776910-6D14-A253-7AE7-9FC1C9CB66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81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</p:spTree>
  </p:cSld>
  <p:clrMapOvr>
    <a:masterClrMapping/>
  </p:clrMapOvr>
  <p:transition advClick="0"/>
</p:sld>
</file>

<file path=ppt/slides/slide1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7090" name="Rectangle 2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91F35903-E108-A6D8-2D00-B6C8F389881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1143000"/>
            <a:ext cx="8302625" cy="31242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Нашият котарак не ловува</a:t>
            </a:r>
          </a:p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мишки</a:t>
            </a:r>
            <a:r>
              <a:rPr lang="es-ES" altLang="es-ES" sz="4400" dirty="0">
                <a:solidFill>
                  <a:srgbClr val="292929"/>
                </a:solidFill>
              </a:rPr>
              <a:t>.</a:t>
            </a:r>
          </a:p>
        </p:txBody>
      </p:sp>
      <p:sp>
        <p:nvSpPr>
          <p:cNvPr id="217091" name="Rectangle 3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E35B56F0-5A35-002D-7362-892146D5EF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533400"/>
            <a:ext cx="8302625" cy="6096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endParaRPr lang="es-ES" altLang="es-ES" sz="4800">
              <a:solidFill>
                <a:srgbClr val="CC3300"/>
              </a:solidFill>
            </a:endParaRPr>
          </a:p>
        </p:txBody>
      </p:sp>
      <p:sp>
        <p:nvSpPr>
          <p:cNvPr id="217092" name="Rectangle 4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B603EC45-51D7-E1E9-C226-A144A1C03A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4267200"/>
            <a:ext cx="8302625" cy="20574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endParaRPr lang="es-ES" altLang="es-ES" sz="4400">
              <a:solidFill>
                <a:srgbClr val="292929"/>
              </a:solidFill>
            </a:endParaRPr>
          </a:p>
        </p:txBody>
      </p:sp>
      <p:sp>
        <p:nvSpPr>
          <p:cNvPr id="217093" name="Rectangle 6">
            <a:extLst>
              <a:ext uri="{FF2B5EF4-FFF2-40B4-BE49-F238E27FC236}">
                <a16:creationId xmlns:a16="http://schemas.microsoft.com/office/drawing/2014/main" id="{1E4108D4-67D2-E0DA-AFE5-11755EDE0A8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62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17094" name="Rectangle 7">
            <a:extLst>
              <a:ext uri="{FF2B5EF4-FFF2-40B4-BE49-F238E27FC236}">
                <a16:creationId xmlns:a16="http://schemas.microsoft.com/office/drawing/2014/main" id="{82BD2358-9EB0-45DD-1E8A-07F642FB86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14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17095" name="Rectangle 8">
            <a:extLst>
              <a:ext uri="{FF2B5EF4-FFF2-40B4-BE49-F238E27FC236}">
                <a16:creationId xmlns:a16="http://schemas.microsoft.com/office/drawing/2014/main" id="{AAC22212-52F6-4A60-F89F-C2527019C9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67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17096" name="Rectangle 9">
            <a:extLst>
              <a:ext uri="{FF2B5EF4-FFF2-40B4-BE49-F238E27FC236}">
                <a16:creationId xmlns:a16="http://schemas.microsoft.com/office/drawing/2014/main" id="{94DE8B25-2F3D-2821-B868-5C7BAAAD916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9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17097" name="Rectangle 10">
            <a:extLst>
              <a:ext uri="{FF2B5EF4-FFF2-40B4-BE49-F238E27FC236}">
                <a16:creationId xmlns:a16="http://schemas.microsoft.com/office/drawing/2014/main" id="{B6127986-3A22-BBC1-A58F-F535F8A893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17098" name="Rectangle 11">
            <a:extLst>
              <a:ext uri="{FF2B5EF4-FFF2-40B4-BE49-F238E27FC236}">
                <a16:creationId xmlns:a16="http://schemas.microsoft.com/office/drawing/2014/main" id="{7DFA25E7-3CA3-A2DA-ADFD-9DCC83ED68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4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17099" name="Rectangle 12">
            <a:extLst>
              <a:ext uri="{FF2B5EF4-FFF2-40B4-BE49-F238E27FC236}">
                <a16:creationId xmlns:a16="http://schemas.microsoft.com/office/drawing/2014/main" id="{B1031C2A-4B13-5B9F-2BE1-136CC38552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76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17100" name="Rectangle 13">
            <a:extLst>
              <a:ext uri="{FF2B5EF4-FFF2-40B4-BE49-F238E27FC236}">
                <a16:creationId xmlns:a16="http://schemas.microsoft.com/office/drawing/2014/main" id="{C5382CF0-5ED0-976C-D59E-98426E9270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29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17101" name="Rectangle 14">
            <a:extLst>
              <a:ext uri="{FF2B5EF4-FFF2-40B4-BE49-F238E27FC236}">
                <a16:creationId xmlns:a16="http://schemas.microsoft.com/office/drawing/2014/main" id="{D9B2F2F3-75C9-8858-75B2-A7214EADC7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81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17102" name="Rectangle 15">
            <a:extLst>
              <a:ext uri="{FF2B5EF4-FFF2-40B4-BE49-F238E27FC236}">
                <a16:creationId xmlns:a16="http://schemas.microsoft.com/office/drawing/2014/main" id="{4E4DBDC3-1CD4-148F-1EAA-1B2CED6237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3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17103" name="Rectangle 16">
            <a:extLst>
              <a:ext uri="{FF2B5EF4-FFF2-40B4-BE49-F238E27FC236}">
                <a16:creationId xmlns:a16="http://schemas.microsoft.com/office/drawing/2014/main" id="{A36D8D80-A122-B232-C6A3-21771A1034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86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17104" name="Rectangle 17">
            <a:extLst>
              <a:ext uri="{FF2B5EF4-FFF2-40B4-BE49-F238E27FC236}">
                <a16:creationId xmlns:a16="http://schemas.microsoft.com/office/drawing/2014/main" id="{44F67C80-743A-1947-8200-5CED6430531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38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17105" name="Rectangle 18">
            <a:extLst>
              <a:ext uri="{FF2B5EF4-FFF2-40B4-BE49-F238E27FC236}">
                <a16:creationId xmlns:a16="http://schemas.microsoft.com/office/drawing/2014/main" id="{89BCF3A6-1BAC-2F97-FE54-0078D24B61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1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17106" name="Rectangle 19">
            <a:extLst>
              <a:ext uri="{FF2B5EF4-FFF2-40B4-BE49-F238E27FC236}">
                <a16:creationId xmlns:a16="http://schemas.microsoft.com/office/drawing/2014/main" id="{E312C822-ED8D-6909-DFAE-EE2B1DDC6C3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43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17107" name="Rectangle 20">
            <a:extLst>
              <a:ext uri="{FF2B5EF4-FFF2-40B4-BE49-F238E27FC236}">
                <a16:creationId xmlns:a16="http://schemas.microsoft.com/office/drawing/2014/main" id="{886695E2-8D7E-92F4-102E-847DBDB005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5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17108" name="Rectangle 21">
            <a:extLst>
              <a:ext uri="{FF2B5EF4-FFF2-40B4-BE49-F238E27FC236}">
                <a16:creationId xmlns:a16="http://schemas.microsoft.com/office/drawing/2014/main" id="{3828B02B-CE8D-2AE7-25F2-714A30F5281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48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17109" name="Rectangle 22">
            <a:extLst>
              <a:ext uri="{FF2B5EF4-FFF2-40B4-BE49-F238E27FC236}">
                <a16:creationId xmlns:a16="http://schemas.microsoft.com/office/drawing/2014/main" id="{8A470F1A-78C2-4DB2-1AA2-4EF47B4946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00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17110" name="Rectangle 23">
            <a:extLst>
              <a:ext uri="{FF2B5EF4-FFF2-40B4-BE49-F238E27FC236}">
                <a16:creationId xmlns:a16="http://schemas.microsoft.com/office/drawing/2014/main" id="{3DB05E62-F9EC-7828-9642-F40A6FD63EC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53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17111" name="Rectangle 24">
            <a:extLst>
              <a:ext uri="{FF2B5EF4-FFF2-40B4-BE49-F238E27FC236}">
                <a16:creationId xmlns:a16="http://schemas.microsoft.com/office/drawing/2014/main" id="{B74D8075-2645-F37F-BB9C-FFCB87736F4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05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17112" name="Rectangle 25">
            <a:extLst>
              <a:ext uri="{FF2B5EF4-FFF2-40B4-BE49-F238E27FC236}">
                <a16:creationId xmlns:a16="http://schemas.microsoft.com/office/drawing/2014/main" id="{1D0DB950-2C5A-3F36-C129-67DFD039373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17113" name="Rectangle 26">
            <a:extLst>
              <a:ext uri="{FF2B5EF4-FFF2-40B4-BE49-F238E27FC236}">
                <a16:creationId xmlns:a16="http://schemas.microsoft.com/office/drawing/2014/main" id="{ACA27EEC-C977-CB14-8AAE-93A4931DDEA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10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17114" name="Rectangle 27">
            <a:extLst>
              <a:ext uri="{FF2B5EF4-FFF2-40B4-BE49-F238E27FC236}">
                <a16:creationId xmlns:a16="http://schemas.microsoft.com/office/drawing/2014/main" id="{818C7E26-8A24-94B2-B97E-8179D236EF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62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17115" name="Rectangle 28">
            <a:extLst>
              <a:ext uri="{FF2B5EF4-FFF2-40B4-BE49-F238E27FC236}">
                <a16:creationId xmlns:a16="http://schemas.microsoft.com/office/drawing/2014/main" id="{85DB22E2-8C5C-C270-AFB0-EA5F342AB46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15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17116" name="Rectangle 29">
            <a:extLst>
              <a:ext uri="{FF2B5EF4-FFF2-40B4-BE49-F238E27FC236}">
                <a16:creationId xmlns:a16="http://schemas.microsoft.com/office/drawing/2014/main" id="{08FE261B-6806-6A6F-2293-163DDCF8ED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7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17117" name="Rectangle 30">
            <a:extLst>
              <a:ext uri="{FF2B5EF4-FFF2-40B4-BE49-F238E27FC236}">
                <a16:creationId xmlns:a16="http://schemas.microsoft.com/office/drawing/2014/main" id="{A7978330-5309-127C-397F-43F77DFCC5D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9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17118" name="Rectangle 31">
            <a:extLst>
              <a:ext uri="{FF2B5EF4-FFF2-40B4-BE49-F238E27FC236}">
                <a16:creationId xmlns:a16="http://schemas.microsoft.com/office/drawing/2014/main" id="{1C972E29-9439-1620-EC44-F8B2367F306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2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17119" name="Rectangle 32">
            <a:extLst>
              <a:ext uri="{FF2B5EF4-FFF2-40B4-BE49-F238E27FC236}">
                <a16:creationId xmlns:a16="http://schemas.microsoft.com/office/drawing/2014/main" id="{57A4547C-0268-2EB3-7AA0-3A6D82A0EDA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24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17120" name="Rectangle 33">
            <a:extLst>
              <a:ext uri="{FF2B5EF4-FFF2-40B4-BE49-F238E27FC236}">
                <a16:creationId xmlns:a16="http://schemas.microsoft.com/office/drawing/2014/main" id="{CB0FB54C-BDC1-0CE1-2561-587695C6D91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77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17121" name="Rectangle 34">
            <a:extLst>
              <a:ext uri="{FF2B5EF4-FFF2-40B4-BE49-F238E27FC236}">
                <a16:creationId xmlns:a16="http://schemas.microsoft.com/office/drawing/2014/main" id="{C982E6F7-30E7-301E-766D-2EC77379B03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29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17122" name="Rectangle 35">
            <a:extLst>
              <a:ext uri="{FF2B5EF4-FFF2-40B4-BE49-F238E27FC236}">
                <a16:creationId xmlns:a16="http://schemas.microsoft.com/office/drawing/2014/main" id="{EFAF5D31-5615-3D52-C6B5-E08385A816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81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pic>
        <p:nvPicPr>
          <p:cNvPr id="217123" name="Picture 36">
            <a:extLst>
              <a:ext uri="{FF2B5EF4-FFF2-40B4-BE49-F238E27FC236}">
                <a16:creationId xmlns:a16="http://schemas.microsoft.com/office/drawing/2014/main" id="{06958602-05C8-D8D3-1805-9AE524BA97E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10000" y="4572000"/>
            <a:ext cx="1524000" cy="15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620005" name="Line 37">
            <a:hlinkClick r:id="" action="ppaction://hlinkshowjump?jump=nextslide"/>
            <a:extLst>
              <a:ext uri="{FF2B5EF4-FFF2-40B4-BE49-F238E27FC236}">
                <a16:creationId xmlns:a16="http://schemas.microsoft.com/office/drawing/2014/main" id="{36F753DC-B9AA-20A1-FB56-7CF584590399}"/>
              </a:ext>
            </a:extLst>
          </p:cNvPr>
          <p:cNvSpPr>
            <a:spLocks noChangeShapeType="1"/>
          </p:cNvSpPr>
          <p:nvPr/>
        </p:nvSpPr>
        <p:spPr bwMode="auto">
          <a:xfrm>
            <a:off x="8153400" y="5943600"/>
            <a:ext cx="381000" cy="0"/>
          </a:xfrm>
          <a:prstGeom prst="line">
            <a:avLst/>
          </a:prstGeom>
          <a:noFill/>
          <a:ln w="139700">
            <a:solidFill>
              <a:srgbClr val="A5002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ES"/>
          </a:p>
        </p:txBody>
      </p:sp>
    </p:spTree>
  </p:cSld>
  <p:clrMapOvr>
    <a:masterClrMapping/>
  </p:clrMapOvr>
  <p:transition advClick="0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00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Left)">
                                      <p:cBhvr>
                                        <p:cTn id="7" dur="500"/>
                                        <p:tgtEl>
                                          <p:spTgt spid="16200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8114" name="Rectangle 2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CB6C95B5-0E15-FB02-9AC9-29E22FA70F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1143000"/>
            <a:ext cx="8302625" cy="31242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Тази </a:t>
            </a:r>
            <a:r>
              <a:rPr lang="es-ES" altLang="es-ES" sz="4400" dirty="0">
                <a:solidFill>
                  <a:srgbClr val="292929"/>
                </a:solidFill>
              </a:rPr>
              <a:t> …</a:t>
            </a:r>
          </a:p>
        </p:txBody>
      </p:sp>
      <p:sp>
        <p:nvSpPr>
          <p:cNvPr id="218115" name="Rectangle 3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0A66FDB8-A154-AF02-42B6-820D1855C77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533400"/>
            <a:ext cx="8302625" cy="6096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endParaRPr lang="es-ES" altLang="es-ES" sz="4800">
              <a:solidFill>
                <a:srgbClr val="CC3300"/>
              </a:solidFill>
            </a:endParaRPr>
          </a:p>
        </p:txBody>
      </p:sp>
      <p:sp>
        <p:nvSpPr>
          <p:cNvPr id="218116" name="Rectangle 4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5D15F6AE-9943-88EB-19E9-F7F91B81F24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4267200"/>
            <a:ext cx="8302625" cy="20574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от</a:t>
            </a:r>
            <a:r>
              <a:rPr lang="es-ES" altLang="es-ES" sz="4400" dirty="0">
                <a:solidFill>
                  <a:srgbClr val="292929"/>
                </a:solidFill>
              </a:rPr>
              <a:t>   </a:t>
            </a:r>
            <a:r>
              <a:rPr lang="bg-BG" altLang="es-ES" sz="4400" dirty="0">
                <a:solidFill>
                  <a:srgbClr val="292929"/>
                </a:solidFill>
              </a:rPr>
              <a:t>маса</a:t>
            </a:r>
            <a:r>
              <a:rPr lang="es-ES" altLang="es-ES" sz="4400" dirty="0">
                <a:solidFill>
                  <a:srgbClr val="292929"/>
                </a:solidFill>
              </a:rPr>
              <a:t>   </a:t>
            </a:r>
            <a:r>
              <a:rPr lang="bg-BG" altLang="es-ES" sz="4400" dirty="0">
                <a:solidFill>
                  <a:srgbClr val="292929"/>
                </a:solidFill>
              </a:rPr>
              <a:t>дърво</a:t>
            </a:r>
            <a:r>
              <a:rPr lang="es-ES" altLang="es-ES" sz="4400" dirty="0">
                <a:solidFill>
                  <a:srgbClr val="292929"/>
                </a:solidFill>
              </a:rPr>
              <a:t>   e   </a:t>
            </a:r>
          </a:p>
        </p:txBody>
      </p:sp>
      <p:sp>
        <p:nvSpPr>
          <p:cNvPr id="218117" name="Rectangle 5">
            <a:hlinkClick r:id="" action="ppaction://hlinkshowjump?jump=nextslide">
              <a:snd r:embed="rId3" name="arrow.wav"/>
            </a:hlinkClick>
            <a:extLst>
              <a:ext uri="{FF2B5EF4-FFF2-40B4-BE49-F238E27FC236}">
                <a16:creationId xmlns:a16="http://schemas.microsoft.com/office/drawing/2014/main" id="{D212C75E-0FF6-FC31-F78F-DBC4DF6D464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90800" y="5029200"/>
            <a:ext cx="1828800" cy="762000"/>
          </a:xfrm>
          <a:prstGeom prst="rect">
            <a:avLst/>
          </a:prstGeom>
          <a:solidFill>
            <a:schemeClr val="accent1">
              <a:alpha val="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18118" name="Rectangle 6">
            <a:extLst>
              <a:ext uri="{FF2B5EF4-FFF2-40B4-BE49-F238E27FC236}">
                <a16:creationId xmlns:a16="http://schemas.microsoft.com/office/drawing/2014/main" id="{1D03953C-871F-191E-743F-504C03825B1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62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18119" name="Rectangle 7">
            <a:extLst>
              <a:ext uri="{FF2B5EF4-FFF2-40B4-BE49-F238E27FC236}">
                <a16:creationId xmlns:a16="http://schemas.microsoft.com/office/drawing/2014/main" id="{4AC37982-D0A1-1639-08D9-E101900AFA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14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18120" name="Rectangle 8">
            <a:extLst>
              <a:ext uri="{FF2B5EF4-FFF2-40B4-BE49-F238E27FC236}">
                <a16:creationId xmlns:a16="http://schemas.microsoft.com/office/drawing/2014/main" id="{381EF2A0-3650-BB15-6B07-88EA607FA70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67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18121" name="Rectangle 9">
            <a:extLst>
              <a:ext uri="{FF2B5EF4-FFF2-40B4-BE49-F238E27FC236}">
                <a16:creationId xmlns:a16="http://schemas.microsoft.com/office/drawing/2014/main" id="{F0520204-9043-0DB9-8733-E8EF976B7C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9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18122" name="Rectangle 10">
            <a:extLst>
              <a:ext uri="{FF2B5EF4-FFF2-40B4-BE49-F238E27FC236}">
                <a16:creationId xmlns:a16="http://schemas.microsoft.com/office/drawing/2014/main" id="{26DD0188-CD92-2B53-6355-4A670E47C7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18123" name="Rectangle 11">
            <a:extLst>
              <a:ext uri="{FF2B5EF4-FFF2-40B4-BE49-F238E27FC236}">
                <a16:creationId xmlns:a16="http://schemas.microsoft.com/office/drawing/2014/main" id="{ACB9F55F-9908-D095-3E4B-EE0C1E1590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4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18124" name="Rectangle 12">
            <a:extLst>
              <a:ext uri="{FF2B5EF4-FFF2-40B4-BE49-F238E27FC236}">
                <a16:creationId xmlns:a16="http://schemas.microsoft.com/office/drawing/2014/main" id="{B4987219-8C22-491E-0C24-2DC51826B8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76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18125" name="Rectangle 13">
            <a:extLst>
              <a:ext uri="{FF2B5EF4-FFF2-40B4-BE49-F238E27FC236}">
                <a16:creationId xmlns:a16="http://schemas.microsoft.com/office/drawing/2014/main" id="{F7340923-3200-1C9F-9034-4792EFC533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29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18126" name="Rectangle 14">
            <a:extLst>
              <a:ext uri="{FF2B5EF4-FFF2-40B4-BE49-F238E27FC236}">
                <a16:creationId xmlns:a16="http://schemas.microsoft.com/office/drawing/2014/main" id="{CD1935A8-ACBB-3DDB-3FAD-EDA6BCE7724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81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18127" name="Rectangle 15">
            <a:extLst>
              <a:ext uri="{FF2B5EF4-FFF2-40B4-BE49-F238E27FC236}">
                <a16:creationId xmlns:a16="http://schemas.microsoft.com/office/drawing/2014/main" id="{84E95704-F109-D5E5-35A2-718FD496FB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3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18128" name="Rectangle 16">
            <a:extLst>
              <a:ext uri="{FF2B5EF4-FFF2-40B4-BE49-F238E27FC236}">
                <a16:creationId xmlns:a16="http://schemas.microsoft.com/office/drawing/2014/main" id="{FA48EFC8-8A89-77D4-C28B-74FA19F5CD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86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18129" name="Rectangle 17">
            <a:extLst>
              <a:ext uri="{FF2B5EF4-FFF2-40B4-BE49-F238E27FC236}">
                <a16:creationId xmlns:a16="http://schemas.microsoft.com/office/drawing/2014/main" id="{7BC3C19E-E096-D716-1F85-FD4FA796A8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38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18130" name="Rectangle 18">
            <a:extLst>
              <a:ext uri="{FF2B5EF4-FFF2-40B4-BE49-F238E27FC236}">
                <a16:creationId xmlns:a16="http://schemas.microsoft.com/office/drawing/2014/main" id="{BE7B18BE-3F60-8952-E34B-373A0025609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1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18131" name="Rectangle 19">
            <a:extLst>
              <a:ext uri="{FF2B5EF4-FFF2-40B4-BE49-F238E27FC236}">
                <a16:creationId xmlns:a16="http://schemas.microsoft.com/office/drawing/2014/main" id="{9EA20F79-60A1-3BBB-A52D-8E29C3A672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43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18132" name="Rectangle 20">
            <a:extLst>
              <a:ext uri="{FF2B5EF4-FFF2-40B4-BE49-F238E27FC236}">
                <a16:creationId xmlns:a16="http://schemas.microsoft.com/office/drawing/2014/main" id="{ABE5FC90-F41B-797C-D3E6-C3E5AD54B50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5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18133" name="Rectangle 21">
            <a:extLst>
              <a:ext uri="{FF2B5EF4-FFF2-40B4-BE49-F238E27FC236}">
                <a16:creationId xmlns:a16="http://schemas.microsoft.com/office/drawing/2014/main" id="{DC001350-FEF7-7694-3C24-769AB23E8B1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48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18134" name="Rectangle 22">
            <a:extLst>
              <a:ext uri="{FF2B5EF4-FFF2-40B4-BE49-F238E27FC236}">
                <a16:creationId xmlns:a16="http://schemas.microsoft.com/office/drawing/2014/main" id="{5297385B-3F5E-0495-010B-21B61583C2E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00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18135" name="Rectangle 23">
            <a:extLst>
              <a:ext uri="{FF2B5EF4-FFF2-40B4-BE49-F238E27FC236}">
                <a16:creationId xmlns:a16="http://schemas.microsoft.com/office/drawing/2014/main" id="{6BF2E33A-D28E-D6FA-F2E1-5650800566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53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18136" name="Rectangle 24">
            <a:extLst>
              <a:ext uri="{FF2B5EF4-FFF2-40B4-BE49-F238E27FC236}">
                <a16:creationId xmlns:a16="http://schemas.microsoft.com/office/drawing/2014/main" id="{32B0ABF4-CA07-B6E9-D154-DF2890528B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05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18137" name="Rectangle 25">
            <a:extLst>
              <a:ext uri="{FF2B5EF4-FFF2-40B4-BE49-F238E27FC236}">
                <a16:creationId xmlns:a16="http://schemas.microsoft.com/office/drawing/2014/main" id="{F7E5001E-FF33-2CA2-CE2B-C69756F7E7B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18138" name="Rectangle 26">
            <a:extLst>
              <a:ext uri="{FF2B5EF4-FFF2-40B4-BE49-F238E27FC236}">
                <a16:creationId xmlns:a16="http://schemas.microsoft.com/office/drawing/2014/main" id="{4D08B805-099E-D3DA-AD83-900E2485CD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10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18139" name="Rectangle 27">
            <a:extLst>
              <a:ext uri="{FF2B5EF4-FFF2-40B4-BE49-F238E27FC236}">
                <a16:creationId xmlns:a16="http://schemas.microsoft.com/office/drawing/2014/main" id="{846933A0-85A3-CAA8-F98A-C9BAD3FE57D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62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18140" name="Rectangle 28">
            <a:extLst>
              <a:ext uri="{FF2B5EF4-FFF2-40B4-BE49-F238E27FC236}">
                <a16:creationId xmlns:a16="http://schemas.microsoft.com/office/drawing/2014/main" id="{478A57E9-785D-8850-0CA2-E7B501CA9C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15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18141" name="Rectangle 29">
            <a:extLst>
              <a:ext uri="{FF2B5EF4-FFF2-40B4-BE49-F238E27FC236}">
                <a16:creationId xmlns:a16="http://schemas.microsoft.com/office/drawing/2014/main" id="{18B8CC6A-3E0F-86F5-D9F1-2D1CE099CF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7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18142" name="Rectangle 30">
            <a:extLst>
              <a:ext uri="{FF2B5EF4-FFF2-40B4-BE49-F238E27FC236}">
                <a16:creationId xmlns:a16="http://schemas.microsoft.com/office/drawing/2014/main" id="{44374691-F510-6B3E-702C-9B1E9E2E4C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9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18143" name="Rectangle 31">
            <a:extLst>
              <a:ext uri="{FF2B5EF4-FFF2-40B4-BE49-F238E27FC236}">
                <a16:creationId xmlns:a16="http://schemas.microsoft.com/office/drawing/2014/main" id="{CD0F21EA-77B3-8D07-96FA-598A489CDC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2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18144" name="Rectangle 32">
            <a:extLst>
              <a:ext uri="{FF2B5EF4-FFF2-40B4-BE49-F238E27FC236}">
                <a16:creationId xmlns:a16="http://schemas.microsoft.com/office/drawing/2014/main" id="{8B356237-E33D-8E8A-E735-02A13C42C41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24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18145" name="Rectangle 33">
            <a:extLst>
              <a:ext uri="{FF2B5EF4-FFF2-40B4-BE49-F238E27FC236}">
                <a16:creationId xmlns:a16="http://schemas.microsoft.com/office/drawing/2014/main" id="{5CFEA649-0A25-E2B9-D238-AF575C2EFBB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77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18146" name="Rectangle 34">
            <a:extLst>
              <a:ext uri="{FF2B5EF4-FFF2-40B4-BE49-F238E27FC236}">
                <a16:creationId xmlns:a16="http://schemas.microsoft.com/office/drawing/2014/main" id="{B45C036F-06E0-7C81-D716-8078F722E1F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29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18147" name="Rectangle 35">
            <a:extLst>
              <a:ext uri="{FF2B5EF4-FFF2-40B4-BE49-F238E27FC236}">
                <a16:creationId xmlns:a16="http://schemas.microsoft.com/office/drawing/2014/main" id="{364726DF-0F3A-1CD0-975A-D010B5AB677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81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</p:spTree>
  </p:cSld>
  <p:clrMapOvr>
    <a:masterClrMapping/>
  </p:clrMapOvr>
  <p:transition advClick="0"/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38" name="Rectangle 2">
            <a:extLst>
              <a:ext uri="{FF2B5EF4-FFF2-40B4-BE49-F238E27FC236}">
                <a16:creationId xmlns:a16="http://schemas.microsoft.com/office/drawing/2014/main" id="{5446EBC4-DCBF-3490-DED0-B3B94D4F8D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4800" y="304800"/>
            <a:ext cx="8534400" cy="6400800"/>
          </a:xfrm>
          <a:prstGeom prst="rect">
            <a:avLst/>
          </a:prstGeom>
          <a:solidFill>
            <a:srgbClr val="FFCC00">
              <a:alpha val="0"/>
            </a:srgbClr>
          </a:solidFill>
          <a:ln w="3175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/>
            <a:endParaRPr lang="es-ES" altLang="es-ES" sz="2000"/>
          </a:p>
          <a:p>
            <a:pPr algn="ctr" eaLnBrk="1" hangingPunct="1"/>
            <a:endParaRPr lang="es-ES" altLang="es-ES" sz="2000"/>
          </a:p>
          <a:p>
            <a:pPr algn="ctr" eaLnBrk="1" hangingPunct="1"/>
            <a:endParaRPr lang="es-ES" altLang="es-ES" sz="2400"/>
          </a:p>
        </p:txBody>
      </p:sp>
      <p:sp>
        <p:nvSpPr>
          <p:cNvPr id="14339" name="Rectangle 5">
            <a:extLst>
              <a:ext uri="{FF2B5EF4-FFF2-40B4-BE49-F238E27FC236}">
                <a16:creationId xmlns:a16="http://schemas.microsoft.com/office/drawing/2014/main" id="{CEFBBDD3-CF4D-F7AA-E86A-19610224431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43000" y="1219200"/>
            <a:ext cx="7010400" cy="4038600"/>
          </a:xfrm>
          <a:prstGeom prst="rect">
            <a:avLst/>
          </a:prstGeom>
          <a:solidFill>
            <a:srgbClr val="DDDDDD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800" dirty="0">
                <a:solidFill>
                  <a:srgbClr val="800000"/>
                </a:solidFill>
              </a:rPr>
              <a:t>НИВО</a:t>
            </a:r>
            <a:r>
              <a:rPr lang="es-ES" altLang="es-ES" sz="4800" dirty="0">
                <a:solidFill>
                  <a:srgbClr val="800000"/>
                </a:solidFill>
              </a:rPr>
              <a:t> 1</a:t>
            </a:r>
          </a:p>
          <a:p>
            <a:pPr algn="ctr" eaLnBrk="1" hangingPunct="1">
              <a:lnSpc>
                <a:spcPct val="115000"/>
              </a:lnSpc>
            </a:pPr>
            <a:endParaRPr lang="es-ES" altLang="es-ES" sz="4800" dirty="0">
              <a:solidFill>
                <a:srgbClr val="800000"/>
              </a:solidFill>
            </a:endParaRPr>
          </a:p>
          <a:p>
            <a:pPr algn="ctr" eaLnBrk="1" hangingPunct="1">
              <a:lnSpc>
                <a:spcPct val="115000"/>
              </a:lnSpc>
            </a:pPr>
            <a:r>
              <a:rPr lang="bg-BG" altLang="es-ES" sz="3600" dirty="0">
                <a:solidFill>
                  <a:srgbClr val="800000"/>
                </a:solidFill>
              </a:rPr>
              <a:t>Подреди правилно думите</a:t>
            </a:r>
            <a:endParaRPr lang="es-ES" altLang="es-ES" sz="3600" dirty="0">
              <a:solidFill>
                <a:srgbClr val="800000"/>
              </a:solidFill>
            </a:endParaRPr>
          </a:p>
        </p:txBody>
      </p:sp>
      <p:sp>
        <p:nvSpPr>
          <p:cNvPr id="1394694" name="Line 6">
            <a:hlinkClick r:id="" action="ppaction://hlinkshowjump?jump=nextslide"/>
            <a:extLst>
              <a:ext uri="{FF2B5EF4-FFF2-40B4-BE49-F238E27FC236}">
                <a16:creationId xmlns:a16="http://schemas.microsoft.com/office/drawing/2014/main" id="{B5BB9C70-091C-0A89-6B7E-63FADB7E4567}"/>
              </a:ext>
            </a:extLst>
          </p:cNvPr>
          <p:cNvSpPr>
            <a:spLocks noChangeShapeType="1"/>
          </p:cNvSpPr>
          <p:nvPr/>
        </p:nvSpPr>
        <p:spPr bwMode="auto">
          <a:xfrm>
            <a:off x="4464050" y="6010275"/>
            <a:ext cx="381000" cy="0"/>
          </a:xfrm>
          <a:prstGeom prst="line">
            <a:avLst/>
          </a:prstGeom>
          <a:noFill/>
          <a:ln w="139700">
            <a:solidFill>
              <a:srgbClr val="A5002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ES"/>
          </a:p>
        </p:txBody>
      </p:sp>
      <p:sp>
        <p:nvSpPr>
          <p:cNvPr id="1394695" name="Rectangle 7">
            <a:hlinkClick r:id="" action="ppaction://hlinkshowjump?jump=nextslide"/>
            <a:extLst>
              <a:ext uri="{FF2B5EF4-FFF2-40B4-BE49-F238E27FC236}">
                <a16:creationId xmlns:a16="http://schemas.microsoft.com/office/drawing/2014/main" id="{BC2B3F5C-2CE3-0248-848A-660A0CAA1C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76600" y="5753100"/>
            <a:ext cx="2667000" cy="533400"/>
          </a:xfrm>
          <a:prstGeom prst="rect">
            <a:avLst/>
          </a:prstGeom>
          <a:solidFill>
            <a:schemeClr val="bg1">
              <a:alpha val="0"/>
            </a:schemeClr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</p:spTree>
  </p:cSld>
  <p:clrMapOvr>
    <a:masterClrMapping/>
  </p:clrMapOvr>
  <p:transition advClick="0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46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7" dur="500"/>
                                        <p:tgtEl>
                                          <p:spTgt spid="13946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9" presetID="1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46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Left)">
                                      <p:cBhvr>
                                        <p:cTn id="11" dur="500"/>
                                        <p:tgtEl>
                                          <p:spTgt spid="13946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770" name="Rectangle 2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AFACB2EB-24F9-E154-177F-6E34A3697FE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1143000"/>
            <a:ext cx="8302625" cy="31242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Нашите </a:t>
            </a:r>
            <a:r>
              <a:rPr lang="es-ES" altLang="es-ES" sz="4400" dirty="0">
                <a:solidFill>
                  <a:srgbClr val="292929"/>
                </a:solidFill>
              </a:rPr>
              <a:t> …</a:t>
            </a:r>
          </a:p>
        </p:txBody>
      </p:sp>
      <p:sp>
        <p:nvSpPr>
          <p:cNvPr id="32771" name="Rectangle 3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7F3BE803-36D8-AF51-800C-4E9121BEA1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533400"/>
            <a:ext cx="8302625" cy="6096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endParaRPr lang="es-ES" altLang="es-ES" sz="4800">
              <a:solidFill>
                <a:srgbClr val="CC3300"/>
              </a:solidFill>
            </a:endParaRPr>
          </a:p>
        </p:txBody>
      </p:sp>
      <p:sp>
        <p:nvSpPr>
          <p:cNvPr id="32772" name="Rectangle 4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FB9F5503-085F-46C3-8EB4-6764E06E6C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4267200"/>
            <a:ext cx="8302625" cy="20574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много </a:t>
            </a:r>
            <a:r>
              <a:rPr lang="es-ES" altLang="es-ES" sz="4400" dirty="0">
                <a:solidFill>
                  <a:srgbClr val="292929"/>
                </a:solidFill>
              </a:rPr>
              <a:t>   </a:t>
            </a:r>
            <a:r>
              <a:rPr lang="bg-BG" altLang="es-ES" sz="4400" dirty="0">
                <a:solidFill>
                  <a:srgbClr val="292929"/>
                </a:solidFill>
              </a:rPr>
              <a:t>вълна</a:t>
            </a:r>
            <a:r>
              <a:rPr lang="es-ES" altLang="es-ES" sz="4400" dirty="0">
                <a:solidFill>
                  <a:srgbClr val="292929"/>
                </a:solidFill>
              </a:rPr>
              <a:t>   </a:t>
            </a:r>
            <a:r>
              <a:rPr lang="bg-BG" altLang="es-ES" sz="4400" dirty="0">
                <a:solidFill>
                  <a:srgbClr val="292929"/>
                </a:solidFill>
              </a:rPr>
              <a:t>овце</a:t>
            </a:r>
            <a:r>
              <a:rPr lang="es-ES" altLang="es-ES" sz="4400" dirty="0">
                <a:solidFill>
                  <a:srgbClr val="292929"/>
                </a:solidFill>
              </a:rPr>
              <a:t>   </a:t>
            </a:r>
            <a:r>
              <a:rPr lang="bg-BG" altLang="es-ES" sz="4400" dirty="0">
                <a:solidFill>
                  <a:srgbClr val="292929"/>
                </a:solidFill>
              </a:rPr>
              <a:t>дават</a:t>
            </a:r>
            <a:endParaRPr lang="es-ES" altLang="es-ES" sz="4400" dirty="0">
              <a:solidFill>
                <a:srgbClr val="292929"/>
              </a:solidFill>
            </a:endParaRPr>
          </a:p>
        </p:txBody>
      </p:sp>
      <p:sp>
        <p:nvSpPr>
          <p:cNvPr id="32773" name="Rectangle 5">
            <a:hlinkClick r:id="" action="ppaction://hlinkshowjump?jump=nextslide">
              <a:snd r:embed="rId3" name="arrow.wav"/>
            </a:hlinkClick>
            <a:extLst>
              <a:ext uri="{FF2B5EF4-FFF2-40B4-BE49-F238E27FC236}">
                <a16:creationId xmlns:a16="http://schemas.microsoft.com/office/drawing/2014/main" id="{FA479BFE-81D1-35B7-9874-7B959FA317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29200" y="5029200"/>
            <a:ext cx="1524000" cy="762000"/>
          </a:xfrm>
          <a:prstGeom prst="rect">
            <a:avLst/>
          </a:prstGeom>
          <a:solidFill>
            <a:schemeClr val="accent1">
              <a:alpha val="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2774" name="Rectangle 6">
            <a:extLst>
              <a:ext uri="{FF2B5EF4-FFF2-40B4-BE49-F238E27FC236}">
                <a16:creationId xmlns:a16="http://schemas.microsoft.com/office/drawing/2014/main" id="{19C1DAEA-B699-19B6-9AE3-ED09FE6F31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62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2775" name="Rectangle 7">
            <a:extLst>
              <a:ext uri="{FF2B5EF4-FFF2-40B4-BE49-F238E27FC236}">
                <a16:creationId xmlns:a16="http://schemas.microsoft.com/office/drawing/2014/main" id="{CD1A8425-1580-0331-7084-8B4567ED0E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14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2776" name="Rectangle 8">
            <a:extLst>
              <a:ext uri="{FF2B5EF4-FFF2-40B4-BE49-F238E27FC236}">
                <a16:creationId xmlns:a16="http://schemas.microsoft.com/office/drawing/2014/main" id="{444C2475-FE20-7C3E-BA06-0DC8EE66A64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67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2777" name="Rectangle 9">
            <a:extLst>
              <a:ext uri="{FF2B5EF4-FFF2-40B4-BE49-F238E27FC236}">
                <a16:creationId xmlns:a16="http://schemas.microsoft.com/office/drawing/2014/main" id="{4E209B50-7331-6BB3-F6E2-691D4DD323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9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2778" name="Rectangle 10">
            <a:extLst>
              <a:ext uri="{FF2B5EF4-FFF2-40B4-BE49-F238E27FC236}">
                <a16:creationId xmlns:a16="http://schemas.microsoft.com/office/drawing/2014/main" id="{2E090AFD-ABA7-7607-7E83-BE4526498F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2779" name="Rectangle 11">
            <a:extLst>
              <a:ext uri="{FF2B5EF4-FFF2-40B4-BE49-F238E27FC236}">
                <a16:creationId xmlns:a16="http://schemas.microsoft.com/office/drawing/2014/main" id="{93178751-EBA9-E006-4C55-502F11AA63E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4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2780" name="Rectangle 12">
            <a:extLst>
              <a:ext uri="{FF2B5EF4-FFF2-40B4-BE49-F238E27FC236}">
                <a16:creationId xmlns:a16="http://schemas.microsoft.com/office/drawing/2014/main" id="{DE7B8D9C-68ED-0C29-621F-E85524F2F37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76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2781" name="Rectangle 13">
            <a:extLst>
              <a:ext uri="{FF2B5EF4-FFF2-40B4-BE49-F238E27FC236}">
                <a16:creationId xmlns:a16="http://schemas.microsoft.com/office/drawing/2014/main" id="{436AF3E4-9792-4F43-57E6-11717F8054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29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2782" name="Rectangle 14">
            <a:extLst>
              <a:ext uri="{FF2B5EF4-FFF2-40B4-BE49-F238E27FC236}">
                <a16:creationId xmlns:a16="http://schemas.microsoft.com/office/drawing/2014/main" id="{01BDB73B-CB7C-7D85-8AD5-31E4A18444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81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2783" name="Rectangle 15">
            <a:extLst>
              <a:ext uri="{FF2B5EF4-FFF2-40B4-BE49-F238E27FC236}">
                <a16:creationId xmlns:a16="http://schemas.microsoft.com/office/drawing/2014/main" id="{3576AC46-E37A-F01C-0BE7-272C4B25F2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3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2784" name="Rectangle 16">
            <a:extLst>
              <a:ext uri="{FF2B5EF4-FFF2-40B4-BE49-F238E27FC236}">
                <a16:creationId xmlns:a16="http://schemas.microsoft.com/office/drawing/2014/main" id="{EAABC97C-3DBF-9A90-7B89-9265E9BB4C3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86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2785" name="Rectangle 17">
            <a:extLst>
              <a:ext uri="{FF2B5EF4-FFF2-40B4-BE49-F238E27FC236}">
                <a16:creationId xmlns:a16="http://schemas.microsoft.com/office/drawing/2014/main" id="{C2A38EAA-B91B-C29F-87F6-F25396B2D39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38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2786" name="Rectangle 18">
            <a:extLst>
              <a:ext uri="{FF2B5EF4-FFF2-40B4-BE49-F238E27FC236}">
                <a16:creationId xmlns:a16="http://schemas.microsoft.com/office/drawing/2014/main" id="{513DE20C-D30C-093C-CA86-F61B0C14A6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1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2787" name="Rectangle 19">
            <a:extLst>
              <a:ext uri="{FF2B5EF4-FFF2-40B4-BE49-F238E27FC236}">
                <a16:creationId xmlns:a16="http://schemas.microsoft.com/office/drawing/2014/main" id="{B88AA306-DAA1-3BE3-9B7D-FE9F45ED6E4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43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2788" name="Rectangle 20">
            <a:extLst>
              <a:ext uri="{FF2B5EF4-FFF2-40B4-BE49-F238E27FC236}">
                <a16:creationId xmlns:a16="http://schemas.microsoft.com/office/drawing/2014/main" id="{FE4243CE-226D-6CA2-3CBD-D082900749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5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2789" name="Rectangle 21">
            <a:extLst>
              <a:ext uri="{FF2B5EF4-FFF2-40B4-BE49-F238E27FC236}">
                <a16:creationId xmlns:a16="http://schemas.microsoft.com/office/drawing/2014/main" id="{65CD4DDF-8D4F-18CE-B2FC-6A2E705C96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48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2790" name="Rectangle 22">
            <a:extLst>
              <a:ext uri="{FF2B5EF4-FFF2-40B4-BE49-F238E27FC236}">
                <a16:creationId xmlns:a16="http://schemas.microsoft.com/office/drawing/2014/main" id="{3EBD9462-1EC7-77EC-96D8-74CD21D9DD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00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2791" name="Rectangle 23">
            <a:extLst>
              <a:ext uri="{FF2B5EF4-FFF2-40B4-BE49-F238E27FC236}">
                <a16:creationId xmlns:a16="http://schemas.microsoft.com/office/drawing/2014/main" id="{7D3CF35E-ECC9-293B-CDD1-4E672635046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53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2792" name="Rectangle 24">
            <a:extLst>
              <a:ext uri="{FF2B5EF4-FFF2-40B4-BE49-F238E27FC236}">
                <a16:creationId xmlns:a16="http://schemas.microsoft.com/office/drawing/2014/main" id="{688F1480-B8FD-9E42-D8E7-A6187C35DE3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05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2793" name="Rectangle 25">
            <a:extLst>
              <a:ext uri="{FF2B5EF4-FFF2-40B4-BE49-F238E27FC236}">
                <a16:creationId xmlns:a16="http://schemas.microsoft.com/office/drawing/2014/main" id="{ECFD474E-7385-EF37-4CCE-936443B8A9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2794" name="Rectangle 26">
            <a:extLst>
              <a:ext uri="{FF2B5EF4-FFF2-40B4-BE49-F238E27FC236}">
                <a16:creationId xmlns:a16="http://schemas.microsoft.com/office/drawing/2014/main" id="{08D2077A-DE29-B36A-7CA5-552AEB6F717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10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2795" name="Rectangle 27">
            <a:extLst>
              <a:ext uri="{FF2B5EF4-FFF2-40B4-BE49-F238E27FC236}">
                <a16:creationId xmlns:a16="http://schemas.microsoft.com/office/drawing/2014/main" id="{75B7DDF9-4EBF-E053-0BAF-6565984DA1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62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2796" name="Rectangle 28">
            <a:extLst>
              <a:ext uri="{FF2B5EF4-FFF2-40B4-BE49-F238E27FC236}">
                <a16:creationId xmlns:a16="http://schemas.microsoft.com/office/drawing/2014/main" id="{7CBD718B-72B3-E8B1-B6CC-8166C2B315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15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2797" name="Rectangle 29">
            <a:extLst>
              <a:ext uri="{FF2B5EF4-FFF2-40B4-BE49-F238E27FC236}">
                <a16:creationId xmlns:a16="http://schemas.microsoft.com/office/drawing/2014/main" id="{E6F8044F-8134-A772-2969-860E6A7CFA9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7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2798" name="Rectangle 30">
            <a:extLst>
              <a:ext uri="{FF2B5EF4-FFF2-40B4-BE49-F238E27FC236}">
                <a16:creationId xmlns:a16="http://schemas.microsoft.com/office/drawing/2014/main" id="{8A0EA727-C36E-CB58-E4D8-56F10847B2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9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2799" name="Rectangle 31">
            <a:extLst>
              <a:ext uri="{FF2B5EF4-FFF2-40B4-BE49-F238E27FC236}">
                <a16:creationId xmlns:a16="http://schemas.microsoft.com/office/drawing/2014/main" id="{A0EC88FD-C4E3-6DC1-CC68-A80F1402AA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2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2800" name="Rectangle 32">
            <a:extLst>
              <a:ext uri="{FF2B5EF4-FFF2-40B4-BE49-F238E27FC236}">
                <a16:creationId xmlns:a16="http://schemas.microsoft.com/office/drawing/2014/main" id="{BB90D699-5F9A-392C-C7FC-538BC5C2685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24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2801" name="Rectangle 33">
            <a:extLst>
              <a:ext uri="{FF2B5EF4-FFF2-40B4-BE49-F238E27FC236}">
                <a16:creationId xmlns:a16="http://schemas.microsoft.com/office/drawing/2014/main" id="{84FBB99A-CA19-A0F4-E3A0-EB880D82894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77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2802" name="Rectangle 34">
            <a:extLst>
              <a:ext uri="{FF2B5EF4-FFF2-40B4-BE49-F238E27FC236}">
                <a16:creationId xmlns:a16="http://schemas.microsoft.com/office/drawing/2014/main" id="{AF33C4D9-0E46-324A-C451-9C609D47A6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29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2803" name="Rectangle 35">
            <a:extLst>
              <a:ext uri="{FF2B5EF4-FFF2-40B4-BE49-F238E27FC236}">
                <a16:creationId xmlns:a16="http://schemas.microsoft.com/office/drawing/2014/main" id="{AAFBAA2B-1DF1-94FD-B547-A43FB35512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81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</p:spTree>
  </p:cSld>
  <p:clrMapOvr>
    <a:masterClrMapping/>
  </p:clrMapOvr>
  <p:transition advClick="0"/>
</p:sld>
</file>

<file path=ppt/slides/slide2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9138" name="Rectangle 2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661EDEC4-8926-739F-A544-CA4BD4B9DF0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1143000"/>
            <a:ext cx="8302625" cy="31242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Тази  маса</a:t>
            </a:r>
            <a:r>
              <a:rPr lang="es-ES" altLang="es-ES" sz="4400" dirty="0">
                <a:solidFill>
                  <a:srgbClr val="292929"/>
                </a:solidFill>
              </a:rPr>
              <a:t> …</a:t>
            </a:r>
          </a:p>
        </p:txBody>
      </p:sp>
      <p:sp>
        <p:nvSpPr>
          <p:cNvPr id="219139" name="Rectangle 3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551736B1-365C-DB06-54EB-664B95652B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533400"/>
            <a:ext cx="8302625" cy="6096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endParaRPr lang="es-ES" altLang="es-ES" sz="4800">
              <a:solidFill>
                <a:srgbClr val="CC3300"/>
              </a:solidFill>
            </a:endParaRPr>
          </a:p>
        </p:txBody>
      </p:sp>
      <p:sp>
        <p:nvSpPr>
          <p:cNvPr id="219140" name="Rectangle 4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17778066-2BC3-4015-CD5A-769D4766D4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4267200"/>
            <a:ext cx="8302625" cy="20574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от</a:t>
            </a:r>
            <a:r>
              <a:rPr lang="es-ES" altLang="es-ES" sz="4400" dirty="0">
                <a:solidFill>
                  <a:srgbClr val="292929"/>
                </a:solidFill>
              </a:rPr>
              <a:t>   </a:t>
            </a:r>
            <a:r>
              <a:rPr lang="bg-BG" altLang="es-ES" sz="4400" dirty="0">
                <a:solidFill>
                  <a:srgbClr val="292929"/>
                </a:solidFill>
              </a:rPr>
              <a:t>маса</a:t>
            </a:r>
            <a:r>
              <a:rPr lang="es-ES" altLang="es-ES" sz="4400" dirty="0">
                <a:solidFill>
                  <a:srgbClr val="292929"/>
                </a:solidFill>
              </a:rPr>
              <a:t>   </a:t>
            </a:r>
            <a:r>
              <a:rPr lang="bg-BG" altLang="es-ES" sz="4400" dirty="0">
                <a:solidFill>
                  <a:srgbClr val="292929"/>
                </a:solidFill>
              </a:rPr>
              <a:t>дърво</a:t>
            </a:r>
            <a:r>
              <a:rPr lang="es-ES" altLang="es-ES" sz="4400" dirty="0">
                <a:solidFill>
                  <a:srgbClr val="292929"/>
                </a:solidFill>
              </a:rPr>
              <a:t>   e      </a:t>
            </a:r>
          </a:p>
        </p:txBody>
      </p:sp>
      <p:sp>
        <p:nvSpPr>
          <p:cNvPr id="219141" name="Rectangle 5">
            <a:hlinkClick r:id="" action="ppaction://hlinkshowjump?jump=nextslide">
              <a:snd r:embed="rId3" name="arrow.wav"/>
            </a:hlinkClick>
            <a:extLst>
              <a:ext uri="{FF2B5EF4-FFF2-40B4-BE49-F238E27FC236}">
                <a16:creationId xmlns:a16="http://schemas.microsoft.com/office/drawing/2014/main" id="{D34A0B87-6976-EC03-CEAC-8BB3A0D82E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9800" y="5029200"/>
            <a:ext cx="1066800" cy="762000"/>
          </a:xfrm>
          <a:prstGeom prst="rect">
            <a:avLst/>
          </a:prstGeom>
          <a:solidFill>
            <a:schemeClr val="accent1">
              <a:alpha val="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19142" name="Rectangle 6">
            <a:extLst>
              <a:ext uri="{FF2B5EF4-FFF2-40B4-BE49-F238E27FC236}">
                <a16:creationId xmlns:a16="http://schemas.microsoft.com/office/drawing/2014/main" id="{AFB91FCB-FE06-A2E1-1E40-5544B88CFC8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62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19143" name="Rectangle 7">
            <a:extLst>
              <a:ext uri="{FF2B5EF4-FFF2-40B4-BE49-F238E27FC236}">
                <a16:creationId xmlns:a16="http://schemas.microsoft.com/office/drawing/2014/main" id="{3B72492C-542B-060F-0405-F65573DCDD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14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19144" name="Rectangle 8">
            <a:extLst>
              <a:ext uri="{FF2B5EF4-FFF2-40B4-BE49-F238E27FC236}">
                <a16:creationId xmlns:a16="http://schemas.microsoft.com/office/drawing/2014/main" id="{7815C14A-C263-8437-D840-642BFE0A95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67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19145" name="Rectangle 9">
            <a:extLst>
              <a:ext uri="{FF2B5EF4-FFF2-40B4-BE49-F238E27FC236}">
                <a16:creationId xmlns:a16="http://schemas.microsoft.com/office/drawing/2014/main" id="{3C6B4884-F928-C224-8AA5-BC8D9F3BF5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9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19146" name="Rectangle 10">
            <a:extLst>
              <a:ext uri="{FF2B5EF4-FFF2-40B4-BE49-F238E27FC236}">
                <a16:creationId xmlns:a16="http://schemas.microsoft.com/office/drawing/2014/main" id="{F5C92E2A-190E-F4CC-01AD-E0DE491EDF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19147" name="Rectangle 11">
            <a:extLst>
              <a:ext uri="{FF2B5EF4-FFF2-40B4-BE49-F238E27FC236}">
                <a16:creationId xmlns:a16="http://schemas.microsoft.com/office/drawing/2014/main" id="{9AC49296-2905-1A6C-2D0F-BF03043D508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4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19148" name="Rectangle 12">
            <a:extLst>
              <a:ext uri="{FF2B5EF4-FFF2-40B4-BE49-F238E27FC236}">
                <a16:creationId xmlns:a16="http://schemas.microsoft.com/office/drawing/2014/main" id="{30A84CBA-8D8E-7CF9-651B-A936105C53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76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19149" name="Rectangle 13">
            <a:extLst>
              <a:ext uri="{FF2B5EF4-FFF2-40B4-BE49-F238E27FC236}">
                <a16:creationId xmlns:a16="http://schemas.microsoft.com/office/drawing/2014/main" id="{C860A91F-A23F-0C70-A73E-B0384FB039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29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19150" name="Rectangle 14">
            <a:extLst>
              <a:ext uri="{FF2B5EF4-FFF2-40B4-BE49-F238E27FC236}">
                <a16:creationId xmlns:a16="http://schemas.microsoft.com/office/drawing/2014/main" id="{FFBDEB46-BD4F-2F38-602C-2F3741D275D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81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19151" name="Rectangle 15">
            <a:extLst>
              <a:ext uri="{FF2B5EF4-FFF2-40B4-BE49-F238E27FC236}">
                <a16:creationId xmlns:a16="http://schemas.microsoft.com/office/drawing/2014/main" id="{CA15805C-EED3-F4A9-6AE6-126429F112C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3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19152" name="Rectangle 16">
            <a:extLst>
              <a:ext uri="{FF2B5EF4-FFF2-40B4-BE49-F238E27FC236}">
                <a16:creationId xmlns:a16="http://schemas.microsoft.com/office/drawing/2014/main" id="{6D78AA59-C200-293F-DA7B-8FAB822728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86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19153" name="Rectangle 17">
            <a:extLst>
              <a:ext uri="{FF2B5EF4-FFF2-40B4-BE49-F238E27FC236}">
                <a16:creationId xmlns:a16="http://schemas.microsoft.com/office/drawing/2014/main" id="{16C0FD11-D074-9B3E-26C0-03AEA5B1D07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38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19154" name="Rectangle 18">
            <a:extLst>
              <a:ext uri="{FF2B5EF4-FFF2-40B4-BE49-F238E27FC236}">
                <a16:creationId xmlns:a16="http://schemas.microsoft.com/office/drawing/2014/main" id="{94C4B446-47AB-4018-781D-F94F5CA27BB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1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19155" name="Rectangle 19">
            <a:extLst>
              <a:ext uri="{FF2B5EF4-FFF2-40B4-BE49-F238E27FC236}">
                <a16:creationId xmlns:a16="http://schemas.microsoft.com/office/drawing/2014/main" id="{AD0B1EFD-9837-98BA-267C-0086A0C7288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43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19156" name="Rectangle 20">
            <a:extLst>
              <a:ext uri="{FF2B5EF4-FFF2-40B4-BE49-F238E27FC236}">
                <a16:creationId xmlns:a16="http://schemas.microsoft.com/office/drawing/2014/main" id="{BBB37AF4-5450-D2AE-C200-5FBBF59141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5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19157" name="Rectangle 21">
            <a:extLst>
              <a:ext uri="{FF2B5EF4-FFF2-40B4-BE49-F238E27FC236}">
                <a16:creationId xmlns:a16="http://schemas.microsoft.com/office/drawing/2014/main" id="{782204D3-A2F4-1EA0-4D0A-4121D795787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48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19158" name="Rectangle 22">
            <a:extLst>
              <a:ext uri="{FF2B5EF4-FFF2-40B4-BE49-F238E27FC236}">
                <a16:creationId xmlns:a16="http://schemas.microsoft.com/office/drawing/2014/main" id="{20955E56-2915-246A-8889-ACA2B033A9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00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19159" name="Rectangle 23">
            <a:extLst>
              <a:ext uri="{FF2B5EF4-FFF2-40B4-BE49-F238E27FC236}">
                <a16:creationId xmlns:a16="http://schemas.microsoft.com/office/drawing/2014/main" id="{67EA7C7F-5390-7254-C168-516FDD0E29D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53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19160" name="Rectangle 24">
            <a:extLst>
              <a:ext uri="{FF2B5EF4-FFF2-40B4-BE49-F238E27FC236}">
                <a16:creationId xmlns:a16="http://schemas.microsoft.com/office/drawing/2014/main" id="{81430B23-BCBF-C1DC-9EBE-1218BB62CD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05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19161" name="Rectangle 25">
            <a:extLst>
              <a:ext uri="{FF2B5EF4-FFF2-40B4-BE49-F238E27FC236}">
                <a16:creationId xmlns:a16="http://schemas.microsoft.com/office/drawing/2014/main" id="{B8359812-8452-C595-87D5-A1ED63A725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19162" name="Rectangle 26">
            <a:extLst>
              <a:ext uri="{FF2B5EF4-FFF2-40B4-BE49-F238E27FC236}">
                <a16:creationId xmlns:a16="http://schemas.microsoft.com/office/drawing/2014/main" id="{09F311AF-618E-B198-2B67-7E9CC947D8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10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19163" name="Rectangle 27">
            <a:extLst>
              <a:ext uri="{FF2B5EF4-FFF2-40B4-BE49-F238E27FC236}">
                <a16:creationId xmlns:a16="http://schemas.microsoft.com/office/drawing/2014/main" id="{26EBC067-1E3A-9EBD-60D6-04B254BFB20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62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19164" name="Rectangle 28">
            <a:extLst>
              <a:ext uri="{FF2B5EF4-FFF2-40B4-BE49-F238E27FC236}">
                <a16:creationId xmlns:a16="http://schemas.microsoft.com/office/drawing/2014/main" id="{9A5524DF-9BC6-58B1-AE34-B7C62D0F15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15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19165" name="Rectangle 29">
            <a:extLst>
              <a:ext uri="{FF2B5EF4-FFF2-40B4-BE49-F238E27FC236}">
                <a16:creationId xmlns:a16="http://schemas.microsoft.com/office/drawing/2014/main" id="{F6097987-F8A9-1A10-D702-CE4B75B8DDC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7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19166" name="Rectangle 30">
            <a:extLst>
              <a:ext uri="{FF2B5EF4-FFF2-40B4-BE49-F238E27FC236}">
                <a16:creationId xmlns:a16="http://schemas.microsoft.com/office/drawing/2014/main" id="{BB6841FC-D516-699B-FDE3-3EB7C5532F1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9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19167" name="Rectangle 31">
            <a:extLst>
              <a:ext uri="{FF2B5EF4-FFF2-40B4-BE49-F238E27FC236}">
                <a16:creationId xmlns:a16="http://schemas.microsoft.com/office/drawing/2014/main" id="{870EDAFA-12AB-2DF1-A143-1D04AB8BA4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2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19168" name="Rectangle 32">
            <a:extLst>
              <a:ext uri="{FF2B5EF4-FFF2-40B4-BE49-F238E27FC236}">
                <a16:creationId xmlns:a16="http://schemas.microsoft.com/office/drawing/2014/main" id="{18478D07-5744-2DEF-1B42-AF27FCC916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24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19169" name="Rectangle 33">
            <a:extLst>
              <a:ext uri="{FF2B5EF4-FFF2-40B4-BE49-F238E27FC236}">
                <a16:creationId xmlns:a16="http://schemas.microsoft.com/office/drawing/2014/main" id="{2A1E6E29-B3DC-6655-67F5-A3B0D79431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77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19170" name="Rectangle 34">
            <a:extLst>
              <a:ext uri="{FF2B5EF4-FFF2-40B4-BE49-F238E27FC236}">
                <a16:creationId xmlns:a16="http://schemas.microsoft.com/office/drawing/2014/main" id="{31419ABC-C04A-0742-6490-4706991E6A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29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19171" name="Rectangle 35">
            <a:extLst>
              <a:ext uri="{FF2B5EF4-FFF2-40B4-BE49-F238E27FC236}">
                <a16:creationId xmlns:a16="http://schemas.microsoft.com/office/drawing/2014/main" id="{50685E18-A8C5-B3C0-E446-D2C00256D5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81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</p:spTree>
  </p:cSld>
  <p:clrMapOvr>
    <a:masterClrMapping/>
  </p:clrMapOvr>
  <p:transition advClick="0"/>
</p:sld>
</file>

<file path=ppt/slides/slide2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0162" name="Rectangle 2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06A28D07-7EA9-BF2B-B05B-6CC4DC3F86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1143000"/>
            <a:ext cx="8302625" cy="31242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Тази маса е </a:t>
            </a:r>
            <a:r>
              <a:rPr lang="es-ES" altLang="es-ES" sz="4400" dirty="0">
                <a:solidFill>
                  <a:srgbClr val="292929"/>
                </a:solidFill>
              </a:rPr>
              <a:t> …</a:t>
            </a:r>
          </a:p>
        </p:txBody>
      </p:sp>
      <p:sp>
        <p:nvSpPr>
          <p:cNvPr id="220163" name="Rectangle 3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299AF520-A910-49D4-C932-C5AAB4B81C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533400"/>
            <a:ext cx="8302625" cy="6096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endParaRPr lang="es-ES" altLang="es-ES" sz="4800">
              <a:solidFill>
                <a:srgbClr val="CC3300"/>
              </a:solidFill>
            </a:endParaRPr>
          </a:p>
        </p:txBody>
      </p:sp>
      <p:sp>
        <p:nvSpPr>
          <p:cNvPr id="220164" name="Rectangle 4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0137314A-1925-727C-80D4-93BE15F8F6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4267200"/>
            <a:ext cx="8302625" cy="20574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от</a:t>
            </a:r>
            <a:r>
              <a:rPr lang="es-ES" altLang="es-ES" sz="4400" dirty="0">
                <a:solidFill>
                  <a:srgbClr val="292929"/>
                </a:solidFill>
              </a:rPr>
              <a:t>   </a:t>
            </a:r>
            <a:r>
              <a:rPr lang="bg-BG" altLang="es-ES" sz="4400" dirty="0">
                <a:solidFill>
                  <a:srgbClr val="292929"/>
                </a:solidFill>
              </a:rPr>
              <a:t>маса</a:t>
            </a:r>
            <a:r>
              <a:rPr lang="es-ES" altLang="es-ES" sz="4400" dirty="0">
                <a:solidFill>
                  <a:srgbClr val="292929"/>
                </a:solidFill>
              </a:rPr>
              <a:t>   </a:t>
            </a:r>
            <a:r>
              <a:rPr lang="bg-BG" altLang="es-ES" sz="4400" dirty="0">
                <a:solidFill>
                  <a:srgbClr val="292929"/>
                </a:solidFill>
              </a:rPr>
              <a:t>дърво</a:t>
            </a:r>
            <a:r>
              <a:rPr lang="es-ES" altLang="es-ES" sz="4400" dirty="0">
                <a:solidFill>
                  <a:srgbClr val="292929"/>
                </a:solidFill>
              </a:rPr>
              <a:t>   e   </a:t>
            </a:r>
          </a:p>
        </p:txBody>
      </p:sp>
      <p:sp>
        <p:nvSpPr>
          <p:cNvPr id="220165" name="Rectangle 5">
            <a:hlinkClick r:id="" action="ppaction://hlinkshowjump?jump=nextslide">
              <a:snd r:embed="rId3" name="arrow.wav"/>
            </a:hlinkClick>
            <a:extLst>
              <a:ext uri="{FF2B5EF4-FFF2-40B4-BE49-F238E27FC236}">
                <a16:creationId xmlns:a16="http://schemas.microsoft.com/office/drawing/2014/main" id="{8CA46E63-AE93-F9A9-74E7-9344817493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24000" y="4953000"/>
            <a:ext cx="1066800" cy="762000"/>
          </a:xfrm>
          <a:prstGeom prst="rect">
            <a:avLst/>
          </a:prstGeom>
          <a:solidFill>
            <a:schemeClr val="accent1">
              <a:alpha val="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20166" name="Rectangle 6">
            <a:extLst>
              <a:ext uri="{FF2B5EF4-FFF2-40B4-BE49-F238E27FC236}">
                <a16:creationId xmlns:a16="http://schemas.microsoft.com/office/drawing/2014/main" id="{CC60BAE8-B157-1476-6FCC-96EC8886C5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62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20167" name="Rectangle 7">
            <a:extLst>
              <a:ext uri="{FF2B5EF4-FFF2-40B4-BE49-F238E27FC236}">
                <a16:creationId xmlns:a16="http://schemas.microsoft.com/office/drawing/2014/main" id="{76AFEE70-3F96-E39F-D614-D1F7CD26FD8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14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20168" name="Rectangle 8">
            <a:extLst>
              <a:ext uri="{FF2B5EF4-FFF2-40B4-BE49-F238E27FC236}">
                <a16:creationId xmlns:a16="http://schemas.microsoft.com/office/drawing/2014/main" id="{227DC008-039E-979E-0AE3-DA0AE722B3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67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20169" name="Rectangle 9">
            <a:extLst>
              <a:ext uri="{FF2B5EF4-FFF2-40B4-BE49-F238E27FC236}">
                <a16:creationId xmlns:a16="http://schemas.microsoft.com/office/drawing/2014/main" id="{D5C20135-A433-0AEF-F358-3C20AB0A51A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9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20170" name="Rectangle 10">
            <a:extLst>
              <a:ext uri="{FF2B5EF4-FFF2-40B4-BE49-F238E27FC236}">
                <a16:creationId xmlns:a16="http://schemas.microsoft.com/office/drawing/2014/main" id="{2C9EEB31-379F-4529-C4C5-7D25DB663D8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20171" name="Rectangle 11">
            <a:extLst>
              <a:ext uri="{FF2B5EF4-FFF2-40B4-BE49-F238E27FC236}">
                <a16:creationId xmlns:a16="http://schemas.microsoft.com/office/drawing/2014/main" id="{3F8A4DA0-1176-BF8C-D34B-8DD0005252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4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20172" name="Rectangle 12">
            <a:extLst>
              <a:ext uri="{FF2B5EF4-FFF2-40B4-BE49-F238E27FC236}">
                <a16:creationId xmlns:a16="http://schemas.microsoft.com/office/drawing/2014/main" id="{C6701C23-BAA8-8973-576E-88B9C2B07B2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76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20173" name="Rectangle 13">
            <a:extLst>
              <a:ext uri="{FF2B5EF4-FFF2-40B4-BE49-F238E27FC236}">
                <a16:creationId xmlns:a16="http://schemas.microsoft.com/office/drawing/2014/main" id="{CFE81497-80BA-2C78-29A4-DE665A4AFA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29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20174" name="Rectangle 14">
            <a:extLst>
              <a:ext uri="{FF2B5EF4-FFF2-40B4-BE49-F238E27FC236}">
                <a16:creationId xmlns:a16="http://schemas.microsoft.com/office/drawing/2014/main" id="{DD624EA5-99BE-0A59-8CB6-388A397FBC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81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20175" name="Rectangle 15">
            <a:extLst>
              <a:ext uri="{FF2B5EF4-FFF2-40B4-BE49-F238E27FC236}">
                <a16:creationId xmlns:a16="http://schemas.microsoft.com/office/drawing/2014/main" id="{520537E4-EEEF-A8C8-7564-515502026D6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3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20176" name="Rectangle 16">
            <a:extLst>
              <a:ext uri="{FF2B5EF4-FFF2-40B4-BE49-F238E27FC236}">
                <a16:creationId xmlns:a16="http://schemas.microsoft.com/office/drawing/2014/main" id="{5D6F29F6-D94F-21D1-8F3C-5B2F6BD1BF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86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20177" name="Rectangle 17">
            <a:extLst>
              <a:ext uri="{FF2B5EF4-FFF2-40B4-BE49-F238E27FC236}">
                <a16:creationId xmlns:a16="http://schemas.microsoft.com/office/drawing/2014/main" id="{C36CE6DE-B574-BAC2-6E92-4D52F59F53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38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20178" name="Rectangle 18">
            <a:extLst>
              <a:ext uri="{FF2B5EF4-FFF2-40B4-BE49-F238E27FC236}">
                <a16:creationId xmlns:a16="http://schemas.microsoft.com/office/drawing/2014/main" id="{0C174B84-B5BB-1553-2EE9-B7D01AD90BB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1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20179" name="Rectangle 19">
            <a:extLst>
              <a:ext uri="{FF2B5EF4-FFF2-40B4-BE49-F238E27FC236}">
                <a16:creationId xmlns:a16="http://schemas.microsoft.com/office/drawing/2014/main" id="{28641B12-8690-2F05-D9D7-3C773CD19F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43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20180" name="Rectangle 20">
            <a:extLst>
              <a:ext uri="{FF2B5EF4-FFF2-40B4-BE49-F238E27FC236}">
                <a16:creationId xmlns:a16="http://schemas.microsoft.com/office/drawing/2014/main" id="{7CED4185-78EA-278F-E9BD-E840C1217E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5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20181" name="Rectangle 21">
            <a:extLst>
              <a:ext uri="{FF2B5EF4-FFF2-40B4-BE49-F238E27FC236}">
                <a16:creationId xmlns:a16="http://schemas.microsoft.com/office/drawing/2014/main" id="{0ABFD021-AAE3-ECA3-4012-A3B104286B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48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20182" name="Rectangle 22">
            <a:extLst>
              <a:ext uri="{FF2B5EF4-FFF2-40B4-BE49-F238E27FC236}">
                <a16:creationId xmlns:a16="http://schemas.microsoft.com/office/drawing/2014/main" id="{21B55972-FD83-73E2-3ED7-0D1BC31CAD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00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20183" name="Rectangle 23">
            <a:extLst>
              <a:ext uri="{FF2B5EF4-FFF2-40B4-BE49-F238E27FC236}">
                <a16:creationId xmlns:a16="http://schemas.microsoft.com/office/drawing/2014/main" id="{5900A16C-A0D5-9910-65B5-00378EE126A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53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20184" name="Rectangle 24">
            <a:extLst>
              <a:ext uri="{FF2B5EF4-FFF2-40B4-BE49-F238E27FC236}">
                <a16:creationId xmlns:a16="http://schemas.microsoft.com/office/drawing/2014/main" id="{BF9CD735-0B04-DA3D-544A-43236DCA54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05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20185" name="Rectangle 25">
            <a:extLst>
              <a:ext uri="{FF2B5EF4-FFF2-40B4-BE49-F238E27FC236}">
                <a16:creationId xmlns:a16="http://schemas.microsoft.com/office/drawing/2014/main" id="{F05C60A6-6499-9C77-8CD3-8B118047360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20186" name="Rectangle 26">
            <a:extLst>
              <a:ext uri="{FF2B5EF4-FFF2-40B4-BE49-F238E27FC236}">
                <a16:creationId xmlns:a16="http://schemas.microsoft.com/office/drawing/2014/main" id="{72C1E4F9-E4E1-8A63-12D5-70C9594326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10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20187" name="Rectangle 27">
            <a:extLst>
              <a:ext uri="{FF2B5EF4-FFF2-40B4-BE49-F238E27FC236}">
                <a16:creationId xmlns:a16="http://schemas.microsoft.com/office/drawing/2014/main" id="{9A8CB6FD-288D-DD82-C190-E04A44712B8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62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20188" name="Rectangle 28">
            <a:extLst>
              <a:ext uri="{FF2B5EF4-FFF2-40B4-BE49-F238E27FC236}">
                <a16:creationId xmlns:a16="http://schemas.microsoft.com/office/drawing/2014/main" id="{9152367B-4EB7-AF41-533A-A4FFA29DA3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15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20189" name="Rectangle 29">
            <a:extLst>
              <a:ext uri="{FF2B5EF4-FFF2-40B4-BE49-F238E27FC236}">
                <a16:creationId xmlns:a16="http://schemas.microsoft.com/office/drawing/2014/main" id="{7C9DE872-664F-7A8F-76AC-7C2AC00335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7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20190" name="Rectangle 30">
            <a:extLst>
              <a:ext uri="{FF2B5EF4-FFF2-40B4-BE49-F238E27FC236}">
                <a16:creationId xmlns:a16="http://schemas.microsoft.com/office/drawing/2014/main" id="{70120218-BF82-FA86-719F-19A937BF19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9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20191" name="Rectangle 31">
            <a:extLst>
              <a:ext uri="{FF2B5EF4-FFF2-40B4-BE49-F238E27FC236}">
                <a16:creationId xmlns:a16="http://schemas.microsoft.com/office/drawing/2014/main" id="{9146163B-FBB7-06E4-AC1D-F6CA6CC97AA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2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20192" name="Rectangle 32">
            <a:extLst>
              <a:ext uri="{FF2B5EF4-FFF2-40B4-BE49-F238E27FC236}">
                <a16:creationId xmlns:a16="http://schemas.microsoft.com/office/drawing/2014/main" id="{9B5D2D08-CB2A-B04F-3674-20B8D4F50E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24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20193" name="Rectangle 33">
            <a:extLst>
              <a:ext uri="{FF2B5EF4-FFF2-40B4-BE49-F238E27FC236}">
                <a16:creationId xmlns:a16="http://schemas.microsoft.com/office/drawing/2014/main" id="{1FD82FF4-30BA-2265-CF94-29FE58DF78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77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20194" name="Rectangle 34">
            <a:extLst>
              <a:ext uri="{FF2B5EF4-FFF2-40B4-BE49-F238E27FC236}">
                <a16:creationId xmlns:a16="http://schemas.microsoft.com/office/drawing/2014/main" id="{5F018377-32BB-ACBF-2593-C973279721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29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20195" name="Rectangle 35">
            <a:extLst>
              <a:ext uri="{FF2B5EF4-FFF2-40B4-BE49-F238E27FC236}">
                <a16:creationId xmlns:a16="http://schemas.microsoft.com/office/drawing/2014/main" id="{E8F5FA16-8AF0-7486-FAA2-89F2D5DB1C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81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</p:spTree>
  </p:cSld>
  <p:clrMapOvr>
    <a:masterClrMapping/>
  </p:clrMapOvr>
  <p:transition advClick="0"/>
</p:sld>
</file>

<file path=ppt/slides/slide2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1186" name="Rectangle 2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105F987D-22F3-14FD-4CEB-0ACB7874B4F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1143000"/>
            <a:ext cx="8302625" cy="31242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Тази маса е от </a:t>
            </a:r>
            <a:r>
              <a:rPr lang="es-ES" altLang="es-ES" sz="4400" dirty="0">
                <a:solidFill>
                  <a:srgbClr val="292929"/>
                </a:solidFill>
              </a:rPr>
              <a:t> …</a:t>
            </a:r>
          </a:p>
        </p:txBody>
      </p:sp>
      <p:sp>
        <p:nvSpPr>
          <p:cNvPr id="221187" name="Rectangle 3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C492ECE0-630B-8DDB-A1AE-D5CE8284C8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533400"/>
            <a:ext cx="8302625" cy="6096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endParaRPr lang="es-ES" altLang="es-ES" sz="4800">
              <a:solidFill>
                <a:srgbClr val="CC3300"/>
              </a:solidFill>
            </a:endParaRPr>
          </a:p>
        </p:txBody>
      </p:sp>
      <p:sp>
        <p:nvSpPr>
          <p:cNvPr id="221188" name="Rectangle 4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47FC93D3-618F-427E-5135-379AD46D76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4267200"/>
            <a:ext cx="8302625" cy="20574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от</a:t>
            </a:r>
            <a:r>
              <a:rPr lang="es-ES" altLang="es-ES" sz="4400" dirty="0">
                <a:solidFill>
                  <a:srgbClr val="292929"/>
                </a:solidFill>
              </a:rPr>
              <a:t>   </a:t>
            </a:r>
            <a:r>
              <a:rPr lang="bg-BG" altLang="es-ES" sz="4400" dirty="0">
                <a:solidFill>
                  <a:srgbClr val="292929"/>
                </a:solidFill>
              </a:rPr>
              <a:t>маса</a:t>
            </a:r>
            <a:r>
              <a:rPr lang="es-ES" altLang="es-ES" sz="4400" dirty="0">
                <a:solidFill>
                  <a:srgbClr val="292929"/>
                </a:solidFill>
              </a:rPr>
              <a:t>   </a:t>
            </a:r>
            <a:r>
              <a:rPr lang="bg-BG" altLang="es-ES" sz="4400" dirty="0">
                <a:solidFill>
                  <a:srgbClr val="292929"/>
                </a:solidFill>
              </a:rPr>
              <a:t>дърво</a:t>
            </a:r>
            <a:r>
              <a:rPr lang="es-ES" altLang="es-ES" sz="4400" dirty="0">
                <a:solidFill>
                  <a:srgbClr val="292929"/>
                </a:solidFill>
              </a:rPr>
              <a:t>   e   </a:t>
            </a:r>
          </a:p>
        </p:txBody>
      </p:sp>
      <p:sp>
        <p:nvSpPr>
          <p:cNvPr id="221189" name="Rectangle 5">
            <a:hlinkClick r:id="" action="ppaction://hlinkshowjump?jump=nextslide">
              <a:snd r:embed="rId3" name="arrow.wav"/>
            </a:hlinkClick>
            <a:extLst>
              <a:ext uri="{FF2B5EF4-FFF2-40B4-BE49-F238E27FC236}">
                <a16:creationId xmlns:a16="http://schemas.microsoft.com/office/drawing/2014/main" id="{EA58467A-5B05-8DA1-C392-CA2A66F223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67200" y="4953000"/>
            <a:ext cx="2133600" cy="762000"/>
          </a:xfrm>
          <a:prstGeom prst="rect">
            <a:avLst/>
          </a:prstGeom>
          <a:solidFill>
            <a:schemeClr val="accent1">
              <a:alpha val="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21190" name="Rectangle 6">
            <a:extLst>
              <a:ext uri="{FF2B5EF4-FFF2-40B4-BE49-F238E27FC236}">
                <a16:creationId xmlns:a16="http://schemas.microsoft.com/office/drawing/2014/main" id="{0F4E7716-562E-DEC1-821B-A873E8C815F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62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21191" name="Rectangle 7">
            <a:extLst>
              <a:ext uri="{FF2B5EF4-FFF2-40B4-BE49-F238E27FC236}">
                <a16:creationId xmlns:a16="http://schemas.microsoft.com/office/drawing/2014/main" id="{F390CAD7-2461-A654-AE20-F89B67E647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14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21192" name="Rectangle 8">
            <a:extLst>
              <a:ext uri="{FF2B5EF4-FFF2-40B4-BE49-F238E27FC236}">
                <a16:creationId xmlns:a16="http://schemas.microsoft.com/office/drawing/2014/main" id="{6B992293-803D-5EB7-6FA0-477CA1ABB2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67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21193" name="Rectangle 9">
            <a:extLst>
              <a:ext uri="{FF2B5EF4-FFF2-40B4-BE49-F238E27FC236}">
                <a16:creationId xmlns:a16="http://schemas.microsoft.com/office/drawing/2014/main" id="{CE1D169B-F843-4BDA-FDF5-FC1F1317908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9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21194" name="Rectangle 10">
            <a:extLst>
              <a:ext uri="{FF2B5EF4-FFF2-40B4-BE49-F238E27FC236}">
                <a16:creationId xmlns:a16="http://schemas.microsoft.com/office/drawing/2014/main" id="{A291D533-75EC-B046-6A2A-F06B0F805A9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21195" name="Rectangle 11">
            <a:extLst>
              <a:ext uri="{FF2B5EF4-FFF2-40B4-BE49-F238E27FC236}">
                <a16:creationId xmlns:a16="http://schemas.microsoft.com/office/drawing/2014/main" id="{2A1EF209-F760-A121-FED6-153B31AF35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4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21196" name="Rectangle 12">
            <a:extLst>
              <a:ext uri="{FF2B5EF4-FFF2-40B4-BE49-F238E27FC236}">
                <a16:creationId xmlns:a16="http://schemas.microsoft.com/office/drawing/2014/main" id="{8C18C471-9DE8-F615-D32A-6D4CC9E6D3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76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21197" name="Rectangle 13">
            <a:extLst>
              <a:ext uri="{FF2B5EF4-FFF2-40B4-BE49-F238E27FC236}">
                <a16:creationId xmlns:a16="http://schemas.microsoft.com/office/drawing/2014/main" id="{D2C221FA-C4C7-647D-BF76-983456C558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29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21198" name="Rectangle 14">
            <a:extLst>
              <a:ext uri="{FF2B5EF4-FFF2-40B4-BE49-F238E27FC236}">
                <a16:creationId xmlns:a16="http://schemas.microsoft.com/office/drawing/2014/main" id="{AF7A7F75-AB55-DCD5-861E-CE55B0EA929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81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21199" name="Rectangle 15">
            <a:extLst>
              <a:ext uri="{FF2B5EF4-FFF2-40B4-BE49-F238E27FC236}">
                <a16:creationId xmlns:a16="http://schemas.microsoft.com/office/drawing/2014/main" id="{E4E8F5FB-998D-3859-75C0-8004F3EA886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3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21200" name="Rectangle 16">
            <a:extLst>
              <a:ext uri="{FF2B5EF4-FFF2-40B4-BE49-F238E27FC236}">
                <a16:creationId xmlns:a16="http://schemas.microsoft.com/office/drawing/2014/main" id="{F4688449-FE5A-95FA-B75A-E79AD4FFFCF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86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21201" name="Rectangle 17">
            <a:extLst>
              <a:ext uri="{FF2B5EF4-FFF2-40B4-BE49-F238E27FC236}">
                <a16:creationId xmlns:a16="http://schemas.microsoft.com/office/drawing/2014/main" id="{CE9E0F4C-386C-2DCF-108B-DBE12719D93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38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21202" name="Rectangle 18">
            <a:extLst>
              <a:ext uri="{FF2B5EF4-FFF2-40B4-BE49-F238E27FC236}">
                <a16:creationId xmlns:a16="http://schemas.microsoft.com/office/drawing/2014/main" id="{BB7DBEA9-048E-3746-DAE3-B103DC4523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1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21203" name="Rectangle 19">
            <a:extLst>
              <a:ext uri="{FF2B5EF4-FFF2-40B4-BE49-F238E27FC236}">
                <a16:creationId xmlns:a16="http://schemas.microsoft.com/office/drawing/2014/main" id="{C3DAF203-9C36-483B-7A97-0C7BAF45292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43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21204" name="Rectangle 20">
            <a:extLst>
              <a:ext uri="{FF2B5EF4-FFF2-40B4-BE49-F238E27FC236}">
                <a16:creationId xmlns:a16="http://schemas.microsoft.com/office/drawing/2014/main" id="{047FBABA-B480-9CB0-27F2-2B77A84189D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5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21205" name="Rectangle 21">
            <a:extLst>
              <a:ext uri="{FF2B5EF4-FFF2-40B4-BE49-F238E27FC236}">
                <a16:creationId xmlns:a16="http://schemas.microsoft.com/office/drawing/2014/main" id="{F8DAA5E6-5DF5-31BC-4899-E2C4FD086A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48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21206" name="Rectangle 22">
            <a:extLst>
              <a:ext uri="{FF2B5EF4-FFF2-40B4-BE49-F238E27FC236}">
                <a16:creationId xmlns:a16="http://schemas.microsoft.com/office/drawing/2014/main" id="{CA4AE3B8-51C5-4418-9C99-8159761FE6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00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21207" name="Rectangle 23">
            <a:extLst>
              <a:ext uri="{FF2B5EF4-FFF2-40B4-BE49-F238E27FC236}">
                <a16:creationId xmlns:a16="http://schemas.microsoft.com/office/drawing/2014/main" id="{CC23CA5E-C749-21FF-49F2-ACDE4AE33D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53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21208" name="Rectangle 24">
            <a:extLst>
              <a:ext uri="{FF2B5EF4-FFF2-40B4-BE49-F238E27FC236}">
                <a16:creationId xmlns:a16="http://schemas.microsoft.com/office/drawing/2014/main" id="{101B7D93-4E41-0636-99F3-EAB86CC9A8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05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21209" name="Rectangle 25">
            <a:extLst>
              <a:ext uri="{FF2B5EF4-FFF2-40B4-BE49-F238E27FC236}">
                <a16:creationId xmlns:a16="http://schemas.microsoft.com/office/drawing/2014/main" id="{3948175F-EF7E-348F-A9F1-89E9DECAE7F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21210" name="Rectangle 26">
            <a:extLst>
              <a:ext uri="{FF2B5EF4-FFF2-40B4-BE49-F238E27FC236}">
                <a16:creationId xmlns:a16="http://schemas.microsoft.com/office/drawing/2014/main" id="{75CA3F11-77BC-30C6-689B-BDCEFF09041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10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21211" name="Rectangle 27">
            <a:extLst>
              <a:ext uri="{FF2B5EF4-FFF2-40B4-BE49-F238E27FC236}">
                <a16:creationId xmlns:a16="http://schemas.microsoft.com/office/drawing/2014/main" id="{802B8B99-600D-1B72-434D-3178DFB58F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62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21212" name="Rectangle 28">
            <a:extLst>
              <a:ext uri="{FF2B5EF4-FFF2-40B4-BE49-F238E27FC236}">
                <a16:creationId xmlns:a16="http://schemas.microsoft.com/office/drawing/2014/main" id="{490474EF-BE16-AF1B-1898-249552477B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15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21213" name="Rectangle 29">
            <a:extLst>
              <a:ext uri="{FF2B5EF4-FFF2-40B4-BE49-F238E27FC236}">
                <a16:creationId xmlns:a16="http://schemas.microsoft.com/office/drawing/2014/main" id="{AD365FEF-8518-55F4-8502-51F954680D6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7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21214" name="Rectangle 30">
            <a:extLst>
              <a:ext uri="{FF2B5EF4-FFF2-40B4-BE49-F238E27FC236}">
                <a16:creationId xmlns:a16="http://schemas.microsoft.com/office/drawing/2014/main" id="{8C564AAD-03E7-38A4-24D0-7999EAB9E7D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9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21215" name="Rectangle 31">
            <a:extLst>
              <a:ext uri="{FF2B5EF4-FFF2-40B4-BE49-F238E27FC236}">
                <a16:creationId xmlns:a16="http://schemas.microsoft.com/office/drawing/2014/main" id="{393481CD-52D1-52CA-98A6-9DBDE9F600E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2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21216" name="Rectangle 32">
            <a:extLst>
              <a:ext uri="{FF2B5EF4-FFF2-40B4-BE49-F238E27FC236}">
                <a16:creationId xmlns:a16="http://schemas.microsoft.com/office/drawing/2014/main" id="{10A5B74F-1053-076A-B0F2-81F7CF11E00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24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21217" name="Rectangle 33">
            <a:extLst>
              <a:ext uri="{FF2B5EF4-FFF2-40B4-BE49-F238E27FC236}">
                <a16:creationId xmlns:a16="http://schemas.microsoft.com/office/drawing/2014/main" id="{1FD4EA67-D484-BE0F-BACB-F870AAC6DF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77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21218" name="Rectangle 34">
            <a:extLst>
              <a:ext uri="{FF2B5EF4-FFF2-40B4-BE49-F238E27FC236}">
                <a16:creationId xmlns:a16="http://schemas.microsoft.com/office/drawing/2014/main" id="{1DCE73E6-A786-9568-DFAA-50C2C210A1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29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21219" name="Rectangle 35">
            <a:extLst>
              <a:ext uri="{FF2B5EF4-FFF2-40B4-BE49-F238E27FC236}">
                <a16:creationId xmlns:a16="http://schemas.microsoft.com/office/drawing/2014/main" id="{31FA70B5-8047-589B-0246-EA6C21FF5D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81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</p:spTree>
  </p:cSld>
  <p:clrMapOvr>
    <a:masterClrMapping/>
  </p:clrMapOvr>
  <p:transition advClick="0"/>
</p:sld>
</file>

<file path=ppt/slides/slide2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2210" name="Rectangle 2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F6766858-829A-05F9-D298-6582AB4822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1143000"/>
            <a:ext cx="8302625" cy="31242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Тази маса е от дърво</a:t>
            </a:r>
            <a:r>
              <a:rPr lang="es-ES" altLang="es-ES" sz="4400" dirty="0">
                <a:solidFill>
                  <a:srgbClr val="292929"/>
                </a:solidFill>
              </a:rPr>
              <a:t>.</a:t>
            </a:r>
          </a:p>
        </p:txBody>
      </p:sp>
      <p:sp>
        <p:nvSpPr>
          <p:cNvPr id="222211" name="Rectangle 3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8DAECA0D-C4F9-2292-C496-1C956E957C1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533400"/>
            <a:ext cx="8302625" cy="6096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endParaRPr lang="es-ES" altLang="es-ES" sz="4800">
              <a:solidFill>
                <a:srgbClr val="CC3300"/>
              </a:solidFill>
            </a:endParaRPr>
          </a:p>
        </p:txBody>
      </p:sp>
      <p:sp>
        <p:nvSpPr>
          <p:cNvPr id="222212" name="Rectangle 4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B16C4649-C56A-9FF4-3917-E8FEDC75AD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4267200"/>
            <a:ext cx="8302625" cy="20574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endParaRPr lang="es-ES" altLang="es-ES" sz="4400">
              <a:solidFill>
                <a:srgbClr val="292929"/>
              </a:solidFill>
            </a:endParaRPr>
          </a:p>
        </p:txBody>
      </p:sp>
      <p:sp>
        <p:nvSpPr>
          <p:cNvPr id="222213" name="Rectangle 6">
            <a:extLst>
              <a:ext uri="{FF2B5EF4-FFF2-40B4-BE49-F238E27FC236}">
                <a16:creationId xmlns:a16="http://schemas.microsoft.com/office/drawing/2014/main" id="{5A25E084-DF18-46C9-FE10-0EF7A292DA1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62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22214" name="Rectangle 7">
            <a:extLst>
              <a:ext uri="{FF2B5EF4-FFF2-40B4-BE49-F238E27FC236}">
                <a16:creationId xmlns:a16="http://schemas.microsoft.com/office/drawing/2014/main" id="{9572F433-DA2B-A949-E04F-7464512774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14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22215" name="Rectangle 8">
            <a:extLst>
              <a:ext uri="{FF2B5EF4-FFF2-40B4-BE49-F238E27FC236}">
                <a16:creationId xmlns:a16="http://schemas.microsoft.com/office/drawing/2014/main" id="{C69C7C28-FD6D-E8F9-E22F-0224C65221B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67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22216" name="Rectangle 9">
            <a:extLst>
              <a:ext uri="{FF2B5EF4-FFF2-40B4-BE49-F238E27FC236}">
                <a16:creationId xmlns:a16="http://schemas.microsoft.com/office/drawing/2014/main" id="{EB60CD7F-3D57-069B-A91A-D4F0BB708B9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9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22217" name="Rectangle 10">
            <a:extLst>
              <a:ext uri="{FF2B5EF4-FFF2-40B4-BE49-F238E27FC236}">
                <a16:creationId xmlns:a16="http://schemas.microsoft.com/office/drawing/2014/main" id="{24ED267E-A815-AE05-3A76-2EFDC11E7A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22218" name="Rectangle 11">
            <a:extLst>
              <a:ext uri="{FF2B5EF4-FFF2-40B4-BE49-F238E27FC236}">
                <a16:creationId xmlns:a16="http://schemas.microsoft.com/office/drawing/2014/main" id="{8DF62572-3D02-0FF8-827C-21A145B6990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4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22219" name="Rectangle 12">
            <a:extLst>
              <a:ext uri="{FF2B5EF4-FFF2-40B4-BE49-F238E27FC236}">
                <a16:creationId xmlns:a16="http://schemas.microsoft.com/office/drawing/2014/main" id="{47F3D463-D421-A0D6-6878-C24120DABC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76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22220" name="Rectangle 13">
            <a:extLst>
              <a:ext uri="{FF2B5EF4-FFF2-40B4-BE49-F238E27FC236}">
                <a16:creationId xmlns:a16="http://schemas.microsoft.com/office/drawing/2014/main" id="{CAE2D301-A4C5-4F3E-25D4-55BD860848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29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22221" name="Rectangle 14">
            <a:extLst>
              <a:ext uri="{FF2B5EF4-FFF2-40B4-BE49-F238E27FC236}">
                <a16:creationId xmlns:a16="http://schemas.microsoft.com/office/drawing/2014/main" id="{47EDDBF5-B619-F092-66C6-474E5B1BFD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81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22222" name="Rectangle 15">
            <a:extLst>
              <a:ext uri="{FF2B5EF4-FFF2-40B4-BE49-F238E27FC236}">
                <a16:creationId xmlns:a16="http://schemas.microsoft.com/office/drawing/2014/main" id="{7B32902A-13A1-6A4C-FFDF-56F28EE84F5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3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22223" name="Rectangle 16">
            <a:extLst>
              <a:ext uri="{FF2B5EF4-FFF2-40B4-BE49-F238E27FC236}">
                <a16:creationId xmlns:a16="http://schemas.microsoft.com/office/drawing/2014/main" id="{63C6E82F-5525-5EA0-EFA7-F997FAA6BA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86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22224" name="Rectangle 17">
            <a:extLst>
              <a:ext uri="{FF2B5EF4-FFF2-40B4-BE49-F238E27FC236}">
                <a16:creationId xmlns:a16="http://schemas.microsoft.com/office/drawing/2014/main" id="{E23B4284-B5F0-B42F-9E39-9878688166D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38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22225" name="Rectangle 18">
            <a:extLst>
              <a:ext uri="{FF2B5EF4-FFF2-40B4-BE49-F238E27FC236}">
                <a16:creationId xmlns:a16="http://schemas.microsoft.com/office/drawing/2014/main" id="{00C0DEDB-4D80-EE43-D4A7-9D56B532E5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1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22226" name="Rectangle 19">
            <a:extLst>
              <a:ext uri="{FF2B5EF4-FFF2-40B4-BE49-F238E27FC236}">
                <a16:creationId xmlns:a16="http://schemas.microsoft.com/office/drawing/2014/main" id="{185C906F-ACAB-AAEE-29E9-17A98BA5A64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43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22227" name="Rectangle 20">
            <a:extLst>
              <a:ext uri="{FF2B5EF4-FFF2-40B4-BE49-F238E27FC236}">
                <a16:creationId xmlns:a16="http://schemas.microsoft.com/office/drawing/2014/main" id="{2F6BF4AD-4D49-52F5-44C4-D3F629619E8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5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22228" name="Rectangle 21">
            <a:extLst>
              <a:ext uri="{FF2B5EF4-FFF2-40B4-BE49-F238E27FC236}">
                <a16:creationId xmlns:a16="http://schemas.microsoft.com/office/drawing/2014/main" id="{853C8104-4B9D-18D4-0524-C003DD954A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48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22229" name="Rectangle 22">
            <a:extLst>
              <a:ext uri="{FF2B5EF4-FFF2-40B4-BE49-F238E27FC236}">
                <a16:creationId xmlns:a16="http://schemas.microsoft.com/office/drawing/2014/main" id="{0B4DEC2E-A008-66A7-BFBC-12CD44F4230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00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22230" name="Rectangle 23">
            <a:extLst>
              <a:ext uri="{FF2B5EF4-FFF2-40B4-BE49-F238E27FC236}">
                <a16:creationId xmlns:a16="http://schemas.microsoft.com/office/drawing/2014/main" id="{1501F634-67F5-BC7C-1273-41550EC8953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53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22231" name="Rectangle 24">
            <a:extLst>
              <a:ext uri="{FF2B5EF4-FFF2-40B4-BE49-F238E27FC236}">
                <a16:creationId xmlns:a16="http://schemas.microsoft.com/office/drawing/2014/main" id="{5B9CC09D-F2AD-DEF6-14BA-5F1F97DD46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05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22232" name="Rectangle 25">
            <a:extLst>
              <a:ext uri="{FF2B5EF4-FFF2-40B4-BE49-F238E27FC236}">
                <a16:creationId xmlns:a16="http://schemas.microsoft.com/office/drawing/2014/main" id="{211597D6-EFA0-846D-69D0-56F300ACBA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22233" name="Rectangle 26">
            <a:extLst>
              <a:ext uri="{FF2B5EF4-FFF2-40B4-BE49-F238E27FC236}">
                <a16:creationId xmlns:a16="http://schemas.microsoft.com/office/drawing/2014/main" id="{7BF13AB0-646D-E8CD-DF64-535222FA4C9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10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22234" name="Rectangle 27">
            <a:extLst>
              <a:ext uri="{FF2B5EF4-FFF2-40B4-BE49-F238E27FC236}">
                <a16:creationId xmlns:a16="http://schemas.microsoft.com/office/drawing/2014/main" id="{A8B3FB34-7814-5816-BEEA-3A8C50222F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62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22235" name="Rectangle 28">
            <a:extLst>
              <a:ext uri="{FF2B5EF4-FFF2-40B4-BE49-F238E27FC236}">
                <a16:creationId xmlns:a16="http://schemas.microsoft.com/office/drawing/2014/main" id="{1750906C-2614-6BF5-C938-06724470BC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15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22236" name="Rectangle 29">
            <a:extLst>
              <a:ext uri="{FF2B5EF4-FFF2-40B4-BE49-F238E27FC236}">
                <a16:creationId xmlns:a16="http://schemas.microsoft.com/office/drawing/2014/main" id="{9F19B972-363E-93E0-5069-5B394FFD103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7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22237" name="Rectangle 30">
            <a:extLst>
              <a:ext uri="{FF2B5EF4-FFF2-40B4-BE49-F238E27FC236}">
                <a16:creationId xmlns:a16="http://schemas.microsoft.com/office/drawing/2014/main" id="{DBCBDF1C-CABB-AFE1-B5FE-76ACA993EBA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9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22238" name="Rectangle 31">
            <a:extLst>
              <a:ext uri="{FF2B5EF4-FFF2-40B4-BE49-F238E27FC236}">
                <a16:creationId xmlns:a16="http://schemas.microsoft.com/office/drawing/2014/main" id="{B5C56FDD-8443-44DD-93C2-DADA004AD0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2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22239" name="Rectangle 32">
            <a:extLst>
              <a:ext uri="{FF2B5EF4-FFF2-40B4-BE49-F238E27FC236}">
                <a16:creationId xmlns:a16="http://schemas.microsoft.com/office/drawing/2014/main" id="{FD6050A3-E48F-89E0-8B87-CCD3B28F4E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24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22240" name="Rectangle 33">
            <a:extLst>
              <a:ext uri="{FF2B5EF4-FFF2-40B4-BE49-F238E27FC236}">
                <a16:creationId xmlns:a16="http://schemas.microsoft.com/office/drawing/2014/main" id="{64B6345F-1324-E273-ED0D-AD85EE94A54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77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22241" name="Rectangle 34">
            <a:extLst>
              <a:ext uri="{FF2B5EF4-FFF2-40B4-BE49-F238E27FC236}">
                <a16:creationId xmlns:a16="http://schemas.microsoft.com/office/drawing/2014/main" id="{D9E2D67F-232C-7A97-2368-8A56958BC5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29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22242" name="Rectangle 35">
            <a:extLst>
              <a:ext uri="{FF2B5EF4-FFF2-40B4-BE49-F238E27FC236}">
                <a16:creationId xmlns:a16="http://schemas.microsoft.com/office/drawing/2014/main" id="{2621FADE-CFA1-1512-C7E9-214C98CFC8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81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pic>
        <p:nvPicPr>
          <p:cNvPr id="222243" name="Picture 36">
            <a:extLst>
              <a:ext uri="{FF2B5EF4-FFF2-40B4-BE49-F238E27FC236}">
                <a16:creationId xmlns:a16="http://schemas.microsoft.com/office/drawing/2014/main" id="{B8FD9FB6-DF93-23DF-61C2-7A85881A901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10000" y="4572000"/>
            <a:ext cx="1524000" cy="15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624101" name="Line 37">
            <a:hlinkClick r:id="" action="ppaction://hlinkshowjump?jump=nextslide"/>
            <a:extLst>
              <a:ext uri="{FF2B5EF4-FFF2-40B4-BE49-F238E27FC236}">
                <a16:creationId xmlns:a16="http://schemas.microsoft.com/office/drawing/2014/main" id="{857A437A-615B-9C6D-BCDF-8A28ADAC86C5}"/>
              </a:ext>
            </a:extLst>
          </p:cNvPr>
          <p:cNvSpPr>
            <a:spLocks noChangeShapeType="1"/>
          </p:cNvSpPr>
          <p:nvPr/>
        </p:nvSpPr>
        <p:spPr bwMode="auto">
          <a:xfrm>
            <a:off x="8153400" y="5943600"/>
            <a:ext cx="381000" cy="0"/>
          </a:xfrm>
          <a:prstGeom prst="line">
            <a:avLst/>
          </a:prstGeom>
          <a:noFill/>
          <a:ln w="139700">
            <a:solidFill>
              <a:srgbClr val="A5002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ES"/>
          </a:p>
        </p:txBody>
      </p:sp>
    </p:spTree>
  </p:cSld>
  <p:clrMapOvr>
    <a:masterClrMapping/>
  </p:clrMapOvr>
  <p:transition advClick="0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4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Left)">
                                      <p:cBhvr>
                                        <p:cTn id="7" dur="500"/>
                                        <p:tgtEl>
                                          <p:spTgt spid="1624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3234" name="Rectangle 2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472D2CBF-75A2-3687-095F-46EE5167FC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1143000"/>
            <a:ext cx="8302625" cy="31242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Тази </a:t>
            </a:r>
            <a:r>
              <a:rPr lang="es-ES" altLang="es-ES" sz="4400" dirty="0">
                <a:solidFill>
                  <a:srgbClr val="292929"/>
                </a:solidFill>
              </a:rPr>
              <a:t> …</a:t>
            </a:r>
          </a:p>
        </p:txBody>
      </p:sp>
      <p:sp>
        <p:nvSpPr>
          <p:cNvPr id="223235" name="Rectangle 3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F16CE177-9954-2936-4BB8-1E235F5E44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533400"/>
            <a:ext cx="8302625" cy="6096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endParaRPr lang="es-ES" altLang="es-ES" sz="4800">
              <a:solidFill>
                <a:srgbClr val="CC3300"/>
              </a:solidFill>
            </a:endParaRPr>
          </a:p>
        </p:txBody>
      </p:sp>
      <p:sp>
        <p:nvSpPr>
          <p:cNvPr id="223236" name="Rectangle 4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36052171-D3C3-1AC1-4062-AD3F57C955E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4267200"/>
            <a:ext cx="8302625" cy="20574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легло   двойно</a:t>
            </a:r>
            <a:r>
              <a:rPr lang="es-ES" altLang="es-ES" sz="4400" dirty="0">
                <a:solidFill>
                  <a:srgbClr val="292929"/>
                </a:solidFill>
              </a:rPr>
              <a:t> </a:t>
            </a:r>
            <a:r>
              <a:rPr lang="bg-BG" altLang="es-ES" sz="4400" dirty="0">
                <a:solidFill>
                  <a:srgbClr val="292929"/>
                </a:solidFill>
              </a:rPr>
              <a:t> спя</a:t>
            </a:r>
            <a:r>
              <a:rPr lang="es-ES" altLang="es-ES" sz="4400" dirty="0">
                <a:solidFill>
                  <a:srgbClr val="292929"/>
                </a:solidFill>
              </a:rPr>
              <a:t>  </a:t>
            </a:r>
            <a:r>
              <a:rPr lang="bg-BG" altLang="es-ES" sz="4400" dirty="0">
                <a:solidFill>
                  <a:srgbClr val="292929"/>
                </a:solidFill>
              </a:rPr>
              <a:t>на </a:t>
            </a:r>
            <a:r>
              <a:rPr lang="es-ES" altLang="es-ES" sz="4400" dirty="0">
                <a:solidFill>
                  <a:srgbClr val="292929"/>
                </a:solidFill>
              </a:rPr>
              <a:t>  </a:t>
            </a:r>
            <a:r>
              <a:rPr lang="bg-BG" altLang="es-ES" sz="4400" dirty="0">
                <a:solidFill>
                  <a:srgbClr val="292929"/>
                </a:solidFill>
              </a:rPr>
              <a:t>ще</a:t>
            </a:r>
          </a:p>
          <a:p>
            <a:pPr algn="ctr" eaLnBrk="1" hangingPunct="1">
              <a:lnSpc>
                <a:spcPct val="115000"/>
              </a:lnSpc>
            </a:pPr>
            <a:r>
              <a:rPr lang="es-ES" altLang="es-ES" sz="4400" dirty="0">
                <a:solidFill>
                  <a:srgbClr val="292929"/>
                </a:solidFill>
              </a:rPr>
              <a:t>  </a:t>
            </a:r>
            <a:r>
              <a:rPr lang="bg-BG" altLang="es-ES" sz="4400" dirty="0">
                <a:solidFill>
                  <a:srgbClr val="292929"/>
                </a:solidFill>
              </a:rPr>
              <a:t>нощ</a:t>
            </a:r>
            <a:endParaRPr lang="es-ES" altLang="es-ES" sz="4400" dirty="0">
              <a:solidFill>
                <a:srgbClr val="292929"/>
              </a:solidFill>
            </a:endParaRPr>
          </a:p>
        </p:txBody>
      </p:sp>
      <p:sp>
        <p:nvSpPr>
          <p:cNvPr id="223237" name="Rectangle 5">
            <a:hlinkClick r:id="" action="ppaction://hlinkshowjump?jump=nextslide">
              <a:snd r:embed="rId3" name="arrow.wav"/>
            </a:hlinkClick>
            <a:extLst>
              <a:ext uri="{FF2B5EF4-FFF2-40B4-BE49-F238E27FC236}">
                <a16:creationId xmlns:a16="http://schemas.microsoft.com/office/drawing/2014/main" id="{15A9442F-1149-8A00-30F3-5CCB52CF91C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60042" y="5334000"/>
            <a:ext cx="1905000" cy="762000"/>
          </a:xfrm>
          <a:prstGeom prst="rect">
            <a:avLst/>
          </a:prstGeom>
          <a:solidFill>
            <a:schemeClr val="accent1">
              <a:alpha val="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23238" name="Rectangle 6">
            <a:extLst>
              <a:ext uri="{FF2B5EF4-FFF2-40B4-BE49-F238E27FC236}">
                <a16:creationId xmlns:a16="http://schemas.microsoft.com/office/drawing/2014/main" id="{2335E392-C4F5-A898-6B20-1CC24567AB1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62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23239" name="Rectangle 7">
            <a:extLst>
              <a:ext uri="{FF2B5EF4-FFF2-40B4-BE49-F238E27FC236}">
                <a16:creationId xmlns:a16="http://schemas.microsoft.com/office/drawing/2014/main" id="{C345D838-ED7E-A16E-03ED-7520330F4D2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14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23240" name="Rectangle 8">
            <a:extLst>
              <a:ext uri="{FF2B5EF4-FFF2-40B4-BE49-F238E27FC236}">
                <a16:creationId xmlns:a16="http://schemas.microsoft.com/office/drawing/2014/main" id="{E07CD72E-30E2-24C3-7127-1E4EFC6F5E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67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23241" name="Rectangle 9">
            <a:extLst>
              <a:ext uri="{FF2B5EF4-FFF2-40B4-BE49-F238E27FC236}">
                <a16:creationId xmlns:a16="http://schemas.microsoft.com/office/drawing/2014/main" id="{D58FDC88-298B-DBCC-2BA0-133048132B6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9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23242" name="Rectangle 10">
            <a:extLst>
              <a:ext uri="{FF2B5EF4-FFF2-40B4-BE49-F238E27FC236}">
                <a16:creationId xmlns:a16="http://schemas.microsoft.com/office/drawing/2014/main" id="{EE1B20A4-9905-01C3-EF53-7D88ACA5AE7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23243" name="Rectangle 11">
            <a:extLst>
              <a:ext uri="{FF2B5EF4-FFF2-40B4-BE49-F238E27FC236}">
                <a16:creationId xmlns:a16="http://schemas.microsoft.com/office/drawing/2014/main" id="{47CB5461-BF1F-1919-82B7-D0CF21D1ED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4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23244" name="Rectangle 12">
            <a:extLst>
              <a:ext uri="{FF2B5EF4-FFF2-40B4-BE49-F238E27FC236}">
                <a16:creationId xmlns:a16="http://schemas.microsoft.com/office/drawing/2014/main" id="{D72E91E1-DF88-CB35-D2B1-87343F57AB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76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23245" name="Rectangle 13">
            <a:extLst>
              <a:ext uri="{FF2B5EF4-FFF2-40B4-BE49-F238E27FC236}">
                <a16:creationId xmlns:a16="http://schemas.microsoft.com/office/drawing/2014/main" id="{D0647B4A-7950-6B1F-E048-A477EF6087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29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23246" name="Rectangle 14">
            <a:extLst>
              <a:ext uri="{FF2B5EF4-FFF2-40B4-BE49-F238E27FC236}">
                <a16:creationId xmlns:a16="http://schemas.microsoft.com/office/drawing/2014/main" id="{08F9199B-98B5-7465-57F3-B28AF2CDDF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81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23247" name="Rectangle 15">
            <a:extLst>
              <a:ext uri="{FF2B5EF4-FFF2-40B4-BE49-F238E27FC236}">
                <a16:creationId xmlns:a16="http://schemas.microsoft.com/office/drawing/2014/main" id="{8CF599E5-B144-C3D6-06B4-4A883B1F5A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3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23248" name="Rectangle 16">
            <a:extLst>
              <a:ext uri="{FF2B5EF4-FFF2-40B4-BE49-F238E27FC236}">
                <a16:creationId xmlns:a16="http://schemas.microsoft.com/office/drawing/2014/main" id="{F8CCDC1E-AE02-0712-3E03-7EEE75669EA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86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23249" name="Rectangle 17">
            <a:extLst>
              <a:ext uri="{FF2B5EF4-FFF2-40B4-BE49-F238E27FC236}">
                <a16:creationId xmlns:a16="http://schemas.microsoft.com/office/drawing/2014/main" id="{87636E6D-D9C9-AFDB-B7B3-D6B64EC3E19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38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23250" name="Rectangle 18">
            <a:extLst>
              <a:ext uri="{FF2B5EF4-FFF2-40B4-BE49-F238E27FC236}">
                <a16:creationId xmlns:a16="http://schemas.microsoft.com/office/drawing/2014/main" id="{02739C14-4300-A0B8-590E-CC69F98CBD6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1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23251" name="Rectangle 19">
            <a:extLst>
              <a:ext uri="{FF2B5EF4-FFF2-40B4-BE49-F238E27FC236}">
                <a16:creationId xmlns:a16="http://schemas.microsoft.com/office/drawing/2014/main" id="{8E29F841-1DC6-E802-17CA-E7005F6CAD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43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23252" name="Rectangle 20">
            <a:extLst>
              <a:ext uri="{FF2B5EF4-FFF2-40B4-BE49-F238E27FC236}">
                <a16:creationId xmlns:a16="http://schemas.microsoft.com/office/drawing/2014/main" id="{6D19B4A3-F395-8D8A-41D8-9096206F45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5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23253" name="Rectangle 21">
            <a:extLst>
              <a:ext uri="{FF2B5EF4-FFF2-40B4-BE49-F238E27FC236}">
                <a16:creationId xmlns:a16="http://schemas.microsoft.com/office/drawing/2014/main" id="{BC783FAD-F849-D91E-4AA0-C4548171402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48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23254" name="Rectangle 22">
            <a:extLst>
              <a:ext uri="{FF2B5EF4-FFF2-40B4-BE49-F238E27FC236}">
                <a16:creationId xmlns:a16="http://schemas.microsoft.com/office/drawing/2014/main" id="{669514DA-F211-D3CE-6C52-2EB611E289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00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23255" name="Rectangle 23">
            <a:extLst>
              <a:ext uri="{FF2B5EF4-FFF2-40B4-BE49-F238E27FC236}">
                <a16:creationId xmlns:a16="http://schemas.microsoft.com/office/drawing/2014/main" id="{6DE841B0-7215-F56C-37D7-131208A5A61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53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23256" name="Rectangle 24">
            <a:extLst>
              <a:ext uri="{FF2B5EF4-FFF2-40B4-BE49-F238E27FC236}">
                <a16:creationId xmlns:a16="http://schemas.microsoft.com/office/drawing/2014/main" id="{2A511B7F-601C-DEB6-1B1A-892EE27F801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05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23257" name="Rectangle 25">
            <a:extLst>
              <a:ext uri="{FF2B5EF4-FFF2-40B4-BE49-F238E27FC236}">
                <a16:creationId xmlns:a16="http://schemas.microsoft.com/office/drawing/2014/main" id="{E14502BE-E598-BA79-E3E1-4B5CEE399A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23258" name="Rectangle 26">
            <a:extLst>
              <a:ext uri="{FF2B5EF4-FFF2-40B4-BE49-F238E27FC236}">
                <a16:creationId xmlns:a16="http://schemas.microsoft.com/office/drawing/2014/main" id="{0C595EF4-7DFD-2997-22B4-265B7C50E8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10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23259" name="Rectangle 27">
            <a:extLst>
              <a:ext uri="{FF2B5EF4-FFF2-40B4-BE49-F238E27FC236}">
                <a16:creationId xmlns:a16="http://schemas.microsoft.com/office/drawing/2014/main" id="{1B156CF0-464D-1404-B0C6-D1E74B51B7F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62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23260" name="Rectangle 28">
            <a:extLst>
              <a:ext uri="{FF2B5EF4-FFF2-40B4-BE49-F238E27FC236}">
                <a16:creationId xmlns:a16="http://schemas.microsoft.com/office/drawing/2014/main" id="{87586607-678C-12D1-370B-504AB8B1DC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15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23261" name="Rectangle 29">
            <a:extLst>
              <a:ext uri="{FF2B5EF4-FFF2-40B4-BE49-F238E27FC236}">
                <a16:creationId xmlns:a16="http://schemas.microsoft.com/office/drawing/2014/main" id="{6BBE6A1F-25B0-4EB5-FDFA-50F8D2C1474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7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23262" name="Rectangle 30">
            <a:extLst>
              <a:ext uri="{FF2B5EF4-FFF2-40B4-BE49-F238E27FC236}">
                <a16:creationId xmlns:a16="http://schemas.microsoft.com/office/drawing/2014/main" id="{D1D8B70A-0517-72A0-703E-B7AD0912C6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9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23263" name="Rectangle 31">
            <a:extLst>
              <a:ext uri="{FF2B5EF4-FFF2-40B4-BE49-F238E27FC236}">
                <a16:creationId xmlns:a16="http://schemas.microsoft.com/office/drawing/2014/main" id="{DD07FE22-91A4-4242-354C-A0E371444BF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2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23264" name="Rectangle 32">
            <a:extLst>
              <a:ext uri="{FF2B5EF4-FFF2-40B4-BE49-F238E27FC236}">
                <a16:creationId xmlns:a16="http://schemas.microsoft.com/office/drawing/2014/main" id="{63AFC9ED-39AA-5692-90DF-7846985B52E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24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23265" name="Rectangle 33">
            <a:extLst>
              <a:ext uri="{FF2B5EF4-FFF2-40B4-BE49-F238E27FC236}">
                <a16:creationId xmlns:a16="http://schemas.microsoft.com/office/drawing/2014/main" id="{BEFBB47E-BBD8-FDBE-45A6-BCB3E4AACFA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77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23266" name="Rectangle 34">
            <a:extLst>
              <a:ext uri="{FF2B5EF4-FFF2-40B4-BE49-F238E27FC236}">
                <a16:creationId xmlns:a16="http://schemas.microsoft.com/office/drawing/2014/main" id="{BF6ED306-2C2C-460C-C320-AFCE86ED02A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29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23267" name="Rectangle 35">
            <a:extLst>
              <a:ext uri="{FF2B5EF4-FFF2-40B4-BE49-F238E27FC236}">
                <a16:creationId xmlns:a16="http://schemas.microsoft.com/office/drawing/2014/main" id="{DC2BF6CE-59DB-028E-FC97-678F363D551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81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</p:spTree>
  </p:cSld>
  <p:clrMapOvr>
    <a:masterClrMapping/>
  </p:clrMapOvr>
  <p:transition advClick="0"/>
</p:sld>
</file>

<file path=ppt/slides/slide2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4258" name="Rectangle 2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60853A91-520E-7CF5-F08B-84DA40A97E2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1143000"/>
            <a:ext cx="8302625" cy="31242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Тази нощ</a:t>
            </a:r>
            <a:r>
              <a:rPr lang="es-ES" altLang="es-ES" sz="4400" dirty="0">
                <a:solidFill>
                  <a:srgbClr val="292929"/>
                </a:solidFill>
              </a:rPr>
              <a:t> …</a:t>
            </a:r>
          </a:p>
        </p:txBody>
      </p:sp>
      <p:sp>
        <p:nvSpPr>
          <p:cNvPr id="224259" name="Rectangle 3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11EA6DBA-5942-3024-D0D1-5704A09E1BC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533400"/>
            <a:ext cx="8302625" cy="6096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endParaRPr lang="es-ES" altLang="es-ES" sz="4800">
              <a:solidFill>
                <a:srgbClr val="CC3300"/>
              </a:solidFill>
            </a:endParaRPr>
          </a:p>
        </p:txBody>
      </p:sp>
      <p:sp>
        <p:nvSpPr>
          <p:cNvPr id="224260" name="Rectangle 4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954EF495-1BFD-A0FD-4999-772475577B1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4267200"/>
            <a:ext cx="8302625" cy="20574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легло   двойно</a:t>
            </a:r>
            <a:r>
              <a:rPr lang="es-ES" altLang="es-ES" sz="4400" dirty="0">
                <a:solidFill>
                  <a:srgbClr val="292929"/>
                </a:solidFill>
              </a:rPr>
              <a:t> </a:t>
            </a:r>
            <a:r>
              <a:rPr lang="bg-BG" altLang="es-ES" sz="4400" dirty="0">
                <a:solidFill>
                  <a:srgbClr val="292929"/>
                </a:solidFill>
              </a:rPr>
              <a:t> спя</a:t>
            </a:r>
            <a:r>
              <a:rPr lang="es-ES" altLang="es-ES" sz="4400" dirty="0">
                <a:solidFill>
                  <a:srgbClr val="292929"/>
                </a:solidFill>
              </a:rPr>
              <a:t>  </a:t>
            </a:r>
            <a:r>
              <a:rPr lang="bg-BG" altLang="es-ES" sz="4400" dirty="0">
                <a:solidFill>
                  <a:srgbClr val="292929"/>
                </a:solidFill>
              </a:rPr>
              <a:t>на </a:t>
            </a:r>
            <a:r>
              <a:rPr lang="es-ES" altLang="es-ES" sz="4400" dirty="0">
                <a:solidFill>
                  <a:srgbClr val="292929"/>
                </a:solidFill>
              </a:rPr>
              <a:t>  </a:t>
            </a:r>
            <a:r>
              <a:rPr lang="bg-BG" altLang="es-ES" sz="4400" dirty="0">
                <a:solidFill>
                  <a:srgbClr val="292929"/>
                </a:solidFill>
              </a:rPr>
              <a:t>ще</a:t>
            </a:r>
          </a:p>
          <a:p>
            <a:pPr algn="ctr" eaLnBrk="1" hangingPunct="1">
              <a:lnSpc>
                <a:spcPct val="115000"/>
              </a:lnSpc>
            </a:pPr>
            <a:r>
              <a:rPr lang="es-ES" altLang="es-ES" sz="4400" dirty="0">
                <a:solidFill>
                  <a:srgbClr val="292929"/>
                </a:solidFill>
              </a:rPr>
              <a:t>  </a:t>
            </a:r>
            <a:r>
              <a:rPr lang="bg-BG" altLang="es-ES" sz="4400" dirty="0">
                <a:solidFill>
                  <a:srgbClr val="292929"/>
                </a:solidFill>
              </a:rPr>
              <a:t>нощ</a:t>
            </a:r>
            <a:endParaRPr lang="es-ES" altLang="es-ES" sz="4400" dirty="0">
              <a:solidFill>
                <a:srgbClr val="292929"/>
              </a:solidFill>
            </a:endParaRPr>
          </a:p>
        </p:txBody>
      </p:sp>
      <p:sp>
        <p:nvSpPr>
          <p:cNvPr id="224261" name="Rectangle 5">
            <a:hlinkClick r:id="" action="ppaction://hlinkshowjump?jump=nextslide">
              <a:snd r:embed="rId3" name="arrow.wav"/>
            </a:hlinkClick>
            <a:extLst>
              <a:ext uri="{FF2B5EF4-FFF2-40B4-BE49-F238E27FC236}">
                <a16:creationId xmlns:a16="http://schemas.microsoft.com/office/drawing/2014/main" id="{E8D8386F-4E1F-834F-0E75-6F65DF671E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39000" y="4572000"/>
            <a:ext cx="1143000" cy="762000"/>
          </a:xfrm>
          <a:prstGeom prst="rect">
            <a:avLst/>
          </a:prstGeom>
          <a:solidFill>
            <a:schemeClr val="accent1">
              <a:alpha val="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24262" name="Rectangle 6">
            <a:extLst>
              <a:ext uri="{FF2B5EF4-FFF2-40B4-BE49-F238E27FC236}">
                <a16:creationId xmlns:a16="http://schemas.microsoft.com/office/drawing/2014/main" id="{5C918FCC-87A9-C19E-4AA7-F009ECD9EC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62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24263" name="Rectangle 7">
            <a:extLst>
              <a:ext uri="{FF2B5EF4-FFF2-40B4-BE49-F238E27FC236}">
                <a16:creationId xmlns:a16="http://schemas.microsoft.com/office/drawing/2014/main" id="{3DDCED1A-75AF-9EBC-11DE-8CC4FEF558A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14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24264" name="Rectangle 8">
            <a:extLst>
              <a:ext uri="{FF2B5EF4-FFF2-40B4-BE49-F238E27FC236}">
                <a16:creationId xmlns:a16="http://schemas.microsoft.com/office/drawing/2014/main" id="{119FE810-4FD0-18C1-2775-5AD63C89B39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67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24265" name="Rectangle 9">
            <a:extLst>
              <a:ext uri="{FF2B5EF4-FFF2-40B4-BE49-F238E27FC236}">
                <a16:creationId xmlns:a16="http://schemas.microsoft.com/office/drawing/2014/main" id="{C05DF3A6-9FAA-B76D-9AB6-9483921077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9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24266" name="Rectangle 10">
            <a:extLst>
              <a:ext uri="{FF2B5EF4-FFF2-40B4-BE49-F238E27FC236}">
                <a16:creationId xmlns:a16="http://schemas.microsoft.com/office/drawing/2014/main" id="{6B565378-C3AE-CD57-478D-2D2910CF516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24267" name="Rectangle 11">
            <a:extLst>
              <a:ext uri="{FF2B5EF4-FFF2-40B4-BE49-F238E27FC236}">
                <a16:creationId xmlns:a16="http://schemas.microsoft.com/office/drawing/2014/main" id="{71D426FD-5440-26BA-D0CC-9BD8AA37D91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4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24268" name="Rectangle 12">
            <a:extLst>
              <a:ext uri="{FF2B5EF4-FFF2-40B4-BE49-F238E27FC236}">
                <a16:creationId xmlns:a16="http://schemas.microsoft.com/office/drawing/2014/main" id="{69E5A58B-6606-3729-50C8-24488640A9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76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24269" name="Rectangle 13">
            <a:extLst>
              <a:ext uri="{FF2B5EF4-FFF2-40B4-BE49-F238E27FC236}">
                <a16:creationId xmlns:a16="http://schemas.microsoft.com/office/drawing/2014/main" id="{7BCF81C4-D5A7-4119-F220-286597766E9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29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24270" name="Rectangle 14">
            <a:extLst>
              <a:ext uri="{FF2B5EF4-FFF2-40B4-BE49-F238E27FC236}">
                <a16:creationId xmlns:a16="http://schemas.microsoft.com/office/drawing/2014/main" id="{97711E59-C8E9-9F97-7D3A-641E43D2BC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81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24271" name="Rectangle 15">
            <a:extLst>
              <a:ext uri="{FF2B5EF4-FFF2-40B4-BE49-F238E27FC236}">
                <a16:creationId xmlns:a16="http://schemas.microsoft.com/office/drawing/2014/main" id="{71F96C2A-3799-8743-A12A-5E6CECB937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3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24272" name="Rectangle 16">
            <a:extLst>
              <a:ext uri="{FF2B5EF4-FFF2-40B4-BE49-F238E27FC236}">
                <a16:creationId xmlns:a16="http://schemas.microsoft.com/office/drawing/2014/main" id="{E70C5320-ED29-F5BB-9522-9C7407AAE0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86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24273" name="Rectangle 17">
            <a:extLst>
              <a:ext uri="{FF2B5EF4-FFF2-40B4-BE49-F238E27FC236}">
                <a16:creationId xmlns:a16="http://schemas.microsoft.com/office/drawing/2014/main" id="{1A25C780-7109-D2A6-9175-A9F3135DBD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38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24274" name="Rectangle 18">
            <a:extLst>
              <a:ext uri="{FF2B5EF4-FFF2-40B4-BE49-F238E27FC236}">
                <a16:creationId xmlns:a16="http://schemas.microsoft.com/office/drawing/2014/main" id="{01F51C56-623A-1584-536C-B1918036A4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1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24275" name="Rectangle 19">
            <a:extLst>
              <a:ext uri="{FF2B5EF4-FFF2-40B4-BE49-F238E27FC236}">
                <a16:creationId xmlns:a16="http://schemas.microsoft.com/office/drawing/2014/main" id="{E57AF8A3-461A-718D-C04C-F19997062E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43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24276" name="Rectangle 20">
            <a:extLst>
              <a:ext uri="{FF2B5EF4-FFF2-40B4-BE49-F238E27FC236}">
                <a16:creationId xmlns:a16="http://schemas.microsoft.com/office/drawing/2014/main" id="{743C9A2B-4F1F-99D7-E678-F3042F150D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5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24277" name="Rectangle 21">
            <a:extLst>
              <a:ext uri="{FF2B5EF4-FFF2-40B4-BE49-F238E27FC236}">
                <a16:creationId xmlns:a16="http://schemas.microsoft.com/office/drawing/2014/main" id="{786DF035-2C1D-D7F6-8245-8C91C11A1D1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48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24278" name="Rectangle 22">
            <a:extLst>
              <a:ext uri="{FF2B5EF4-FFF2-40B4-BE49-F238E27FC236}">
                <a16:creationId xmlns:a16="http://schemas.microsoft.com/office/drawing/2014/main" id="{2793679E-FAF2-6FD7-E8F7-E2F63194E2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00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24279" name="Rectangle 23">
            <a:extLst>
              <a:ext uri="{FF2B5EF4-FFF2-40B4-BE49-F238E27FC236}">
                <a16:creationId xmlns:a16="http://schemas.microsoft.com/office/drawing/2014/main" id="{CE5B4AD8-BDA5-B676-C67E-B2A5F05091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53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24280" name="Rectangle 24">
            <a:extLst>
              <a:ext uri="{FF2B5EF4-FFF2-40B4-BE49-F238E27FC236}">
                <a16:creationId xmlns:a16="http://schemas.microsoft.com/office/drawing/2014/main" id="{A3E407F5-D9A6-64FC-ABCB-463DC96B569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05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24281" name="Rectangle 25">
            <a:extLst>
              <a:ext uri="{FF2B5EF4-FFF2-40B4-BE49-F238E27FC236}">
                <a16:creationId xmlns:a16="http://schemas.microsoft.com/office/drawing/2014/main" id="{4FB3674A-5E8A-4E42-21D2-CE2C3550FE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24282" name="Rectangle 26">
            <a:extLst>
              <a:ext uri="{FF2B5EF4-FFF2-40B4-BE49-F238E27FC236}">
                <a16:creationId xmlns:a16="http://schemas.microsoft.com/office/drawing/2014/main" id="{3788CF6C-25CF-7C4E-9043-8F61D1E0B5C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10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24283" name="Rectangle 27">
            <a:extLst>
              <a:ext uri="{FF2B5EF4-FFF2-40B4-BE49-F238E27FC236}">
                <a16:creationId xmlns:a16="http://schemas.microsoft.com/office/drawing/2014/main" id="{9442F945-98AF-0AB8-2D84-58D2C3C607A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62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24284" name="Rectangle 28">
            <a:extLst>
              <a:ext uri="{FF2B5EF4-FFF2-40B4-BE49-F238E27FC236}">
                <a16:creationId xmlns:a16="http://schemas.microsoft.com/office/drawing/2014/main" id="{813DD4BB-10D2-2B8D-374A-D16B8343049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15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24285" name="Rectangle 29">
            <a:extLst>
              <a:ext uri="{FF2B5EF4-FFF2-40B4-BE49-F238E27FC236}">
                <a16:creationId xmlns:a16="http://schemas.microsoft.com/office/drawing/2014/main" id="{9F982C64-C3B4-F3B5-2511-B3961E6A26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7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24286" name="Rectangle 30">
            <a:extLst>
              <a:ext uri="{FF2B5EF4-FFF2-40B4-BE49-F238E27FC236}">
                <a16:creationId xmlns:a16="http://schemas.microsoft.com/office/drawing/2014/main" id="{561BAAD8-7C2D-E0E7-6410-A6CEB049F0C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9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24287" name="Rectangle 31">
            <a:extLst>
              <a:ext uri="{FF2B5EF4-FFF2-40B4-BE49-F238E27FC236}">
                <a16:creationId xmlns:a16="http://schemas.microsoft.com/office/drawing/2014/main" id="{8E90CAD2-DBDD-5EA6-57E6-9AEB96D108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2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24288" name="Rectangle 32">
            <a:extLst>
              <a:ext uri="{FF2B5EF4-FFF2-40B4-BE49-F238E27FC236}">
                <a16:creationId xmlns:a16="http://schemas.microsoft.com/office/drawing/2014/main" id="{A7B13A99-1B69-D458-DCCD-7438EE002C4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24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24289" name="Rectangle 33">
            <a:extLst>
              <a:ext uri="{FF2B5EF4-FFF2-40B4-BE49-F238E27FC236}">
                <a16:creationId xmlns:a16="http://schemas.microsoft.com/office/drawing/2014/main" id="{8AC7BA95-7CA4-6EAC-2A19-9F7643BF35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77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24290" name="Rectangle 34">
            <a:extLst>
              <a:ext uri="{FF2B5EF4-FFF2-40B4-BE49-F238E27FC236}">
                <a16:creationId xmlns:a16="http://schemas.microsoft.com/office/drawing/2014/main" id="{CA98E0BC-DBB0-A5C1-3AB3-8C0216BB78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29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24291" name="Rectangle 35">
            <a:extLst>
              <a:ext uri="{FF2B5EF4-FFF2-40B4-BE49-F238E27FC236}">
                <a16:creationId xmlns:a16="http://schemas.microsoft.com/office/drawing/2014/main" id="{2DB8E99F-461B-9304-C4BD-71299585E7E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81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</p:spTree>
  </p:cSld>
  <p:clrMapOvr>
    <a:masterClrMapping/>
  </p:clrMapOvr>
  <p:transition advClick="0"/>
</p:sld>
</file>

<file path=ppt/slides/slide2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5282" name="Rectangle 2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306A63E0-7787-78E1-2337-F069A3B7BC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1143000"/>
            <a:ext cx="8302625" cy="31242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Тази нощ</a:t>
            </a:r>
            <a:r>
              <a:rPr lang="es-ES" altLang="es-ES" sz="4400" dirty="0">
                <a:solidFill>
                  <a:srgbClr val="292929"/>
                </a:solidFill>
              </a:rPr>
              <a:t> </a:t>
            </a:r>
            <a:r>
              <a:rPr lang="bg-BG" altLang="es-ES" sz="4400" dirty="0">
                <a:solidFill>
                  <a:srgbClr val="292929"/>
                </a:solidFill>
              </a:rPr>
              <a:t>ще</a:t>
            </a:r>
            <a:r>
              <a:rPr lang="es-ES" altLang="es-ES" sz="4400" dirty="0">
                <a:solidFill>
                  <a:srgbClr val="292929"/>
                </a:solidFill>
              </a:rPr>
              <a:t> …</a:t>
            </a:r>
          </a:p>
        </p:txBody>
      </p:sp>
      <p:sp>
        <p:nvSpPr>
          <p:cNvPr id="225283" name="Rectangle 3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ADC87E14-FBF9-98F6-8CD9-D338386D43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533400"/>
            <a:ext cx="8302625" cy="6096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endParaRPr lang="es-ES" altLang="es-ES" sz="4800">
              <a:solidFill>
                <a:srgbClr val="CC3300"/>
              </a:solidFill>
            </a:endParaRPr>
          </a:p>
        </p:txBody>
      </p:sp>
      <p:sp>
        <p:nvSpPr>
          <p:cNvPr id="225284" name="Rectangle 4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ACE047A1-4BC1-A439-1C4F-38A73F79A9E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4267200"/>
            <a:ext cx="8302625" cy="20574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легло   двойно</a:t>
            </a:r>
            <a:r>
              <a:rPr lang="es-ES" altLang="es-ES" sz="4400" dirty="0">
                <a:solidFill>
                  <a:srgbClr val="292929"/>
                </a:solidFill>
              </a:rPr>
              <a:t> </a:t>
            </a:r>
            <a:r>
              <a:rPr lang="bg-BG" altLang="es-ES" sz="4400" dirty="0">
                <a:solidFill>
                  <a:srgbClr val="292929"/>
                </a:solidFill>
              </a:rPr>
              <a:t> спя</a:t>
            </a:r>
            <a:r>
              <a:rPr lang="es-ES" altLang="es-ES" sz="4400" dirty="0">
                <a:solidFill>
                  <a:srgbClr val="292929"/>
                </a:solidFill>
              </a:rPr>
              <a:t>  </a:t>
            </a:r>
            <a:r>
              <a:rPr lang="bg-BG" altLang="es-ES" sz="4400" dirty="0">
                <a:solidFill>
                  <a:srgbClr val="292929"/>
                </a:solidFill>
              </a:rPr>
              <a:t>на </a:t>
            </a:r>
            <a:r>
              <a:rPr lang="es-ES" altLang="es-ES" sz="4400" dirty="0">
                <a:solidFill>
                  <a:srgbClr val="292929"/>
                </a:solidFill>
              </a:rPr>
              <a:t>  </a:t>
            </a:r>
            <a:r>
              <a:rPr lang="bg-BG" altLang="es-ES" sz="4400" dirty="0">
                <a:solidFill>
                  <a:srgbClr val="292929"/>
                </a:solidFill>
              </a:rPr>
              <a:t>ще</a:t>
            </a:r>
          </a:p>
          <a:p>
            <a:pPr algn="ctr" eaLnBrk="1" hangingPunct="1">
              <a:lnSpc>
                <a:spcPct val="115000"/>
              </a:lnSpc>
            </a:pPr>
            <a:r>
              <a:rPr lang="es-ES" altLang="es-ES" sz="4400" dirty="0">
                <a:solidFill>
                  <a:srgbClr val="292929"/>
                </a:solidFill>
              </a:rPr>
              <a:t>  </a:t>
            </a:r>
            <a:r>
              <a:rPr lang="bg-BG" altLang="es-ES" sz="4400" dirty="0">
                <a:solidFill>
                  <a:srgbClr val="292929"/>
                </a:solidFill>
              </a:rPr>
              <a:t>нощ</a:t>
            </a:r>
            <a:endParaRPr lang="es-ES" altLang="es-ES" sz="4400" dirty="0">
              <a:solidFill>
                <a:srgbClr val="292929"/>
              </a:solidFill>
            </a:endParaRPr>
          </a:p>
        </p:txBody>
      </p:sp>
      <p:sp>
        <p:nvSpPr>
          <p:cNvPr id="225285" name="Rectangle 5">
            <a:hlinkClick r:id="" action="ppaction://hlinkshowjump?jump=nextslide">
              <a:snd r:embed="rId3" name="arrow.wav"/>
            </a:hlinkClick>
            <a:extLst>
              <a:ext uri="{FF2B5EF4-FFF2-40B4-BE49-F238E27FC236}">
                <a16:creationId xmlns:a16="http://schemas.microsoft.com/office/drawing/2014/main" id="{6C0139C4-9B5E-6B4D-5AA9-7B0245A6467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62182" y="4648200"/>
            <a:ext cx="1033818" cy="762000"/>
          </a:xfrm>
          <a:prstGeom prst="rect">
            <a:avLst/>
          </a:prstGeom>
          <a:solidFill>
            <a:schemeClr val="accent1">
              <a:alpha val="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25286" name="Rectangle 6">
            <a:extLst>
              <a:ext uri="{FF2B5EF4-FFF2-40B4-BE49-F238E27FC236}">
                <a16:creationId xmlns:a16="http://schemas.microsoft.com/office/drawing/2014/main" id="{82B46EE0-C067-9711-FF49-7CB722FEB93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62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25287" name="Rectangle 7">
            <a:extLst>
              <a:ext uri="{FF2B5EF4-FFF2-40B4-BE49-F238E27FC236}">
                <a16:creationId xmlns:a16="http://schemas.microsoft.com/office/drawing/2014/main" id="{AB30AFEF-44C8-FFAB-10C3-5E8F3A853A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14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25288" name="Rectangle 8">
            <a:extLst>
              <a:ext uri="{FF2B5EF4-FFF2-40B4-BE49-F238E27FC236}">
                <a16:creationId xmlns:a16="http://schemas.microsoft.com/office/drawing/2014/main" id="{98BDCD33-61CA-A6A4-6111-DA6702A6E1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67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25289" name="Rectangle 9">
            <a:extLst>
              <a:ext uri="{FF2B5EF4-FFF2-40B4-BE49-F238E27FC236}">
                <a16:creationId xmlns:a16="http://schemas.microsoft.com/office/drawing/2014/main" id="{DC21453D-60A7-D26B-20FC-0DADA915EE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9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25290" name="Rectangle 10">
            <a:extLst>
              <a:ext uri="{FF2B5EF4-FFF2-40B4-BE49-F238E27FC236}">
                <a16:creationId xmlns:a16="http://schemas.microsoft.com/office/drawing/2014/main" id="{B2F61718-C2E8-897F-D407-BFBCC1000F8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25291" name="Rectangle 11">
            <a:extLst>
              <a:ext uri="{FF2B5EF4-FFF2-40B4-BE49-F238E27FC236}">
                <a16:creationId xmlns:a16="http://schemas.microsoft.com/office/drawing/2014/main" id="{04294EF6-5BD0-4287-0FAF-DC60B053EF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4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25292" name="Rectangle 12">
            <a:extLst>
              <a:ext uri="{FF2B5EF4-FFF2-40B4-BE49-F238E27FC236}">
                <a16:creationId xmlns:a16="http://schemas.microsoft.com/office/drawing/2014/main" id="{D79D92DA-279B-591A-AF1C-636ADE6527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76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25293" name="Rectangle 13">
            <a:extLst>
              <a:ext uri="{FF2B5EF4-FFF2-40B4-BE49-F238E27FC236}">
                <a16:creationId xmlns:a16="http://schemas.microsoft.com/office/drawing/2014/main" id="{E5DA4CE0-90F5-34CB-245E-93653EABF6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29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25294" name="Rectangle 14">
            <a:extLst>
              <a:ext uri="{FF2B5EF4-FFF2-40B4-BE49-F238E27FC236}">
                <a16:creationId xmlns:a16="http://schemas.microsoft.com/office/drawing/2014/main" id="{604F2024-EC87-5B09-5C79-A47C717DA1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81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25295" name="Rectangle 15">
            <a:extLst>
              <a:ext uri="{FF2B5EF4-FFF2-40B4-BE49-F238E27FC236}">
                <a16:creationId xmlns:a16="http://schemas.microsoft.com/office/drawing/2014/main" id="{5883B36D-3EB2-9786-F8BE-378BF87B86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3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25296" name="Rectangle 16">
            <a:extLst>
              <a:ext uri="{FF2B5EF4-FFF2-40B4-BE49-F238E27FC236}">
                <a16:creationId xmlns:a16="http://schemas.microsoft.com/office/drawing/2014/main" id="{4098499D-5E10-13AA-224C-BED1CD9780C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86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25297" name="Rectangle 17">
            <a:extLst>
              <a:ext uri="{FF2B5EF4-FFF2-40B4-BE49-F238E27FC236}">
                <a16:creationId xmlns:a16="http://schemas.microsoft.com/office/drawing/2014/main" id="{E66279DD-F5FF-33B8-0835-F6E790B7FAA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38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25298" name="Rectangle 18">
            <a:extLst>
              <a:ext uri="{FF2B5EF4-FFF2-40B4-BE49-F238E27FC236}">
                <a16:creationId xmlns:a16="http://schemas.microsoft.com/office/drawing/2014/main" id="{6739DD3F-CB9C-8016-BF55-C979165CD3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1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25299" name="Rectangle 19">
            <a:extLst>
              <a:ext uri="{FF2B5EF4-FFF2-40B4-BE49-F238E27FC236}">
                <a16:creationId xmlns:a16="http://schemas.microsoft.com/office/drawing/2014/main" id="{1622CC1D-A204-3B80-A81E-46715664D6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43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25300" name="Rectangle 20">
            <a:extLst>
              <a:ext uri="{FF2B5EF4-FFF2-40B4-BE49-F238E27FC236}">
                <a16:creationId xmlns:a16="http://schemas.microsoft.com/office/drawing/2014/main" id="{C3C9EF20-0922-3220-516B-8AC6A01697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5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25301" name="Rectangle 21">
            <a:extLst>
              <a:ext uri="{FF2B5EF4-FFF2-40B4-BE49-F238E27FC236}">
                <a16:creationId xmlns:a16="http://schemas.microsoft.com/office/drawing/2014/main" id="{6BD7BA8F-21DA-9E91-7226-35C5F4BF6A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48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25302" name="Rectangle 22">
            <a:extLst>
              <a:ext uri="{FF2B5EF4-FFF2-40B4-BE49-F238E27FC236}">
                <a16:creationId xmlns:a16="http://schemas.microsoft.com/office/drawing/2014/main" id="{D13102C1-CF39-6F28-8FE4-86D00801B39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00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25303" name="Rectangle 23">
            <a:extLst>
              <a:ext uri="{FF2B5EF4-FFF2-40B4-BE49-F238E27FC236}">
                <a16:creationId xmlns:a16="http://schemas.microsoft.com/office/drawing/2014/main" id="{3686BF63-BCFA-8FE8-3ABB-B56CDBFE39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53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25304" name="Rectangle 24">
            <a:extLst>
              <a:ext uri="{FF2B5EF4-FFF2-40B4-BE49-F238E27FC236}">
                <a16:creationId xmlns:a16="http://schemas.microsoft.com/office/drawing/2014/main" id="{16F91870-3D5E-7A6C-3989-088E04ACD4E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05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25305" name="Rectangle 25">
            <a:extLst>
              <a:ext uri="{FF2B5EF4-FFF2-40B4-BE49-F238E27FC236}">
                <a16:creationId xmlns:a16="http://schemas.microsoft.com/office/drawing/2014/main" id="{2725D117-0CB6-8FD5-3589-3BCF39090D9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25306" name="Rectangle 26">
            <a:extLst>
              <a:ext uri="{FF2B5EF4-FFF2-40B4-BE49-F238E27FC236}">
                <a16:creationId xmlns:a16="http://schemas.microsoft.com/office/drawing/2014/main" id="{B95C9866-CA0E-CA60-0FBA-D8972115109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10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25307" name="Rectangle 27">
            <a:extLst>
              <a:ext uri="{FF2B5EF4-FFF2-40B4-BE49-F238E27FC236}">
                <a16:creationId xmlns:a16="http://schemas.microsoft.com/office/drawing/2014/main" id="{1B83B9D8-76E0-9A7B-463F-637590CAAF8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62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25308" name="Rectangle 28">
            <a:extLst>
              <a:ext uri="{FF2B5EF4-FFF2-40B4-BE49-F238E27FC236}">
                <a16:creationId xmlns:a16="http://schemas.microsoft.com/office/drawing/2014/main" id="{81BE25AF-5358-73D1-5E58-A3CBE5BD199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15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25309" name="Rectangle 29">
            <a:extLst>
              <a:ext uri="{FF2B5EF4-FFF2-40B4-BE49-F238E27FC236}">
                <a16:creationId xmlns:a16="http://schemas.microsoft.com/office/drawing/2014/main" id="{C728FA0A-14B5-E191-E1F2-581D2E99F3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7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25310" name="Rectangle 30">
            <a:extLst>
              <a:ext uri="{FF2B5EF4-FFF2-40B4-BE49-F238E27FC236}">
                <a16:creationId xmlns:a16="http://schemas.microsoft.com/office/drawing/2014/main" id="{E4B517EE-5ECE-A020-C8BB-CF02204CF6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9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25311" name="Rectangle 31">
            <a:extLst>
              <a:ext uri="{FF2B5EF4-FFF2-40B4-BE49-F238E27FC236}">
                <a16:creationId xmlns:a16="http://schemas.microsoft.com/office/drawing/2014/main" id="{14F2B260-C0D8-D6A0-E847-6DAF7C6F25B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2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25312" name="Rectangle 32">
            <a:extLst>
              <a:ext uri="{FF2B5EF4-FFF2-40B4-BE49-F238E27FC236}">
                <a16:creationId xmlns:a16="http://schemas.microsoft.com/office/drawing/2014/main" id="{D27D6411-29ED-54C9-2994-C2DB10825A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24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25313" name="Rectangle 33">
            <a:extLst>
              <a:ext uri="{FF2B5EF4-FFF2-40B4-BE49-F238E27FC236}">
                <a16:creationId xmlns:a16="http://schemas.microsoft.com/office/drawing/2014/main" id="{3B647D16-4EEA-8AB4-5225-DC0EAA882D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77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25314" name="Rectangle 34">
            <a:extLst>
              <a:ext uri="{FF2B5EF4-FFF2-40B4-BE49-F238E27FC236}">
                <a16:creationId xmlns:a16="http://schemas.microsoft.com/office/drawing/2014/main" id="{E0033559-329C-7841-D8CF-42A333DE5D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29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25315" name="Rectangle 35">
            <a:extLst>
              <a:ext uri="{FF2B5EF4-FFF2-40B4-BE49-F238E27FC236}">
                <a16:creationId xmlns:a16="http://schemas.microsoft.com/office/drawing/2014/main" id="{ACE21C8E-FD82-59C9-F62B-5288F68BC9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81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</p:spTree>
  </p:cSld>
  <p:clrMapOvr>
    <a:masterClrMapping/>
  </p:clrMapOvr>
  <p:transition advClick="0"/>
</p:sld>
</file>

<file path=ppt/slides/slide2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6306" name="Rectangle 2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9452801C-FD71-ED1D-156F-07A610B235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1143000"/>
            <a:ext cx="8302625" cy="31242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Тази нощ</a:t>
            </a:r>
            <a:r>
              <a:rPr lang="es-ES" altLang="es-ES" sz="4400" dirty="0">
                <a:solidFill>
                  <a:srgbClr val="292929"/>
                </a:solidFill>
              </a:rPr>
              <a:t> </a:t>
            </a:r>
            <a:r>
              <a:rPr lang="bg-BG" altLang="es-ES" sz="4400" dirty="0">
                <a:solidFill>
                  <a:srgbClr val="292929"/>
                </a:solidFill>
              </a:rPr>
              <a:t>ще</a:t>
            </a:r>
            <a:r>
              <a:rPr lang="es-ES" altLang="es-ES" sz="4400" dirty="0">
                <a:solidFill>
                  <a:srgbClr val="292929"/>
                </a:solidFill>
              </a:rPr>
              <a:t> </a:t>
            </a:r>
            <a:r>
              <a:rPr lang="bg-BG" altLang="es-ES" sz="4400" dirty="0">
                <a:solidFill>
                  <a:srgbClr val="292929"/>
                </a:solidFill>
              </a:rPr>
              <a:t>спя</a:t>
            </a:r>
            <a:r>
              <a:rPr lang="es-ES" altLang="es-ES" sz="4400" dirty="0">
                <a:solidFill>
                  <a:srgbClr val="292929"/>
                </a:solidFill>
              </a:rPr>
              <a:t>…</a:t>
            </a:r>
          </a:p>
        </p:txBody>
      </p:sp>
      <p:sp>
        <p:nvSpPr>
          <p:cNvPr id="226307" name="Rectangle 3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B3B0EA59-8443-D940-7CCF-B370E6E195D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533400"/>
            <a:ext cx="8302625" cy="6096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endParaRPr lang="es-ES" altLang="es-ES" sz="4800">
              <a:solidFill>
                <a:srgbClr val="CC3300"/>
              </a:solidFill>
            </a:endParaRPr>
          </a:p>
        </p:txBody>
      </p:sp>
      <p:sp>
        <p:nvSpPr>
          <p:cNvPr id="226308" name="Rectangle 4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9A4D2B45-C452-B856-B167-833FD9453D7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4267200"/>
            <a:ext cx="8302625" cy="20574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легло   двойно</a:t>
            </a:r>
            <a:r>
              <a:rPr lang="es-ES" altLang="es-ES" sz="4400" dirty="0">
                <a:solidFill>
                  <a:srgbClr val="292929"/>
                </a:solidFill>
              </a:rPr>
              <a:t> </a:t>
            </a:r>
            <a:r>
              <a:rPr lang="bg-BG" altLang="es-ES" sz="4400" dirty="0">
                <a:solidFill>
                  <a:srgbClr val="292929"/>
                </a:solidFill>
              </a:rPr>
              <a:t> спя</a:t>
            </a:r>
            <a:r>
              <a:rPr lang="es-ES" altLang="es-ES" sz="4400" dirty="0">
                <a:solidFill>
                  <a:srgbClr val="292929"/>
                </a:solidFill>
              </a:rPr>
              <a:t>  </a:t>
            </a:r>
            <a:r>
              <a:rPr lang="bg-BG" altLang="es-ES" sz="4400" dirty="0">
                <a:solidFill>
                  <a:srgbClr val="292929"/>
                </a:solidFill>
              </a:rPr>
              <a:t>на </a:t>
            </a:r>
            <a:r>
              <a:rPr lang="es-ES" altLang="es-ES" sz="4400" dirty="0">
                <a:solidFill>
                  <a:srgbClr val="292929"/>
                </a:solidFill>
              </a:rPr>
              <a:t>  </a:t>
            </a:r>
            <a:r>
              <a:rPr lang="bg-BG" altLang="es-ES" sz="4400" dirty="0">
                <a:solidFill>
                  <a:srgbClr val="292929"/>
                </a:solidFill>
              </a:rPr>
              <a:t>ще</a:t>
            </a:r>
          </a:p>
          <a:p>
            <a:pPr algn="ctr" eaLnBrk="1" hangingPunct="1">
              <a:lnSpc>
                <a:spcPct val="115000"/>
              </a:lnSpc>
            </a:pPr>
            <a:r>
              <a:rPr lang="es-ES" altLang="es-ES" sz="4400" dirty="0">
                <a:solidFill>
                  <a:srgbClr val="292929"/>
                </a:solidFill>
              </a:rPr>
              <a:t>  </a:t>
            </a:r>
            <a:r>
              <a:rPr lang="bg-BG" altLang="es-ES" sz="4400" dirty="0">
                <a:solidFill>
                  <a:srgbClr val="292929"/>
                </a:solidFill>
              </a:rPr>
              <a:t>нощ</a:t>
            </a:r>
            <a:endParaRPr lang="es-ES" altLang="es-ES" sz="4400" dirty="0">
              <a:solidFill>
                <a:srgbClr val="292929"/>
              </a:solidFill>
            </a:endParaRPr>
          </a:p>
        </p:txBody>
      </p:sp>
      <p:sp>
        <p:nvSpPr>
          <p:cNvPr id="226309" name="Rectangle 5">
            <a:hlinkClick r:id="" action="ppaction://hlinkshowjump?jump=nextslide">
              <a:snd r:embed="rId3" name="arrow.wav"/>
            </a:hlinkClick>
            <a:extLst>
              <a:ext uri="{FF2B5EF4-FFF2-40B4-BE49-F238E27FC236}">
                <a16:creationId xmlns:a16="http://schemas.microsoft.com/office/drawing/2014/main" id="{D69269B6-6FA2-5F0F-B5C1-897D026BD0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2200" y="4648200"/>
            <a:ext cx="990600" cy="762000"/>
          </a:xfrm>
          <a:prstGeom prst="rect">
            <a:avLst/>
          </a:prstGeom>
          <a:solidFill>
            <a:schemeClr val="accent1">
              <a:alpha val="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26310" name="Rectangle 6">
            <a:extLst>
              <a:ext uri="{FF2B5EF4-FFF2-40B4-BE49-F238E27FC236}">
                <a16:creationId xmlns:a16="http://schemas.microsoft.com/office/drawing/2014/main" id="{60C2CF4E-1736-4AEA-B4CA-88D7D78F54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62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26311" name="Rectangle 7">
            <a:extLst>
              <a:ext uri="{FF2B5EF4-FFF2-40B4-BE49-F238E27FC236}">
                <a16:creationId xmlns:a16="http://schemas.microsoft.com/office/drawing/2014/main" id="{8C01092D-36CE-FB42-1A99-BCD23D6365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14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26312" name="Rectangle 8">
            <a:extLst>
              <a:ext uri="{FF2B5EF4-FFF2-40B4-BE49-F238E27FC236}">
                <a16:creationId xmlns:a16="http://schemas.microsoft.com/office/drawing/2014/main" id="{08DD5FAB-35F5-BD06-F407-A974F4ADF4B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67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26313" name="Rectangle 9">
            <a:extLst>
              <a:ext uri="{FF2B5EF4-FFF2-40B4-BE49-F238E27FC236}">
                <a16:creationId xmlns:a16="http://schemas.microsoft.com/office/drawing/2014/main" id="{F04C7646-9F0A-4C8F-7090-A4941D25C30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9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26314" name="Rectangle 10">
            <a:extLst>
              <a:ext uri="{FF2B5EF4-FFF2-40B4-BE49-F238E27FC236}">
                <a16:creationId xmlns:a16="http://schemas.microsoft.com/office/drawing/2014/main" id="{AE9357CD-A148-E333-D9A5-919A701671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26315" name="Rectangle 11">
            <a:extLst>
              <a:ext uri="{FF2B5EF4-FFF2-40B4-BE49-F238E27FC236}">
                <a16:creationId xmlns:a16="http://schemas.microsoft.com/office/drawing/2014/main" id="{FF291638-0E6C-2238-0717-F447C8791A4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4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26316" name="Rectangle 12">
            <a:extLst>
              <a:ext uri="{FF2B5EF4-FFF2-40B4-BE49-F238E27FC236}">
                <a16:creationId xmlns:a16="http://schemas.microsoft.com/office/drawing/2014/main" id="{C9834B02-EDB4-5150-DE8F-3FADA2F23E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76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26317" name="Rectangle 13">
            <a:extLst>
              <a:ext uri="{FF2B5EF4-FFF2-40B4-BE49-F238E27FC236}">
                <a16:creationId xmlns:a16="http://schemas.microsoft.com/office/drawing/2014/main" id="{43F408C6-9A9D-B539-3F79-B7C06EEC188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29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26318" name="Rectangle 14">
            <a:extLst>
              <a:ext uri="{FF2B5EF4-FFF2-40B4-BE49-F238E27FC236}">
                <a16:creationId xmlns:a16="http://schemas.microsoft.com/office/drawing/2014/main" id="{2924C76D-4D0D-B5B9-8EE0-BC152C7FFC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81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26319" name="Rectangle 15">
            <a:extLst>
              <a:ext uri="{FF2B5EF4-FFF2-40B4-BE49-F238E27FC236}">
                <a16:creationId xmlns:a16="http://schemas.microsoft.com/office/drawing/2014/main" id="{544CE7F6-3DE6-15F6-71FF-6A03AE26B98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3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26320" name="Rectangle 16">
            <a:extLst>
              <a:ext uri="{FF2B5EF4-FFF2-40B4-BE49-F238E27FC236}">
                <a16:creationId xmlns:a16="http://schemas.microsoft.com/office/drawing/2014/main" id="{71409C22-11A5-F8CE-BD19-7D5BEE132B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86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26321" name="Rectangle 17">
            <a:extLst>
              <a:ext uri="{FF2B5EF4-FFF2-40B4-BE49-F238E27FC236}">
                <a16:creationId xmlns:a16="http://schemas.microsoft.com/office/drawing/2014/main" id="{D3080D98-CD54-544A-0700-E67A8DC62D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38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26322" name="Rectangle 18">
            <a:extLst>
              <a:ext uri="{FF2B5EF4-FFF2-40B4-BE49-F238E27FC236}">
                <a16:creationId xmlns:a16="http://schemas.microsoft.com/office/drawing/2014/main" id="{862FD6CF-7D87-F385-754E-04D619CDA3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1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26323" name="Rectangle 19">
            <a:extLst>
              <a:ext uri="{FF2B5EF4-FFF2-40B4-BE49-F238E27FC236}">
                <a16:creationId xmlns:a16="http://schemas.microsoft.com/office/drawing/2014/main" id="{F90DE41A-0836-552E-9566-9653EDC3F2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43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26324" name="Rectangle 20">
            <a:extLst>
              <a:ext uri="{FF2B5EF4-FFF2-40B4-BE49-F238E27FC236}">
                <a16:creationId xmlns:a16="http://schemas.microsoft.com/office/drawing/2014/main" id="{F6869E8D-FA46-6813-DB5D-2FD73EE388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5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26325" name="Rectangle 21">
            <a:extLst>
              <a:ext uri="{FF2B5EF4-FFF2-40B4-BE49-F238E27FC236}">
                <a16:creationId xmlns:a16="http://schemas.microsoft.com/office/drawing/2014/main" id="{51D6B704-9CEB-C2E7-D75E-07EE034BF4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48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26326" name="Rectangle 22">
            <a:extLst>
              <a:ext uri="{FF2B5EF4-FFF2-40B4-BE49-F238E27FC236}">
                <a16:creationId xmlns:a16="http://schemas.microsoft.com/office/drawing/2014/main" id="{5FCDCF24-A605-552A-5943-9000199DEE8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00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26327" name="Rectangle 23">
            <a:extLst>
              <a:ext uri="{FF2B5EF4-FFF2-40B4-BE49-F238E27FC236}">
                <a16:creationId xmlns:a16="http://schemas.microsoft.com/office/drawing/2014/main" id="{C35FCF76-3D2B-EF2D-5A56-E2B105C65D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53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26328" name="Rectangle 24">
            <a:extLst>
              <a:ext uri="{FF2B5EF4-FFF2-40B4-BE49-F238E27FC236}">
                <a16:creationId xmlns:a16="http://schemas.microsoft.com/office/drawing/2014/main" id="{B7873980-45AB-57B9-3092-CB9A6C75A4C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05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26329" name="Rectangle 25">
            <a:extLst>
              <a:ext uri="{FF2B5EF4-FFF2-40B4-BE49-F238E27FC236}">
                <a16:creationId xmlns:a16="http://schemas.microsoft.com/office/drawing/2014/main" id="{B1752162-20D5-8FEF-9DFA-A4AA9F71C2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26330" name="Rectangle 26">
            <a:extLst>
              <a:ext uri="{FF2B5EF4-FFF2-40B4-BE49-F238E27FC236}">
                <a16:creationId xmlns:a16="http://schemas.microsoft.com/office/drawing/2014/main" id="{F8D26CCC-1649-83A6-5D9E-4D5661B2D2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10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26331" name="Rectangle 27">
            <a:extLst>
              <a:ext uri="{FF2B5EF4-FFF2-40B4-BE49-F238E27FC236}">
                <a16:creationId xmlns:a16="http://schemas.microsoft.com/office/drawing/2014/main" id="{E8F89A52-38AF-965B-B71F-7B6FF4858CC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62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26332" name="Rectangle 28">
            <a:extLst>
              <a:ext uri="{FF2B5EF4-FFF2-40B4-BE49-F238E27FC236}">
                <a16:creationId xmlns:a16="http://schemas.microsoft.com/office/drawing/2014/main" id="{CB0FF3B8-ECE1-2647-0EB6-861EE9B5A61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15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26333" name="Rectangle 29">
            <a:extLst>
              <a:ext uri="{FF2B5EF4-FFF2-40B4-BE49-F238E27FC236}">
                <a16:creationId xmlns:a16="http://schemas.microsoft.com/office/drawing/2014/main" id="{06A23DEB-2C55-585E-697B-611F7D53B7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7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26334" name="Rectangle 30">
            <a:extLst>
              <a:ext uri="{FF2B5EF4-FFF2-40B4-BE49-F238E27FC236}">
                <a16:creationId xmlns:a16="http://schemas.microsoft.com/office/drawing/2014/main" id="{C2020BA1-24F9-A8AD-EC9F-06A5C65B32B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9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26335" name="Rectangle 31">
            <a:extLst>
              <a:ext uri="{FF2B5EF4-FFF2-40B4-BE49-F238E27FC236}">
                <a16:creationId xmlns:a16="http://schemas.microsoft.com/office/drawing/2014/main" id="{9B97A484-83F4-44E9-D5A8-5C65F529541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2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26336" name="Rectangle 32">
            <a:extLst>
              <a:ext uri="{FF2B5EF4-FFF2-40B4-BE49-F238E27FC236}">
                <a16:creationId xmlns:a16="http://schemas.microsoft.com/office/drawing/2014/main" id="{997C23F7-BEA3-3BDF-B76B-E0A0E2231C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24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26337" name="Rectangle 33">
            <a:extLst>
              <a:ext uri="{FF2B5EF4-FFF2-40B4-BE49-F238E27FC236}">
                <a16:creationId xmlns:a16="http://schemas.microsoft.com/office/drawing/2014/main" id="{90B6E14C-147A-5698-6381-6BF7C819F0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77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26338" name="Rectangle 34">
            <a:extLst>
              <a:ext uri="{FF2B5EF4-FFF2-40B4-BE49-F238E27FC236}">
                <a16:creationId xmlns:a16="http://schemas.microsoft.com/office/drawing/2014/main" id="{A0C21EF5-B170-B44E-B57C-AF856C23F7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29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26339" name="Rectangle 35">
            <a:extLst>
              <a:ext uri="{FF2B5EF4-FFF2-40B4-BE49-F238E27FC236}">
                <a16:creationId xmlns:a16="http://schemas.microsoft.com/office/drawing/2014/main" id="{9A1FF7F1-F9EB-C401-1A77-6FB777546B7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81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</p:spTree>
  </p:cSld>
  <p:clrMapOvr>
    <a:masterClrMapping/>
  </p:clrMapOvr>
  <p:transition advClick="0"/>
</p:sld>
</file>

<file path=ppt/slides/slide2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7330" name="Rectangle 2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43DEEC7D-C978-E369-5841-594BFE7439C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1143000"/>
            <a:ext cx="8302625" cy="31242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Тази нощ</a:t>
            </a:r>
            <a:r>
              <a:rPr lang="es-ES" altLang="es-ES" sz="4400" dirty="0">
                <a:solidFill>
                  <a:srgbClr val="292929"/>
                </a:solidFill>
              </a:rPr>
              <a:t> </a:t>
            </a:r>
            <a:r>
              <a:rPr lang="bg-BG" altLang="es-ES" sz="4400" dirty="0">
                <a:solidFill>
                  <a:srgbClr val="292929"/>
                </a:solidFill>
              </a:rPr>
              <a:t>ще</a:t>
            </a:r>
            <a:r>
              <a:rPr lang="es-ES" altLang="es-ES" sz="4400" dirty="0">
                <a:solidFill>
                  <a:srgbClr val="292929"/>
                </a:solidFill>
              </a:rPr>
              <a:t> </a:t>
            </a:r>
            <a:r>
              <a:rPr lang="bg-BG" altLang="es-ES" sz="4400" dirty="0">
                <a:solidFill>
                  <a:srgbClr val="292929"/>
                </a:solidFill>
              </a:rPr>
              <a:t>спя</a:t>
            </a:r>
            <a:r>
              <a:rPr lang="es-ES" altLang="es-ES" sz="4400" dirty="0">
                <a:solidFill>
                  <a:srgbClr val="292929"/>
                </a:solidFill>
              </a:rPr>
              <a:t> </a:t>
            </a:r>
            <a:r>
              <a:rPr lang="bg-BG" altLang="es-ES" sz="4400" dirty="0">
                <a:solidFill>
                  <a:srgbClr val="292929"/>
                </a:solidFill>
              </a:rPr>
              <a:t>на</a:t>
            </a:r>
            <a:r>
              <a:rPr lang="es-ES" altLang="es-ES" sz="4400" dirty="0">
                <a:solidFill>
                  <a:srgbClr val="292929"/>
                </a:solidFill>
              </a:rPr>
              <a:t> …</a:t>
            </a:r>
          </a:p>
        </p:txBody>
      </p:sp>
      <p:sp>
        <p:nvSpPr>
          <p:cNvPr id="227331" name="Rectangle 3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8C41FA35-D9D3-A80A-28F4-F2DCD44481E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533400"/>
            <a:ext cx="8302625" cy="6096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endParaRPr lang="es-ES" altLang="es-ES" sz="4800">
              <a:solidFill>
                <a:srgbClr val="CC3300"/>
              </a:solidFill>
            </a:endParaRPr>
          </a:p>
        </p:txBody>
      </p:sp>
      <p:sp>
        <p:nvSpPr>
          <p:cNvPr id="227332" name="Rectangle 4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2D998208-66D9-14E8-A42D-CAB601A90E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4267200"/>
            <a:ext cx="8302625" cy="20574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легло   двойно</a:t>
            </a:r>
            <a:r>
              <a:rPr lang="es-ES" altLang="es-ES" sz="4400" dirty="0">
                <a:solidFill>
                  <a:srgbClr val="292929"/>
                </a:solidFill>
              </a:rPr>
              <a:t> </a:t>
            </a:r>
            <a:r>
              <a:rPr lang="bg-BG" altLang="es-ES" sz="4400" dirty="0">
                <a:solidFill>
                  <a:srgbClr val="292929"/>
                </a:solidFill>
              </a:rPr>
              <a:t> спя</a:t>
            </a:r>
            <a:r>
              <a:rPr lang="es-ES" altLang="es-ES" sz="4400" dirty="0">
                <a:solidFill>
                  <a:srgbClr val="292929"/>
                </a:solidFill>
              </a:rPr>
              <a:t>  </a:t>
            </a:r>
            <a:r>
              <a:rPr lang="bg-BG" altLang="es-ES" sz="4400" dirty="0">
                <a:solidFill>
                  <a:srgbClr val="292929"/>
                </a:solidFill>
              </a:rPr>
              <a:t>на </a:t>
            </a:r>
            <a:r>
              <a:rPr lang="es-ES" altLang="es-ES" sz="4400" dirty="0">
                <a:solidFill>
                  <a:srgbClr val="292929"/>
                </a:solidFill>
              </a:rPr>
              <a:t>  </a:t>
            </a:r>
            <a:r>
              <a:rPr lang="bg-BG" altLang="es-ES" sz="4400" dirty="0">
                <a:solidFill>
                  <a:srgbClr val="292929"/>
                </a:solidFill>
              </a:rPr>
              <a:t>ще</a:t>
            </a:r>
          </a:p>
          <a:p>
            <a:pPr algn="ctr" eaLnBrk="1" hangingPunct="1">
              <a:lnSpc>
                <a:spcPct val="115000"/>
              </a:lnSpc>
            </a:pPr>
            <a:r>
              <a:rPr lang="es-ES" altLang="es-ES" sz="4400" dirty="0">
                <a:solidFill>
                  <a:srgbClr val="292929"/>
                </a:solidFill>
              </a:rPr>
              <a:t>  </a:t>
            </a:r>
            <a:r>
              <a:rPr lang="bg-BG" altLang="es-ES" sz="4400" dirty="0">
                <a:solidFill>
                  <a:srgbClr val="292929"/>
                </a:solidFill>
              </a:rPr>
              <a:t>нощ</a:t>
            </a:r>
            <a:endParaRPr lang="es-ES" altLang="es-ES" sz="4400" dirty="0">
              <a:solidFill>
                <a:srgbClr val="292929"/>
              </a:solidFill>
            </a:endParaRPr>
          </a:p>
        </p:txBody>
      </p:sp>
      <p:sp>
        <p:nvSpPr>
          <p:cNvPr id="227333" name="Rectangle 5">
            <a:hlinkClick r:id="" action="ppaction://hlinkshowjump?jump=nextslide">
              <a:snd r:embed="rId3" name="arrow.wav"/>
            </a:hlinkClick>
            <a:extLst>
              <a:ext uri="{FF2B5EF4-FFF2-40B4-BE49-F238E27FC236}">
                <a16:creationId xmlns:a16="http://schemas.microsoft.com/office/drawing/2014/main" id="{2E97A855-1554-6495-9888-5FB224AD67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90800" y="4572000"/>
            <a:ext cx="2438400" cy="762000"/>
          </a:xfrm>
          <a:prstGeom prst="rect">
            <a:avLst/>
          </a:prstGeom>
          <a:solidFill>
            <a:schemeClr val="accent1">
              <a:alpha val="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27334" name="Rectangle 6">
            <a:extLst>
              <a:ext uri="{FF2B5EF4-FFF2-40B4-BE49-F238E27FC236}">
                <a16:creationId xmlns:a16="http://schemas.microsoft.com/office/drawing/2014/main" id="{92F99ED4-C27E-B175-DF3A-61D6F347AC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62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27335" name="Rectangle 7">
            <a:extLst>
              <a:ext uri="{FF2B5EF4-FFF2-40B4-BE49-F238E27FC236}">
                <a16:creationId xmlns:a16="http://schemas.microsoft.com/office/drawing/2014/main" id="{6529F32A-5559-CED9-50CE-E977D113F5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14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27336" name="Rectangle 8">
            <a:extLst>
              <a:ext uri="{FF2B5EF4-FFF2-40B4-BE49-F238E27FC236}">
                <a16:creationId xmlns:a16="http://schemas.microsoft.com/office/drawing/2014/main" id="{3087618A-E991-71BB-14B4-E0DD5E89A5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67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27337" name="Rectangle 9">
            <a:extLst>
              <a:ext uri="{FF2B5EF4-FFF2-40B4-BE49-F238E27FC236}">
                <a16:creationId xmlns:a16="http://schemas.microsoft.com/office/drawing/2014/main" id="{10F5F761-076D-C708-15AF-DC33F5A8038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9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27338" name="Rectangle 10">
            <a:extLst>
              <a:ext uri="{FF2B5EF4-FFF2-40B4-BE49-F238E27FC236}">
                <a16:creationId xmlns:a16="http://schemas.microsoft.com/office/drawing/2014/main" id="{DAB6C8A2-F03F-D822-08D7-0331D227495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27339" name="Rectangle 11">
            <a:extLst>
              <a:ext uri="{FF2B5EF4-FFF2-40B4-BE49-F238E27FC236}">
                <a16:creationId xmlns:a16="http://schemas.microsoft.com/office/drawing/2014/main" id="{E58E035E-5BD6-072E-BD7C-15EE43F845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4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27340" name="Rectangle 12">
            <a:extLst>
              <a:ext uri="{FF2B5EF4-FFF2-40B4-BE49-F238E27FC236}">
                <a16:creationId xmlns:a16="http://schemas.microsoft.com/office/drawing/2014/main" id="{56A372E9-C938-520C-ADB2-8E72C90070C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76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27341" name="Rectangle 13">
            <a:extLst>
              <a:ext uri="{FF2B5EF4-FFF2-40B4-BE49-F238E27FC236}">
                <a16:creationId xmlns:a16="http://schemas.microsoft.com/office/drawing/2014/main" id="{2339D24D-09AC-01F0-88DB-0C8E86D991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29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27342" name="Rectangle 14">
            <a:extLst>
              <a:ext uri="{FF2B5EF4-FFF2-40B4-BE49-F238E27FC236}">
                <a16:creationId xmlns:a16="http://schemas.microsoft.com/office/drawing/2014/main" id="{9A7E194F-A4F0-07F8-9E2B-6792EF403D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81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27343" name="Rectangle 15">
            <a:extLst>
              <a:ext uri="{FF2B5EF4-FFF2-40B4-BE49-F238E27FC236}">
                <a16:creationId xmlns:a16="http://schemas.microsoft.com/office/drawing/2014/main" id="{3F97EC10-54AA-B3F6-2492-8E0B150F71F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3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27344" name="Rectangle 16">
            <a:extLst>
              <a:ext uri="{FF2B5EF4-FFF2-40B4-BE49-F238E27FC236}">
                <a16:creationId xmlns:a16="http://schemas.microsoft.com/office/drawing/2014/main" id="{BBB3011B-186C-F08A-CBC3-764A2DCC75F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86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27345" name="Rectangle 17">
            <a:extLst>
              <a:ext uri="{FF2B5EF4-FFF2-40B4-BE49-F238E27FC236}">
                <a16:creationId xmlns:a16="http://schemas.microsoft.com/office/drawing/2014/main" id="{D7A3A3DC-D715-7996-2708-3B0D10BA71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38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27346" name="Rectangle 18">
            <a:extLst>
              <a:ext uri="{FF2B5EF4-FFF2-40B4-BE49-F238E27FC236}">
                <a16:creationId xmlns:a16="http://schemas.microsoft.com/office/drawing/2014/main" id="{DD7A6B4F-C2FE-4E04-637E-2728E44BE26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1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27347" name="Rectangle 19">
            <a:extLst>
              <a:ext uri="{FF2B5EF4-FFF2-40B4-BE49-F238E27FC236}">
                <a16:creationId xmlns:a16="http://schemas.microsoft.com/office/drawing/2014/main" id="{9D78943F-ADD6-7502-E36D-027F13E9A69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43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27348" name="Rectangle 20">
            <a:extLst>
              <a:ext uri="{FF2B5EF4-FFF2-40B4-BE49-F238E27FC236}">
                <a16:creationId xmlns:a16="http://schemas.microsoft.com/office/drawing/2014/main" id="{E8B90EF5-FAC6-99C0-6A0F-8EC8D3D065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5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27349" name="Rectangle 21">
            <a:extLst>
              <a:ext uri="{FF2B5EF4-FFF2-40B4-BE49-F238E27FC236}">
                <a16:creationId xmlns:a16="http://schemas.microsoft.com/office/drawing/2014/main" id="{C6C01333-C116-73E8-BFC7-3168071D2AF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48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27350" name="Rectangle 22">
            <a:extLst>
              <a:ext uri="{FF2B5EF4-FFF2-40B4-BE49-F238E27FC236}">
                <a16:creationId xmlns:a16="http://schemas.microsoft.com/office/drawing/2014/main" id="{CA27CAAA-37CF-62D6-E819-0E9FDA878C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00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27351" name="Rectangle 23">
            <a:extLst>
              <a:ext uri="{FF2B5EF4-FFF2-40B4-BE49-F238E27FC236}">
                <a16:creationId xmlns:a16="http://schemas.microsoft.com/office/drawing/2014/main" id="{8BAF1141-FB53-7609-3B3B-CFBFC4B72F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53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27352" name="Rectangle 24">
            <a:extLst>
              <a:ext uri="{FF2B5EF4-FFF2-40B4-BE49-F238E27FC236}">
                <a16:creationId xmlns:a16="http://schemas.microsoft.com/office/drawing/2014/main" id="{16CB9977-9CC7-EC8B-063A-1BFB06B297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05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27353" name="Rectangle 25">
            <a:extLst>
              <a:ext uri="{FF2B5EF4-FFF2-40B4-BE49-F238E27FC236}">
                <a16:creationId xmlns:a16="http://schemas.microsoft.com/office/drawing/2014/main" id="{9823A962-7F32-7648-56AB-DA511B8C6A4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27354" name="Rectangle 26">
            <a:extLst>
              <a:ext uri="{FF2B5EF4-FFF2-40B4-BE49-F238E27FC236}">
                <a16:creationId xmlns:a16="http://schemas.microsoft.com/office/drawing/2014/main" id="{FD93BB6B-7869-619D-EB25-B4573357FC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10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27355" name="Rectangle 27">
            <a:extLst>
              <a:ext uri="{FF2B5EF4-FFF2-40B4-BE49-F238E27FC236}">
                <a16:creationId xmlns:a16="http://schemas.microsoft.com/office/drawing/2014/main" id="{C466CCCF-35A2-EF2D-BF00-877CE9EBB3D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62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27356" name="Rectangle 28">
            <a:extLst>
              <a:ext uri="{FF2B5EF4-FFF2-40B4-BE49-F238E27FC236}">
                <a16:creationId xmlns:a16="http://schemas.microsoft.com/office/drawing/2014/main" id="{D896BF11-0719-7C54-3670-F5042E0691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15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27357" name="Rectangle 29">
            <a:extLst>
              <a:ext uri="{FF2B5EF4-FFF2-40B4-BE49-F238E27FC236}">
                <a16:creationId xmlns:a16="http://schemas.microsoft.com/office/drawing/2014/main" id="{676846D2-346C-4A22-F8E3-35D0A8DE278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7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27358" name="Rectangle 30">
            <a:extLst>
              <a:ext uri="{FF2B5EF4-FFF2-40B4-BE49-F238E27FC236}">
                <a16:creationId xmlns:a16="http://schemas.microsoft.com/office/drawing/2014/main" id="{67D590E9-943D-7C59-E51A-B13F598515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9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27359" name="Rectangle 31">
            <a:extLst>
              <a:ext uri="{FF2B5EF4-FFF2-40B4-BE49-F238E27FC236}">
                <a16:creationId xmlns:a16="http://schemas.microsoft.com/office/drawing/2014/main" id="{3B9A9F0B-3C0E-94BE-3518-DF7A1B514F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2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27360" name="Rectangle 32">
            <a:extLst>
              <a:ext uri="{FF2B5EF4-FFF2-40B4-BE49-F238E27FC236}">
                <a16:creationId xmlns:a16="http://schemas.microsoft.com/office/drawing/2014/main" id="{CCE59533-8EAE-F26D-E733-49164F9BA9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24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27361" name="Rectangle 33">
            <a:extLst>
              <a:ext uri="{FF2B5EF4-FFF2-40B4-BE49-F238E27FC236}">
                <a16:creationId xmlns:a16="http://schemas.microsoft.com/office/drawing/2014/main" id="{08AEFE4C-595E-F3E1-BD39-3832C5AD3B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77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27362" name="Rectangle 34">
            <a:extLst>
              <a:ext uri="{FF2B5EF4-FFF2-40B4-BE49-F238E27FC236}">
                <a16:creationId xmlns:a16="http://schemas.microsoft.com/office/drawing/2014/main" id="{D79457F2-E072-6ED6-2581-BA9EF950AD3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29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27363" name="Rectangle 35">
            <a:extLst>
              <a:ext uri="{FF2B5EF4-FFF2-40B4-BE49-F238E27FC236}">
                <a16:creationId xmlns:a16="http://schemas.microsoft.com/office/drawing/2014/main" id="{2A4BD89A-E158-380F-0850-44F0341202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81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</p:spTree>
  </p:cSld>
  <p:clrMapOvr>
    <a:masterClrMapping/>
  </p:clrMapOvr>
  <p:transition advClick="0"/>
</p:sld>
</file>

<file path=ppt/slides/slide2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8354" name="Rectangle 2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41AC060C-FB45-2C21-B05E-198790899E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1143000"/>
            <a:ext cx="8302625" cy="31242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Тази нощ</a:t>
            </a:r>
            <a:r>
              <a:rPr lang="es-ES" altLang="es-ES" sz="4400" dirty="0">
                <a:solidFill>
                  <a:srgbClr val="292929"/>
                </a:solidFill>
              </a:rPr>
              <a:t> </a:t>
            </a:r>
            <a:r>
              <a:rPr lang="bg-BG" altLang="es-ES" sz="4400" dirty="0">
                <a:solidFill>
                  <a:srgbClr val="292929"/>
                </a:solidFill>
              </a:rPr>
              <a:t>ще</a:t>
            </a:r>
            <a:r>
              <a:rPr lang="es-ES" altLang="es-ES" sz="4400" dirty="0">
                <a:solidFill>
                  <a:srgbClr val="292929"/>
                </a:solidFill>
              </a:rPr>
              <a:t> </a:t>
            </a:r>
            <a:r>
              <a:rPr lang="bg-BG" altLang="es-ES" sz="4400" dirty="0">
                <a:solidFill>
                  <a:srgbClr val="292929"/>
                </a:solidFill>
              </a:rPr>
              <a:t>спя</a:t>
            </a:r>
            <a:r>
              <a:rPr lang="es-ES" altLang="es-ES" sz="4400" dirty="0">
                <a:solidFill>
                  <a:srgbClr val="292929"/>
                </a:solidFill>
              </a:rPr>
              <a:t> </a:t>
            </a:r>
            <a:r>
              <a:rPr lang="bg-BG" altLang="es-ES" sz="4400" dirty="0">
                <a:solidFill>
                  <a:srgbClr val="292929"/>
                </a:solidFill>
              </a:rPr>
              <a:t>на</a:t>
            </a:r>
            <a:r>
              <a:rPr lang="es-ES" altLang="es-ES" sz="4400" dirty="0">
                <a:solidFill>
                  <a:srgbClr val="292929"/>
                </a:solidFill>
              </a:rPr>
              <a:t> </a:t>
            </a:r>
            <a:r>
              <a:rPr lang="bg-BG" altLang="es-ES" sz="4400" dirty="0">
                <a:solidFill>
                  <a:srgbClr val="292929"/>
                </a:solidFill>
              </a:rPr>
              <a:t>двойно</a:t>
            </a:r>
            <a:r>
              <a:rPr lang="es-ES" altLang="es-ES" sz="4400" dirty="0">
                <a:solidFill>
                  <a:srgbClr val="292929"/>
                </a:solidFill>
              </a:rPr>
              <a:t> …</a:t>
            </a:r>
          </a:p>
        </p:txBody>
      </p:sp>
      <p:sp>
        <p:nvSpPr>
          <p:cNvPr id="228355" name="Rectangle 3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31A6FAA2-26CE-6C13-6682-765D43B240E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533400"/>
            <a:ext cx="8302625" cy="6096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endParaRPr lang="es-ES" altLang="es-ES" sz="4800">
              <a:solidFill>
                <a:srgbClr val="CC3300"/>
              </a:solidFill>
            </a:endParaRPr>
          </a:p>
        </p:txBody>
      </p:sp>
      <p:sp>
        <p:nvSpPr>
          <p:cNvPr id="228356" name="Rectangle 4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859B4FE1-3107-93E6-F7C7-914A934E3FB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4267200"/>
            <a:ext cx="8302625" cy="20574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легло   двойно</a:t>
            </a:r>
            <a:r>
              <a:rPr lang="es-ES" altLang="es-ES" sz="4400" dirty="0">
                <a:solidFill>
                  <a:srgbClr val="292929"/>
                </a:solidFill>
              </a:rPr>
              <a:t> </a:t>
            </a:r>
            <a:r>
              <a:rPr lang="bg-BG" altLang="es-ES" sz="4400" dirty="0">
                <a:solidFill>
                  <a:srgbClr val="292929"/>
                </a:solidFill>
              </a:rPr>
              <a:t> спя</a:t>
            </a:r>
            <a:r>
              <a:rPr lang="es-ES" altLang="es-ES" sz="4400" dirty="0">
                <a:solidFill>
                  <a:srgbClr val="292929"/>
                </a:solidFill>
              </a:rPr>
              <a:t>  </a:t>
            </a:r>
            <a:r>
              <a:rPr lang="bg-BG" altLang="es-ES" sz="4400" dirty="0">
                <a:solidFill>
                  <a:srgbClr val="292929"/>
                </a:solidFill>
              </a:rPr>
              <a:t>на </a:t>
            </a:r>
            <a:r>
              <a:rPr lang="es-ES" altLang="es-ES" sz="4400" dirty="0">
                <a:solidFill>
                  <a:srgbClr val="292929"/>
                </a:solidFill>
              </a:rPr>
              <a:t>  </a:t>
            </a:r>
            <a:r>
              <a:rPr lang="bg-BG" altLang="es-ES" sz="4400" dirty="0">
                <a:solidFill>
                  <a:srgbClr val="292929"/>
                </a:solidFill>
              </a:rPr>
              <a:t>ще</a:t>
            </a:r>
          </a:p>
          <a:p>
            <a:pPr algn="ctr" eaLnBrk="1" hangingPunct="1">
              <a:lnSpc>
                <a:spcPct val="115000"/>
              </a:lnSpc>
            </a:pPr>
            <a:r>
              <a:rPr lang="es-ES" altLang="es-ES" sz="4400" dirty="0">
                <a:solidFill>
                  <a:srgbClr val="292929"/>
                </a:solidFill>
              </a:rPr>
              <a:t>  </a:t>
            </a:r>
            <a:r>
              <a:rPr lang="bg-BG" altLang="es-ES" sz="4400" dirty="0">
                <a:solidFill>
                  <a:srgbClr val="292929"/>
                </a:solidFill>
              </a:rPr>
              <a:t>нощ</a:t>
            </a:r>
            <a:endParaRPr lang="es-ES" altLang="es-ES" sz="4400" dirty="0">
              <a:solidFill>
                <a:srgbClr val="292929"/>
              </a:solidFill>
            </a:endParaRPr>
          </a:p>
        </p:txBody>
      </p:sp>
      <p:sp>
        <p:nvSpPr>
          <p:cNvPr id="228357" name="Rectangle 5">
            <a:hlinkClick r:id="" action="ppaction://hlinkshowjump?jump=nextslide">
              <a:snd r:embed="rId3" name="arrow.wav"/>
            </a:hlinkClick>
            <a:extLst>
              <a:ext uri="{FF2B5EF4-FFF2-40B4-BE49-F238E27FC236}">
                <a16:creationId xmlns:a16="http://schemas.microsoft.com/office/drawing/2014/main" id="{A2CE18B9-90FB-277A-8526-26FC471D4C2C}"/>
              </a:ext>
            </a:extLst>
          </p:cNvPr>
          <p:cNvSpPr>
            <a:spLocks noChangeArrowheads="1"/>
          </p:cNvSpPr>
          <p:nvPr/>
        </p:nvSpPr>
        <p:spPr bwMode="auto">
          <a:xfrm>
            <a:off x="990600" y="4572000"/>
            <a:ext cx="1524000" cy="762000"/>
          </a:xfrm>
          <a:prstGeom prst="rect">
            <a:avLst/>
          </a:prstGeom>
          <a:solidFill>
            <a:schemeClr val="accent1">
              <a:alpha val="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28358" name="Rectangle 6">
            <a:extLst>
              <a:ext uri="{FF2B5EF4-FFF2-40B4-BE49-F238E27FC236}">
                <a16:creationId xmlns:a16="http://schemas.microsoft.com/office/drawing/2014/main" id="{3762D1FB-4815-B13A-FEDB-5EAE181174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62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28359" name="Rectangle 7">
            <a:extLst>
              <a:ext uri="{FF2B5EF4-FFF2-40B4-BE49-F238E27FC236}">
                <a16:creationId xmlns:a16="http://schemas.microsoft.com/office/drawing/2014/main" id="{E10472B8-C109-BDE0-14ED-2371E8FC537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14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28360" name="Rectangle 8">
            <a:extLst>
              <a:ext uri="{FF2B5EF4-FFF2-40B4-BE49-F238E27FC236}">
                <a16:creationId xmlns:a16="http://schemas.microsoft.com/office/drawing/2014/main" id="{84D3C312-EB55-C578-0834-B6415BA494F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67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28361" name="Rectangle 9">
            <a:extLst>
              <a:ext uri="{FF2B5EF4-FFF2-40B4-BE49-F238E27FC236}">
                <a16:creationId xmlns:a16="http://schemas.microsoft.com/office/drawing/2014/main" id="{31D95E3D-931F-D1B4-AECA-00E1496004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9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28362" name="Rectangle 10">
            <a:extLst>
              <a:ext uri="{FF2B5EF4-FFF2-40B4-BE49-F238E27FC236}">
                <a16:creationId xmlns:a16="http://schemas.microsoft.com/office/drawing/2014/main" id="{D16AFFBF-5108-F73F-6E50-2688CAB4A9A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28363" name="Rectangle 11">
            <a:extLst>
              <a:ext uri="{FF2B5EF4-FFF2-40B4-BE49-F238E27FC236}">
                <a16:creationId xmlns:a16="http://schemas.microsoft.com/office/drawing/2014/main" id="{DFA2F22C-E27C-B937-A1BF-E0FE79AC81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4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28364" name="Rectangle 12">
            <a:extLst>
              <a:ext uri="{FF2B5EF4-FFF2-40B4-BE49-F238E27FC236}">
                <a16:creationId xmlns:a16="http://schemas.microsoft.com/office/drawing/2014/main" id="{48C3B2C2-6B8C-F9D6-3E71-0619B00204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76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28365" name="Rectangle 13">
            <a:extLst>
              <a:ext uri="{FF2B5EF4-FFF2-40B4-BE49-F238E27FC236}">
                <a16:creationId xmlns:a16="http://schemas.microsoft.com/office/drawing/2014/main" id="{E36BFA60-9813-90F2-9C31-7FD4919969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29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28366" name="Rectangle 14">
            <a:extLst>
              <a:ext uri="{FF2B5EF4-FFF2-40B4-BE49-F238E27FC236}">
                <a16:creationId xmlns:a16="http://schemas.microsoft.com/office/drawing/2014/main" id="{FE891A8F-24C8-0127-A51A-CB9B6FED19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81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28367" name="Rectangle 15">
            <a:extLst>
              <a:ext uri="{FF2B5EF4-FFF2-40B4-BE49-F238E27FC236}">
                <a16:creationId xmlns:a16="http://schemas.microsoft.com/office/drawing/2014/main" id="{EB34B873-5CB4-E9F3-EE87-C39116C7A24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3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28368" name="Rectangle 16">
            <a:extLst>
              <a:ext uri="{FF2B5EF4-FFF2-40B4-BE49-F238E27FC236}">
                <a16:creationId xmlns:a16="http://schemas.microsoft.com/office/drawing/2014/main" id="{87049A72-E363-1C32-4DC5-6F12C92F56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86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28369" name="Rectangle 17">
            <a:extLst>
              <a:ext uri="{FF2B5EF4-FFF2-40B4-BE49-F238E27FC236}">
                <a16:creationId xmlns:a16="http://schemas.microsoft.com/office/drawing/2014/main" id="{A0E72AE5-00AE-870A-667E-09A0E7164F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38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28370" name="Rectangle 18">
            <a:extLst>
              <a:ext uri="{FF2B5EF4-FFF2-40B4-BE49-F238E27FC236}">
                <a16:creationId xmlns:a16="http://schemas.microsoft.com/office/drawing/2014/main" id="{F02E31F4-9D70-8AD0-7D76-8E880DA8E8B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1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28371" name="Rectangle 19">
            <a:extLst>
              <a:ext uri="{FF2B5EF4-FFF2-40B4-BE49-F238E27FC236}">
                <a16:creationId xmlns:a16="http://schemas.microsoft.com/office/drawing/2014/main" id="{4B697935-33D7-C3F5-77ED-F5C076133B6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43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28372" name="Rectangle 20">
            <a:extLst>
              <a:ext uri="{FF2B5EF4-FFF2-40B4-BE49-F238E27FC236}">
                <a16:creationId xmlns:a16="http://schemas.microsoft.com/office/drawing/2014/main" id="{68297708-08D3-272B-7297-93E0088815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5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28373" name="Rectangle 21">
            <a:extLst>
              <a:ext uri="{FF2B5EF4-FFF2-40B4-BE49-F238E27FC236}">
                <a16:creationId xmlns:a16="http://schemas.microsoft.com/office/drawing/2014/main" id="{BCB2B0B5-3867-4ED4-CF66-A250D64DC3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48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28374" name="Rectangle 22">
            <a:extLst>
              <a:ext uri="{FF2B5EF4-FFF2-40B4-BE49-F238E27FC236}">
                <a16:creationId xmlns:a16="http://schemas.microsoft.com/office/drawing/2014/main" id="{0C6DAD50-47ED-0D64-E0CB-E275CC5999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00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28375" name="Rectangle 23">
            <a:extLst>
              <a:ext uri="{FF2B5EF4-FFF2-40B4-BE49-F238E27FC236}">
                <a16:creationId xmlns:a16="http://schemas.microsoft.com/office/drawing/2014/main" id="{2D2368A9-90BE-5549-5D64-1AEA18C16A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53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28376" name="Rectangle 24">
            <a:extLst>
              <a:ext uri="{FF2B5EF4-FFF2-40B4-BE49-F238E27FC236}">
                <a16:creationId xmlns:a16="http://schemas.microsoft.com/office/drawing/2014/main" id="{497D6211-4999-45C8-C298-F2178CF6FC2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05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28377" name="Rectangle 25">
            <a:extLst>
              <a:ext uri="{FF2B5EF4-FFF2-40B4-BE49-F238E27FC236}">
                <a16:creationId xmlns:a16="http://schemas.microsoft.com/office/drawing/2014/main" id="{58870E35-4083-14CF-0ADD-ECBA69B503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28378" name="Rectangle 26">
            <a:extLst>
              <a:ext uri="{FF2B5EF4-FFF2-40B4-BE49-F238E27FC236}">
                <a16:creationId xmlns:a16="http://schemas.microsoft.com/office/drawing/2014/main" id="{5C2A8F59-4FAD-F6ED-A17F-D4C82B03568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10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28379" name="Rectangle 27">
            <a:extLst>
              <a:ext uri="{FF2B5EF4-FFF2-40B4-BE49-F238E27FC236}">
                <a16:creationId xmlns:a16="http://schemas.microsoft.com/office/drawing/2014/main" id="{6FD24E19-F4B5-0022-064A-86C433D9C5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62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28380" name="Rectangle 28">
            <a:extLst>
              <a:ext uri="{FF2B5EF4-FFF2-40B4-BE49-F238E27FC236}">
                <a16:creationId xmlns:a16="http://schemas.microsoft.com/office/drawing/2014/main" id="{DD07316F-350C-BEFE-B3FB-97322872AF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15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28381" name="Rectangle 29">
            <a:extLst>
              <a:ext uri="{FF2B5EF4-FFF2-40B4-BE49-F238E27FC236}">
                <a16:creationId xmlns:a16="http://schemas.microsoft.com/office/drawing/2014/main" id="{06D47BDA-1A1F-6B89-DC6E-FAF3171FBB1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7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28382" name="Rectangle 30">
            <a:extLst>
              <a:ext uri="{FF2B5EF4-FFF2-40B4-BE49-F238E27FC236}">
                <a16:creationId xmlns:a16="http://schemas.microsoft.com/office/drawing/2014/main" id="{8E96F00B-4C51-BBE6-F6C4-E1D768DBD6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9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28383" name="Rectangle 31">
            <a:extLst>
              <a:ext uri="{FF2B5EF4-FFF2-40B4-BE49-F238E27FC236}">
                <a16:creationId xmlns:a16="http://schemas.microsoft.com/office/drawing/2014/main" id="{9275CEC0-EF45-F8D6-AFAA-F27F000FE3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2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28384" name="Rectangle 32">
            <a:extLst>
              <a:ext uri="{FF2B5EF4-FFF2-40B4-BE49-F238E27FC236}">
                <a16:creationId xmlns:a16="http://schemas.microsoft.com/office/drawing/2014/main" id="{E1E7A0A6-0F6E-CCAF-A611-04D41205D4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24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28385" name="Rectangle 33">
            <a:extLst>
              <a:ext uri="{FF2B5EF4-FFF2-40B4-BE49-F238E27FC236}">
                <a16:creationId xmlns:a16="http://schemas.microsoft.com/office/drawing/2014/main" id="{E6A9DA4C-936D-0F84-068E-FB63FD562EB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77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28386" name="Rectangle 34">
            <a:extLst>
              <a:ext uri="{FF2B5EF4-FFF2-40B4-BE49-F238E27FC236}">
                <a16:creationId xmlns:a16="http://schemas.microsoft.com/office/drawing/2014/main" id="{8CE7C111-094F-A9DC-1430-4CEA332ABF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29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28387" name="Rectangle 35">
            <a:extLst>
              <a:ext uri="{FF2B5EF4-FFF2-40B4-BE49-F238E27FC236}">
                <a16:creationId xmlns:a16="http://schemas.microsoft.com/office/drawing/2014/main" id="{61F8A113-BCE0-C415-A53B-867B7F3339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81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</p:spTree>
  </p:cSld>
  <p:clrMapOvr>
    <a:masterClrMapping/>
  </p:clrMapOvr>
  <p:transition advClick="0"/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794" name="Rectangle 2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E913306C-12B9-0C3B-0795-4EB0762E84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1143000"/>
            <a:ext cx="8302625" cy="31242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Нашите овце </a:t>
            </a:r>
            <a:r>
              <a:rPr lang="es-ES" altLang="es-ES" sz="4400" dirty="0">
                <a:solidFill>
                  <a:srgbClr val="292929"/>
                </a:solidFill>
              </a:rPr>
              <a:t> …</a:t>
            </a:r>
          </a:p>
        </p:txBody>
      </p:sp>
      <p:sp>
        <p:nvSpPr>
          <p:cNvPr id="33795" name="Rectangle 3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DCAE195D-3C89-2801-AF89-F899BB551E7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533400"/>
            <a:ext cx="8302625" cy="6096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endParaRPr lang="es-ES" altLang="es-ES" sz="4800">
              <a:solidFill>
                <a:srgbClr val="CC3300"/>
              </a:solidFill>
            </a:endParaRPr>
          </a:p>
        </p:txBody>
      </p:sp>
      <p:sp>
        <p:nvSpPr>
          <p:cNvPr id="33796" name="Rectangle 4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867E30CB-94E7-DEC4-FA67-7839A9D8407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4267200"/>
            <a:ext cx="8302625" cy="20574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много </a:t>
            </a:r>
            <a:r>
              <a:rPr lang="es-ES" altLang="es-ES" sz="4400" dirty="0">
                <a:solidFill>
                  <a:srgbClr val="292929"/>
                </a:solidFill>
              </a:rPr>
              <a:t>   </a:t>
            </a:r>
            <a:r>
              <a:rPr lang="bg-BG" altLang="es-ES" sz="4400" dirty="0">
                <a:solidFill>
                  <a:srgbClr val="292929"/>
                </a:solidFill>
              </a:rPr>
              <a:t>вълна</a:t>
            </a:r>
            <a:r>
              <a:rPr lang="es-ES" altLang="es-ES" sz="4400" dirty="0">
                <a:solidFill>
                  <a:srgbClr val="292929"/>
                </a:solidFill>
              </a:rPr>
              <a:t>   </a:t>
            </a:r>
            <a:r>
              <a:rPr lang="bg-BG" altLang="es-ES" sz="4400" dirty="0">
                <a:solidFill>
                  <a:srgbClr val="292929"/>
                </a:solidFill>
              </a:rPr>
              <a:t>овце</a:t>
            </a:r>
            <a:r>
              <a:rPr lang="es-ES" altLang="es-ES" sz="4400" dirty="0">
                <a:solidFill>
                  <a:srgbClr val="292929"/>
                </a:solidFill>
              </a:rPr>
              <a:t>   </a:t>
            </a:r>
            <a:r>
              <a:rPr lang="bg-BG" altLang="es-ES" sz="4400" dirty="0">
                <a:solidFill>
                  <a:srgbClr val="292929"/>
                </a:solidFill>
              </a:rPr>
              <a:t>дават</a:t>
            </a:r>
            <a:endParaRPr lang="es-ES" altLang="es-ES" sz="4400" dirty="0">
              <a:solidFill>
                <a:srgbClr val="292929"/>
              </a:solidFill>
            </a:endParaRPr>
          </a:p>
        </p:txBody>
      </p:sp>
      <p:sp>
        <p:nvSpPr>
          <p:cNvPr id="33797" name="Rectangle 5">
            <a:hlinkClick r:id="" action="ppaction://hlinkshowjump?jump=nextslide">
              <a:snd r:embed="rId3" name="arrow.wav"/>
            </a:hlinkClick>
            <a:extLst>
              <a:ext uri="{FF2B5EF4-FFF2-40B4-BE49-F238E27FC236}">
                <a16:creationId xmlns:a16="http://schemas.microsoft.com/office/drawing/2014/main" id="{30A804C7-6600-A79E-3FD9-96EEACFDB8D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05600" y="4953000"/>
            <a:ext cx="1600200" cy="762000"/>
          </a:xfrm>
          <a:prstGeom prst="rect">
            <a:avLst/>
          </a:prstGeom>
          <a:solidFill>
            <a:schemeClr val="accent1">
              <a:alpha val="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3798" name="Rectangle 6">
            <a:extLst>
              <a:ext uri="{FF2B5EF4-FFF2-40B4-BE49-F238E27FC236}">
                <a16:creationId xmlns:a16="http://schemas.microsoft.com/office/drawing/2014/main" id="{B070537A-E668-50E3-0BEF-FBEB6250CC7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62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3799" name="Rectangle 7">
            <a:extLst>
              <a:ext uri="{FF2B5EF4-FFF2-40B4-BE49-F238E27FC236}">
                <a16:creationId xmlns:a16="http://schemas.microsoft.com/office/drawing/2014/main" id="{8E98A31B-7E27-12EA-060A-A488E3432F7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14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3800" name="Rectangle 8">
            <a:extLst>
              <a:ext uri="{FF2B5EF4-FFF2-40B4-BE49-F238E27FC236}">
                <a16:creationId xmlns:a16="http://schemas.microsoft.com/office/drawing/2014/main" id="{6E05F50C-F55B-73B4-8A9E-D4755440B41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67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3801" name="Rectangle 9">
            <a:extLst>
              <a:ext uri="{FF2B5EF4-FFF2-40B4-BE49-F238E27FC236}">
                <a16:creationId xmlns:a16="http://schemas.microsoft.com/office/drawing/2014/main" id="{B856F788-CEB8-D1A0-6601-AC317B8C65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9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3802" name="Rectangle 10">
            <a:extLst>
              <a:ext uri="{FF2B5EF4-FFF2-40B4-BE49-F238E27FC236}">
                <a16:creationId xmlns:a16="http://schemas.microsoft.com/office/drawing/2014/main" id="{F5F16DCD-D798-AC60-3B9B-57A1F93FB2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3803" name="Rectangle 11">
            <a:extLst>
              <a:ext uri="{FF2B5EF4-FFF2-40B4-BE49-F238E27FC236}">
                <a16:creationId xmlns:a16="http://schemas.microsoft.com/office/drawing/2014/main" id="{D71C1B00-B290-4525-46CF-3DCD3A30143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4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3804" name="Rectangle 12">
            <a:extLst>
              <a:ext uri="{FF2B5EF4-FFF2-40B4-BE49-F238E27FC236}">
                <a16:creationId xmlns:a16="http://schemas.microsoft.com/office/drawing/2014/main" id="{ACB703B6-5498-7BEB-2C48-1D02C627351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76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3805" name="Rectangle 13">
            <a:extLst>
              <a:ext uri="{FF2B5EF4-FFF2-40B4-BE49-F238E27FC236}">
                <a16:creationId xmlns:a16="http://schemas.microsoft.com/office/drawing/2014/main" id="{B9CB8556-DA6B-2E12-B550-BDA8CF2E01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29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3806" name="Rectangle 14">
            <a:extLst>
              <a:ext uri="{FF2B5EF4-FFF2-40B4-BE49-F238E27FC236}">
                <a16:creationId xmlns:a16="http://schemas.microsoft.com/office/drawing/2014/main" id="{8C3977A7-E513-79E7-3221-00FBA5057AF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81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3807" name="Rectangle 15">
            <a:extLst>
              <a:ext uri="{FF2B5EF4-FFF2-40B4-BE49-F238E27FC236}">
                <a16:creationId xmlns:a16="http://schemas.microsoft.com/office/drawing/2014/main" id="{EDC724D9-8603-9D9B-52FA-7D4386C8064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3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3808" name="Rectangle 16">
            <a:extLst>
              <a:ext uri="{FF2B5EF4-FFF2-40B4-BE49-F238E27FC236}">
                <a16:creationId xmlns:a16="http://schemas.microsoft.com/office/drawing/2014/main" id="{0D98641D-91C2-8376-A88B-86E0CB295B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86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3809" name="Rectangle 17">
            <a:extLst>
              <a:ext uri="{FF2B5EF4-FFF2-40B4-BE49-F238E27FC236}">
                <a16:creationId xmlns:a16="http://schemas.microsoft.com/office/drawing/2014/main" id="{AE2E12BF-E9DB-8406-F756-E3A4A060CA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38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3810" name="Rectangle 18">
            <a:extLst>
              <a:ext uri="{FF2B5EF4-FFF2-40B4-BE49-F238E27FC236}">
                <a16:creationId xmlns:a16="http://schemas.microsoft.com/office/drawing/2014/main" id="{9197E2AB-6399-0AFF-5B4D-87C279951F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1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3811" name="Rectangle 19">
            <a:extLst>
              <a:ext uri="{FF2B5EF4-FFF2-40B4-BE49-F238E27FC236}">
                <a16:creationId xmlns:a16="http://schemas.microsoft.com/office/drawing/2014/main" id="{52C4CCF0-3C8B-E602-3CE1-CD37B292BD1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43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3812" name="Rectangle 20">
            <a:extLst>
              <a:ext uri="{FF2B5EF4-FFF2-40B4-BE49-F238E27FC236}">
                <a16:creationId xmlns:a16="http://schemas.microsoft.com/office/drawing/2014/main" id="{D63C5141-5F45-B50F-DF76-D31B76A288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5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3813" name="Rectangle 21">
            <a:extLst>
              <a:ext uri="{FF2B5EF4-FFF2-40B4-BE49-F238E27FC236}">
                <a16:creationId xmlns:a16="http://schemas.microsoft.com/office/drawing/2014/main" id="{7BC694B3-A876-BD78-9BC3-7DC7540B8EA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48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3814" name="Rectangle 22">
            <a:extLst>
              <a:ext uri="{FF2B5EF4-FFF2-40B4-BE49-F238E27FC236}">
                <a16:creationId xmlns:a16="http://schemas.microsoft.com/office/drawing/2014/main" id="{A77067B1-73A3-76C8-5602-3A8435337C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00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3815" name="Rectangle 23">
            <a:extLst>
              <a:ext uri="{FF2B5EF4-FFF2-40B4-BE49-F238E27FC236}">
                <a16:creationId xmlns:a16="http://schemas.microsoft.com/office/drawing/2014/main" id="{6F7D7733-5010-C456-397C-121562DF06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53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3816" name="Rectangle 24">
            <a:extLst>
              <a:ext uri="{FF2B5EF4-FFF2-40B4-BE49-F238E27FC236}">
                <a16:creationId xmlns:a16="http://schemas.microsoft.com/office/drawing/2014/main" id="{3CFF0193-0575-C2F7-4257-075BCB71E76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05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3817" name="Rectangle 25">
            <a:extLst>
              <a:ext uri="{FF2B5EF4-FFF2-40B4-BE49-F238E27FC236}">
                <a16:creationId xmlns:a16="http://schemas.microsoft.com/office/drawing/2014/main" id="{87FB4683-C879-24C6-D778-616CDF59B9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3818" name="Rectangle 26">
            <a:extLst>
              <a:ext uri="{FF2B5EF4-FFF2-40B4-BE49-F238E27FC236}">
                <a16:creationId xmlns:a16="http://schemas.microsoft.com/office/drawing/2014/main" id="{B8A696EE-4158-4D06-354A-E1808FB011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10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3819" name="Rectangle 27">
            <a:extLst>
              <a:ext uri="{FF2B5EF4-FFF2-40B4-BE49-F238E27FC236}">
                <a16:creationId xmlns:a16="http://schemas.microsoft.com/office/drawing/2014/main" id="{7699D4A5-DCB9-9F2D-1C87-9B2F564A2AE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62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3820" name="Rectangle 28">
            <a:extLst>
              <a:ext uri="{FF2B5EF4-FFF2-40B4-BE49-F238E27FC236}">
                <a16:creationId xmlns:a16="http://schemas.microsoft.com/office/drawing/2014/main" id="{2881FC4B-F2BA-DBF9-7F69-787FAEE7C1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15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3821" name="Rectangle 29">
            <a:extLst>
              <a:ext uri="{FF2B5EF4-FFF2-40B4-BE49-F238E27FC236}">
                <a16:creationId xmlns:a16="http://schemas.microsoft.com/office/drawing/2014/main" id="{A1D41C48-FB1B-6959-0568-29DD3901C7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7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3822" name="Rectangle 30">
            <a:extLst>
              <a:ext uri="{FF2B5EF4-FFF2-40B4-BE49-F238E27FC236}">
                <a16:creationId xmlns:a16="http://schemas.microsoft.com/office/drawing/2014/main" id="{9716F3EA-29D2-B969-A9B3-2E6310E1BC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9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3823" name="Rectangle 31">
            <a:extLst>
              <a:ext uri="{FF2B5EF4-FFF2-40B4-BE49-F238E27FC236}">
                <a16:creationId xmlns:a16="http://schemas.microsoft.com/office/drawing/2014/main" id="{EC819FC2-509B-3815-8FFD-4C7136CC16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2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3824" name="Rectangle 32">
            <a:extLst>
              <a:ext uri="{FF2B5EF4-FFF2-40B4-BE49-F238E27FC236}">
                <a16:creationId xmlns:a16="http://schemas.microsoft.com/office/drawing/2014/main" id="{F6E5FC6D-C700-3D92-9899-04931A5329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24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3825" name="Rectangle 33">
            <a:extLst>
              <a:ext uri="{FF2B5EF4-FFF2-40B4-BE49-F238E27FC236}">
                <a16:creationId xmlns:a16="http://schemas.microsoft.com/office/drawing/2014/main" id="{887CADF5-CBDA-3721-EC8A-89142DC116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77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3826" name="Rectangle 34">
            <a:extLst>
              <a:ext uri="{FF2B5EF4-FFF2-40B4-BE49-F238E27FC236}">
                <a16:creationId xmlns:a16="http://schemas.microsoft.com/office/drawing/2014/main" id="{30D28736-A92B-C014-A02E-EFF85F3D4E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29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3827" name="Rectangle 35">
            <a:extLst>
              <a:ext uri="{FF2B5EF4-FFF2-40B4-BE49-F238E27FC236}">
                <a16:creationId xmlns:a16="http://schemas.microsoft.com/office/drawing/2014/main" id="{3244144E-258D-20EC-9E1E-50A3E8127F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81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</p:spTree>
  </p:cSld>
  <p:clrMapOvr>
    <a:masterClrMapping/>
  </p:clrMapOvr>
  <p:transition advClick="0"/>
</p:sld>
</file>

<file path=ppt/slides/slide2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9378" name="Rectangle 2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3B17464E-C565-5A28-6304-96DF98ED10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1143000"/>
            <a:ext cx="8302625" cy="31242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Тази нощ</a:t>
            </a:r>
            <a:r>
              <a:rPr lang="es-ES" altLang="es-ES" sz="4400" dirty="0">
                <a:solidFill>
                  <a:srgbClr val="292929"/>
                </a:solidFill>
              </a:rPr>
              <a:t> </a:t>
            </a:r>
            <a:r>
              <a:rPr lang="bg-BG" altLang="es-ES" sz="4400" dirty="0">
                <a:solidFill>
                  <a:srgbClr val="292929"/>
                </a:solidFill>
              </a:rPr>
              <a:t>ще</a:t>
            </a:r>
            <a:r>
              <a:rPr lang="es-ES" altLang="es-ES" sz="4400" dirty="0">
                <a:solidFill>
                  <a:srgbClr val="292929"/>
                </a:solidFill>
              </a:rPr>
              <a:t> </a:t>
            </a:r>
            <a:r>
              <a:rPr lang="bg-BG" altLang="es-ES" sz="4400" dirty="0">
                <a:solidFill>
                  <a:srgbClr val="292929"/>
                </a:solidFill>
              </a:rPr>
              <a:t>спя</a:t>
            </a:r>
            <a:r>
              <a:rPr lang="es-ES" altLang="es-ES" sz="4400" dirty="0">
                <a:solidFill>
                  <a:srgbClr val="292929"/>
                </a:solidFill>
              </a:rPr>
              <a:t> </a:t>
            </a:r>
            <a:r>
              <a:rPr lang="bg-BG" altLang="es-ES" sz="4400" dirty="0">
                <a:solidFill>
                  <a:srgbClr val="292929"/>
                </a:solidFill>
              </a:rPr>
              <a:t>на</a:t>
            </a:r>
            <a:r>
              <a:rPr lang="es-ES" altLang="es-ES" sz="4400" dirty="0">
                <a:solidFill>
                  <a:srgbClr val="292929"/>
                </a:solidFill>
              </a:rPr>
              <a:t> </a:t>
            </a:r>
            <a:r>
              <a:rPr lang="bg-BG" altLang="es-ES" sz="4400" dirty="0">
                <a:solidFill>
                  <a:srgbClr val="292929"/>
                </a:solidFill>
              </a:rPr>
              <a:t>двойно</a:t>
            </a:r>
            <a:r>
              <a:rPr lang="es-ES" altLang="es-ES" sz="4400" dirty="0">
                <a:solidFill>
                  <a:srgbClr val="292929"/>
                </a:solidFill>
              </a:rPr>
              <a:t> </a:t>
            </a:r>
          </a:p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легло</a:t>
            </a:r>
            <a:r>
              <a:rPr lang="es-ES" altLang="es-ES" sz="4400" dirty="0">
                <a:solidFill>
                  <a:srgbClr val="292929"/>
                </a:solidFill>
              </a:rPr>
              <a:t>.</a:t>
            </a:r>
          </a:p>
        </p:txBody>
      </p:sp>
      <p:sp>
        <p:nvSpPr>
          <p:cNvPr id="229379" name="Rectangle 3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D998B704-C629-9AA8-9A74-216BC66146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533400"/>
            <a:ext cx="8302625" cy="6096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endParaRPr lang="es-ES" altLang="es-ES" sz="4800">
              <a:solidFill>
                <a:srgbClr val="CC3300"/>
              </a:solidFill>
            </a:endParaRPr>
          </a:p>
        </p:txBody>
      </p:sp>
      <p:sp>
        <p:nvSpPr>
          <p:cNvPr id="229380" name="Rectangle 4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4E82BF64-A749-ECD3-01BB-9E4D6727AFA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4267200"/>
            <a:ext cx="8302625" cy="20574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endParaRPr lang="es-ES" altLang="es-ES" sz="4400">
              <a:solidFill>
                <a:srgbClr val="292929"/>
              </a:solidFill>
            </a:endParaRPr>
          </a:p>
        </p:txBody>
      </p:sp>
      <p:sp>
        <p:nvSpPr>
          <p:cNvPr id="229381" name="Rectangle 6">
            <a:extLst>
              <a:ext uri="{FF2B5EF4-FFF2-40B4-BE49-F238E27FC236}">
                <a16:creationId xmlns:a16="http://schemas.microsoft.com/office/drawing/2014/main" id="{9AE9AB50-40BE-A3D6-0827-27C0D71D34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62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29382" name="Rectangle 7">
            <a:extLst>
              <a:ext uri="{FF2B5EF4-FFF2-40B4-BE49-F238E27FC236}">
                <a16:creationId xmlns:a16="http://schemas.microsoft.com/office/drawing/2014/main" id="{9BD87A8D-4706-2404-E2B4-B1215BB996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14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29383" name="Rectangle 8">
            <a:extLst>
              <a:ext uri="{FF2B5EF4-FFF2-40B4-BE49-F238E27FC236}">
                <a16:creationId xmlns:a16="http://schemas.microsoft.com/office/drawing/2014/main" id="{DF37FF01-401C-1A2B-A3C1-CEDCE03A24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67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29384" name="Rectangle 9">
            <a:extLst>
              <a:ext uri="{FF2B5EF4-FFF2-40B4-BE49-F238E27FC236}">
                <a16:creationId xmlns:a16="http://schemas.microsoft.com/office/drawing/2014/main" id="{24AB3343-B36B-946C-A644-FE4D84A24C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9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29385" name="Rectangle 10">
            <a:extLst>
              <a:ext uri="{FF2B5EF4-FFF2-40B4-BE49-F238E27FC236}">
                <a16:creationId xmlns:a16="http://schemas.microsoft.com/office/drawing/2014/main" id="{F23604F1-D8F1-036C-20B8-D2432CD28A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29386" name="Rectangle 11">
            <a:extLst>
              <a:ext uri="{FF2B5EF4-FFF2-40B4-BE49-F238E27FC236}">
                <a16:creationId xmlns:a16="http://schemas.microsoft.com/office/drawing/2014/main" id="{F8F78B61-F57C-4E81-4AD1-1EE26D4E6B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4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29387" name="Rectangle 12">
            <a:extLst>
              <a:ext uri="{FF2B5EF4-FFF2-40B4-BE49-F238E27FC236}">
                <a16:creationId xmlns:a16="http://schemas.microsoft.com/office/drawing/2014/main" id="{8250F0D1-34A6-4402-DEA5-737A3755806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76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29388" name="Rectangle 13">
            <a:extLst>
              <a:ext uri="{FF2B5EF4-FFF2-40B4-BE49-F238E27FC236}">
                <a16:creationId xmlns:a16="http://schemas.microsoft.com/office/drawing/2014/main" id="{35C95C32-946C-841F-2D15-EA46F94A46B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29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29389" name="Rectangle 14">
            <a:extLst>
              <a:ext uri="{FF2B5EF4-FFF2-40B4-BE49-F238E27FC236}">
                <a16:creationId xmlns:a16="http://schemas.microsoft.com/office/drawing/2014/main" id="{E4A9831A-6E10-1621-3F9D-A71D969ED8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81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29390" name="Rectangle 15">
            <a:extLst>
              <a:ext uri="{FF2B5EF4-FFF2-40B4-BE49-F238E27FC236}">
                <a16:creationId xmlns:a16="http://schemas.microsoft.com/office/drawing/2014/main" id="{8E26F185-9E34-5E74-99FC-AD8E822265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3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29391" name="Rectangle 16">
            <a:extLst>
              <a:ext uri="{FF2B5EF4-FFF2-40B4-BE49-F238E27FC236}">
                <a16:creationId xmlns:a16="http://schemas.microsoft.com/office/drawing/2014/main" id="{48B51316-2AC1-C902-8630-6B16217997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86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29392" name="Rectangle 17">
            <a:extLst>
              <a:ext uri="{FF2B5EF4-FFF2-40B4-BE49-F238E27FC236}">
                <a16:creationId xmlns:a16="http://schemas.microsoft.com/office/drawing/2014/main" id="{8DCAA08E-7B0F-519D-7517-75632EE045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38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29393" name="Rectangle 18">
            <a:extLst>
              <a:ext uri="{FF2B5EF4-FFF2-40B4-BE49-F238E27FC236}">
                <a16:creationId xmlns:a16="http://schemas.microsoft.com/office/drawing/2014/main" id="{9965D6D5-24BE-138A-F6F0-6565A85D4AE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1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29394" name="Rectangle 19">
            <a:extLst>
              <a:ext uri="{FF2B5EF4-FFF2-40B4-BE49-F238E27FC236}">
                <a16:creationId xmlns:a16="http://schemas.microsoft.com/office/drawing/2014/main" id="{B1C56C84-50AC-1397-D6A1-2EA555F4DC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43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29395" name="Rectangle 20">
            <a:extLst>
              <a:ext uri="{FF2B5EF4-FFF2-40B4-BE49-F238E27FC236}">
                <a16:creationId xmlns:a16="http://schemas.microsoft.com/office/drawing/2014/main" id="{45A4D112-72A1-BFAA-E1DB-EAA6C96532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5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29396" name="Rectangle 21">
            <a:extLst>
              <a:ext uri="{FF2B5EF4-FFF2-40B4-BE49-F238E27FC236}">
                <a16:creationId xmlns:a16="http://schemas.microsoft.com/office/drawing/2014/main" id="{59EE7BAF-D590-5AD8-685E-6F863E3ACC7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48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29397" name="Rectangle 22">
            <a:extLst>
              <a:ext uri="{FF2B5EF4-FFF2-40B4-BE49-F238E27FC236}">
                <a16:creationId xmlns:a16="http://schemas.microsoft.com/office/drawing/2014/main" id="{917E1E92-C1B9-F29F-4955-FF8CFC5F03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00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29398" name="Rectangle 23">
            <a:extLst>
              <a:ext uri="{FF2B5EF4-FFF2-40B4-BE49-F238E27FC236}">
                <a16:creationId xmlns:a16="http://schemas.microsoft.com/office/drawing/2014/main" id="{C9B430B9-EB4C-46A9-474D-A4B0283C2AB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53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29399" name="Rectangle 24">
            <a:extLst>
              <a:ext uri="{FF2B5EF4-FFF2-40B4-BE49-F238E27FC236}">
                <a16:creationId xmlns:a16="http://schemas.microsoft.com/office/drawing/2014/main" id="{DC4B4108-415D-3692-2E59-C2A624F3F1A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05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29400" name="Rectangle 25">
            <a:extLst>
              <a:ext uri="{FF2B5EF4-FFF2-40B4-BE49-F238E27FC236}">
                <a16:creationId xmlns:a16="http://schemas.microsoft.com/office/drawing/2014/main" id="{634E233B-87BD-7E8A-DB89-17264EE2D7C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29401" name="Rectangle 26">
            <a:extLst>
              <a:ext uri="{FF2B5EF4-FFF2-40B4-BE49-F238E27FC236}">
                <a16:creationId xmlns:a16="http://schemas.microsoft.com/office/drawing/2014/main" id="{24C93B46-B473-6CBE-C639-04B6D458C1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10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29402" name="Rectangle 27">
            <a:extLst>
              <a:ext uri="{FF2B5EF4-FFF2-40B4-BE49-F238E27FC236}">
                <a16:creationId xmlns:a16="http://schemas.microsoft.com/office/drawing/2014/main" id="{F804F30B-0BE1-AD89-1CF3-664C17E3CBE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62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29403" name="Rectangle 28">
            <a:extLst>
              <a:ext uri="{FF2B5EF4-FFF2-40B4-BE49-F238E27FC236}">
                <a16:creationId xmlns:a16="http://schemas.microsoft.com/office/drawing/2014/main" id="{6D4C18F6-8051-202A-B558-00620ED632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15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29404" name="Rectangle 29">
            <a:extLst>
              <a:ext uri="{FF2B5EF4-FFF2-40B4-BE49-F238E27FC236}">
                <a16:creationId xmlns:a16="http://schemas.microsoft.com/office/drawing/2014/main" id="{EABDDBB6-AD58-6D7B-8D19-21BA2426025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7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29405" name="Rectangle 30">
            <a:extLst>
              <a:ext uri="{FF2B5EF4-FFF2-40B4-BE49-F238E27FC236}">
                <a16:creationId xmlns:a16="http://schemas.microsoft.com/office/drawing/2014/main" id="{BB1D33C7-D0EC-96EE-EEEC-CB3A251AC10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9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29406" name="Rectangle 31">
            <a:extLst>
              <a:ext uri="{FF2B5EF4-FFF2-40B4-BE49-F238E27FC236}">
                <a16:creationId xmlns:a16="http://schemas.microsoft.com/office/drawing/2014/main" id="{4EAF2C67-3378-264D-1DC8-5B218548FE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2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29407" name="Rectangle 32">
            <a:extLst>
              <a:ext uri="{FF2B5EF4-FFF2-40B4-BE49-F238E27FC236}">
                <a16:creationId xmlns:a16="http://schemas.microsoft.com/office/drawing/2014/main" id="{DD97EFC6-206E-A2AF-57D1-ACFC4322D0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24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29408" name="Rectangle 33">
            <a:extLst>
              <a:ext uri="{FF2B5EF4-FFF2-40B4-BE49-F238E27FC236}">
                <a16:creationId xmlns:a16="http://schemas.microsoft.com/office/drawing/2014/main" id="{A1B164DF-E82E-1D0E-0687-B7DAA8D557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77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29409" name="Rectangle 34">
            <a:extLst>
              <a:ext uri="{FF2B5EF4-FFF2-40B4-BE49-F238E27FC236}">
                <a16:creationId xmlns:a16="http://schemas.microsoft.com/office/drawing/2014/main" id="{C549C406-EC55-94AB-22B9-A9E320C1F11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29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29410" name="Rectangle 35">
            <a:extLst>
              <a:ext uri="{FF2B5EF4-FFF2-40B4-BE49-F238E27FC236}">
                <a16:creationId xmlns:a16="http://schemas.microsoft.com/office/drawing/2014/main" id="{1CF70D86-1145-505D-81D9-07CB1239A67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81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pic>
        <p:nvPicPr>
          <p:cNvPr id="229411" name="Picture 36">
            <a:extLst>
              <a:ext uri="{FF2B5EF4-FFF2-40B4-BE49-F238E27FC236}">
                <a16:creationId xmlns:a16="http://schemas.microsoft.com/office/drawing/2014/main" id="{490DF219-D717-7D8A-6487-D4A74E797F5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10000" y="4495800"/>
            <a:ext cx="1524000" cy="15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630245" name="Line 37">
            <a:hlinkClick r:id="" action="ppaction://hlinkshowjump?jump=nextslide"/>
            <a:extLst>
              <a:ext uri="{FF2B5EF4-FFF2-40B4-BE49-F238E27FC236}">
                <a16:creationId xmlns:a16="http://schemas.microsoft.com/office/drawing/2014/main" id="{703D170B-46FC-F760-E365-023AA869DCB6}"/>
              </a:ext>
            </a:extLst>
          </p:cNvPr>
          <p:cNvSpPr>
            <a:spLocks noChangeShapeType="1"/>
          </p:cNvSpPr>
          <p:nvPr/>
        </p:nvSpPr>
        <p:spPr bwMode="auto">
          <a:xfrm>
            <a:off x="8153400" y="5943600"/>
            <a:ext cx="381000" cy="0"/>
          </a:xfrm>
          <a:prstGeom prst="line">
            <a:avLst/>
          </a:prstGeom>
          <a:noFill/>
          <a:ln w="139700">
            <a:solidFill>
              <a:srgbClr val="A5002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ES"/>
          </a:p>
        </p:txBody>
      </p:sp>
    </p:spTree>
  </p:cSld>
  <p:clrMapOvr>
    <a:masterClrMapping/>
  </p:clrMapOvr>
  <p:transition advClick="0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02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Left)">
                                      <p:cBhvr>
                                        <p:cTn id="7" dur="500"/>
                                        <p:tgtEl>
                                          <p:spTgt spid="16302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0402" name="Rectangle 2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BE5BE6D1-1E26-46C9-A98B-C956680B49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1143000"/>
            <a:ext cx="8302625" cy="31242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Тази </a:t>
            </a:r>
            <a:r>
              <a:rPr lang="es-ES" altLang="es-ES" sz="4400" dirty="0">
                <a:solidFill>
                  <a:srgbClr val="292929"/>
                </a:solidFill>
              </a:rPr>
              <a:t>  …</a:t>
            </a:r>
          </a:p>
        </p:txBody>
      </p:sp>
      <p:sp>
        <p:nvSpPr>
          <p:cNvPr id="230403" name="Rectangle 3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DEE536B1-8388-63D4-DB52-CEF27E558DA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533400"/>
            <a:ext cx="8302625" cy="6096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endParaRPr lang="es-ES" altLang="es-ES" sz="4800">
              <a:solidFill>
                <a:srgbClr val="CC3300"/>
              </a:solidFill>
            </a:endParaRPr>
          </a:p>
        </p:txBody>
      </p:sp>
      <p:sp>
        <p:nvSpPr>
          <p:cNvPr id="230404" name="Rectangle 4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6D622D18-E8A6-2D65-C176-151B16AECB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4267200"/>
            <a:ext cx="8302625" cy="20574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няма</a:t>
            </a:r>
            <a:r>
              <a:rPr lang="es-ES" altLang="es-ES" sz="4400" dirty="0">
                <a:solidFill>
                  <a:srgbClr val="292929"/>
                </a:solidFill>
              </a:rPr>
              <a:t>    </a:t>
            </a:r>
            <a:r>
              <a:rPr lang="bg-BG" altLang="es-ES" sz="4400" dirty="0">
                <a:solidFill>
                  <a:srgbClr val="292929"/>
                </a:solidFill>
              </a:rPr>
              <a:t>къща</a:t>
            </a:r>
            <a:r>
              <a:rPr lang="es-ES" altLang="es-ES" sz="4400" dirty="0">
                <a:solidFill>
                  <a:srgbClr val="292929"/>
                </a:solidFill>
              </a:rPr>
              <a:t>    </a:t>
            </a:r>
            <a:r>
              <a:rPr lang="bg-BG" altLang="es-ES" sz="4400" dirty="0">
                <a:solidFill>
                  <a:srgbClr val="292929"/>
                </a:solidFill>
              </a:rPr>
              <a:t>врата</a:t>
            </a:r>
            <a:r>
              <a:rPr lang="es-ES" altLang="es-ES" sz="4400" dirty="0">
                <a:solidFill>
                  <a:srgbClr val="292929"/>
                </a:solidFill>
              </a:rPr>
              <a:t>    </a:t>
            </a:r>
          </a:p>
        </p:txBody>
      </p:sp>
      <p:sp>
        <p:nvSpPr>
          <p:cNvPr id="230405" name="Rectangle 5">
            <a:hlinkClick r:id="" action="ppaction://hlinkshowjump?jump=nextslide">
              <a:snd r:embed="rId3" name="arrow.wav"/>
            </a:hlinkClick>
            <a:extLst>
              <a:ext uri="{FF2B5EF4-FFF2-40B4-BE49-F238E27FC236}">
                <a16:creationId xmlns:a16="http://schemas.microsoft.com/office/drawing/2014/main" id="{6280141A-8F74-D45D-9B52-D83F42F4D0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29000" y="5029200"/>
            <a:ext cx="1524000" cy="762000"/>
          </a:xfrm>
          <a:prstGeom prst="rect">
            <a:avLst/>
          </a:prstGeom>
          <a:solidFill>
            <a:schemeClr val="accent1">
              <a:alpha val="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30406" name="Rectangle 6">
            <a:extLst>
              <a:ext uri="{FF2B5EF4-FFF2-40B4-BE49-F238E27FC236}">
                <a16:creationId xmlns:a16="http://schemas.microsoft.com/office/drawing/2014/main" id="{1B8A552A-E0C0-FB00-358F-127E29D6BC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62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30407" name="Rectangle 7">
            <a:extLst>
              <a:ext uri="{FF2B5EF4-FFF2-40B4-BE49-F238E27FC236}">
                <a16:creationId xmlns:a16="http://schemas.microsoft.com/office/drawing/2014/main" id="{16D64F77-DD5A-9E8C-187D-E027ED77BE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14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30408" name="Rectangle 8">
            <a:extLst>
              <a:ext uri="{FF2B5EF4-FFF2-40B4-BE49-F238E27FC236}">
                <a16:creationId xmlns:a16="http://schemas.microsoft.com/office/drawing/2014/main" id="{591482C8-DBBE-E62C-0926-329D8241AA3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67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30409" name="Rectangle 9">
            <a:extLst>
              <a:ext uri="{FF2B5EF4-FFF2-40B4-BE49-F238E27FC236}">
                <a16:creationId xmlns:a16="http://schemas.microsoft.com/office/drawing/2014/main" id="{DE7BF613-8E00-05DA-9EFB-AA797B15D4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9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30410" name="Rectangle 10">
            <a:extLst>
              <a:ext uri="{FF2B5EF4-FFF2-40B4-BE49-F238E27FC236}">
                <a16:creationId xmlns:a16="http://schemas.microsoft.com/office/drawing/2014/main" id="{20559226-27F4-FE37-7C9B-8B4906BEC9C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30411" name="Rectangle 11">
            <a:extLst>
              <a:ext uri="{FF2B5EF4-FFF2-40B4-BE49-F238E27FC236}">
                <a16:creationId xmlns:a16="http://schemas.microsoft.com/office/drawing/2014/main" id="{68FB3C3B-9071-5625-CD9C-515A960B71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4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30412" name="Rectangle 12">
            <a:extLst>
              <a:ext uri="{FF2B5EF4-FFF2-40B4-BE49-F238E27FC236}">
                <a16:creationId xmlns:a16="http://schemas.microsoft.com/office/drawing/2014/main" id="{5B0CB148-A9F2-D150-4D06-E09A508AFAE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76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30413" name="Rectangle 13">
            <a:extLst>
              <a:ext uri="{FF2B5EF4-FFF2-40B4-BE49-F238E27FC236}">
                <a16:creationId xmlns:a16="http://schemas.microsoft.com/office/drawing/2014/main" id="{8A4E0EB4-B11C-FC9B-7FF9-6FE190D866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29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30414" name="Rectangle 14">
            <a:extLst>
              <a:ext uri="{FF2B5EF4-FFF2-40B4-BE49-F238E27FC236}">
                <a16:creationId xmlns:a16="http://schemas.microsoft.com/office/drawing/2014/main" id="{9AAFBCED-09F4-10DB-46D7-7B2F39B465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81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30415" name="Rectangle 15">
            <a:extLst>
              <a:ext uri="{FF2B5EF4-FFF2-40B4-BE49-F238E27FC236}">
                <a16:creationId xmlns:a16="http://schemas.microsoft.com/office/drawing/2014/main" id="{789FBE6D-8AB5-51D9-787D-31AA33A922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3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30416" name="Rectangle 16">
            <a:extLst>
              <a:ext uri="{FF2B5EF4-FFF2-40B4-BE49-F238E27FC236}">
                <a16:creationId xmlns:a16="http://schemas.microsoft.com/office/drawing/2014/main" id="{3B6FC893-A86E-864C-2D1A-092DCDE42C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86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30417" name="Rectangle 17">
            <a:extLst>
              <a:ext uri="{FF2B5EF4-FFF2-40B4-BE49-F238E27FC236}">
                <a16:creationId xmlns:a16="http://schemas.microsoft.com/office/drawing/2014/main" id="{A34C2FB6-5D52-37F6-0E67-586B8DEB0F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38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30418" name="Rectangle 18">
            <a:extLst>
              <a:ext uri="{FF2B5EF4-FFF2-40B4-BE49-F238E27FC236}">
                <a16:creationId xmlns:a16="http://schemas.microsoft.com/office/drawing/2014/main" id="{69A180A1-7CBE-311C-5507-5BF4556376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1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30419" name="Rectangle 19">
            <a:extLst>
              <a:ext uri="{FF2B5EF4-FFF2-40B4-BE49-F238E27FC236}">
                <a16:creationId xmlns:a16="http://schemas.microsoft.com/office/drawing/2014/main" id="{5F938E6C-DF43-BDF0-B782-2BCD7A9D32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43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30420" name="Rectangle 20">
            <a:extLst>
              <a:ext uri="{FF2B5EF4-FFF2-40B4-BE49-F238E27FC236}">
                <a16:creationId xmlns:a16="http://schemas.microsoft.com/office/drawing/2014/main" id="{AE43CD16-ECB8-0D20-EBE2-29ED97EAAC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5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30421" name="Rectangle 21">
            <a:extLst>
              <a:ext uri="{FF2B5EF4-FFF2-40B4-BE49-F238E27FC236}">
                <a16:creationId xmlns:a16="http://schemas.microsoft.com/office/drawing/2014/main" id="{B7558230-5F48-EEDC-47E6-4692B454F28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48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30422" name="Rectangle 22">
            <a:extLst>
              <a:ext uri="{FF2B5EF4-FFF2-40B4-BE49-F238E27FC236}">
                <a16:creationId xmlns:a16="http://schemas.microsoft.com/office/drawing/2014/main" id="{886E237F-3963-367A-857B-9A5135D12BE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00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30423" name="Rectangle 23">
            <a:extLst>
              <a:ext uri="{FF2B5EF4-FFF2-40B4-BE49-F238E27FC236}">
                <a16:creationId xmlns:a16="http://schemas.microsoft.com/office/drawing/2014/main" id="{6AE546EB-2FF9-F06A-799F-CEA13FBD083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53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30424" name="Rectangle 24">
            <a:extLst>
              <a:ext uri="{FF2B5EF4-FFF2-40B4-BE49-F238E27FC236}">
                <a16:creationId xmlns:a16="http://schemas.microsoft.com/office/drawing/2014/main" id="{66375710-A7DA-D842-6876-1C3665B12E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05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30425" name="Rectangle 25">
            <a:extLst>
              <a:ext uri="{FF2B5EF4-FFF2-40B4-BE49-F238E27FC236}">
                <a16:creationId xmlns:a16="http://schemas.microsoft.com/office/drawing/2014/main" id="{DA495FFA-EA84-42C5-DA50-8035C7CBDF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30426" name="Rectangle 26">
            <a:extLst>
              <a:ext uri="{FF2B5EF4-FFF2-40B4-BE49-F238E27FC236}">
                <a16:creationId xmlns:a16="http://schemas.microsoft.com/office/drawing/2014/main" id="{B2621681-B505-A099-09B0-7ADADC31D88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10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30427" name="Rectangle 27">
            <a:extLst>
              <a:ext uri="{FF2B5EF4-FFF2-40B4-BE49-F238E27FC236}">
                <a16:creationId xmlns:a16="http://schemas.microsoft.com/office/drawing/2014/main" id="{CEA3B994-DE70-C315-C59F-085362207A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62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30428" name="Rectangle 28">
            <a:extLst>
              <a:ext uri="{FF2B5EF4-FFF2-40B4-BE49-F238E27FC236}">
                <a16:creationId xmlns:a16="http://schemas.microsoft.com/office/drawing/2014/main" id="{4636E268-C372-56D1-D187-3E0EDCCF52B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15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30429" name="Rectangle 29">
            <a:extLst>
              <a:ext uri="{FF2B5EF4-FFF2-40B4-BE49-F238E27FC236}">
                <a16:creationId xmlns:a16="http://schemas.microsoft.com/office/drawing/2014/main" id="{DA527134-A4C3-2E50-56F7-96CE7865A91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7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30430" name="Rectangle 30">
            <a:extLst>
              <a:ext uri="{FF2B5EF4-FFF2-40B4-BE49-F238E27FC236}">
                <a16:creationId xmlns:a16="http://schemas.microsoft.com/office/drawing/2014/main" id="{2B913CF3-D84F-7613-1897-62557AF41C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9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30431" name="Rectangle 31">
            <a:extLst>
              <a:ext uri="{FF2B5EF4-FFF2-40B4-BE49-F238E27FC236}">
                <a16:creationId xmlns:a16="http://schemas.microsoft.com/office/drawing/2014/main" id="{B196C9F2-4777-8D13-BC2C-0E0509EB1E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2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30432" name="Rectangle 32">
            <a:extLst>
              <a:ext uri="{FF2B5EF4-FFF2-40B4-BE49-F238E27FC236}">
                <a16:creationId xmlns:a16="http://schemas.microsoft.com/office/drawing/2014/main" id="{DC387E76-0AFE-07B2-6381-445B48081C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24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30433" name="Rectangle 33">
            <a:extLst>
              <a:ext uri="{FF2B5EF4-FFF2-40B4-BE49-F238E27FC236}">
                <a16:creationId xmlns:a16="http://schemas.microsoft.com/office/drawing/2014/main" id="{FFC9DECA-B585-1FF3-1F3A-EE4DBB225F2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77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30434" name="Rectangle 34">
            <a:extLst>
              <a:ext uri="{FF2B5EF4-FFF2-40B4-BE49-F238E27FC236}">
                <a16:creationId xmlns:a16="http://schemas.microsoft.com/office/drawing/2014/main" id="{51F43A1A-F91E-585D-8D86-BE40E47B5E8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29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30435" name="Rectangle 35">
            <a:extLst>
              <a:ext uri="{FF2B5EF4-FFF2-40B4-BE49-F238E27FC236}">
                <a16:creationId xmlns:a16="http://schemas.microsoft.com/office/drawing/2014/main" id="{AF43F4C0-A5B2-1021-2D95-26101A2FF1B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81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</p:spTree>
  </p:cSld>
  <p:clrMapOvr>
    <a:masterClrMapping/>
  </p:clrMapOvr>
  <p:transition advClick="0"/>
</p:sld>
</file>

<file path=ppt/slides/slide2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2450" name="Rectangle 2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AF749BCB-2B90-5429-6F53-3D228F8055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1143000"/>
            <a:ext cx="8302625" cy="31242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Тази къща</a:t>
            </a:r>
            <a:r>
              <a:rPr lang="es-ES" altLang="es-ES" sz="4400" dirty="0">
                <a:solidFill>
                  <a:srgbClr val="292929"/>
                </a:solidFill>
              </a:rPr>
              <a:t> …</a:t>
            </a:r>
          </a:p>
        </p:txBody>
      </p:sp>
      <p:sp>
        <p:nvSpPr>
          <p:cNvPr id="232451" name="Rectangle 3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9527841E-1680-DA80-574A-DFD22CD089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533400"/>
            <a:ext cx="8302625" cy="6096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endParaRPr lang="es-ES" altLang="es-ES" sz="4800">
              <a:solidFill>
                <a:srgbClr val="CC3300"/>
              </a:solidFill>
            </a:endParaRPr>
          </a:p>
        </p:txBody>
      </p:sp>
      <p:sp>
        <p:nvSpPr>
          <p:cNvPr id="232452" name="Rectangle 4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3AAD48C5-66EA-811C-91EF-9EF9327BCC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4267200"/>
            <a:ext cx="8302625" cy="20574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няма</a:t>
            </a:r>
            <a:r>
              <a:rPr lang="es-ES" altLang="es-ES" sz="4400" dirty="0">
                <a:solidFill>
                  <a:srgbClr val="292929"/>
                </a:solidFill>
              </a:rPr>
              <a:t>    </a:t>
            </a:r>
            <a:r>
              <a:rPr lang="bg-BG" altLang="es-ES" sz="4400" dirty="0">
                <a:solidFill>
                  <a:srgbClr val="292929"/>
                </a:solidFill>
              </a:rPr>
              <a:t>къща</a:t>
            </a:r>
            <a:r>
              <a:rPr lang="es-ES" altLang="es-ES" sz="4400" dirty="0">
                <a:solidFill>
                  <a:srgbClr val="292929"/>
                </a:solidFill>
              </a:rPr>
              <a:t>    </a:t>
            </a:r>
            <a:r>
              <a:rPr lang="bg-BG" altLang="es-ES" sz="4400" dirty="0">
                <a:solidFill>
                  <a:srgbClr val="292929"/>
                </a:solidFill>
              </a:rPr>
              <a:t>врата</a:t>
            </a:r>
            <a:endParaRPr lang="es-ES" altLang="es-ES" sz="4400" dirty="0">
              <a:solidFill>
                <a:srgbClr val="292929"/>
              </a:solidFill>
            </a:endParaRPr>
          </a:p>
        </p:txBody>
      </p:sp>
      <p:sp>
        <p:nvSpPr>
          <p:cNvPr id="232453" name="Rectangle 5">
            <a:hlinkClick r:id="" action="ppaction://hlinkshowjump?jump=nextslide">
              <a:snd r:embed="rId3" name="arrow.wav"/>
            </a:hlinkClick>
            <a:extLst>
              <a:ext uri="{FF2B5EF4-FFF2-40B4-BE49-F238E27FC236}">
                <a16:creationId xmlns:a16="http://schemas.microsoft.com/office/drawing/2014/main" id="{4523B238-69D8-410C-528E-3CB132C2CC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52600" y="4953000"/>
            <a:ext cx="1524000" cy="762000"/>
          </a:xfrm>
          <a:prstGeom prst="rect">
            <a:avLst/>
          </a:prstGeom>
          <a:solidFill>
            <a:schemeClr val="accent1">
              <a:alpha val="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32454" name="Rectangle 6">
            <a:extLst>
              <a:ext uri="{FF2B5EF4-FFF2-40B4-BE49-F238E27FC236}">
                <a16:creationId xmlns:a16="http://schemas.microsoft.com/office/drawing/2014/main" id="{964531C7-2D4A-7FAA-DA31-25CBD561DD0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62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32455" name="Rectangle 7">
            <a:extLst>
              <a:ext uri="{FF2B5EF4-FFF2-40B4-BE49-F238E27FC236}">
                <a16:creationId xmlns:a16="http://schemas.microsoft.com/office/drawing/2014/main" id="{DC444473-5A5C-D707-A6BD-278A06B375F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14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32456" name="Rectangle 8">
            <a:extLst>
              <a:ext uri="{FF2B5EF4-FFF2-40B4-BE49-F238E27FC236}">
                <a16:creationId xmlns:a16="http://schemas.microsoft.com/office/drawing/2014/main" id="{7E0C7ABD-4B0B-9829-BDC9-97036E6847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67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32457" name="Rectangle 9">
            <a:extLst>
              <a:ext uri="{FF2B5EF4-FFF2-40B4-BE49-F238E27FC236}">
                <a16:creationId xmlns:a16="http://schemas.microsoft.com/office/drawing/2014/main" id="{7D1951D3-08E0-E0D6-44CE-7A26D4B11C7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9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32458" name="Rectangle 10">
            <a:extLst>
              <a:ext uri="{FF2B5EF4-FFF2-40B4-BE49-F238E27FC236}">
                <a16:creationId xmlns:a16="http://schemas.microsoft.com/office/drawing/2014/main" id="{FC87EF4B-E4B7-05CF-E805-8FC2F5664A5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32459" name="Rectangle 11">
            <a:extLst>
              <a:ext uri="{FF2B5EF4-FFF2-40B4-BE49-F238E27FC236}">
                <a16:creationId xmlns:a16="http://schemas.microsoft.com/office/drawing/2014/main" id="{94A75931-9034-7A44-EBEA-53002F31D01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4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32460" name="Rectangle 12">
            <a:extLst>
              <a:ext uri="{FF2B5EF4-FFF2-40B4-BE49-F238E27FC236}">
                <a16:creationId xmlns:a16="http://schemas.microsoft.com/office/drawing/2014/main" id="{1763044F-F92C-3B22-21A3-80C2B67F89B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76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32461" name="Rectangle 13">
            <a:extLst>
              <a:ext uri="{FF2B5EF4-FFF2-40B4-BE49-F238E27FC236}">
                <a16:creationId xmlns:a16="http://schemas.microsoft.com/office/drawing/2014/main" id="{7E05F37A-897C-55D7-36CC-6AB15E8B6F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29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32462" name="Rectangle 14">
            <a:extLst>
              <a:ext uri="{FF2B5EF4-FFF2-40B4-BE49-F238E27FC236}">
                <a16:creationId xmlns:a16="http://schemas.microsoft.com/office/drawing/2014/main" id="{4592EE6A-B948-1D47-9538-69883147A8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81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32463" name="Rectangle 15">
            <a:extLst>
              <a:ext uri="{FF2B5EF4-FFF2-40B4-BE49-F238E27FC236}">
                <a16:creationId xmlns:a16="http://schemas.microsoft.com/office/drawing/2014/main" id="{D014D265-C265-A3AF-6AF7-3923DC4FB99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3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32464" name="Rectangle 16">
            <a:extLst>
              <a:ext uri="{FF2B5EF4-FFF2-40B4-BE49-F238E27FC236}">
                <a16:creationId xmlns:a16="http://schemas.microsoft.com/office/drawing/2014/main" id="{87934DE5-51BD-A7EA-571D-A2276D9936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86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32465" name="Rectangle 17">
            <a:extLst>
              <a:ext uri="{FF2B5EF4-FFF2-40B4-BE49-F238E27FC236}">
                <a16:creationId xmlns:a16="http://schemas.microsoft.com/office/drawing/2014/main" id="{7F69074C-89F9-3519-8EED-069AA03FBC6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38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32466" name="Rectangle 18">
            <a:extLst>
              <a:ext uri="{FF2B5EF4-FFF2-40B4-BE49-F238E27FC236}">
                <a16:creationId xmlns:a16="http://schemas.microsoft.com/office/drawing/2014/main" id="{36E7925D-FD1A-8895-B866-3902206F8B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1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32467" name="Rectangle 19">
            <a:extLst>
              <a:ext uri="{FF2B5EF4-FFF2-40B4-BE49-F238E27FC236}">
                <a16:creationId xmlns:a16="http://schemas.microsoft.com/office/drawing/2014/main" id="{D970E580-F84B-AE5A-D69F-9490FDDD45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43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32468" name="Rectangle 20">
            <a:extLst>
              <a:ext uri="{FF2B5EF4-FFF2-40B4-BE49-F238E27FC236}">
                <a16:creationId xmlns:a16="http://schemas.microsoft.com/office/drawing/2014/main" id="{34CC23D1-0144-F85D-5D69-590AFF9093F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5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32469" name="Rectangle 21">
            <a:extLst>
              <a:ext uri="{FF2B5EF4-FFF2-40B4-BE49-F238E27FC236}">
                <a16:creationId xmlns:a16="http://schemas.microsoft.com/office/drawing/2014/main" id="{73B97794-C996-A18C-DE91-13F1685E0F3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48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32470" name="Rectangle 22">
            <a:extLst>
              <a:ext uri="{FF2B5EF4-FFF2-40B4-BE49-F238E27FC236}">
                <a16:creationId xmlns:a16="http://schemas.microsoft.com/office/drawing/2014/main" id="{97F299AD-AB22-A285-8F9C-80A35306E5D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00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32471" name="Rectangle 23">
            <a:extLst>
              <a:ext uri="{FF2B5EF4-FFF2-40B4-BE49-F238E27FC236}">
                <a16:creationId xmlns:a16="http://schemas.microsoft.com/office/drawing/2014/main" id="{529C1A8A-1FB5-2B14-39CC-ECDBDA57DC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53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32472" name="Rectangle 24">
            <a:extLst>
              <a:ext uri="{FF2B5EF4-FFF2-40B4-BE49-F238E27FC236}">
                <a16:creationId xmlns:a16="http://schemas.microsoft.com/office/drawing/2014/main" id="{E7A8F703-FA29-40F1-4123-7C5A05B8B8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05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32473" name="Rectangle 25">
            <a:extLst>
              <a:ext uri="{FF2B5EF4-FFF2-40B4-BE49-F238E27FC236}">
                <a16:creationId xmlns:a16="http://schemas.microsoft.com/office/drawing/2014/main" id="{F48B42A0-76A4-CBFA-D4DD-AC2CE939BBA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32474" name="Rectangle 26">
            <a:extLst>
              <a:ext uri="{FF2B5EF4-FFF2-40B4-BE49-F238E27FC236}">
                <a16:creationId xmlns:a16="http://schemas.microsoft.com/office/drawing/2014/main" id="{2967C65D-3D2B-6B0C-E759-A89FB7CF5A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10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32475" name="Rectangle 27">
            <a:extLst>
              <a:ext uri="{FF2B5EF4-FFF2-40B4-BE49-F238E27FC236}">
                <a16:creationId xmlns:a16="http://schemas.microsoft.com/office/drawing/2014/main" id="{D45A5878-702D-2395-0307-95850EB83D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62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32476" name="Rectangle 28">
            <a:extLst>
              <a:ext uri="{FF2B5EF4-FFF2-40B4-BE49-F238E27FC236}">
                <a16:creationId xmlns:a16="http://schemas.microsoft.com/office/drawing/2014/main" id="{223F2072-2E5B-8876-D432-3B6C751A335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15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32477" name="Rectangle 29">
            <a:extLst>
              <a:ext uri="{FF2B5EF4-FFF2-40B4-BE49-F238E27FC236}">
                <a16:creationId xmlns:a16="http://schemas.microsoft.com/office/drawing/2014/main" id="{9E61483A-AD63-F85E-863B-94C48F751FF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7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32478" name="Rectangle 30">
            <a:extLst>
              <a:ext uri="{FF2B5EF4-FFF2-40B4-BE49-F238E27FC236}">
                <a16:creationId xmlns:a16="http://schemas.microsoft.com/office/drawing/2014/main" id="{5B385481-8B48-CC63-7C16-7706B831513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9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32479" name="Rectangle 31">
            <a:extLst>
              <a:ext uri="{FF2B5EF4-FFF2-40B4-BE49-F238E27FC236}">
                <a16:creationId xmlns:a16="http://schemas.microsoft.com/office/drawing/2014/main" id="{A62EDBF9-2929-FF55-E69E-9C0B8BF235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2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32480" name="Rectangle 32">
            <a:extLst>
              <a:ext uri="{FF2B5EF4-FFF2-40B4-BE49-F238E27FC236}">
                <a16:creationId xmlns:a16="http://schemas.microsoft.com/office/drawing/2014/main" id="{B79FCF8B-CD10-EE48-D632-32C82EBF8B1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24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32481" name="Rectangle 33">
            <a:extLst>
              <a:ext uri="{FF2B5EF4-FFF2-40B4-BE49-F238E27FC236}">
                <a16:creationId xmlns:a16="http://schemas.microsoft.com/office/drawing/2014/main" id="{C3B7901E-066F-C406-6E71-6F38B5E7A5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77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32482" name="Rectangle 34">
            <a:extLst>
              <a:ext uri="{FF2B5EF4-FFF2-40B4-BE49-F238E27FC236}">
                <a16:creationId xmlns:a16="http://schemas.microsoft.com/office/drawing/2014/main" id="{17A23A96-E48F-1705-BB14-03D6D4D28F4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29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32483" name="Rectangle 35">
            <a:extLst>
              <a:ext uri="{FF2B5EF4-FFF2-40B4-BE49-F238E27FC236}">
                <a16:creationId xmlns:a16="http://schemas.microsoft.com/office/drawing/2014/main" id="{1AA18F55-F36B-BA00-E847-435EBEBEA9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81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</p:spTree>
  </p:cSld>
  <p:clrMapOvr>
    <a:masterClrMapping/>
  </p:clrMapOvr>
  <p:transition advClick="0"/>
</p:sld>
</file>

<file path=ppt/slides/slide2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3474" name="Rectangle 2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9F9BAEF0-4DC9-EFDD-8285-43F1580FBC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1143000"/>
            <a:ext cx="8302625" cy="31242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Тази къща няма</a:t>
            </a:r>
            <a:r>
              <a:rPr lang="es-ES" altLang="es-ES" sz="4400" dirty="0">
                <a:solidFill>
                  <a:srgbClr val="292929"/>
                </a:solidFill>
              </a:rPr>
              <a:t> …</a:t>
            </a:r>
          </a:p>
        </p:txBody>
      </p:sp>
      <p:sp>
        <p:nvSpPr>
          <p:cNvPr id="233475" name="Rectangle 3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A2F65F73-F6F0-BB5F-0CE8-AF8D51B94D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533400"/>
            <a:ext cx="8302625" cy="6096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endParaRPr lang="es-ES" altLang="es-ES" sz="4800">
              <a:solidFill>
                <a:srgbClr val="CC3300"/>
              </a:solidFill>
            </a:endParaRPr>
          </a:p>
        </p:txBody>
      </p:sp>
      <p:sp>
        <p:nvSpPr>
          <p:cNvPr id="233476" name="Rectangle 4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7DCAD551-147C-1566-0D22-A5521B3073C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4267200"/>
            <a:ext cx="8302625" cy="20574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няма</a:t>
            </a:r>
            <a:r>
              <a:rPr lang="es-ES" altLang="es-ES" sz="4400" dirty="0">
                <a:solidFill>
                  <a:srgbClr val="292929"/>
                </a:solidFill>
              </a:rPr>
              <a:t>    </a:t>
            </a:r>
            <a:r>
              <a:rPr lang="bg-BG" altLang="es-ES" sz="4400" dirty="0">
                <a:solidFill>
                  <a:srgbClr val="292929"/>
                </a:solidFill>
              </a:rPr>
              <a:t>къща</a:t>
            </a:r>
            <a:r>
              <a:rPr lang="es-ES" altLang="es-ES" sz="4400" dirty="0">
                <a:solidFill>
                  <a:srgbClr val="292929"/>
                </a:solidFill>
              </a:rPr>
              <a:t>    </a:t>
            </a:r>
            <a:r>
              <a:rPr lang="bg-BG" altLang="es-ES" sz="4400" dirty="0">
                <a:solidFill>
                  <a:srgbClr val="292929"/>
                </a:solidFill>
              </a:rPr>
              <a:t>врата</a:t>
            </a:r>
            <a:endParaRPr lang="es-ES" altLang="es-ES" sz="4400" dirty="0">
              <a:solidFill>
                <a:srgbClr val="292929"/>
              </a:solidFill>
            </a:endParaRPr>
          </a:p>
        </p:txBody>
      </p:sp>
      <p:sp>
        <p:nvSpPr>
          <p:cNvPr id="233477" name="Rectangle 5">
            <a:hlinkClick r:id="" action="ppaction://hlinkshowjump?jump=nextslide">
              <a:snd r:embed="rId3" name="arrow.wav"/>
            </a:hlinkClick>
            <a:extLst>
              <a:ext uri="{FF2B5EF4-FFF2-40B4-BE49-F238E27FC236}">
                <a16:creationId xmlns:a16="http://schemas.microsoft.com/office/drawing/2014/main" id="{D8A03E6C-DC0C-123A-571F-05AC8BCF1DB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62600" y="4953000"/>
            <a:ext cx="1905000" cy="762000"/>
          </a:xfrm>
          <a:prstGeom prst="rect">
            <a:avLst/>
          </a:prstGeom>
          <a:solidFill>
            <a:schemeClr val="accent1">
              <a:alpha val="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33478" name="Rectangle 6">
            <a:extLst>
              <a:ext uri="{FF2B5EF4-FFF2-40B4-BE49-F238E27FC236}">
                <a16:creationId xmlns:a16="http://schemas.microsoft.com/office/drawing/2014/main" id="{94C1FDFD-2975-87E7-6683-D4EF48AD4AF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62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33479" name="Rectangle 7">
            <a:extLst>
              <a:ext uri="{FF2B5EF4-FFF2-40B4-BE49-F238E27FC236}">
                <a16:creationId xmlns:a16="http://schemas.microsoft.com/office/drawing/2014/main" id="{DDBA2EC9-648A-D91C-0C28-FD6E198B9E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14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33480" name="Rectangle 8">
            <a:extLst>
              <a:ext uri="{FF2B5EF4-FFF2-40B4-BE49-F238E27FC236}">
                <a16:creationId xmlns:a16="http://schemas.microsoft.com/office/drawing/2014/main" id="{B2AE6768-9AB6-C9DC-6D18-701B5381D59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67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33481" name="Rectangle 9">
            <a:extLst>
              <a:ext uri="{FF2B5EF4-FFF2-40B4-BE49-F238E27FC236}">
                <a16:creationId xmlns:a16="http://schemas.microsoft.com/office/drawing/2014/main" id="{98DA73D1-3E68-CC41-8787-1A42FEB7997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9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33482" name="Rectangle 10">
            <a:extLst>
              <a:ext uri="{FF2B5EF4-FFF2-40B4-BE49-F238E27FC236}">
                <a16:creationId xmlns:a16="http://schemas.microsoft.com/office/drawing/2014/main" id="{A7C8FCCB-8B9E-8903-C3A9-E085DCC8C61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33483" name="Rectangle 11">
            <a:extLst>
              <a:ext uri="{FF2B5EF4-FFF2-40B4-BE49-F238E27FC236}">
                <a16:creationId xmlns:a16="http://schemas.microsoft.com/office/drawing/2014/main" id="{69AEC3E5-57E7-BDCD-343B-BD337748683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4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33484" name="Rectangle 12">
            <a:extLst>
              <a:ext uri="{FF2B5EF4-FFF2-40B4-BE49-F238E27FC236}">
                <a16:creationId xmlns:a16="http://schemas.microsoft.com/office/drawing/2014/main" id="{8EC63321-FC0A-1635-8FB4-F1743E53F1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76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33485" name="Rectangle 13">
            <a:extLst>
              <a:ext uri="{FF2B5EF4-FFF2-40B4-BE49-F238E27FC236}">
                <a16:creationId xmlns:a16="http://schemas.microsoft.com/office/drawing/2014/main" id="{F1EA92D7-7D61-C046-1D68-109F030A4D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29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33486" name="Rectangle 14">
            <a:extLst>
              <a:ext uri="{FF2B5EF4-FFF2-40B4-BE49-F238E27FC236}">
                <a16:creationId xmlns:a16="http://schemas.microsoft.com/office/drawing/2014/main" id="{7F03C8DA-54A7-7A79-69EE-926671A56F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81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33487" name="Rectangle 15">
            <a:extLst>
              <a:ext uri="{FF2B5EF4-FFF2-40B4-BE49-F238E27FC236}">
                <a16:creationId xmlns:a16="http://schemas.microsoft.com/office/drawing/2014/main" id="{822F9D60-AF96-8920-FCF4-1C19B4523F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3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33488" name="Rectangle 16">
            <a:extLst>
              <a:ext uri="{FF2B5EF4-FFF2-40B4-BE49-F238E27FC236}">
                <a16:creationId xmlns:a16="http://schemas.microsoft.com/office/drawing/2014/main" id="{6076D98F-C91F-DA33-3DE2-0873FC7A26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86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33489" name="Rectangle 17">
            <a:extLst>
              <a:ext uri="{FF2B5EF4-FFF2-40B4-BE49-F238E27FC236}">
                <a16:creationId xmlns:a16="http://schemas.microsoft.com/office/drawing/2014/main" id="{317BB5E4-4A5F-1F62-1C5B-153539E4342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38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33490" name="Rectangle 18">
            <a:extLst>
              <a:ext uri="{FF2B5EF4-FFF2-40B4-BE49-F238E27FC236}">
                <a16:creationId xmlns:a16="http://schemas.microsoft.com/office/drawing/2014/main" id="{FEB4137D-AF1A-0DDC-74F4-18DC18C6E5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1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33491" name="Rectangle 19">
            <a:extLst>
              <a:ext uri="{FF2B5EF4-FFF2-40B4-BE49-F238E27FC236}">
                <a16:creationId xmlns:a16="http://schemas.microsoft.com/office/drawing/2014/main" id="{8586C020-635E-2E9B-1C2B-4EAE37E178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43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33492" name="Rectangle 20">
            <a:extLst>
              <a:ext uri="{FF2B5EF4-FFF2-40B4-BE49-F238E27FC236}">
                <a16:creationId xmlns:a16="http://schemas.microsoft.com/office/drawing/2014/main" id="{CCA92328-3AD1-DA35-AC78-95053E8A70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5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33493" name="Rectangle 21">
            <a:extLst>
              <a:ext uri="{FF2B5EF4-FFF2-40B4-BE49-F238E27FC236}">
                <a16:creationId xmlns:a16="http://schemas.microsoft.com/office/drawing/2014/main" id="{2258127A-26D1-4A3F-B09A-48E4640D28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48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33494" name="Rectangle 22">
            <a:extLst>
              <a:ext uri="{FF2B5EF4-FFF2-40B4-BE49-F238E27FC236}">
                <a16:creationId xmlns:a16="http://schemas.microsoft.com/office/drawing/2014/main" id="{2D3FF1E6-CCD2-BF7E-884E-67988CB364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00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33495" name="Rectangle 23">
            <a:extLst>
              <a:ext uri="{FF2B5EF4-FFF2-40B4-BE49-F238E27FC236}">
                <a16:creationId xmlns:a16="http://schemas.microsoft.com/office/drawing/2014/main" id="{709E1889-C859-64D2-5128-A57416F38E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53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33496" name="Rectangle 24">
            <a:extLst>
              <a:ext uri="{FF2B5EF4-FFF2-40B4-BE49-F238E27FC236}">
                <a16:creationId xmlns:a16="http://schemas.microsoft.com/office/drawing/2014/main" id="{C7466EE1-7A60-E6D8-394D-074FC60D65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05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33497" name="Rectangle 25">
            <a:extLst>
              <a:ext uri="{FF2B5EF4-FFF2-40B4-BE49-F238E27FC236}">
                <a16:creationId xmlns:a16="http://schemas.microsoft.com/office/drawing/2014/main" id="{60791AF7-D1F5-D6A8-0517-7B01A11286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33498" name="Rectangle 26">
            <a:extLst>
              <a:ext uri="{FF2B5EF4-FFF2-40B4-BE49-F238E27FC236}">
                <a16:creationId xmlns:a16="http://schemas.microsoft.com/office/drawing/2014/main" id="{AD7184F3-ECE9-AE18-B17E-6A16204DA7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10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33499" name="Rectangle 27">
            <a:extLst>
              <a:ext uri="{FF2B5EF4-FFF2-40B4-BE49-F238E27FC236}">
                <a16:creationId xmlns:a16="http://schemas.microsoft.com/office/drawing/2014/main" id="{51D33E84-EC23-59CA-BB71-CD9C256B01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62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33500" name="Rectangle 28">
            <a:extLst>
              <a:ext uri="{FF2B5EF4-FFF2-40B4-BE49-F238E27FC236}">
                <a16:creationId xmlns:a16="http://schemas.microsoft.com/office/drawing/2014/main" id="{62250447-BCA3-5A02-2368-EFAF34345B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15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33501" name="Rectangle 29">
            <a:extLst>
              <a:ext uri="{FF2B5EF4-FFF2-40B4-BE49-F238E27FC236}">
                <a16:creationId xmlns:a16="http://schemas.microsoft.com/office/drawing/2014/main" id="{B07FB01C-64DC-4738-5B42-A2A8B024933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7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33502" name="Rectangle 30">
            <a:extLst>
              <a:ext uri="{FF2B5EF4-FFF2-40B4-BE49-F238E27FC236}">
                <a16:creationId xmlns:a16="http://schemas.microsoft.com/office/drawing/2014/main" id="{320DB6AA-1583-CF6D-8704-E1ADAA45DD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9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33503" name="Rectangle 31">
            <a:extLst>
              <a:ext uri="{FF2B5EF4-FFF2-40B4-BE49-F238E27FC236}">
                <a16:creationId xmlns:a16="http://schemas.microsoft.com/office/drawing/2014/main" id="{E343220C-46CA-ED5B-D599-3D06A702486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2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33504" name="Rectangle 32">
            <a:extLst>
              <a:ext uri="{FF2B5EF4-FFF2-40B4-BE49-F238E27FC236}">
                <a16:creationId xmlns:a16="http://schemas.microsoft.com/office/drawing/2014/main" id="{96196198-2567-EF7B-C1AD-10F1FD1E711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24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33505" name="Rectangle 33">
            <a:extLst>
              <a:ext uri="{FF2B5EF4-FFF2-40B4-BE49-F238E27FC236}">
                <a16:creationId xmlns:a16="http://schemas.microsoft.com/office/drawing/2014/main" id="{6B471CF5-FEC4-3DD1-3BDA-1C72BB4275A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77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33506" name="Rectangle 34">
            <a:extLst>
              <a:ext uri="{FF2B5EF4-FFF2-40B4-BE49-F238E27FC236}">
                <a16:creationId xmlns:a16="http://schemas.microsoft.com/office/drawing/2014/main" id="{08A8A47F-0D6A-6536-D806-59BABF197C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29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33507" name="Rectangle 35">
            <a:extLst>
              <a:ext uri="{FF2B5EF4-FFF2-40B4-BE49-F238E27FC236}">
                <a16:creationId xmlns:a16="http://schemas.microsoft.com/office/drawing/2014/main" id="{848593F6-ECD7-E85E-0448-DCBCFA3D67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81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</p:spTree>
  </p:cSld>
  <p:clrMapOvr>
    <a:masterClrMapping/>
  </p:clrMapOvr>
  <p:transition advClick="0"/>
</p:sld>
</file>

<file path=ppt/slides/slide2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4498" name="Rectangle 2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7B7C6241-D5CA-7304-C52E-522E9B376B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1143000"/>
            <a:ext cx="8302625" cy="31242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Тази къща няма врата</a:t>
            </a:r>
            <a:r>
              <a:rPr lang="es-ES" altLang="es-ES" sz="4400" dirty="0">
                <a:solidFill>
                  <a:srgbClr val="292929"/>
                </a:solidFill>
              </a:rPr>
              <a:t>.</a:t>
            </a:r>
          </a:p>
        </p:txBody>
      </p:sp>
      <p:sp>
        <p:nvSpPr>
          <p:cNvPr id="234499" name="Rectangle 3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695A4C10-2077-480B-01E3-B8342AAA2F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533400"/>
            <a:ext cx="8302625" cy="6096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endParaRPr lang="es-ES" altLang="es-ES" sz="4800">
              <a:solidFill>
                <a:srgbClr val="CC3300"/>
              </a:solidFill>
            </a:endParaRPr>
          </a:p>
        </p:txBody>
      </p:sp>
      <p:sp>
        <p:nvSpPr>
          <p:cNvPr id="234500" name="Rectangle 4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FC8E5EF9-042E-B8B3-6129-F0082053518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4267200"/>
            <a:ext cx="8302625" cy="20574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endParaRPr lang="es-ES" altLang="es-ES" sz="4400">
              <a:solidFill>
                <a:srgbClr val="292929"/>
              </a:solidFill>
            </a:endParaRPr>
          </a:p>
        </p:txBody>
      </p:sp>
      <p:sp>
        <p:nvSpPr>
          <p:cNvPr id="234501" name="Rectangle 6">
            <a:extLst>
              <a:ext uri="{FF2B5EF4-FFF2-40B4-BE49-F238E27FC236}">
                <a16:creationId xmlns:a16="http://schemas.microsoft.com/office/drawing/2014/main" id="{930E23FE-9B2D-652E-1B4A-C5FADCB6619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62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34502" name="Rectangle 7">
            <a:extLst>
              <a:ext uri="{FF2B5EF4-FFF2-40B4-BE49-F238E27FC236}">
                <a16:creationId xmlns:a16="http://schemas.microsoft.com/office/drawing/2014/main" id="{685A5265-9594-0665-A149-92EDF6316A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14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34503" name="Rectangle 8">
            <a:extLst>
              <a:ext uri="{FF2B5EF4-FFF2-40B4-BE49-F238E27FC236}">
                <a16:creationId xmlns:a16="http://schemas.microsoft.com/office/drawing/2014/main" id="{D35A7A03-B76C-1AA1-3116-0BDE9FBFDC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67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34504" name="Rectangle 9">
            <a:extLst>
              <a:ext uri="{FF2B5EF4-FFF2-40B4-BE49-F238E27FC236}">
                <a16:creationId xmlns:a16="http://schemas.microsoft.com/office/drawing/2014/main" id="{6B2EC2CD-7C1A-F9CE-A48C-56335477D6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9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34505" name="Rectangle 10">
            <a:extLst>
              <a:ext uri="{FF2B5EF4-FFF2-40B4-BE49-F238E27FC236}">
                <a16:creationId xmlns:a16="http://schemas.microsoft.com/office/drawing/2014/main" id="{A76C91DA-130B-DB75-0D5F-056B98C6E7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34506" name="Rectangle 11">
            <a:extLst>
              <a:ext uri="{FF2B5EF4-FFF2-40B4-BE49-F238E27FC236}">
                <a16:creationId xmlns:a16="http://schemas.microsoft.com/office/drawing/2014/main" id="{30E569CE-A484-FFB2-5C7C-F87E520148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4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34507" name="Rectangle 12">
            <a:extLst>
              <a:ext uri="{FF2B5EF4-FFF2-40B4-BE49-F238E27FC236}">
                <a16:creationId xmlns:a16="http://schemas.microsoft.com/office/drawing/2014/main" id="{70CD795A-B356-4A40-AEFD-1AC45603AC4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76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34508" name="Rectangle 13">
            <a:extLst>
              <a:ext uri="{FF2B5EF4-FFF2-40B4-BE49-F238E27FC236}">
                <a16:creationId xmlns:a16="http://schemas.microsoft.com/office/drawing/2014/main" id="{092FF3AB-F221-5831-4231-EB36EEB34A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29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34509" name="Rectangle 14">
            <a:extLst>
              <a:ext uri="{FF2B5EF4-FFF2-40B4-BE49-F238E27FC236}">
                <a16:creationId xmlns:a16="http://schemas.microsoft.com/office/drawing/2014/main" id="{4A4597D5-FC08-6CF7-E16F-21E2D5F267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81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34510" name="Rectangle 15">
            <a:extLst>
              <a:ext uri="{FF2B5EF4-FFF2-40B4-BE49-F238E27FC236}">
                <a16:creationId xmlns:a16="http://schemas.microsoft.com/office/drawing/2014/main" id="{809DCD37-355A-1D6B-38AB-4BBE5720FEE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3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34511" name="Rectangle 16">
            <a:extLst>
              <a:ext uri="{FF2B5EF4-FFF2-40B4-BE49-F238E27FC236}">
                <a16:creationId xmlns:a16="http://schemas.microsoft.com/office/drawing/2014/main" id="{8BFDFF22-0C4B-F1B8-8127-4779B3C776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86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34512" name="Rectangle 17">
            <a:extLst>
              <a:ext uri="{FF2B5EF4-FFF2-40B4-BE49-F238E27FC236}">
                <a16:creationId xmlns:a16="http://schemas.microsoft.com/office/drawing/2014/main" id="{5A53651D-A7B0-A403-48C3-F80321CE30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38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34513" name="Rectangle 18">
            <a:extLst>
              <a:ext uri="{FF2B5EF4-FFF2-40B4-BE49-F238E27FC236}">
                <a16:creationId xmlns:a16="http://schemas.microsoft.com/office/drawing/2014/main" id="{54486A38-3383-DC0A-880A-505CA73FB8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1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34514" name="Rectangle 19">
            <a:extLst>
              <a:ext uri="{FF2B5EF4-FFF2-40B4-BE49-F238E27FC236}">
                <a16:creationId xmlns:a16="http://schemas.microsoft.com/office/drawing/2014/main" id="{0FD8EA49-25A5-28CD-B07D-C0D3905BA5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43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34515" name="Rectangle 20">
            <a:extLst>
              <a:ext uri="{FF2B5EF4-FFF2-40B4-BE49-F238E27FC236}">
                <a16:creationId xmlns:a16="http://schemas.microsoft.com/office/drawing/2014/main" id="{C1861A54-3580-1738-56F8-BBB7F292D2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5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34516" name="Rectangle 21">
            <a:extLst>
              <a:ext uri="{FF2B5EF4-FFF2-40B4-BE49-F238E27FC236}">
                <a16:creationId xmlns:a16="http://schemas.microsoft.com/office/drawing/2014/main" id="{4BB7C49F-EFCD-155E-C62B-23EA1D9CBC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48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34517" name="Rectangle 22">
            <a:extLst>
              <a:ext uri="{FF2B5EF4-FFF2-40B4-BE49-F238E27FC236}">
                <a16:creationId xmlns:a16="http://schemas.microsoft.com/office/drawing/2014/main" id="{38FC547D-945E-7F8A-2B50-6BC344443E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00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34518" name="Rectangle 23">
            <a:extLst>
              <a:ext uri="{FF2B5EF4-FFF2-40B4-BE49-F238E27FC236}">
                <a16:creationId xmlns:a16="http://schemas.microsoft.com/office/drawing/2014/main" id="{540BADD7-C62E-4161-214B-D759842667E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53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34519" name="Rectangle 24">
            <a:extLst>
              <a:ext uri="{FF2B5EF4-FFF2-40B4-BE49-F238E27FC236}">
                <a16:creationId xmlns:a16="http://schemas.microsoft.com/office/drawing/2014/main" id="{1C7F3024-761A-3FF9-BCBD-F0A083D8BE5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05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34520" name="Rectangle 25">
            <a:extLst>
              <a:ext uri="{FF2B5EF4-FFF2-40B4-BE49-F238E27FC236}">
                <a16:creationId xmlns:a16="http://schemas.microsoft.com/office/drawing/2014/main" id="{4D63BCBF-596B-9523-B3FC-A3AA387503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34521" name="Rectangle 26">
            <a:extLst>
              <a:ext uri="{FF2B5EF4-FFF2-40B4-BE49-F238E27FC236}">
                <a16:creationId xmlns:a16="http://schemas.microsoft.com/office/drawing/2014/main" id="{2B0D5FF1-46CE-598E-EDD9-B8A00A21AB6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10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34522" name="Rectangle 27">
            <a:extLst>
              <a:ext uri="{FF2B5EF4-FFF2-40B4-BE49-F238E27FC236}">
                <a16:creationId xmlns:a16="http://schemas.microsoft.com/office/drawing/2014/main" id="{1C3AA727-B0E2-4006-1BCE-661A408D54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62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34523" name="Rectangle 28">
            <a:extLst>
              <a:ext uri="{FF2B5EF4-FFF2-40B4-BE49-F238E27FC236}">
                <a16:creationId xmlns:a16="http://schemas.microsoft.com/office/drawing/2014/main" id="{3471A647-BF4F-159C-4F39-73F1B3227D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15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34524" name="Rectangle 29">
            <a:extLst>
              <a:ext uri="{FF2B5EF4-FFF2-40B4-BE49-F238E27FC236}">
                <a16:creationId xmlns:a16="http://schemas.microsoft.com/office/drawing/2014/main" id="{7D66AE71-F7A8-31D6-47DC-986B1E41EE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7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34525" name="Rectangle 30">
            <a:extLst>
              <a:ext uri="{FF2B5EF4-FFF2-40B4-BE49-F238E27FC236}">
                <a16:creationId xmlns:a16="http://schemas.microsoft.com/office/drawing/2014/main" id="{3976ACA9-23C7-ADF7-9CAD-A207A0ED90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9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34526" name="Rectangle 31">
            <a:extLst>
              <a:ext uri="{FF2B5EF4-FFF2-40B4-BE49-F238E27FC236}">
                <a16:creationId xmlns:a16="http://schemas.microsoft.com/office/drawing/2014/main" id="{3791AEF1-117B-261A-59EC-0EBDDBCAE8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2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34527" name="Rectangle 32">
            <a:extLst>
              <a:ext uri="{FF2B5EF4-FFF2-40B4-BE49-F238E27FC236}">
                <a16:creationId xmlns:a16="http://schemas.microsoft.com/office/drawing/2014/main" id="{60B317A0-2F5B-B3CE-C250-396D7080A9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24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34528" name="Rectangle 33">
            <a:extLst>
              <a:ext uri="{FF2B5EF4-FFF2-40B4-BE49-F238E27FC236}">
                <a16:creationId xmlns:a16="http://schemas.microsoft.com/office/drawing/2014/main" id="{C284A473-87FB-E4FE-76B0-16AD10E7CA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77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34529" name="Rectangle 34">
            <a:extLst>
              <a:ext uri="{FF2B5EF4-FFF2-40B4-BE49-F238E27FC236}">
                <a16:creationId xmlns:a16="http://schemas.microsoft.com/office/drawing/2014/main" id="{C577E24D-6160-ED38-AEB5-E72DAF7975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29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34530" name="Rectangle 35">
            <a:extLst>
              <a:ext uri="{FF2B5EF4-FFF2-40B4-BE49-F238E27FC236}">
                <a16:creationId xmlns:a16="http://schemas.microsoft.com/office/drawing/2014/main" id="{EBC79277-60B9-E389-6373-A70D968E8E1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81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pic>
        <p:nvPicPr>
          <p:cNvPr id="234531" name="Picture 36">
            <a:extLst>
              <a:ext uri="{FF2B5EF4-FFF2-40B4-BE49-F238E27FC236}">
                <a16:creationId xmlns:a16="http://schemas.microsoft.com/office/drawing/2014/main" id="{EC2F9668-8B8C-EC84-2A82-72B0CA7F8DF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86200" y="4572000"/>
            <a:ext cx="1524000" cy="15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634341" name="Line 37">
            <a:hlinkClick r:id="" action="ppaction://hlinkshowjump?jump=nextslide"/>
            <a:extLst>
              <a:ext uri="{FF2B5EF4-FFF2-40B4-BE49-F238E27FC236}">
                <a16:creationId xmlns:a16="http://schemas.microsoft.com/office/drawing/2014/main" id="{943EFD6F-1E05-A57F-A2A0-635BEA126682}"/>
              </a:ext>
            </a:extLst>
          </p:cNvPr>
          <p:cNvSpPr>
            <a:spLocks noChangeShapeType="1"/>
          </p:cNvSpPr>
          <p:nvPr/>
        </p:nvSpPr>
        <p:spPr bwMode="auto">
          <a:xfrm>
            <a:off x="8153400" y="5943600"/>
            <a:ext cx="381000" cy="0"/>
          </a:xfrm>
          <a:prstGeom prst="line">
            <a:avLst/>
          </a:prstGeom>
          <a:noFill/>
          <a:ln w="139700">
            <a:solidFill>
              <a:srgbClr val="A5002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ES"/>
          </a:p>
        </p:txBody>
      </p:sp>
    </p:spTree>
  </p:cSld>
  <p:clrMapOvr>
    <a:masterClrMapping/>
  </p:clrMapOvr>
  <p:transition advClick="0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43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Left)">
                                      <p:cBhvr>
                                        <p:cTn id="7" dur="500"/>
                                        <p:tgtEl>
                                          <p:spTgt spid="16343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522" name="Rectangle 2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2EEBA230-8B7A-76EF-90E4-A991A2D6736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1143000"/>
            <a:ext cx="8302625" cy="31242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Вчера </a:t>
            </a:r>
            <a:r>
              <a:rPr lang="es-ES" altLang="es-ES" sz="4400" dirty="0">
                <a:solidFill>
                  <a:srgbClr val="292929"/>
                </a:solidFill>
              </a:rPr>
              <a:t> …</a:t>
            </a:r>
          </a:p>
        </p:txBody>
      </p:sp>
      <p:sp>
        <p:nvSpPr>
          <p:cNvPr id="235523" name="Rectangle 3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5C708B5F-9F2A-B6DE-9A27-5B2A3A3F17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533400"/>
            <a:ext cx="8302625" cy="6096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endParaRPr lang="es-ES" altLang="es-ES" sz="4800">
              <a:solidFill>
                <a:srgbClr val="CC3300"/>
              </a:solidFill>
            </a:endParaRPr>
          </a:p>
        </p:txBody>
      </p:sp>
      <p:sp>
        <p:nvSpPr>
          <p:cNvPr id="235524" name="Rectangle 4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4DF1E1E1-65CA-C6D7-E407-F587B99357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4267200"/>
            <a:ext cx="8302625" cy="20574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es-ES" altLang="es-ES" sz="4400" dirty="0">
                <a:solidFill>
                  <a:srgbClr val="292929"/>
                </a:solidFill>
              </a:rPr>
              <a:t>   </a:t>
            </a:r>
            <a:r>
              <a:rPr lang="bg-BG" altLang="es-ES" sz="4400" dirty="0">
                <a:solidFill>
                  <a:srgbClr val="292929"/>
                </a:solidFill>
              </a:rPr>
              <a:t>пилешко</a:t>
            </a:r>
            <a:r>
              <a:rPr lang="es-ES" altLang="es-ES" sz="4400" dirty="0">
                <a:solidFill>
                  <a:srgbClr val="292929"/>
                </a:solidFill>
              </a:rPr>
              <a:t>  </a:t>
            </a:r>
            <a:r>
              <a:rPr lang="bg-BG" altLang="es-ES" sz="4400" dirty="0">
                <a:solidFill>
                  <a:srgbClr val="292929"/>
                </a:solidFill>
              </a:rPr>
              <a:t>бутче</a:t>
            </a:r>
            <a:r>
              <a:rPr lang="es-ES" altLang="es-ES" sz="4400" dirty="0">
                <a:solidFill>
                  <a:srgbClr val="292929"/>
                </a:solidFill>
              </a:rPr>
              <a:t>  </a:t>
            </a:r>
            <a:r>
              <a:rPr lang="bg-BG" altLang="es-ES" sz="4400" dirty="0">
                <a:solidFill>
                  <a:srgbClr val="292929"/>
                </a:solidFill>
              </a:rPr>
              <a:t>едно</a:t>
            </a:r>
            <a:r>
              <a:rPr lang="es-ES" altLang="es-ES" sz="4400" dirty="0">
                <a:solidFill>
                  <a:srgbClr val="292929"/>
                </a:solidFill>
              </a:rPr>
              <a:t>  </a:t>
            </a:r>
            <a:r>
              <a:rPr lang="bg-BG" altLang="es-ES" sz="4400" dirty="0">
                <a:solidFill>
                  <a:srgbClr val="292929"/>
                </a:solidFill>
              </a:rPr>
              <a:t>изядох </a:t>
            </a:r>
            <a:r>
              <a:rPr lang="es-ES" altLang="es-ES" sz="4400" dirty="0">
                <a:solidFill>
                  <a:srgbClr val="292929"/>
                </a:solidFill>
              </a:rPr>
              <a:t> </a:t>
            </a:r>
          </a:p>
        </p:txBody>
      </p:sp>
      <p:sp>
        <p:nvSpPr>
          <p:cNvPr id="235525" name="Rectangle 5">
            <a:hlinkClick r:id="" action="ppaction://hlinkshowjump?jump=nextslide">
              <a:snd r:embed="rId3" name="arrow.wav"/>
            </a:hlinkClick>
            <a:extLst>
              <a:ext uri="{FF2B5EF4-FFF2-40B4-BE49-F238E27FC236}">
                <a16:creationId xmlns:a16="http://schemas.microsoft.com/office/drawing/2014/main" id="{0D530085-6127-C232-C053-15A259C99D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72000" y="5029200"/>
            <a:ext cx="914400" cy="762000"/>
          </a:xfrm>
          <a:prstGeom prst="rect">
            <a:avLst/>
          </a:prstGeom>
          <a:solidFill>
            <a:schemeClr val="accent1">
              <a:alpha val="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35526" name="Rectangle 6">
            <a:extLst>
              <a:ext uri="{FF2B5EF4-FFF2-40B4-BE49-F238E27FC236}">
                <a16:creationId xmlns:a16="http://schemas.microsoft.com/office/drawing/2014/main" id="{FB8A9736-0AA4-BF5D-5CA3-2B0F40C2AA4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62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35527" name="Rectangle 7">
            <a:extLst>
              <a:ext uri="{FF2B5EF4-FFF2-40B4-BE49-F238E27FC236}">
                <a16:creationId xmlns:a16="http://schemas.microsoft.com/office/drawing/2014/main" id="{001C66AF-1476-831D-0BAA-A1774932CB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14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35528" name="Rectangle 8">
            <a:extLst>
              <a:ext uri="{FF2B5EF4-FFF2-40B4-BE49-F238E27FC236}">
                <a16:creationId xmlns:a16="http://schemas.microsoft.com/office/drawing/2014/main" id="{D11AAB0D-5D75-EA2B-B5D9-8E7D3E01A9B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67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35529" name="Rectangle 9">
            <a:extLst>
              <a:ext uri="{FF2B5EF4-FFF2-40B4-BE49-F238E27FC236}">
                <a16:creationId xmlns:a16="http://schemas.microsoft.com/office/drawing/2014/main" id="{AEA4D962-2DA4-3EF2-9D32-11025CE646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9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35530" name="Rectangle 10">
            <a:extLst>
              <a:ext uri="{FF2B5EF4-FFF2-40B4-BE49-F238E27FC236}">
                <a16:creationId xmlns:a16="http://schemas.microsoft.com/office/drawing/2014/main" id="{EF243465-C21C-8E98-0F45-C8B145E3F7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35531" name="Rectangle 11">
            <a:extLst>
              <a:ext uri="{FF2B5EF4-FFF2-40B4-BE49-F238E27FC236}">
                <a16:creationId xmlns:a16="http://schemas.microsoft.com/office/drawing/2014/main" id="{783BF4F4-7C27-69D6-6E3E-984BBA6604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4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35532" name="Rectangle 12">
            <a:extLst>
              <a:ext uri="{FF2B5EF4-FFF2-40B4-BE49-F238E27FC236}">
                <a16:creationId xmlns:a16="http://schemas.microsoft.com/office/drawing/2014/main" id="{207FFDE4-D5AA-701E-01D1-7437B7F7EBD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76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35533" name="Rectangle 13">
            <a:extLst>
              <a:ext uri="{FF2B5EF4-FFF2-40B4-BE49-F238E27FC236}">
                <a16:creationId xmlns:a16="http://schemas.microsoft.com/office/drawing/2014/main" id="{77FF97AB-BABD-9162-1C70-2A76FCDB489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29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35534" name="Rectangle 14">
            <a:extLst>
              <a:ext uri="{FF2B5EF4-FFF2-40B4-BE49-F238E27FC236}">
                <a16:creationId xmlns:a16="http://schemas.microsoft.com/office/drawing/2014/main" id="{DD24F18D-F5DC-23BE-D680-6B564D0CBB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81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35535" name="Rectangle 15">
            <a:extLst>
              <a:ext uri="{FF2B5EF4-FFF2-40B4-BE49-F238E27FC236}">
                <a16:creationId xmlns:a16="http://schemas.microsoft.com/office/drawing/2014/main" id="{EB08B12C-1463-D893-8F40-967D5EC53A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3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35536" name="Rectangle 16">
            <a:extLst>
              <a:ext uri="{FF2B5EF4-FFF2-40B4-BE49-F238E27FC236}">
                <a16:creationId xmlns:a16="http://schemas.microsoft.com/office/drawing/2014/main" id="{F6E4A17B-33FC-82CD-384A-C04F5034A9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86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35537" name="Rectangle 17">
            <a:extLst>
              <a:ext uri="{FF2B5EF4-FFF2-40B4-BE49-F238E27FC236}">
                <a16:creationId xmlns:a16="http://schemas.microsoft.com/office/drawing/2014/main" id="{C961DBC5-846C-55CF-D2E3-E0EFB877B3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38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35538" name="Rectangle 18">
            <a:extLst>
              <a:ext uri="{FF2B5EF4-FFF2-40B4-BE49-F238E27FC236}">
                <a16:creationId xmlns:a16="http://schemas.microsoft.com/office/drawing/2014/main" id="{EEA32D2B-2649-2AF6-0DB9-0611A792977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1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35539" name="Rectangle 19">
            <a:extLst>
              <a:ext uri="{FF2B5EF4-FFF2-40B4-BE49-F238E27FC236}">
                <a16:creationId xmlns:a16="http://schemas.microsoft.com/office/drawing/2014/main" id="{35420BC5-F2BB-A33F-E213-FCC8B5066A9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43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35540" name="Rectangle 20">
            <a:extLst>
              <a:ext uri="{FF2B5EF4-FFF2-40B4-BE49-F238E27FC236}">
                <a16:creationId xmlns:a16="http://schemas.microsoft.com/office/drawing/2014/main" id="{F9FAAE76-FB56-3336-E07D-1B43B384D7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5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35541" name="Rectangle 21">
            <a:extLst>
              <a:ext uri="{FF2B5EF4-FFF2-40B4-BE49-F238E27FC236}">
                <a16:creationId xmlns:a16="http://schemas.microsoft.com/office/drawing/2014/main" id="{E3B4C84A-06C5-4F21-789E-D9E3C6E525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48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35542" name="Rectangle 22">
            <a:extLst>
              <a:ext uri="{FF2B5EF4-FFF2-40B4-BE49-F238E27FC236}">
                <a16:creationId xmlns:a16="http://schemas.microsoft.com/office/drawing/2014/main" id="{1A77D9F1-E1ED-AAD1-CA1B-E9559A7050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00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35543" name="Rectangle 23">
            <a:extLst>
              <a:ext uri="{FF2B5EF4-FFF2-40B4-BE49-F238E27FC236}">
                <a16:creationId xmlns:a16="http://schemas.microsoft.com/office/drawing/2014/main" id="{3661E21B-A02B-F6C0-CC11-E6ACF783D1A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53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35544" name="Rectangle 24">
            <a:extLst>
              <a:ext uri="{FF2B5EF4-FFF2-40B4-BE49-F238E27FC236}">
                <a16:creationId xmlns:a16="http://schemas.microsoft.com/office/drawing/2014/main" id="{2C58085A-B4A0-46F9-0DB6-87D82ABA87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05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35545" name="Rectangle 25">
            <a:extLst>
              <a:ext uri="{FF2B5EF4-FFF2-40B4-BE49-F238E27FC236}">
                <a16:creationId xmlns:a16="http://schemas.microsoft.com/office/drawing/2014/main" id="{EF018A32-F39F-6E0A-FA9C-0D9EEE201A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35546" name="Rectangle 26">
            <a:extLst>
              <a:ext uri="{FF2B5EF4-FFF2-40B4-BE49-F238E27FC236}">
                <a16:creationId xmlns:a16="http://schemas.microsoft.com/office/drawing/2014/main" id="{1ABB713C-0F52-8BD3-07F4-3451AE91ACE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10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35547" name="Rectangle 27">
            <a:extLst>
              <a:ext uri="{FF2B5EF4-FFF2-40B4-BE49-F238E27FC236}">
                <a16:creationId xmlns:a16="http://schemas.microsoft.com/office/drawing/2014/main" id="{CA58FFC8-AA81-946B-AB3E-760665FF1F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62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35548" name="Rectangle 28">
            <a:extLst>
              <a:ext uri="{FF2B5EF4-FFF2-40B4-BE49-F238E27FC236}">
                <a16:creationId xmlns:a16="http://schemas.microsoft.com/office/drawing/2014/main" id="{C35D1E84-9938-F2EA-D3FE-BC7B48751A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15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35549" name="Rectangle 29">
            <a:extLst>
              <a:ext uri="{FF2B5EF4-FFF2-40B4-BE49-F238E27FC236}">
                <a16:creationId xmlns:a16="http://schemas.microsoft.com/office/drawing/2014/main" id="{EADB38CD-0F42-DF0A-CFF7-9CB42564D8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7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35550" name="Rectangle 30">
            <a:extLst>
              <a:ext uri="{FF2B5EF4-FFF2-40B4-BE49-F238E27FC236}">
                <a16:creationId xmlns:a16="http://schemas.microsoft.com/office/drawing/2014/main" id="{105852B2-AE80-2AC2-0EE5-1E75A0BC8BF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9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35551" name="Rectangle 31">
            <a:extLst>
              <a:ext uri="{FF2B5EF4-FFF2-40B4-BE49-F238E27FC236}">
                <a16:creationId xmlns:a16="http://schemas.microsoft.com/office/drawing/2014/main" id="{4423E7D0-17CD-0227-18B2-20A5F4A163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2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35552" name="Rectangle 32">
            <a:extLst>
              <a:ext uri="{FF2B5EF4-FFF2-40B4-BE49-F238E27FC236}">
                <a16:creationId xmlns:a16="http://schemas.microsoft.com/office/drawing/2014/main" id="{C384494A-59BF-2259-CB1D-69649767717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24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35553" name="Rectangle 33">
            <a:extLst>
              <a:ext uri="{FF2B5EF4-FFF2-40B4-BE49-F238E27FC236}">
                <a16:creationId xmlns:a16="http://schemas.microsoft.com/office/drawing/2014/main" id="{42D65E1A-9231-9B80-9406-7EC053F0FA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77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35554" name="Rectangle 34">
            <a:extLst>
              <a:ext uri="{FF2B5EF4-FFF2-40B4-BE49-F238E27FC236}">
                <a16:creationId xmlns:a16="http://schemas.microsoft.com/office/drawing/2014/main" id="{DD5BA4D7-DA46-6E39-C69E-03CC6B2872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29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35555" name="Rectangle 35">
            <a:extLst>
              <a:ext uri="{FF2B5EF4-FFF2-40B4-BE49-F238E27FC236}">
                <a16:creationId xmlns:a16="http://schemas.microsoft.com/office/drawing/2014/main" id="{626A3776-BD23-BE71-CD6E-4835B8C9A7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81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</p:spTree>
  </p:cSld>
  <p:clrMapOvr>
    <a:masterClrMapping/>
  </p:clrMapOvr>
  <p:transition advClick="0"/>
</p:sld>
</file>

<file path=ppt/slides/slide2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6546" name="Rectangle 2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B690E92D-B3E4-F8D0-E369-D92BC0D300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1143000"/>
            <a:ext cx="8302625" cy="31242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Вчера изядох</a:t>
            </a:r>
            <a:r>
              <a:rPr lang="es-ES" altLang="es-ES" sz="4400" dirty="0">
                <a:solidFill>
                  <a:srgbClr val="292929"/>
                </a:solidFill>
              </a:rPr>
              <a:t> …</a:t>
            </a:r>
          </a:p>
        </p:txBody>
      </p:sp>
      <p:sp>
        <p:nvSpPr>
          <p:cNvPr id="236547" name="Rectangle 3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164B8D14-309A-8EE0-4F74-98F84EA0BC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533400"/>
            <a:ext cx="8302625" cy="6096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endParaRPr lang="es-ES" altLang="es-ES" sz="4800">
              <a:solidFill>
                <a:srgbClr val="CC3300"/>
              </a:solidFill>
            </a:endParaRPr>
          </a:p>
        </p:txBody>
      </p:sp>
      <p:sp>
        <p:nvSpPr>
          <p:cNvPr id="236548" name="Rectangle 4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1C382BE1-D8B7-2DF2-0A6A-C2958A82465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4267200"/>
            <a:ext cx="8302625" cy="20574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es-ES" altLang="es-ES" sz="4400" dirty="0">
                <a:solidFill>
                  <a:srgbClr val="292929"/>
                </a:solidFill>
              </a:rPr>
              <a:t> </a:t>
            </a:r>
            <a:r>
              <a:rPr lang="bg-BG" altLang="es-ES" sz="4400" dirty="0">
                <a:solidFill>
                  <a:srgbClr val="292929"/>
                </a:solidFill>
              </a:rPr>
              <a:t>пилешко</a:t>
            </a:r>
            <a:r>
              <a:rPr lang="es-ES" altLang="es-ES" sz="4400" dirty="0">
                <a:solidFill>
                  <a:srgbClr val="292929"/>
                </a:solidFill>
              </a:rPr>
              <a:t>  </a:t>
            </a:r>
            <a:r>
              <a:rPr lang="bg-BG" altLang="es-ES" sz="4400" dirty="0">
                <a:solidFill>
                  <a:srgbClr val="292929"/>
                </a:solidFill>
              </a:rPr>
              <a:t>бутче</a:t>
            </a:r>
            <a:r>
              <a:rPr lang="es-ES" altLang="es-ES" sz="4400" dirty="0">
                <a:solidFill>
                  <a:srgbClr val="292929"/>
                </a:solidFill>
              </a:rPr>
              <a:t>  </a:t>
            </a:r>
            <a:r>
              <a:rPr lang="bg-BG" altLang="es-ES" sz="4400" dirty="0">
                <a:solidFill>
                  <a:srgbClr val="292929"/>
                </a:solidFill>
              </a:rPr>
              <a:t>едно</a:t>
            </a:r>
            <a:r>
              <a:rPr lang="es-ES" altLang="es-ES" sz="4400" dirty="0">
                <a:solidFill>
                  <a:srgbClr val="292929"/>
                </a:solidFill>
              </a:rPr>
              <a:t>  </a:t>
            </a:r>
            <a:r>
              <a:rPr lang="bg-BG" altLang="es-ES" sz="4400" dirty="0">
                <a:solidFill>
                  <a:srgbClr val="292929"/>
                </a:solidFill>
              </a:rPr>
              <a:t>изядох</a:t>
            </a:r>
            <a:endParaRPr lang="es-ES" altLang="es-ES" sz="4400" dirty="0">
              <a:solidFill>
                <a:srgbClr val="292929"/>
              </a:solidFill>
            </a:endParaRPr>
          </a:p>
        </p:txBody>
      </p:sp>
      <p:sp>
        <p:nvSpPr>
          <p:cNvPr id="236549" name="Rectangle 5">
            <a:hlinkClick r:id="" action="ppaction://hlinkshowjump?jump=nextslide">
              <a:snd r:embed="rId3" name="arrow.wav"/>
            </a:hlinkClick>
            <a:extLst>
              <a:ext uri="{FF2B5EF4-FFF2-40B4-BE49-F238E27FC236}">
                <a16:creationId xmlns:a16="http://schemas.microsoft.com/office/drawing/2014/main" id="{508D48DC-8647-29BD-73CE-D862959BCC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05600" y="4953000"/>
            <a:ext cx="1905000" cy="762000"/>
          </a:xfrm>
          <a:prstGeom prst="rect">
            <a:avLst/>
          </a:prstGeom>
          <a:solidFill>
            <a:schemeClr val="accent1">
              <a:alpha val="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36550" name="Rectangle 6">
            <a:extLst>
              <a:ext uri="{FF2B5EF4-FFF2-40B4-BE49-F238E27FC236}">
                <a16:creationId xmlns:a16="http://schemas.microsoft.com/office/drawing/2014/main" id="{A8C3C2F8-48BB-AD27-CD3A-6CEC93E7145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62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36551" name="Rectangle 7">
            <a:extLst>
              <a:ext uri="{FF2B5EF4-FFF2-40B4-BE49-F238E27FC236}">
                <a16:creationId xmlns:a16="http://schemas.microsoft.com/office/drawing/2014/main" id="{0F9E8070-0F14-14B3-3CF1-32D31798EC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14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36552" name="Rectangle 8">
            <a:extLst>
              <a:ext uri="{FF2B5EF4-FFF2-40B4-BE49-F238E27FC236}">
                <a16:creationId xmlns:a16="http://schemas.microsoft.com/office/drawing/2014/main" id="{DDD73CD2-3388-9658-3DCD-D5693419FC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67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36553" name="Rectangle 9">
            <a:extLst>
              <a:ext uri="{FF2B5EF4-FFF2-40B4-BE49-F238E27FC236}">
                <a16:creationId xmlns:a16="http://schemas.microsoft.com/office/drawing/2014/main" id="{8CEFB5BB-86D8-86BF-A234-56D4AC5D317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9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36554" name="Rectangle 10">
            <a:extLst>
              <a:ext uri="{FF2B5EF4-FFF2-40B4-BE49-F238E27FC236}">
                <a16:creationId xmlns:a16="http://schemas.microsoft.com/office/drawing/2014/main" id="{DD82E551-B9D0-9871-E346-987C8261878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36555" name="Rectangle 11">
            <a:extLst>
              <a:ext uri="{FF2B5EF4-FFF2-40B4-BE49-F238E27FC236}">
                <a16:creationId xmlns:a16="http://schemas.microsoft.com/office/drawing/2014/main" id="{C0544F0A-CB13-C9A0-1A57-BD1E2F15E90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4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36556" name="Rectangle 12">
            <a:extLst>
              <a:ext uri="{FF2B5EF4-FFF2-40B4-BE49-F238E27FC236}">
                <a16:creationId xmlns:a16="http://schemas.microsoft.com/office/drawing/2014/main" id="{78F87FD6-611A-BE05-2F3D-315463DA62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76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36557" name="Rectangle 13">
            <a:extLst>
              <a:ext uri="{FF2B5EF4-FFF2-40B4-BE49-F238E27FC236}">
                <a16:creationId xmlns:a16="http://schemas.microsoft.com/office/drawing/2014/main" id="{034813DE-6B95-EF90-68CD-6DD3414838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29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36558" name="Rectangle 14">
            <a:extLst>
              <a:ext uri="{FF2B5EF4-FFF2-40B4-BE49-F238E27FC236}">
                <a16:creationId xmlns:a16="http://schemas.microsoft.com/office/drawing/2014/main" id="{7F894DF7-EC31-A593-F4B3-35AF8455E8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81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36559" name="Rectangle 15">
            <a:extLst>
              <a:ext uri="{FF2B5EF4-FFF2-40B4-BE49-F238E27FC236}">
                <a16:creationId xmlns:a16="http://schemas.microsoft.com/office/drawing/2014/main" id="{06DF67FE-61B4-99DB-0754-DBDF6D54EE4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3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36560" name="Rectangle 16">
            <a:extLst>
              <a:ext uri="{FF2B5EF4-FFF2-40B4-BE49-F238E27FC236}">
                <a16:creationId xmlns:a16="http://schemas.microsoft.com/office/drawing/2014/main" id="{EBDDB945-AE0B-D23B-AC9D-CCC2BD41B7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86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36561" name="Rectangle 17">
            <a:extLst>
              <a:ext uri="{FF2B5EF4-FFF2-40B4-BE49-F238E27FC236}">
                <a16:creationId xmlns:a16="http://schemas.microsoft.com/office/drawing/2014/main" id="{DED8F54A-C2B6-6058-66ED-BCA712CD28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38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36562" name="Rectangle 18">
            <a:extLst>
              <a:ext uri="{FF2B5EF4-FFF2-40B4-BE49-F238E27FC236}">
                <a16:creationId xmlns:a16="http://schemas.microsoft.com/office/drawing/2014/main" id="{ACFC08CA-FFA6-CF44-3754-78569859B87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1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36563" name="Rectangle 19">
            <a:extLst>
              <a:ext uri="{FF2B5EF4-FFF2-40B4-BE49-F238E27FC236}">
                <a16:creationId xmlns:a16="http://schemas.microsoft.com/office/drawing/2014/main" id="{40C2F25C-2F32-FDEF-009E-3C5EF67BDD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43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36564" name="Rectangle 20">
            <a:extLst>
              <a:ext uri="{FF2B5EF4-FFF2-40B4-BE49-F238E27FC236}">
                <a16:creationId xmlns:a16="http://schemas.microsoft.com/office/drawing/2014/main" id="{83827654-81D3-9D11-3E21-C6D0BEB3EB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5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36565" name="Rectangle 21">
            <a:extLst>
              <a:ext uri="{FF2B5EF4-FFF2-40B4-BE49-F238E27FC236}">
                <a16:creationId xmlns:a16="http://schemas.microsoft.com/office/drawing/2014/main" id="{A752123A-A390-1075-A824-27C13539FC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48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36566" name="Rectangle 22">
            <a:extLst>
              <a:ext uri="{FF2B5EF4-FFF2-40B4-BE49-F238E27FC236}">
                <a16:creationId xmlns:a16="http://schemas.microsoft.com/office/drawing/2014/main" id="{3D45C888-F3C8-4305-687D-DC113B348E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00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36567" name="Rectangle 23">
            <a:extLst>
              <a:ext uri="{FF2B5EF4-FFF2-40B4-BE49-F238E27FC236}">
                <a16:creationId xmlns:a16="http://schemas.microsoft.com/office/drawing/2014/main" id="{E598858B-50AC-A331-F242-C1D54D462F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53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36568" name="Rectangle 24">
            <a:extLst>
              <a:ext uri="{FF2B5EF4-FFF2-40B4-BE49-F238E27FC236}">
                <a16:creationId xmlns:a16="http://schemas.microsoft.com/office/drawing/2014/main" id="{1B382549-B03D-D8B2-9398-6331922C32C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05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36569" name="Rectangle 25">
            <a:extLst>
              <a:ext uri="{FF2B5EF4-FFF2-40B4-BE49-F238E27FC236}">
                <a16:creationId xmlns:a16="http://schemas.microsoft.com/office/drawing/2014/main" id="{2AB47AFD-42FB-245A-A608-0CFF8404E4C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36570" name="Rectangle 26">
            <a:extLst>
              <a:ext uri="{FF2B5EF4-FFF2-40B4-BE49-F238E27FC236}">
                <a16:creationId xmlns:a16="http://schemas.microsoft.com/office/drawing/2014/main" id="{94107940-1BFB-2905-14FC-38B8F8B024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10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36571" name="Rectangle 27">
            <a:extLst>
              <a:ext uri="{FF2B5EF4-FFF2-40B4-BE49-F238E27FC236}">
                <a16:creationId xmlns:a16="http://schemas.microsoft.com/office/drawing/2014/main" id="{6C2F73D2-B74B-5C00-0D39-44E756BCF9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62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36572" name="Rectangle 28">
            <a:extLst>
              <a:ext uri="{FF2B5EF4-FFF2-40B4-BE49-F238E27FC236}">
                <a16:creationId xmlns:a16="http://schemas.microsoft.com/office/drawing/2014/main" id="{562994F8-C91A-7CE4-61A7-FBC10D16C96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15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36573" name="Rectangle 29">
            <a:extLst>
              <a:ext uri="{FF2B5EF4-FFF2-40B4-BE49-F238E27FC236}">
                <a16:creationId xmlns:a16="http://schemas.microsoft.com/office/drawing/2014/main" id="{451F7591-551A-5D53-67F6-02F71136DB2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7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36574" name="Rectangle 30">
            <a:extLst>
              <a:ext uri="{FF2B5EF4-FFF2-40B4-BE49-F238E27FC236}">
                <a16:creationId xmlns:a16="http://schemas.microsoft.com/office/drawing/2014/main" id="{206D9E8A-7422-B480-9063-C751171AC0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9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36575" name="Rectangle 31">
            <a:extLst>
              <a:ext uri="{FF2B5EF4-FFF2-40B4-BE49-F238E27FC236}">
                <a16:creationId xmlns:a16="http://schemas.microsoft.com/office/drawing/2014/main" id="{447ED0A1-7240-6878-2E2D-95C756F7163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2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36576" name="Rectangle 32">
            <a:extLst>
              <a:ext uri="{FF2B5EF4-FFF2-40B4-BE49-F238E27FC236}">
                <a16:creationId xmlns:a16="http://schemas.microsoft.com/office/drawing/2014/main" id="{08DEA6C2-9B60-D929-80E9-FA08C57943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24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36577" name="Rectangle 33">
            <a:extLst>
              <a:ext uri="{FF2B5EF4-FFF2-40B4-BE49-F238E27FC236}">
                <a16:creationId xmlns:a16="http://schemas.microsoft.com/office/drawing/2014/main" id="{33F1F173-0693-325A-54A7-33D8631D3D6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77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36578" name="Rectangle 34">
            <a:extLst>
              <a:ext uri="{FF2B5EF4-FFF2-40B4-BE49-F238E27FC236}">
                <a16:creationId xmlns:a16="http://schemas.microsoft.com/office/drawing/2014/main" id="{6B82C2B0-FCC9-C921-B838-2D08F2E695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29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36579" name="Rectangle 35">
            <a:extLst>
              <a:ext uri="{FF2B5EF4-FFF2-40B4-BE49-F238E27FC236}">
                <a16:creationId xmlns:a16="http://schemas.microsoft.com/office/drawing/2014/main" id="{E5B9993C-2C0D-4FAC-244E-7EA6A39D62E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81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</p:spTree>
  </p:cSld>
  <p:clrMapOvr>
    <a:masterClrMapping/>
  </p:clrMapOvr>
  <p:transition advClick="0"/>
</p:sld>
</file>

<file path=ppt/slides/slide2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7570" name="Rectangle 2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56180366-FDCC-8979-D762-0DA44C42AE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1143000"/>
            <a:ext cx="8302625" cy="31242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Вчера изядох едно</a:t>
            </a:r>
            <a:r>
              <a:rPr lang="es-ES" altLang="es-ES" sz="4400" dirty="0">
                <a:solidFill>
                  <a:srgbClr val="292929"/>
                </a:solidFill>
              </a:rPr>
              <a:t> …</a:t>
            </a:r>
          </a:p>
        </p:txBody>
      </p:sp>
      <p:sp>
        <p:nvSpPr>
          <p:cNvPr id="237571" name="Rectangle 3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ABF6A2DE-63E6-E94B-BA61-0007F37145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533400"/>
            <a:ext cx="8302625" cy="6096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endParaRPr lang="es-ES" altLang="es-ES" sz="4800">
              <a:solidFill>
                <a:srgbClr val="CC3300"/>
              </a:solidFill>
            </a:endParaRPr>
          </a:p>
        </p:txBody>
      </p:sp>
      <p:sp>
        <p:nvSpPr>
          <p:cNvPr id="237572" name="Rectangle 4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A1DC68DA-87AC-9078-E540-EBF8D2C021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4267200"/>
            <a:ext cx="8302625" cy="20574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es-ES" altLang="es-ES" sz="4400" dirty="0">
                <a:solidFill>
                  <a:srgbClr val="292929"/>
                </a:solidFill>
              </a:rPr>
              <a:t> </a:t>
            </a:r>
            <a:r>
              <a:rPr lang="bg-BG" altLang="es-ES" sz="4400" dirty="0">
                <a:solidFill>
                  <a:srgbClr val="292929"/>
                </a:solidFill>
              </a:rPr>
              <a:t>пилешко</a:t>
            </a:r>
            <a:r>
              <a:rPr lang="es-ES" altLang="es-ES" sz="4400" dirty="0">
                <a:solidFill>
                  <a:srgbClr val="292929"/>
                </a:solidFill>
              </a:rPr>
              <a:t>  </a:t>
            </a:r>
            <a:r>
              <a:rPr lang="bg-BG" altLang="es-ES" sz="4400" dirty="0">
                <a:solidFill>
                  <a:srgbClr val="292929"/>
                </a:solidFill>
              </a:rPr>
              <a:t>бутче</a:t>
            </a:r>
            <a:r>
              <a:rPr lang="es-ES" altLang="es-ES" sz="4400" dirty="0">
                <a:solidFill>
                  <a:srgbClr val="292929"/>
                </a:solidFill>
              </a:rPr>
              <a:t>  </a:t>
            </a:r>
            <a:r>
              <a:rPr lang="bg-BG" altLang="es-ES" sz="4400" dirty="0">
                <a:solidFill>
                  <a:srgbClr val="292929"/>
                </a:solidFill>
              </a:rPr>
              <a:t>едно</a:t>
            </a:r>
            <a:r>
              <a:rPr lang="es-ES" altLang="es-ES" sz="4400" dirty="0">
                <a:solidFill>
                  <a:srgbClr val="292929"/>
                </a:solidFill>
              </a:rPr>
              <a:t>  </a:t>
            </a:r>
            <a:r>
              <a:rPr lang="bg-BG" altLang="es-ES" sz="4400" dirty="0">
                <a:solidFill>
                  <a:srgbClr val="292929"/>
                </a:solidFill>
              </a:rPr>
              <a:t>изядох</a:t>
            </a:r>
            <a:endParaRPr lang="es-ES" altLang="es-ES" sz="4400" dirty="0">
              <a:solidFill>
                <a:srgbClr val="292929"/>
              </a:solidFill>
            </a:endParaRPr>
          </a:p>
        </p:txBody>
      </p:sp>
      <p:sp>
        <p:nvSpPr>
          <p:cNvPr id="237573" name="Rectangle 5">
            <a:hlinkClick r:id="" action="ppaction://hlinkshowjump?jump=nextslide">
              <a:snd r:embed="rId3" name="arrow.wav"/>
            </a:hlinkClick>
            <a:extLst>
              <a:ext uri="{FF2B5EF4-FFF2-40B4-BE49-F238E27FC236}">
                <a16:creationId xmlns:a16="http://schemas.microsoft.com/office/drawing/2014/main" id="{2531384C-1F4B-51FC-ABDA-6A2D51E4081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2000" y="4953000"/>
            <a:ext cx="2438400" cy="762000"/>
          </a:xfrm>
          <a:prstGeom prst="rect">
            <a:avLst/>
          </a:prstGeom>
          <a:solidFill>
            <a:schemeClr val="accent1">
              <a:alpha val="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37574" name="Rectangle 6">
            <a:extLst>
              <a:ext uri="{FF2B5EF4-FFF2-40B4-BE49-F238E27FC236}">
                <a16:creationId xmlns:a16="http://schemas.microsoft.com/office/drawing/2014/main" id="{4EC5A166-6F30-F812-6675-3512BCBBC91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62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37575" name="Rectangle 7">
            <a:extLst>
              <a:ext uri="{FF2B5EF4-FFF2-40B4-BE49-F238E27FC236}">
                <a16:creationId xmlns:a16="http://schemas.microsoft.com/office/drawing/2014/main" id="{E5C8C4F0-A30C-32FD-D315-C1ECEC5C838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14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37576" name="Rectangle 8">
            <a:extLst>
              <a:ext uri="{FF2B5EF4-FFF2-40B4-BE49-F238E27FC236}">
                <a16:creationId xmlns:a16="http://schemas.microsoft.com/office/drawing/2014/main" id="{3CBB8902-B144-E285-EDB3-3D9CF4BC9D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67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37577" name="Rectangle 9">
            <a:extLst>
              <a:ext uri="{FF2B5EF4-FFF2-40B4-BE49-F238E27FC236}">
                <a16:creationId xmlns:a16="http://schemas.microsoft.com/office/drawing/2014/main" id="{F070A851-61F8-E653-8EFF-7FA593E0BEB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9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37578" name="Rectangle 10">
            <a:extLst>
              <a:ext uri="{FF2B5EF4-FFF2-40B4-BE49-F238E27FC236}">
                <a16:creationId xmlns:a16="http://schemas.microsoft.com/office/drawing/2014/main" id="{5262FED1-E02F-21F3-2D35-685052B157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37579" name="Rectangle 11">
            <a:extLst>
              <a:ext uri="{FF2B5EF4-FFF2-40B4-BE49-F238E27FC236}">
                <a16:creationId xmlns:a16="http://schemas.microsoft.com/office/drawing/2014/main" id="{3585105B-611F-0A1A-AB9D-6899A0BD27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4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37580" name="Rectangle 12">
            <a:extLst>
              <a:ext uri="{FF2B5EF4-FFF2-40B4-BE49-F238E27FC236}">
                <a16:creationId xmlns:a16="http://schemas.microsoft.com/office/drawing/2014/main" id="{465828F2-BD48-A3FA-8D41-E5EEE5A481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76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37581" name="Rectangle 13">
            <a:extLst>
              <a:ext uri="{FF2B5EF4-FFF2-40B4-BE49-F238E27FC236}">
                <a16:creationId xmlns:a16="http://schemas.microsoft.com/office/drawing/2014/main" id="{6FFBF202-2A1B-5276-7D1D-98C12DFA1E6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29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37582" name="Rectangle 14">
            <a:extLst>
              <a:ext uri="{FF2B5EF4-FFF2-40B4-BE49-F238E27FC236}">
                <a16:creationId xmlns:a16="http://schemas.microsoft.com/office/drawing/2014/main" id="{6AB25B67-E0F6-AFF5-477E-EDDEDEDFA7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81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37583" name="Rectangle 15">
            <a:extLst>
              <a:ext uri="{FF2B5EF4-FFF2-40B4-BE49-F238E27FC236}">
                <a16:creationId xmlns:a16="http://schemas.microsoft.com/office/drawing/2014/main" id="{4F04715D-C63D-9F6B-9E37-ABB04F6BEB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3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37584" name="Rectangle 16">
            <a:extLst>
              <a:ext uri="{FF2B5EF4-FFF2-40B4-BE49-F238E27FC236}">
                <a16:creationId xmlns:a16="http://schemas.microsoft.com/office/drawing/2014/main" id="{1EDB8CE1-1388-B6CA-88B8-5645A515A9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86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37585" name="Rectangle 17">
            <a:extLst>
              <a:ext uri="{FF2B5EF4-FFF2-40B4-BE49-F238E27FC236}">
                <a16:creationId xmlns:a16="http://schemas.microsoft.com/office/drawing/2014/main" id="{97EE9818-96FB-BBDD-2E12-6A1FD77F21F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38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37586" name="Rectangle 18">
            <a:extLst>
              <a:ext uri="{FF2B5EF4-FFF2-40B4-BE49-F238E27FC236}">
                <a16:creationId xmlns:a16="http://schemas.microsoft.com/office/drawing/2014/main" id="{3110A284-AF6C-18BC-259A-3F01DE8EEE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1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37587" name="Rectangle 19">
            <a:extLst>
              <a:ext uri="{FF2B5EF4-FFF2-40B4-BE49-F238E27FC236}">
                <a16:creationId xmlns:a16="http://schemas.microsoft.com/office/drawing/2014/main" id="{14C13D69-026E-9EEF-50A9-62631F0B3B9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43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37588" name="Rectangle 20">
            <a:extLst>
              <a:ext uri="{FF2B5EF4-FFF2-40B4-BE49-F238E27FC236}">
                <a16:creationId xmlns:a16="http://schemas.microsoft.com/office/drawing/2014/main" id="{93FDF056-A4A3-FFCE-4348-E7F225696A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5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37589" name="Rectangle 21">
            <a:extLst>
              <a:ext uri="{FF2B5EF4-FFF2-40B4-BE49-F238E27FC236}">
                <a16:creationId xmlns:a16="http://schemas.microsoft.com/office/drawing/2014/main" id="{DB938ADA-7181-7DF0-7B6A-88E9DE1ABE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48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37590" name="Rectangle 22">
            <a:extLst>
              <a:ext uri="{FF2B5EF4-FFF2-40B4-BE49-F238E27FC236}">
                <a16:creationId xmlns:a16="http://schemas.microsoft.com/office/drawing/2014/main" id="{2E29494E-6A64-E068-DEF2-57E8D42A7F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00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37591" name="Rectangle 23">
            <a:extLst>
              <a:ext uri="{FF2B5EF4-FFF2-40B4-BE49-F238E27FC236}">
                <a16:creationId xmlns:a16="http://schemas.microsoft.com/office/drawing/2014/main" id="{ABE3B4D1-8F73-6C96-19E9-8C12727085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53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37592" name="Rectangle 24">
            <a:extLst>
              <a:ext uri="{FF2B5EF4-FFF2-40B4-BE49-F238E27FC236}">
                <a16:creationId xmlns:a16="http://schemas.microsoft.com/office/drawing/2014/main" id="{FC5C807D-C3B8-9F29-67D9-27AFC80C85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05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37593" name="Rectangle 25">
            <a:extLst>
              <a:ext uri="{FF2B5EF4-FFF2-40B4-BE49-F238E27FC236}">
                <a16:creationId xmlns:a16="http://schemas.microsoft.com/office/drawing/2014/main" id="{09DDAA78-A4B7-4664-2F68-D1D8E855278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37594" name="Rectangle 26">
            <a:extLst>
              <a:ext uri="{FF2B5EF4-FFF2-40B4-BE49-F238E27FC236}">
                <a16:creationId xmlns:a16="http://schemas.microsoft.com/office/drawing/2014/main" id="{E3A1BD61-20EB-F8CF-06F1-97401F5E9C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10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37595" name="Rectangle 27">
            <a:extLst>
              <a:ext uri="{FF2B5EF4-FFF2-40B4-BE49-F238E27FC236}">
                <a16:creationId xmlns:a16="http://schemas.microsoft.com/office/drawing/2014/main" id="{BE5FA21D-A178-30B1-4D32-3AAFBF5D6D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62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37596" name="Rectangle 28">
            <a:extLst>
              <a:ext uri="{FF2B5EF4-FFF2-40B4-BE49-F238E27FC236}">
                <a16:creationId xmlns:a16="http://schemas.microsoft.com/office/drawing/2014/main" id="{E2A44C21-D684-9CDB-C2F0-C082D851DF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15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37597" name="Rectangle 29">
            <a:extLst>
              <a:ext uri="{FF2B5EF4-FFF2-40B4-BE49-F238E27FC236}">
                <a16:creationId xmlns:a16="http://schemas.microsoft.com/office/drawing/2014/main" id="{8A3E2641-6C7F-A45A-DFD2-D7834E656D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7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37598" name="Rectangle 30">
            <a:extLst>
              <a:ext uri="{FF2B5EF4-FFF2-40B4-BE49-F238E27FC236}">
                <a16:creationId xmlns:a16="http://schemas.microsoft.com/office/drawing/2014/main" id="{4E14DD52-D3B1-F4C2-2C37-FF7B404BEA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9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37599" name="Rectangle 31">
            <a:extLst>
              <a:ext uri="{FF2B5EF4-FFF2-40B4-BE49-F238E27FC236}">
                <a16:creationId xmlns:a16="http://schemas.microsoft.com/office/drawing/2014/main" id="{080DAAB5-9F9E-298F-FBA9-6E14FC7E27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2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37600" name="Rectangle 32">
            <a:extLst>
              <a:ext uri="{FF2B5EF4-FFF2-40B4-BE49-F238E27FC236}">
                <a16:creationId xmlns:a16="http://schemas.microsoft.com/office/drawing/2014/main" id="{363F5DB1-7508-11AA-63FA-703BAE115C6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24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37601" name="Rectangle 33">
            <a:extLst>
              <a:ext uri="{FF2B5EF4-FFF2-40B4-BE49-F238E27FC236}">
                <a16:creationId xmlns:a16="http://schemas.microsoft.com/office/drawing/2014/main" id="{1E265308-A78B-1C75-9238-CA3423F4D91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77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37602" name="Rectangle 34">
            <a:extLst>
              <a:ext uri="{FF2B5EF4-FFF2-40B4-BE49-F238E27FC236}">
                <a16:creationId xmlns:a16="http://schemas.microsoft.com/office/drawing/2014/main" id="{41E7DBDA-308D-6942-33D6-8BFC0B64B1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29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37603" name="Rectangle 35">
            <a:extLst>
              <a:ext uri="{FF2B5EF4-FFF2-40B4-BE49-F238E27FC236}">
                <a16:creationId xmlns:a16="http://schemas.microsoft.com/office/drawing/2014/main" id="{97AA5A7A-8901-3106-3A6C-36A4D96708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81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</p:spTree>
  </p:cSld>
  <p:clrMapOvr>
    <a:masterClrMapping/>
  </p:clrMapOvr>
  <p:transition advClick="0"/>
</p:sld>
</file>

<file path=ppt/slides/slide2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8594" name="Rectangle 2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30F4B671-3FC3-6D0F-CDEB-E1049F08E1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1143000"/>
            <a:ext cx="8302625" cy="31242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Вчера изядох едно пилешко</a:t>
            </a:r>
            <a:r>
              <a:rPr lang="es-ES" altLang="es-ES" sz="4400" dirty="0">
                <a:solidFill>
                  <a:srgbClr val="292929"/>
                </a:solidFill>
              </a:rPr>
              <a:t> …</a:t>
            </a:r>
          </a:p>
        </p:txBody>
      </p:sp>
      <p:sp>
        <p:nvSpPr>
          <p:cNvPr id="238595" name="Rectangle 3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04E86E4F-9064-E674-6505-E55B0885848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533400"/>
            <a:ext cx="8302625" cy="6096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endParaRPr lang="es-ES" altLang="es-ES" sz="4800">
              <a:solidFill>
                <a:srgbClr val="CC3300"/>
              </a:solidFill>
            </a:endParaRPr>
          </a:p>
        </p:txBody>
      </p:sp>
      <p:sp>
        <p:nvSpPr>
          <p:cNvPr id="238596" name="Rectangle 4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B3B71C58-637C-E277-DD16-A16CCBC3F9C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4267200"/>
            <a:ext cx="8302625" cy="20574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es-ES" altLang="es-ES" sz="4400" dirty="0">
                <a:solidFill>
                  <a:srgbClr val="292929"/>
                </a:solidFill>
              </a:rPr>
              <a:t> </a:t>
            </a:r>
            <a:r>
              <a:rPr lang="bg-BG" altLang="es-ES" sz="4400" dirty="0">
                <a:solidFill>
                  <a:srgbClr val="292929"/>
                </a:solidFill>
              </a:rPr>
              <a:t>пилешко</a:t>
            </a:r>
            <a:r>
              <a:rPr lang="es-ES" altLang="es-ES" sz="4400" dirty="0">
                <a:solidFill>
                  <a:srgbClr val="292929"/>
                </a:solidFill>
              </a:rPr>
              <a:t>  </a:t>
            </a:r>
            <a:r>
              <a:rPr lang="bg-BG" altLang="es-ES" sz="4400" dirty="0">
                <a:solidFill>
                  <a:srgbClr val="292929"/>
                </a:solidFill>
              </a:rPr>
              <a:t>бутче</a:t>
            </a:r>
            <a:r>
              <a:rPr lang="es-ES" altLang="es-ES" sz="4400" dirty="0">
                <a:solidFill>
                  <a:srgbClr val="292929"/>
                </a:solidFill>
              </a:rPr>
              <a:t>  </a:t>
            </a:r>
            <a:r>
              <a:rPr lang="bg-BG" altLang="es-ES" sz="4400" dirty="0">
                <a:solidFill>
                  <a:srgbClr val="292929"/>
                </a:solidFill>
              </a:rPr>
              <a:t>едно</a:t>
            </a:r>
            <a:r>
              <a:rPr lang="es-ES" altLang="es-ES" sz="4400" dirty="0">
                <a:solidFill>
                  <a:srgbClr val="292929"/>
                </a:solidFill>
              </a:rPr>
              <a:t>  </a:t>
            </a:r>
            <a:r>
              <a:rPr lang="bg-BG" altLang="es-ES" sz="4400" dirty="0">
                <a:solidFill>
                  <a:srgbClr val="292929"/>
                </a:solidFill>
              </a:rPr>
              <a:t>изядох</a:t>
            </a:r>
            <a:endParaRPr lang="es-ES" altLang="es-ES" sz="4400" dirty="0">
              <a:solidFill>
                <a:srgbClr val="292929"/>
              </a:solidFill>
            </a:endParaRPr>
          </a:p>
        </p:txBody>
      </p:sp>
      <p:sp>
        <p:nvSpPr>
          <p:cNvPr id="238597" name="Rectangle 5">
            <a:hlinkClick r:id="" action="ppaction://hlinkshowjump?jump=nextslide">
              <a:snd r:embed="rId3" name="arrow.wav"/>
            </a:hlinkClick>
            <a:extLst>
              <a:ext uri="{FF2B5EF4-FFF2-40B4-BE49-F238E27FC236}">
                <a16:creationId xmlns:a16="http://schemas.microsoft.com/office/drawing/2014/main" id="{32CCE825-CEC7-D299-92B2-100F92539E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76600" y="5029200"/>
            <a:ext cx="1752600" cy="762000"/>
          </a:xfrm>
          <a:prstGeom prst="rect">
            <a:avLst/>
          </a:prstGeom>
          <a:solidFill>
            <a:schemeClr val="accent1">
              <a:alpha val="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38598" name="Rectangle 6">
            <a:extLst>
              <a:ext uri="{FF2B5EF4-FFF2-40B4-BE49-F238E27FC236}">
                <a16:creationId xmlns:a16="http://schemas.microsoft.com/office/drawing/2014/main" id="{249FA8BB-E995-131E-8407-C59CF3C72B2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62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38599" name="Rectangle 7">
            <a:extLst>
              <a:ext uri="{FF2B5EF4-FFF2-40B4-BE49-F238E27FC236}">
                <a16:creationId xmlns:a16="http://schemas.microsoft.com/office/drawing/2014/main" id="{82A292DC-77A4-6C58-F883-B74A3CC928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14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38600" name="Rectangle 8">
            <a:extLst>
              <a:ext uri="{FF2B5EF4-FFF2-40B4-BE49-F238E27FC236}">
                <a16:creationId xmlns:a16="http://schemas.microsoft.com/office/drawing/2014/main" id="{192BFA43-ED89-ABE4-B675-84D5E1DFD8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67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38601" name="Rectangle 9">
            <a:extLst>
              <a:ext uri="{FF2B5EF4-FFF2-40B4-BE49-F238E27FC236}">
                <a16:creationId xmlns:a16="http://schemas.microsoft.com/office/drawing/2014/main" id="{F91D2146-0517-F5E7-A4D8-7F84E06C9F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9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38602" name="Rectangle 10">
            <a:extLst>
              <a:ext uri="{FF2B5EF4-FFF2-40B4-BE49-F238E27FC236}">
                <a16:creationId xmlns:a16="http://schemas.microsoft.com/office/drawing/2014/main" id="{9E28EB6A-709E-4D01-046A-A10CA924D5D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38603" name="Rectangle 11">
            <a:extLst>
              <a:ext uri="{FF2B5EF4-FFF2-40B4-BE49-F238E27FC236}">
                <a16:creationId xmlns:a16="http://schemas.microsoft.com/office/drawing/2014/main" id="{4DD7B693-E064-32A0-47C8-7E521685841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4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38604" name="Rectangle 12">
            <a:extLst>
              <a:ext uri="{FF2B5EF4-FFF2-40B4-BE49-F238E27FC236}">
                <a16:creationId xmlns:a16="http://schemas.microsoft.com/office/drawing/2014/main" id="{CEF87297-1892-90B2-57D4-61D3F29E56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76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38605" name="Rectangle 13">
            <a:extLst>
              <a:ext uri="{FF2B5EF4-FFF2-40B4-BE49-F238E27FC236}">
                <a16:creationId xmlns:a16="http://schemas.microsoft.com/office/drawing/2014/main" id="{3B8934AE-86F5-422E-0E1C-21F9F490FB3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29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38606" name="Rectangle 14">
            <a:extLst>
              <a:ext uri="{FF2B5EF4-FFF2-40B4-BE49-F238E27FC236}">
                <a16:creationId xmlns:a16="http://schemas.microsoft.com/office/drawing/2014/main" id="{46F530CC-431A-11DB-B75C-4493F32DEA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81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38607" name="Rectangle 15">
            <a:extLst>
              <a:ext uri="{FF2B5EF4-FFF2-40B4-BE49-F238E27FC236}">
                <a16:creationId xmlns:a16="http://schemas.microsoft.com/office/drawing/2014/main" id="{BDC3CA8E-A685-40AC-897A-569D0854EE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3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38608" name="Rectangle 16">
            <a:extLst>
              <a:ext uri="{FF2B5EF4-FFF2-40B4-BE49-F238E27FC236}">
                <a16:creationId xmlns:a16="http://schemas.microsoft.com/office/drawing/2014/main" id="{DD3807BD-9EA6-7F7A-CAB3-984D77BC23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86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38609" name="Rectangle 17">
            <a:extLst>
              <a:ext uri="{FF2B5EF4-FFF2-40B4-BE49-F238E27FC236}">
                <a16:creationId xmlns:a16="http://schemas.microsoft.com/office/drawing/2014/main" id="{605530C3-B6F1-B28E-1244-1DC9505BD5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38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38610" name="Rectangle 18">
            <a:extLst>
              <a:ext uri="{FF2B5EF4-FFF2-40B4-BE49-F238E27FC236}">
                <a16:creationId xmlns:a16="http://schemas.microsoft.com/office/drawing/2014/main" id="{D8BF6669-A8F7-C24D-95FE-A8EA960552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1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38611" name="Rectangle 19">
            <a:extLst>
              <a:ext uri="{FF2B5EF4-FFF2-40B4-BE49-F238E27FC236}">
                <a16:creationId xmlns:a16="http://schemas.microsoft.com/office/drawing/2014/main" id="{A07BFD6F-1ADB-B22C-57BA-CFDF8AB54A3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43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38612" name="Rectangle 20">
            <a:extLst>
              <a:ext uri="{FF2B5EF4-FFF2-40B4-BE49-F238E27FC236}">
                <a16:creationId xmlns:a16="http://schemas.microsoft.com/office/drawing/2014/main" id="{C896F6B2-A440-2919-6C8E-FD3E6D70681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5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38613" name="Rectangle 21">
            <a:extLst>
              <a:ext uri="{FF2B5EF4-FFF2-40B4-BE49-F238E27FC236}">
                <a16:creationId xmlns:a16="http://schemas.microsoft.com/office/drawing/2014/main" id="{B513F7EB-711A-BA41-F169-D5640E5EFD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48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38614" name="Rectangle 22">
            <a:extLst>
              <a:ext uri="{FF2B5EF4-FFF2-40B4-BE49-F238E27FC236}">
                <a16:creationId xmlns:a16="http://schemas.microsoft.com/office/drawing/2014/main" id="{830D3B8F-852A-377D-A66F-68525A6185F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00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38615" name="Rectangle 23">
            <a:extLst>
              <a:ext uri="{FF2B5EF4-FFF2-40B4-BE49-F238E27FC236}">
                <a16:creationId xmlns:a16="http://schemas.microsoft.com/office/drawing/2014/main" id="{0639CAE1-5EA5-828A-FB56-1AA0C58094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53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38616" name="Rectangle 24">
            <a:extLst>
              <a:ext uri="{FF2B5EF4-FFF2-40B4-BE49-F238E27FC236}">
                <a16:creationId xmlns:a16="http://schemas.microsoft.com/office/drawing/2014/main" id="{3E62E72E-69F3-09A3-79FB-33E46FFB9C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05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38617" name="Rectangle 25">
            <a:extLst>
              <a:ext uri="{FF2B5EF4-FFF2-40B4-BE49-F238E27FC236}">
                <a16:creationId xmlns:a16="http://schemas.microsoft.com/office/drawing/2014/main" id="{53025962-7518-BA78-D2AA-69280FFC931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38618" name="Rectangle 26">
            <a:extLst>
              <a:ext uri="{FF2B5EF4-FFF2-40B4-BE49-F238E27FC236}">
                <a16:creationId xmlns:a16="http://schemas.microsoft.com/office/drawing/2014/main" id="{906977A7-D288-4889-6610-3371DD6EEB1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10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38619" name="Rectangle 27">
            <a:extLst>
              <a:ext uri="{FF2B5EF4-FFF2-40B4-BE49-F238E27FC236}">
                <a16:creationId xmlns:a16="http://schemas.microsoft.com/office/drawing/2014/main" id="{6E2BB8FF-6459-A59A-DE1F-119C1D1540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62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38620" name="Rectangle 28">
            <a:extLst>
              <a:ext uri="{FF2B5EF4-FFF2-40B4-BE49-F238E27FC236}">
                <a16:creationId xmlns:a16="http://schemas.microsoft.com/office/drawing/2014/main" id="{EDC7C762-58FE-A0B3-A2C1-7C0B135851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15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38621" name="Rectangle 29">
            <a:extLst>
              <a:ext uri="{FF2B5EF4-FFF2-40B4-BE49-F238E27FC236}">
                <a16:creationId xmlns:a16="http://schemas.microsoft.com/office/drawing/2014/main" id="{C8054149-E2A7-7AE7-F7CF-BA6932723F1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7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38622" name="Rectangle 30">
            <a:extLst>
              <a:ext uri="{FF2B5EF4-FFF2-40B4-BE49-F238E27FC236}">
                <a16:creationId xmlns:a16="http://schemas.microsoft.com/office/drawing/2014/main" id="{043235C1-8688-BC01-4AD0-CB2AC7122F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9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38623" name="Rectangle 31">
            <a:extLst>
              <a:ext uri="{FF2B5EF4-FFF2-40B4-BE49-F238E27FC236}">
                <a16:creationId xmlns:a16="http://schemas.microsoft.com/office/drawing/2014/main" id="{23BA524A-A581-E32F-839E-73F868E93A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2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38624" name="Rectangle 32">
            <a:extLst>
              <a:ext uri="{FF2B5EF4-FFF2-40B4-BE49-F238E27FC236}">
                <a16:creationId xmlns:a16="http://schemas.microsoft.com/office/drawing/2014/main" id="{3D8B6A35-AF7C-547D-DD0F-07C9B8D7B41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24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38625" name="Rectangle 33">
            <a:extLst>
              <a:ext uri="{FF2B5EF4-FFF2-40B4-BE49-F238E27FC236}">
                <a16:creationId xmlns:a16="http://schemas.microsoft.com/office/drawing/2014/main" id="{FA038243-AEB4-5AE1-7CEE-AA6E8D4DF3A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77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38626" name="Rectangle 34">
            <a:extLst>
              <a:ext uri="{FF2B5EF4-FFF2-40B4-BE49-F238E27FC236}">
                <a16:creationId xmlns:a16="http://schemas.microsoft.com/office/drawing/2014/main" id="{0156E5FD-2F6E-8C8D-23AB-258C810A8A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29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38627" name="Rectangle 35">
            <a:extLst>
              <a:ext uri="{FF2B5EF4-FFF2-40B4-BE49-F238E27FC236}">
                <a16:creationId xmlns:a16="http://schemas.microsoft.com/office/drawing/2014/main" id="{00486DFC-A3ED-CE97-D6A3-13CE8059D38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81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</p:spTree>
  </p:cSld>
  <p:clrMapOvr>
    <a:masterClrMapping/>
  </p:clrMapOvr>
  <p:transition advClick="0"/>
</p:sld>
</file>

<file path=ppt/slides/slide2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1666" name="Rectangle 2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322A5B39-D2B9-85BD-14F2-3AC12B986A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1143000"/>
            <a:ext cx="8302625" cy="31242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Вчера изядох едно пилешко</a:t>
            </a:r>
          </a:p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бутче</a:t>
            </a:r>
            <a:r>
              <a:rPr lang="es-ES" altLang="es-ES" sz="4400" dirty="0">
                <a:solidFill>
                  <a:srgbClr val="292929"/>
                </a:solidFill>
              </a:rPr>
              <a:t>.</a:t>
            </a:r>
          </a:p>
        </p:txBody>
      </p:sp>
      <p:sp>
        <p:nvSpPr>
          <p:cNvPr id="241667" name="Rectangle 3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73E811DD-E0D9-D5B7-A2D4-2D88D6A757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533400"/>
            <a:ext cx="8302625" cy="6096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endParaRPr lang="es-ES" altLang="es-ES" sz="4800">
              <a:solidFill>
                <a:srgbClr val="CC3300"/>
              </a:solidFill>
            </a:endParaRPr>
          </a:p>
        </p:txBody>
      </p:sp>
      <p:sp>
        <p:nvSpPr>
          <p:cNvPr id="241668" name="Rectangle 4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867C24B3-2A96-14A9-7F42-D6620192DD2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4267200"/>
            <a:ext cx="8302625" cy="20574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endParaRPr lang="es-ES" altLang="es-ES" sz="4400">
              <a:solidFill>
                <a:srgbClr val="292929"/>
              </a:solidFill>
            </a:endParaRPr>
          </a:p>
        </p:txBody>
      </p:sp>
      <p:sp>
        <p:nvSpPr>
          <p:cNvPr id="241669" name="Rectangle 6">
            <a:extLst>
              <a:ext uri="{FF2B5EF4-FFF2-40B4-BE49-F238E27FC236}">
                <a16:creationId xmlns:a16="http://schemas.microsoft.com/office/drawing/2014/main" id="{7F90D577-8C04-D43E-4A37-320177A00C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62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41670" name="Rectangle 7">
            <a:extLst>
              <a:ext uri="{FF2B5EF4-FFF2-40B4-BE49-F238E27FC236}">
                <a16:creationId xmlns:a16="http://schemas.microsoft.com/office/drawing/2014/main" id="{E066BFCE-8820-56DF-25B6-88E3DD0946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14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41671" name="Rectangle 8">
            <a:extLst>
              <a:ext uri="{FF2B5EF4-FFF2-40B4-BE49-F238E27FC236}">
                <a16:creationId xmlns:a16="http://schemas.microsoft.com/office/drawing/2014/main" id="{A6EDF9B8-424F-BF08-F039-CFA5B91511D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67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41672" name="Rectangle 9">
            <a:extLst>
              <a:ext uri="{FF2B5EF4-FFF2-40B4-BE49-F238E27FC236}">
                <a16:creationId xmlns:a16="http://schemas.microsoft.com/office/drawing/2014/main" id="{94CC9D97-44A0-DF1B-DBBC-61975B50429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9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41673" name="Rectangle 10">
            <a:extLst>
              <a:ext uri="{FF2B5EF4-FFF2-40B4-BE49-F238E27FC236}">
                <a16:creationId xmlns:a16="http://schemas.microsoft.com/office/drawing/2014/main" id="{6EE778FA-6A01-A5DC-6F30-C041C68FF5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41674" name="Rectangle 11">
            <a:extLst>
              <a:ext uri="{FF2B5EF4-FFF2-40B4-BE49-F238E27FC236}">
                <a16:creationId xmlns:a16="http://schemas.microsoft.com/office/drawing/2014/main" id="{EE670A1F-6693-10C8-99C0-BCE7DD31EC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4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41675" name="Rectangle 12">
            <a:extLst>
              <a:ext uri="{FF2B5EF4-FFF2-40B4-BE49-F238E27FC236}">
                <a16:creationId xmlns:a16="http://schemas.microsoft.com/office/drawing/2014/main" id="{62AF36CB-D66A-F948-854F-04FA92265D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76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41676" name="Rectangle 13">
            <a:extLst>
              <a:ext uri="{FF2B5EF4-FFF2-40B4-BE49-F238E27FC236}">
                <a16:creationId xmlns:a16="http://schemas.microsoft.com/office/drawing/2014/main" id="{C6991EC2-9753-22EA-0BF6-EF63A9D6C24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29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41677" name="Rectangle 14">
            <a:extLst>
              <a:ext uri="{FF2B5EF4-FFF2-40B4-BE49-F238E27FC236}">
                <a16:creationId xmlns:a16="http://schemas.microsoft.com/office/drawing/2014/main" id="{39BA429B-C9B0-1696-A69B-72835A45D8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81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41678" name="Rectangle 15">
            <a:extLst>
              <a:ext uri="{FF2B5EF4-FFF2-40B4-BE49-F238E27FC236}">
                <a16:creationId xmlns:a16="http://schemas.microsoft.com/office/drawing/2014/main" id="{29FA890A-7B04-0BFA-E324-81B00F7F21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3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41679" name="Rectangle 16">
            <a:extLst>
              <a:ext uri="{FF2B5EF4-FFF2-40B4-BE49-F238E27FC236}">
                <a16:creationId xmlns:a16="http://schemas.microsoft.com/office/drawing/2014/main" id="{4A31E84C-44AF-0B91-BCED-7F397508A13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86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41680" name="Rectangle 17">
            <a:extLst>
              <a:ext uri="{FF2B5EF4-FFF2-40B4-BE49-F238E27FC236}">
                <a16:creationId xmlns:a16="http://schemas.microsoft.com/office/drawing/2014/main" id="{9BA6EE5F-A0CD-22F4-EDCE-F0C4F9B3D15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38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41681" name="Rectangle 18">
            <a:extLst>
              <a:ext uri="{FF2B5EF4-FFF2-40B4-BE49-F238E27FC236}">
                <a16:creationId xmlns:a16="http://schemas.microsoft.com/office/drawing/2014/main" id="{E3DB2021-C3C1-DA46-9A68-B61BD5E5342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1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41682" name="Rectangle 19">
            <a:extLst>
              <a:ext uri="{FF2B5EF4-FFF2-40B4-BE49-F238E27FC236}">
                <a16:creationId xmlns:a16="http://schemas.microsoft.com/office/drawing/2014/main" id="{A09F78B7-8CD4-5E56-B442-E202AB7740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43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41683" name="Rectangle 20">
            <a:extLst>
              <a:ext uri="{FF2B5EF4-FFF2-40B4-BE49-F238E27FC236}">
                <a16:creationId xmlns:a16="http://schemas.microsoft.com/office/drawing/2014/main" id="{04B0211F-37AD-DB83-0017-FC756CDF378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5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41684" name="Rectangle 21">
            <a:extLst>
              <a:ext uri="{FF2B5EF4-FFF2-40B4-BE49-F238E27FC236}">
                <a16:creationId xmlns:a16="http://schemas.microsoft.com/office/drawing/2014/main" id="{1EBA17AA-BDCE-7791-4C57-C521FD1D00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48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41685" name="Rectangle 22">
            <a:extLst>
              <a:ext uri="{FF2B5EF4-FFF2-40B4-BE49-F238E27FC236}">
                <a16:creationId xmlns:a16="http://schemas.microsoft.com/office/drawing/2014/main" id="{57B2E65A-FF31-C3BB-461E-D7F5C7CEF65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00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41686" name="Rectangle 23">
            <a:extLst>
              <a:ext uri="{FF2B5EF4-FFF2-40B4-BE49-F238E27FC236}">
                <a16:creationId xmlns:a16="http://schemas.microsoft.com/office/drawing/2014/main" id="{CC29B044-113B-A298-0DBE-0F65E88999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53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41687" name="Rectangle 24">
            <a:extLst>
              <a:ext uri="{FF2B5EF4-FFF2-40B4-BE49-F238E27FC236}">
                <a16:creationId xmlns:a16="http://schemas.microsoft.com/office/drawing/2014/main" id="{10381652-4B5B-3F1A-9954-044BB1A905B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05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41688" name="Rectangle 25">
            <a:extLst>
              <a:ext uri="{FF2B5EF4-FFF2-40B4-BE49-F238E27FC236}">
                <a16:creationId xmlns:a16="http://schemas.microsoft.com/office/drawing/2014/main" id="{946590AD-8DA8-0271-19E3-CFB0E9194D9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41689" name="Rectangle 26">
            <a:extLst>
              <a:ext uri="{FF2B5EF4-FFF2-40B4-BE49-F238E27FC236}">
                <a16:creationId xmlns:a16="http://schemas.microsoft.com/office/drawing/2014/main" id="{275E5ABA-C024-FF89-363E-E8186DF28B9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10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41690" name="Rectangle 27">
            <a:extLst>
              <a:ext uri="{FF2B5EF4-FFF2-40B4-BE49-F238E27FC236}">
                <a16:creationId xmlns:a16="http://schemas.microsoft.com/office/drawing/2014/main" id="{31FCD10D-3584-FA9E-299E-92228EC0B9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62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41691" name="Rectangle 28">
            <a:extLst>
              <a:ext uri="{FF2B5EF4-FFF2-40B4-BE49-F238E27FC236}">
                <a16:creationId xmlns:a16="http://schemas.microsoft.com/office/drawing/2014/main" id="{4A49B9C4-C71B-03C8-ECC6-B027AB6A791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15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41692" name="Rectangle 29">
            <a:extLst>
              <a:ext uri="{FF2B5EF4-FFF2-40B4-BE49-F238E27FC236}">
                <a16:creationId xmlns:a16="http://schemas.microsoft.com/office/drawing/2014/main" id="{FB968CAE-E150-76B6-B68D-209FAF72EC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7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41693" name="Rectangle 30">
            <a:extLst>
              <a:ext uri="{FF2B5EF4-FFF2-40B4-BE49-F238E27FC236}">
                <a16:creationId xmlns:a16="http://schemas.microsoft.com/office/drawing/2014/main" id="{7CC60DD1-5A80-F388-3E91-858203DA02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9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41694" name="Rectangle 31">
            <a:extLst>
              <a:ext uri="{FF2B5EF4-FFF2-40B4-BE49-F238E27FC236}">
                <a16:creationId xmlns:a16="http://schemas.microsoft.com/office/drawing/2014/main" id="{839EEF65-AAFA-D11F-0B0F-ADD6497D39E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2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41695" name="Rectangle 32">
            <a:extLst>
              <a:ext uri="{FF2B5EF4-FFF2-40B4-BE49-F238E27FC236}">
                <a16:creationId xmlns:a16="http://schemas.microsoft.com/office/drawing/2014/main" id="{9D6369C5-229D-7D97-3AA0-BBEBF2D9B8D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24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41696" name="Rectangle 33">
            <a:extLst>
              <a:ext uri="{FF2B5EF4-FFF2-40B4-BE49-F238E27FC236}">
                <a16:creationId xmlns:a16="http://schemas.microsoft.com/office/drawing/2014/main" id="{C2962D44-6EC8-75EE-E4D1-3C9655E93F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77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41697" name="Rectangle 34">
            <a:extLst>
              <a:ext uri="{FF2B5EF4-FFF2-40B4-BE49-F238E27FC236}">
                <a16:creationId xmlns:a16="http://schemas.microsoft.com/office/drawing/2014/main" id="{B4029CFD-E582-5A6F-B259-054012A202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29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41698" name="Rectangle 35">
            <a:extLst>
              <a:ext uri="{FF2B5EF4-FFF2-40B4-BE49-F238E27FC236}">
                <a16:creationId xmlns:a16="http://schemas.microsoft.com/office/drawing/2014/main" id="{912B9099-8994-3797-A29E-B40307DBFFD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81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pic>
        <p:nvPicPr>
          <p:cNvPr id="241699" name="Picture 36">
            <a:extLst>
              <a:ext uri="{FF2B5EF4-FFF2-40B4-BE49-F238E27FC236}">
                <a16:creationId xmlns:a16="http://schemas.microsoft.com/office/drawing/2014/main" id="{EE1B77C8-08DC-ED96-35FE-1C780E936FB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10000" y="4572000"/>
            <a:ext cx="1524000" cy="15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640485" name="Line 37">
            <a:hlinkClick r:id="" action="ppaction://hlinkshowjump?jump=nextslide"/>
            <a:extLst>
              <a:ext uri="{FF2B5EF4-FFF2-40B4-BE49-F238E27FC236}">
                <a16:creationId xmlns:a16="http://schemas.microsoft.com/office/drawing/2014/main" id="{4B99CE39-50CD-6E8E-7654-F37040C0ACE8}"/>
              </a:ext>
            </a:extLst>
          </p:cNvPr>
          <p:cNvSpPr>
            <a:spLocks noChangeShapeType="1"/>
          </p:cNvSpPr>
          <p:nvPr/>
        </p:nvSpPr>
        <p:spPr bwMode="auto">
          <a:xfrm>
            <a:off x="8153400" y="5943600"/>
            <a:ext cx="381000" cy="0"/>
          </a:xfrm>
          <a:prstGeom prst="line">
            <a:avLst/>
          </a:prstGeom>
          <a:noFill/>
          <a:ln w="139700">
            <a:solidFill>
              <a:srgbClr val="A5002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ES"/>
          </a:p>
        </p:txBody>
      </p:sp>
    </p:spTree>
  </p:cSld>
  <p:clrMapOvr>
    <a:masterClrMapping/>
  </p:clrMapOvr>
  <p:transition advClick="0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04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Left)">
                                      <p:cBhvr>
                                        <p:cTn id="7" dur="500"/>
                                        <p:tgtEl>
                                          <p:spTgt spid="16404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818" name="Rectangle 2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643BA17F-26D6-89E0-E889-1839D6F2E2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1143000"/>
            <a:ext cx="8302625" cy="31242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Нашите овце дават</a:t>
            </a:r>
            <a:r>
              <a:rPr lang="es-ES" altLang="es-ES" sz="4400" dirty="0">
                <a:solidFill>
                  <a:srgbClr val="292929"/>
                </a:solidFill>
              </a:rPr>
              <a:t> …</a:t>
            </a:r>
          </a:p>
        </p:txBody>
      </p:sp>
      <p:sp>
        <p:nvSpPr>
          <p:cNvPr id="34819" name="Rectangle 3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4B5F16F2-AF7E-52A2-9858-57E09D4ABD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533400"/>
            <a:ext cx="8302625" cy="6096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endParaRPr lang="es-ES" altLang="es-ES" sz="4800">
              <a:solidFill>
                <a:srgbClr val="CC3300"/>
              </a:solidFill>
            </a:endParaRPr>
          </a:p>
        </p:txBody>
      </p:sp>
      <p:sp>
        <p:nvSpPr>
          <p:cNvPr id="34820" name="Rectangle 4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DCF29B5E-ABD9-7463-9BA5-D9E5221CB19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4267200"/>
            <a:ext cx="8302625" cy="20574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много </a:t>
            </a:r>
            <a:r>
              <a:rPr lang="es-ES" altLang="es-ES" sz="4400" dirty="0">
                <a:solidFill>
                  <a:srgbClr val="292929"/>
                </a:solidFill>
              </a:rPr>
              <a:t>   </a:t>
            </a:r>
            <a:r>
              <a:rPr lang="bg-BG" altLang="es-ES" sz="4400" dirty="0">
                <a:solidFill>
                  <a:srgbClr val="292929"/>
                </a:solidFill>
              </a:rPr>
              <a:t>вълна</a:t>
            </a:r>
            <a:r>
              <a:rPr lang="es-ES" altLang="es-ES" sz="4400" dirty="0">
                <a:solidFill>
                  <a:srgbClr val="292929"/>
                </a:solidFill>
              </a:rPr>
              <a:t>   </a:t>
            </a:r>
            <a:r>
              <a:rPr lang="bg-BG" altLang="es-ES" sz="4400" dirty="0">
                <a:solidFill>
                  <a:srgbClr val="292929"/>
                </a:solidFill>
              </a:rPr>
              <a:t>овце</a:t>
            </a:r>
            <a:r>
              <a:rPr lang="es-ES" altLang="es-ES" sz="4400" dirty="0">
                <a:solidFill>
                  <a:srgbClr val="292929"/>
                </a:solidFill>
              </a:rPr>
              <a:t>   </a:t>
            </a:r>
            <a:r>
              <a:rPr lang="bg-BG" altLang="es-ES" sz="4400" dirty="0">
                <a:solidFill>
                  <a:srgbClr val="292929"/>
                </a:solidFill>
              </a:rPr>
              <a:t>дават</a:t>
            </a:r>
            <a:endParaRPr lang="es-ES" altLang="es-ES" sz="4400" dirty="0">
              <a:solidFill>
                <a:srgbClr val="292929"/>
              </a:solidFill>
            </a:endParaRPr>
          </a:p>
        </p:txBody>
      </p:sp>
      <p:sp>
        <p:nvSpPr>
          <p:cNvPr id="34821" name="Rectangle 5">
            <a:hlinkClick r:id="" action="ppaction://hlinkshowjump?jump=nextslide">
              <a:snd r:embed="rId3" name="arrow.wav"/>
            </a:hlinkClick>
            <a:extLst>
              <a:ext uri="{FF2B5EF4-FFF2-40B4-BE49-F238E27FC236}">
                <a16:creationId xmlns:a16="http://schemas.microsoft.com/office/drawing/2014/main" id="{F3451D5C-D017-7C97-30D4-F9CD984541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5800" y="5029200"/>
            <a:ext cx="2057400" cy="762000"/>
          </a:xfrm>
          <a:prstGeom prst="rect">
            <a:avLst/>
          </a:prstGeom>
          <a:solidFill>
            <a:schemeClr val="accent1">
              <a:alpha val="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4822" name="Rectangle 6">
            <a:extLst>
              <a:ext uri="{FF2B5EF4-FFF2-40B4-BE49-F238E27FC236}">
                <a16:creationId xmlns:a16="http://schemas.microsoft.com/office/drawing/2014/main" id="{4BFA8CBC-ED78-5861-E203-7F04239528B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62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4823" name="Rectangle 7">
            <a:extLst>
              <a:ext uri="{FF2B5EF4-FFF2-40B4-BE49-F238E27FC236}">
                <a16:creationId xmlns:a16="http://schemas.microsoft.com/office/drawing/2014/main" id="{312B16B4-E6ED-3181-A5E8-8EA2587874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14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4824" name="Rectangle 8">
            <a:extLst>
              <a:ext uri="{FF2B5EF4-FFF2-40B4-BE49-F238E27FC236}">
                <a16:creationId xmlns:a16="http://schemas.microsoft.com/office/drawing/2014/main" id="{3502DC0C-4941-4146-4C48-2D10FE6388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67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4825" name="Rectangle 9">
            <a:extLst>
              <a:ext uri="{FF2B5EF4-FFF2-40B4-BE49-F238E27FC236}">
                <a16:creationId xmlns:a16="http://schemas.microsoft.com/office/drawing/2014/main" id="{5C3AEFB8-9D62-B22B-03D4-81B8526640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9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4826" name="Rectangle 10">
            <a:extLst>
              <a:ext uri="{FF2B5EF4-FFF2-40B4-BE49-F238E27FC236}">
                <a16:creationId xmlns:a16="http://schemas.microsoft.com/office/drawing/2014/main" id="{95F5F300-1838-1E62-C400-51817392A6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4827" name="Rectangle 11">
            <a:extLst>
              <a:ext uri="{FF2B5EF4-FFF2-40B4-BE49-F238E27FC236}">
                <a16:creationId xmlns:a16="http://schemas.microsoft.com/office/drawing/2014/main" id="{9F3B2A04-CBFE-F355-E77D-8A7BD23979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4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4828" name="Rectangle 12">
            <a:extLst>
              <a:ext uri="{FF2B5EF4-FFF2-40B4-BE49-F238E27FC236}">
                <a16:creationId xmlns:a16="http://schemas.microsoft.com/office/drawing/2014/main" id="{E4B00259-D5CE-6057-1920-A0E172DABC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76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4829" name="Rectangle 13">
            <a:extLst>
              <a:ext uri="{FF2B5EF4-FFF2-40B4-BE49-F238E27FC236}">
                <a16:creationId xmlns:a16="http://schemas.microsoft.com/office/drawing/2014/main" id="{E0BBDAC4-1B1D-4ECB-1872-6B349800C8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29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4830" name="Rectangle 14">
            <a:extLst>
              <a:ext uri="{FF2B5EF4-FFF2-40B4-BE49-F238E27FC236}">
                <a16:creationId xmlns:a16="http://schemas.microsoft.com/office/drawing/2014/main" id="{A824AEDB-211A-6667-B4B0-C79836865F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81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4831" name="Rectangle 15">
            <a:extLst>
              <a:ext uri="{FF2B5EF4-FFF2-40B4-BE49-F238E27FC236}">
                <a16:creationId xmlns:a16="http://schemas.microsoft.com/office/drawing/2014/main" id="{C320640E-50FD-D9AE-8E97-DDC65D7506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3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4832" name="Rectangle 16">
            <a:extLst>
              <a:ext uri="{FF2B5EF4-FFF2-40B4-BE49-F238E27FC236}">
                <a16:creationId xmlns:a16="http://schemas.microsoft.com/office/drawing/2014/main" id="{90C066BE-769D-F033-2CF6-D216CEBD7D5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86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4833" name="Rectangle 17">
            <a:extLst>
              <a:ext uri="{FF2B5EF4-FFF2-40B4-BE49-F238E27FC236}">
                <a16:creationId xmlns:a16="http://schemas.microsoft.com/office/drawing/2014/main" id="{F1B508FF-B3E0-FE5D-A02B-B9F56F4830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38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4834" name="Rectangle 18">
            <a:extLst>
              <a:ext uri="{FF2B5EF4-FFF2-40B4-BE49-F238E27FC236}">
                <a16:creationId xmlns:a16="http://schemas.microsoft.com/office/drawing/2014/main" id="{A794DF01-2066-D0FF-C42D-96EDC2FAB4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1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4835" name="Rectangle 19">
            <a:extLst>
              <a:ext uri="{FF2B5EF4-FFF2-40B4-BE49-F238E27FC236}">
                <a16:creationId xmlns:a16="http://schemas.microsoft.com/office/drawing/2014/main" id="{78E80827-28A3-A077-E4A2-115DC5F42D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43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4836" name="Rectangle 20">
            <a:extLst>
              <a:ext uri="{FF2B5EF4-FFF2-40B4-BE49-F238E27FC236}">
                <a16:creationId xmlns:a16="http://schemas.microsoft.com/office/drawing/2014/main" id="{460D37F3-5CF0-5B29-04BF-3BE1C8B97C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5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4837" name="Rectangle 21">
            <a:extLst>
              <a:ext uri="{FF2B5EF4-FFF2-40B4-BE49-F238E27FC236}">
                <a16:creationId xmlns:a16="http://schemas.microsoft.com/office/drawing/2014/main" id="{AB2EF3D0-8476-E7C4-420C-268AEF5EAC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48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4838" name="Rectangle 22">
            <a:extLst>
              <a:ext uri="{FF2B5EF4-FFF2-40B4-BE49-F238E27FC236}">
                <a16:creationId xmlns:a16="http://schemas.microsoft.com/office/drawing/2014/main" id="{080CC50B-765C-1DB0-43D1-7DD937B6B1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00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4839" name="Rectangle 23">
            <a:extLst>
              <a:ext uri="{FF2B5EF4-FFF2-40B4-BE49-F238E27FC236}">
                <a16:creationId xmlns:a16="http://schemas.microsoft.com/office/drawing/2014/main" id="{9DA37842-8237-69C1-BFDE-1B4FC49B2B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53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4840" name="Rectangle 24">
            <a:extLst>
              <a:ext uri="{FF2B5EF4-FFF2-40B4-BE49-F238E27FC236}">
                <a16:creationId xmlns:a16="http://schemas.microsoft.com/office/drawing/2014/main" id="{D24C0882-2A25-088A-0163-C1CB7D73522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05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4841" name="Rectangle 25">
            <a:extLst>
              <a:ext uri="{FF2B5EF4-FFF2-40B4-BE49-F238E27FC236}">
                <a16:creationId xmlns:a16="http://schemas.microsoft.com/office/drawing/2014/main" id="{C4AB475E-C721-629E-0D57-0597F8FE4E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4842" name="Rectangle 26">
            <a:extLst>
              <a:ext uri="{FF2B5EF4-FFF2-40B4-BE49-F238E27FC236}">
                <a16:creationId xmlns:a16="http://schemas.microsoft.com/office/drawing/2014/main" id="{3194823D-6C92-C6B6-0DFA-B27C599C42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10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4843" name="Rectangle 27">
            <a:extLst>
              <a:ext uri="{FF2B5EF4-FFF2-40B4-BE49-F238E27FC236}">
                <a16:creationId xmlns:a16="http://schemas.microsoft.com/office/drawing/2014/main" id="{202818FB-F805-36C4-B4CD-45ADA8C073E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62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4844" name="Rectangle 28">
            <a:extLst>
              <a:ext uri="{FF2B5EF4-FFF2-40B4-BE49-F238E27FC236}">
                <a16:creationId xmlns:a16="http://schemas.microsoft.com/office/drawing/2014/main" id="{44035920-4916-0063-6AAF-52F6803C95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15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4845" name="Rectangle 29">
            <a:extLst>
              <a:ext uri="{FF2B5EF4-FFF2-40B4-BE49-F238E27FC236}">
                <a16:creationId xmlns:a16="http://schemas.microsoft.com/office/drawing/2014/main" id="{F3986E1B-84F7-FEEF-146E-447A8A0B800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7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4846" name="Rectangle 30">
            <a:extLst>
              <a:ext uri="{FF2B5EF4-FFF2-40B4-BE49-F238E27FC236}">
                <a16:creationId xmlns:a16="http://schemas.microsoft.com/office/drawing/2014/main" id="{40832D10-A1D5-9566-5529-4478159E70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9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4847" name="Rectangle 31">
            <a:extLst>
              <a:ext uri="{FF2B5EF4-FFF2-40B4-BE49-F238E27FC236}">
                <a16:creationId xmlns:a16="http://schemas.microsoft.com/office/drawing/2014/main" id="{49DC3B43-E852-35B1-A4BE-3E627820E2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2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4848" name="Rectangle 32">
            <a:extLst>
              <a:ext uri="{FF2B5EF4-FFF2-40B4-BE49-F238E27FC236}">
                <a16:creationId xmlns:a16="http://schemas.microsoft.com/office/drawing/2014/main" id="{B05EBB15-CF60-4D58-2C3D-E36F89BD013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24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4849" name="Rectangle 33">
            <a:extLst>
              <a:ext uri="{FF2B5EF4-FFF2-40B4-BE49-F238E27FC236}">
                <a16:creationId xmlns:a16="http://schemas.microsoft.com/office/drawing/2014/main" id="{97787F0A-7B42-7592-A053-FDEE7C992AB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77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4850" name="Rectangle 34">
            <a:extLst>
              <a:ext uri="{FF2B5EF4-FFF2-40B4-BE49-F238E27FC236}">
                <a16:creationId xmlns:a16="http://schemas.microsoft.com/office/drawing/2014/main" id="{EC940A70-9BA0-ACB3-08AC-A9D3CEE358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29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4851" name="Rectangle 35">
            <a:extLst>
              <a:ext uri="{FF2B5EF4-FFF2-40B4-BE49-F238E27FC236}">
                <a16:creationId xmlns:a16="http://schemas.microsoft.com/office/drawing/2014/main" id="{C7343505-3D44-B54F-FEB1-5BBF6001E63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81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</p:spTree>
  </p:cSld>
  <p:clrMapOvr>
    <a:masterClrMapping/>
  </p:clrMapOvr>
  <p:transition advClick="0"/>
</p:sld>
</file>

<file path=ppt/slides/slide2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2690" name="Rectangle 2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BA24862E-1BAC-6C9E-BF32-7691BDD680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1143000"/>
            <a:ext cx="8302625" cy="31242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Винаги</a:t>
            </a:r>
            <a:r>
              <a:rPr lang="es-ES" altLang="es-ES" sz="4400" dirty="0">
                <a:solidFill>
                  <a:srgbClr val="292929"/>
                </a:solidFill>
              </a:rPr>
              <a:t> …</a:t>
            </a:r>
          </a:p>
        </p:txBody>
      </p:sp>
      <p:sp>
        <p:nvSpPr>
          <p:cNvPr id="242691" name="Rectangle 3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E75CCF6C-582A-E074-F93A-023A938068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533400"/>
            <a:ext cx="8302625" cy="6096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endParaRPr lang="es-ES" altLang="es-ES" sz="4800">
              <a:solidFill>
                <a:srgbClr val="CC3300"/>
              </a:solidFill>
            </a:endParaRPr>
          </a:p>
        </p:txBody>
      </p:sp>
      <p:sp>
        <p:nvSpPr>
          <p:cNvPr id="242692" name="Rectangle 4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63A6159A-BFD2-79C3-77A1-5D40E453C1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4267200"/>
            <a:ext cx="8302625" cy="20574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мие   сапун   ръцете  си   със</a:t>
            </a:r>
            <a:endParaRPr lang="es-ES" altLang="es-ES" sz="4400" dirty="0">
              <a:solidFill>
                <a:srgbClr val="292929"/>
              </a:solidFill>
            </a:endParaRPr>
          </a:p>
        </p:txBody>
      </p:sp>
      <p:sp>
        <p:nvSpPr>
          <p:cNvPr id="242693" name="Rectangle 5">
            <a:hlinkClick r:id="" action="ppaction://hlinkshowjump?jump=nextslide">
              <a:snd r:embed="rId3" name="arrow.wav"/>
            </a:hlinkClick>
            <a:extLst>
              <a:ext uri="{FF2B5EF4-FFF2-40B4-BE49-F238E27FC236}">
                <a16:creationId xmlns:a16="http://schemas.microsoft.com/office/drawing/2014/main" id="{A6C2C105-D381-7D4A-B738-3F70627C8FE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05200" y="5410200"/>
            <a:ext cx="1371600" cy="762000"/>
          </a:xfrm>
          <a:prstGeom prst="rect">
            <a:avLst/>
          </a:prstGeom>
          <a:solidFill>
            <a:schemeClr val="accent1">
              <a:alpha val="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42694" name="Rectangle 6">
            <a:extLst>
              <a:ext uri="{FF2B5EF4-FFF2-40B4-BE49-F238E27FC236}">
                <a16:creationId xmlns:a16="http://schemas.microsoft.com/office/drawing/2014/main" id="{DA023CB1-D9D7-C34F-424A-0DB15533186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62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42695" name="Rectangle 7">
            <a:extLst>
              <a:ext uri="{FF2B5EF4-FFF2-40B4-BE49-F238E27FC236}">
                <a16:creationId xmlns:a16="http://schemas.microsoft.com/office/drawing/2014/main" id="{37293DA0-D65F-37A5-4DBE-260ED94658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14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42696" name="Rectangle 8">
            <a:extLst>
              <a:ext uri="{FF2B5EF4-FFF2-40B4-BE49-F238E27FC236}">
                <a16:creationId xmlns:a16="http://schemas.microsoft.com/office/drawing/2014/main" id="{BE567FD8-330A-D333-E1A0-2834C041BE9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67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42697" name="Rectangle 9">
            <a:extLst>
              <a:ext uri="{FF2B5EF4-FFF2-40B4-BE49-F238E27FC236}">
                <a16:creationId xmlns:a16="http://schemas.microsoft.com/office/drawing/2014/main" id="{E247BF87-3160-08BB-33D0-26E6513FE4C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9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42698" name="Rectangle 10">
            <a:extLst>
              <a:ext uri="{FF2B5EF4-FFF2-40B4-BE49-F238E27FC236}">
                <a16:creationId xmlns:a16="http://schemas.microsoft.com/office/drawing/2014/main" id="{4F91E2D9-F122-5469-2F9D-BE6EC1A5E1C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42699" name="Rectangle 11">
            <a:extLst>
              <a:ext uri="{FF2B5EF4-FFF2-40B4-BE49-F238E27FC236}">
                <a16:creationId xmlns:a16="http://schemas.microsoft.com/office/drawing/2014/main" id="{B9F886A2-EFA3-E0B1-E5D2-DD5D16AA72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4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42700" name="Rectangle 12">
            <a:extLst>
              <a:ext uri="{FF2B5EF4-FFF2-40B4-BE49-F238E27FC236}">
                <a16:creationId xmlns:a16="http://schemas.microsoft.com/office/drawing/2014/main" id="{3D5AD6AA-8D25-9749-B91F-6BB3F7DBBEE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76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42701" name="Rectangle 13">
            <a:extLst>
              <a:ext uri="{FF2B5EF4-FFF2-40B4-BE49-F238E27FC236}">
                <a16:creationId xmlns:a16="http://schemas.microsoft.com/office/drawing/2014/main" id="{7039A9D3-884C-FC07-186E-DBCA9438378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29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42702" name="Rectangle 14">
            <a:extLst>
              <a:ext uri="{FF2B5EF4-FFF2-40B4-BE49-F238E27FC236}">
                <a16:creationId xmlns:a16="http://schemas.microsoft.com/office/drawing/2014/main" id="{A784AB0C-604D-976E-9529-B28ED356AFB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81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42703" name="Rectangle 15">
            <a:extLst>
              <a:ext uri="{FF2B5EF4-FFF2-40B4-BE49-F238E27FC236}">
                <a16:creationId xmlns:a16="http://schemas.microsoft.com/office/drawing/2014/main" id="{E3E24ED8-BDFA-59E4-792D-2AA6E2040F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3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42704" name="Rectangle 16">
            <a:extLst>
              <a:ext uri="{FF2B5EF4-FFF2-40B4-BE49-F238E27FC236}">
                <a16:creationId xmlns:a16="http://schemas.microsoft.com/office/drawing/2014/main" id="{177C901D-7435-446A-264E-F4EC5267C95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86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42705" name="Rectangle 17">
            <a:extLst>
              <a:ext uri="{FF2B5EF4-FFF2-40B4-BE49-F238E27FC236}">
                <a16:creationId xmlns:a16="http://schemas.microsoft.com/office/drawing/2014/main" id="{2AF81B10-4E12-F1E6-3CA0-4B270A5C55B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38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42706" name="Rectangle 18">
            <a:extLst>
              <a:ext uri="{FF2B5EF4-FFF2-40B4-BE49-F238E27FC236}">
                <a16:creationId xmlns:a16="http://schemas.microsoft.com/office/drawing/2014/main" id="{A7CFA8EF-C1E2-B0B1-4B6B-4709EBB30B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1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42707" name="Rectangle 19">
            <a:extLst>
              <a:ext uri="{FF2B5EF4-FFF2-40B4-BE49-F238E27FC236}">
                <a16:creationId xmlns:a16="http://schemas.microsoft.com/office/drawing/2014/main" id="{02420259-2158-1704-A876-714648F71D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43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42708" name="Rectangle 20">
            <a:extLst>
              <a:ext uri="{FF2B5EF4-FFF2-40B4-BE49-F238E27FC236}">
                <a16:creationId xmlns:a16="http://schemas.microsoft.com/office/drawing/2014/main" id="{B5A329E4-14EF-AC78-6A2B-25DDA19881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5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42709" name="Rectangle 21">
            <a:extLst>
              <a:ext uri="{FF2B5EF4-FFF2-40B4-BE49-F238E27FC236}">
                <a16:creationId xmlns:a16="http://schemas.microsoft.com/office/drawing/2014/main" id="{5A108170-4537-8124-DB31-A0CC3A9E365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48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42710" name="Rectangle 22">
            <a:extLst>
              <a:ext uri="{FF2B5EF4-FFF2-40B4-BE49-F238E27FC236}">
                <a16:creationId xmlns:a16="http://schemas.microsoft.com/office/drawing/2014/main" id="{82DEAA47-9708-E97F-CD0D-F8DAD65A4C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00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42711" name="Rectangle 23">
            <a:extLst>
              <a:ext uri="{FF2B5EF4-FFF2-40B4-BE49-F238E27FC236}">
                <a16:creationId xmlns:a16="http://schemas.microsoft.com/office/drawing/2014/main" id="{BDEEC950-E01C-E442-65FF-B714DD9BBC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53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42712" name="Rectangle 24">
            <a:extLst>
              <a:ext uri="{FF2B5EF4-FFF2-40B4-BE49-F238E27FC236}">
                <a16:creationId xmlns:a16="http://schemas.microsoft.com/office/drawing/2014/main" id="{20662511-038F-390D-E940-DEB7170EBA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05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42713" name="Rectangle 25">
            <a:extLst>
              <a:ext uri="{FF2B5EF4-FFF2-40B4-BE49-F238E27FC236}">
                <a16:creationId xmlns:a16="http://schemas.microsoft.com/office/drawing/2014/main" id="{D9DFA325-DCA1-BCDA-D239-5AD0B7C405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42714" name="Rectangle 26">
            <a:extLst>
              <a:ext uri="{FF2B5EF4-FFF2-40B4-BE49-F238E27FC236}">
                <a16:creationId xmlns:a16="http://schemas.microsoft.com/office/drawing/2014/main" id="{3BF259B5-F811-F3E3-E2AD-5244F19E2E7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10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42715" name="Rectangle 27">
            <a:extLst>
              <a:ext uri="{FF2B5EF4-FFF2-40B4-BE49-F238E27FC236}">
                <a16:creationId xmlns:a16="http://schemas.microsoft.com/office/drawing/2014/main" id="{21D699D2-164E-A003-8E49-28FC124C515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62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42716" name="Rectangle 28">
            <a:extLst>
              <a:ext uri="{FF2B5EF4-FFF2-40B4-BE49-F238E27FC236}">
                <a16:creationId xmlns:a16="http://schemas.microsoft.com/office/drawing/2014/main" id="{D1F2FE44-9BCE-A5DA-C207-20EEB39205F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15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42717" name="Rectangle 29">
            <a:extLst>
              <a:ext uri="{FF2B5EF4-FFF2-40B4-BE49-F238E27FC236}">
                <a16:creationId xmlns:a16="http://schemas.microsoft.com/office/drawing/2014/main" id="{CD3C2295-5E53-19D0-5E21-80969F6486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7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42718" name="Rectangle 30">
            <a:extLst>
              <a:ext uri="{FF2B5EF4-FFF2-40B4-BE49-F238E27FC236}">
                <a16:creationId xmlns:a16="http://schemas.microsoft.com/office/drawing/2014/main" id="{534B5ED8-8C82-751D-34E9-BFFBBC15C5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9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42719" name="Rectangle 31">
            <a:extLst>
              <a:ext uri="{FF2B5EF4-FFF2-40B4-BE49-F238E27FC236}">
                <a16:creationId xmlns:a16="http://schemas.microsoft.com/office/drawing/2014/main" id="{5A37E13C-4651-8E24-B637-95C352B9F4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2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42720" name="Rectangle 32">
            <a:extLst>
              <a:ext uri="{FF2B5EF4-FFF2-40B4-BE49-F238E27FC236}">
                <a16:creationId xmlns:a16="http://schemas.microsoft.com/office/drawing/2014/main" id="{2EC42EB0-D996-AFA6-9A2D-4564578FD93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24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42721" name="Rectangle 33">
            <a:extLst>
              <a:ext uri="{FF2B5EF4-FFF2-40B4-BE49-F238E27FC236}">
                <a16:creationId xmlns:a16="http://schemas.microsoft.com/office/drawing/2014/main" id="{8C20959E-67E8-180C-FAB9-780189B2BA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77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42722" name="Rectangle 34">
            <a:extLst>
              <a:ext uri="{FF2B5EF4-FFF2-40B4-BE49-F238E27FC236}">
                <a16:creationId xmlns:a16="http://schemas.microsoft.com/office/drawing/2014/main" id="{B5894A56-5D8D-5119-BD59-49C6CE8ACA1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29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42723" name="Rectangle 35">
            <a:extLst>
              <a:ext uri="{FF2B5EF4-FFF2-40B4-BE49-F238E27FC236}">
                <a16:creationId xmlns:a16="http://schemas.microsoft.com/office/drawing/2014/main" id="{1443C1D8-1F0E-B462-F2F8-DD12310A19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81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</p:spTree>
  </p:cSld>
  <p:clrMapOvr>
    <a:masterClrMapping/>
  </p:clrMapOvr>
  <p:transition advClick="0"/>
</p:sld>
</file>

<file path=ppt/slides/slide2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3714" name="Rectangle 2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1159B938-9FD5-8B40-8173-05E82EF1EC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1143000"/>
            <a:ext cx="8302625" cy="31242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Винаги си </a:t>
            </a:r>
            <a:r>
              <a:rPr lang="es-ES" altLang="es-ES" sz="4400" dirty="0">
                <a:solidFill>
                  <a:srgbClr val="292929"/>
                </a:solidFill>
              </a:rPr>
              <a:t> …</a:t>
            </a:r>
          </a:p>
        </p:txBody>
      </p:sp>
      <p:sp>
        <p:nvSpPr>
          <p:cNvPr id="243715" name="Rectangle 3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FFA8A290-15F1-5895-1A65-F9DB20C85E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533400"/>
            <a:ext cx="8302625" cy="6096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endParaRPr lang="es-ES" altLang="es-ES" sz="4800">
              <a:solidFill>
                <a:srgbClr val="CC3300"/>
              </a:solidFill>
            </a:endParaRPr>
          </a:p>
        </p:txBody>
      </p:sp>
      <p:sp>
        <p:nvSpPr>
          <p:cNvPr id="243716" name="Rectangle 4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68E35F56-877C-546A-F7A5-D0E52721451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4267200"/>
            <a:ext cx="8302625" cy="20574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мие   сапун   ръцете  си   със</a:t>
            </a:r>
            <a:endParaRPr lang="es-ES" altLang="es-ES" sz="4400" dirty="0">
              <a:solidFill>
                <a:srgbClr val="292929"/>
              </a:solidFill>
            </a:endParaRPr>
          </a:p>
        </p:txBody>
      </p:sp>
      <p:sp>
        <p:nvSpPr>
          <p:cNvPr id="243717" name="Rectangle 5">
            <a:hlinkClick r:id="" action="ppaction://hlinkshowjump?jump=nextslide">
              <a:snd r:embed="rId3" name="arrow.wav"/>
            </a:hlinkClick>
            <a:extLst>
              <a:ext uri="{FF2B5EF4-FFF2-40B4-BE49-F238E27FC236}">
                <a16:creationId xmlns:a16="http://schemas.microsoft.com/office/drawing/2014/main" id="{0CE87BF1-07C7-0E88-7063-DB529F3C01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2000" y="5029200"/>
            <a:ext cx="1066800" cy="762000"/>
          </a:xfrm>
          <a:prstGeom prst="rect">
            <a:avLst/>
          </a:prstGeom>
          <a:solidFill>
            <a:schemeClr val="accent1">
              <a:alpha val="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43718" name="Rectangle 6">
            <a:extLst>
              <a:ext uri="{FF2B5EF4-FFF2-40B4-BE49-F238E27FC236}">
                <a16:creationId xmlns:a16="http://schemas.microsoft.com/office/drawing/2014/main" id="{70B92025-A938-70DE-D57E-F8F56B606E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62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43719" name="Rectangle 7">
            <a:extLst>
              <a:ext uri="{FF2B5EF4-FFF2-40B4-BE49-F238E27FC236}">
                <a16:creationId xmlns:a16="http://schemas.microsoft.com/office/drawing/2014/main" id="{06B0BBCC-366F-579A-A8BA-39710CD2B2B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14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43720" name="Rectangle 8">
            <a:extLst>
              <a:ext uri="{FF2B5EF4-FFF2-40B4-BE49-F238E27FC236}">
                <a16:creationId xmlns:a16="http://schemas.microsoft.com/office/drawing/2014/main" id="{E3B76711-D700-C2C1-F134-ABEBC5E76D7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67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43721" name="Rectangle 9">
            <a:extLst>
              <a:ext uri="{FF2B5EF4-FFF2-40B4-BE49-F238E27FC236}">
                <a16:creationId xmlns:a16="http://schemas.microsoft.com/office/drawing/2014/main" id="{A0827513-5327-E8DC-A6F8-492081A2E8F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9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43722" name="Rectangle 10">
            <a:extLst>
              <a:ext uri="{FF2B5EF4-FFF2-40B4-BE49-F238E27FC236}">
                <a16:creationId xmlns:a16="http://schemas.microsoft.com/office/drawing/2014/main" id="{BC2025B4-D719-9B5C-5B94-C24DEC2996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43723" name="Rectangle 11">
            <a:extLst>
              <a:ext uri="{FF2B5EF4-FFF2-40B4-BE49-F238E27FC236}">
                <a16:creationId xmlns:a16="http://schemas.microsoft.com/office/drawing/2014/main" id="{965B00DE-AAB1-034D-581B-00858E5852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4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43724" name="Rectangle 12">
            <a:extLst>
              <a:ext uri="{FF2B5EF4-FFF2-40B4-BE49-F238E27FC236}">
                <a16:creationId xmlns:a16="http://schemas.microsoft.com/office/drawing/2014/main" id="{782EC32B-F906-3E17-F835-A57CF5B94F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76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43725" name="Rectangle 13">
            <a:extLst>
              <a:ext uri="{FF2B5EF4-FFF2-40B4-BE49-F238E27FC236}">
                <a16:creationId xmlns:a16="http://schemas.microsoft.com/office/drawing/2014/main" id="{2EE3428B-BC21-931F-9D43-23644EC9AEA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29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43726" name="Rectangle 14">
            <a:extLst>
              <a:ext uri="{FF2B5EF4-FFF2-40B4-BE49-F238E27FC236}">
                <a16:creationId xmlns:a16="http://schemas.microsoft.com/office/drawing/2014/main" id="{C4B5CAA8-1343-18B1-447C-255E4134BE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81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43727" name="Rectangle 15">
            <a:extLst>
              <a:ext uri="{FF2B5EF4-FFF2-40B4-BE49-F238E27FC236}">
                <a16:creationId xmlns:a16="http://schemas.microsoft.com/office/drawing/2014/main" id="{E9415029-0E58-2B84-25EB-0BA99354E5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3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43728" name="Rectangle 16">
            <a:extLst>
              <a:ext uri="{FF2B5EF4-FFF2-40B4-BE49-F238E27FC236}">
                <a16:creationId xmlns:a16="http://schemas.microsoft.com/office/drawing/2014/main" id="{F6FF7B90-723F-9BD9-A2AB-5DC090DA083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86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43729" name="Rectangle 17">
            <a:extLst>
              <a:ext uri="{FF2B5EF4-FFF2-40B4-BE49-F238E27FC236}">
                <a16:creationId xmlns:a16="http://schemas.microsoft.com/office/drawing/2014/main" id="{DF531773-5CFF-F4B1-E6A4-8EF59B1845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38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43730" name="Rectangle 18">
            <a:extLst>
              <a:ext uri="{FF2B5EF4-FFF2-40B4-BE49-F238E27FC236}">
                <a16:creationId xmlns:a16="http://schemas.microsoft.com/office/drawing/2014/main" id="{140C03E3-D134-1A77-5D52-2BCEA5BEC1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1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43731" name="Rectangle 19">
            <a:extLst>
              <a:ext uri="{FF2B5EF4-FFF2-40B4-BE49-F238E27FC236}">
                <a16:creationId xmlns:a16="http://schemas.microsoft.com/office/drawing/2014/main" id="{6FF9D201-D168-CD2C-9031-B926037E823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43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43732" name="Rectangle 20">
            <a:extLst>
              <a:ext uri="{FF2B5EF4-FFF2-40B4-BE49-F238E27FC236}">
                <a16:creationId xmlns:a16="http://schemas.microsoft.com/office/drawing/2014/main" id="{3C0ED141-EB95-6D94-0436-E098226D443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5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43733" name="Rectangle 21">
            <a:extLst>
              <a:ext uri="{FF2B5EF4-FFF2-40B4-BE49-F238E27FC236}">
                <a16:creationId xmlns:a16="http://schemas.microsoft.com/office/drawing/2014/main" id="{8162C002-5EA7-DA19-0FEA-0DA5FE41BEF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48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43734" name="Rectangle 22">
            <a:extLst>
              <a:ext uri="{FF2B5EF4-FFF2-40B4-BE49-F238E27FC236}">
                <a16:creationId xmlns:a16="http://schemas.microsoft.com/office/drawing/2014/main" id="{FDD3CC1A-8853-BE30-ED36-EB23CB2E91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00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43735" name="Rectangle 23">
            <a:extLst>
              <a:ext uri="{FF2B5EF4-FFF2-40B4-BE49-F238E27FC236}">
                <a16:creationId xmlns:a16="http://schemas.microsoft.com/office/drawing/2014/main" id="{8439681A-F9E9-0602-78EC-20161AD8B73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53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43736" name="Rectangle 24">
            <a:extLst>
              <a:ext uri="{FF2B5EF4-FFF2-40B4-BE49-F238E27FC236}">
                <a16:creationId xmlns:a16="http://schemas.microsoft.com/office/drawing/2014/main" id="{3070EFA2-22FB-5A6E-1A9E-5B112485F41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05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43737" name="Rectangle 25">
            <a:extLst>
              <a:ext uri="{FF2B5EF4-FFF2-40B4-BE49-F238E27FC236}">
                <a16:creationId xmlns:a16="http://schemas.microsoft.com/office/drawing/2014/main" id="{3CBBA7E9-A8E1-C312-4D1B-28BD315FC9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43738" name="Rectangle 26">
            <a:extLst>
              <a:ext uri="{FF2B5EF4-FFF2-40B4-BE49-F238E27FC236}">
                <a16:creationId xmlns:a16="http://schemas.microsoft.com/office/drawing/2014/main" id="{3DDB4DE5-A557-5E99-38FD-0741B5B6C46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10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43739" name="Rectangle 27">
            <a:extLst>
              <a:ext uri="{FF2B5EF4-FFF2-40B4-BE49-F238E27FC236}">
                <a16:creationId xmlns:a16="http://schemas.microsoft.com/office/drawing/2014/main" id="{A37DF1FA-BCA5-8827-D533-4FC06A0999E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62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43740" name="Rectangle 28">
            <a:extLst>
              <a:ext uri="{FF2B5EF4-FFF2-40B4-BE49-F238E27FC236}">
                <a16:creationId xmlns:a16="http://schemas.microsoft.com/office/drawing/2014/main" id="{4154937E-2AAE-C08B-EBA3-484C952C2D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15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43741" name="Rectangle 29">
            <a:extLst>
              <a:ext uri="{FF2B5EF4-FFF2-40B4-BE49-F238E27FC236}">
                <a16:creationId xmlns:a16="http://schemas.microsoft.com/office/drawing/2014/main" id="{65452C33-FAE3-78FC-B63F-10579159D14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7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43742" name="Rectangle 30">
            <a:extLst>
              <a:ext uri="{FF2B5EF4-FFF2-40B4-BE49-F238E27FC236}">
                <a16:creationId xmlns:a16="http://schemas.microsoft.com/office/drawing/2014/main" id="{3F4A37AA-6B97-DD1F-028B-62D5098DAD1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9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43743" name="Rectangle 31">
            <a:extLst>
              <a:ext uri="{FF2B5EF4-FFF2-40B4-BE49-F238E27FC236}">
                <a16:creationId xmlns:a16="http://schemas.microsoft.com/office/drawing/2014/main" id="{0D9BAB64-7AFA-2C28-427A-6BF87B0D57C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2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43744" name="Rectangle 32">
            <a:extLst>
              <a:ext uri="{FF2B5EF4-FFF2-40B4-BE49-F238E27FC236}">
                <a16:creationId xmlns:a16="http://schemas.microsoft.com/office/drawing/2014/main" id="{0D88FB38-7F00-8792-01A2-DB9B112374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24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43745" name="Rectangle 33">
            <a:extLst>
              <a:ext uri="{FF2B5EF4-FFF2-40B4-BE49-F238E27FC236}">
                <a16:creationId xmlns:a16="http://schemas.microsoft.com/office/drawing/2014/main" id="{D7B06FD7-0EC1-D61F-45CA-B923DEB1C2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77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43746" name="Rectangle 34">
            <a:extLst>
              <a:ext uri="{FF2B5EF4-FFF2-40B4-BE49-F238E27FC236}">
                <a16:creationId xmlns:a16="http://schemas.microsoft.com/office/drawing/2014/main" id="{A928B6BD-2581-E5B7-9297-7C27EA1759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29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43747" name="Rectangle 35">
            <a:extLst>
              <a:ext uri="{FF2B5EF4-FFF2-40B4-BE49-F238E27FC236}">
                <a16:creationId xmlns:a16="http://schemas.microsoft.com/office/drawing/2014/main" id="{0992AC7D-FCD4-8A7D-8561-1B55DFD892E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81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</p:spTree>
  </p:cSld>
  <p:clrMapOvr>
    <a:masterClrMapping/>
  </p:clrMapOvr>
  <p:transition advClick="0"/>
</p:sld>
</file>

<file path=ppt/slides/slide2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4738" name="Rectangle 2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16EDB150-0A7A-F43C-60D0-2A5AFBAA53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1143000"/>
            <a:ext cx="8302625" cy="31242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Винаги си мие</a:t>
            </a:r>
            <a:r>
              <a:rPr lang="es-ES" altLang="es-ES" sz="4400" dirty="0">
                <a:solidFill>
                  <a:srgbClr val="292929"/>
                </a:solidFill>
              </a:rPr>
              <a:t> …</a:t>
            </a:r>
          </a:p>
        </p:txBody>
      </p:sp>
      <p:sp>
        <p:nvSpPr>
          <p:cNvPr id="244739" name="Rectangle 3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391EFB9F-5273-7790-35B4-E684B40FC8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533400"/>
            <a:ext cx="8302625" cy="6096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endParaRPr lang="es-ES" altLang="es-ES" sz="4800">
              <a:solidFill>
                <a:srgbClr val="CC3300"/>
              </a:solidFill>
            </a:endParaRPr>
          </a:p>
        </p:txBody>
      </p:sp>
      <p:sp>
        <p:nvSpPr>
          <p:cNvPr id="244740" name="Rectangle 4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184C22EC-F23F-F521-E2E2-CDA063F0FB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4267200"/>
            <a:ext cx="8302625" cy="20574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мие   сапун   ръцете  си   със</a:t>
            </a:r>
            <a:endParaRPr lang="es-ES" altLang="es-ES" sz="4400" dirty="0">
              <a:solidFill>
                <a:srgbClr val="292929"/>
              </a:solidFill>
            </a:endParaRPr>
          </a:p>
        </p:txBody>
      </p:sp>
      <p:sp>
        <p:nvSpPr>
          <p:cNvPr id="244741" name="Rectangle 5">
            <a:hlinkClick r:id="" action="ppaction://hlinkshowjump?jump=nextslide">
              <a:snd r:embed="rId3" name="arrow.wav"/>
            </a:hlinkClick>
            <a:extLst>
              <a:ext uri="{FF2B5EF4-FFF2-40B4-BE49-F238E27FC236}">
                <a16:creationId xmlns:a16="http://schemas.microsoft.com/office/drawing/2014/main" id="{BC1C54B3-64EB-F079-C4D0-5E35F7823BA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1000" y="5029200"/>
            <a:ext cx="1905000" cy="762000"/>
          </a:xfrm>
          <a:prstGeom prst="rect">
            <a:avLst/>
          </a:prstGeom>
          <a:solidFill>
            <a:schemeClr val="accent1">
              <a:alpha val="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44742" name="Rectangle 6">
            <a:extLst>
              <a:ext uri="{FF2B5EF4-FFF2-40B4-BE49-F238E27FC236}">
                <a16:creationId xmlns:a16="http://schemas.microsoft.com/office/drawing/2014/main" id="{C6C24592-D44F-9165-9166-E0A8D15F7A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62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44743" name="Rectangle 7">
            <a:extLst>
              <a:ext uri="{FF2B5EF4-FFF2-40B4-BE49-F238E27FC236}">
                <a16:creationId xmlns:a16="http://schemas.microsoft.com/office/drawing/2014/main" id="{84B1171B-BF3C-0637-194C-D65729023F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14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44744" name="Rectangle 8">
            <a:extLst>
              <a:ext uri="{FF2B5EF4-FFF2-40B4-BE49-F238E27FC236}">
                <a16:creationId xmlns:a16="http://schemas.microsoft.com/office/drawing/2014/main" id="{FB08310F-5802-57E9-C214-B0B479C1A98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67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44745" name="Rectangle 9">
            <a:extLst>
              <a:ext uri="{FF2B5EF4-FFF2-40B4-BE49-F238E27FC236}">
                <a16:creationId xmlns:a16="http://schemas.microsoft.com/office/drawing/2014/main" id="{9BF08993-9F11-987E-30FA-4C1153C105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9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44746" name="Rectangle 10">
            <a:extLst>
              <a:ext uri="{FF2B5EF4-FFF2-40B4-BE49-F238E27FC236}">
                <a16:creationId xmlns:a16="http://schemas.microsoft.com/office/drawing/2014/main" id="{BAA3101C-C001-E3D8-CD90-47473752D3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44747" name="Rectangle 11">
            <a:extLst>
              <a:ext uri="{FF2B5EF4-FFF2-40B4-BE49-F238E27FC236}">
                <a16:creationId xmlns:a16="http://schemas.microsoft.com/office/drawing/2014/main" id="{9B845B60-5295-3BF8-ED0D-E56E8D11339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4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44748" name="Rectangle 12">
            <a:extLst>
              <a:ext uri="{FF2B5EF4-FFF2-40B4-BE49-F238E27FC236}">
                <a16:creationId xmlns:a16="http://schemas.microsoft.com/office/drawing/2014/main" id="{FB767213-CFFD-0338-AA94-9BA53F39EF5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76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44749" name="Rectangle 13">
            <a:extLst>
              <a:ext uri="{FF2B5EF4-FFF2-40B4-BE49-F238E27FC236}">
                <a16:creationId xmlns:a16="http://schemas.microsoft.com/office/drawing/2014/main" id="{CE4BB22E-EBD1-A2AC-676B-84B4A0E2E7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29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44750" name="Rectangle 14">
            <a:extLst>
              <a:ext uri="{FF2B5EF4-FFF2-40B4-BE49-F238E27FC236}">
                <a16:creationId xmlns:a16="http://schemas.microsoft.com/office/drawing/2014/main" id="{3E7B819D-9358-3BC3-7E24-F0FDDDF6429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81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44751" name="Rectangle 15">
            <a:extLst>
              <a:ext uri="{FF2B5EF4-FFF2-40B4-BE49-F238E27FC236}">
                <a16:creationId xmlns:a16="http://schemas.microsoft.com/office/drawing/2014/main" id="{918819DF-F94B-3194-2C18-5374F5D9B3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3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44752" name="Rectangle 16">
            <a:extLst>
              <a:ext uri="{FF2B5EF4-FFF2-40B4-BE49-F238E27FC236}">
                <a16:creationId xmlns:a16="http://schemas.microsoft.com/office/drawing/2014/main" id="{F63CFDB1-B1F1-C9CC-2A32-7975F407CB3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86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44753" name="Rectangle 17">
            <a:extLst>
              <a:ext uri="{FF2B5EF4-FFF2-40B4-BE49-F238E27FC236}">
                <a16:creationId xmlns:a16="http://schemas.microsoft.com/office/drawing/2014/main" id="{668047A2-36A3-DE77-02FC-7C8042BDB1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38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44754" name="Rectangle 18">
            <a:extLst>
              <a:ext uri="{FF2B5EF4-FFF2-40B4-BE49-F238E27FC236}">
                <a16:creationId xmlns:a16="http://schemas.microsoft.com/office/drawing/2014/main" id="{2F588471-B2FE-27AA-181E-F90A1E0441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1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44755" name="Rectangle 19">
            <a:extLst>
              <a:ext uri="{FF2B5EF4-FFF2-40B4-BE49-F238E27FC236}">
                <a16:creationId xmlns:a16="http://schemas.microsoft.com/office/drawing/2014/main" id="{ABC179D9-6DDB-FECC-41B3-B4D91079A8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43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44756" name="Rectangle 20">
            <a:extLst>
              <a:ext uri="{FF2B5EF4-FFF2-40B4-BE49-F238E27FC236}">
                <a16:creationId xmlns:a16="http://schemas.microsoft.com/office/drawing/2014/main" id="{970059B9-964A-068C-8D3F-5A4FB8F8A8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5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44757" name="Rectangle 21">
            <a:extLst>
              <a:ext uri="{FF2B5EF4-FFF2-40B4-BE49-F238E27FC236}">
                <a16:creationId xmlns:a16="http://schemas.microsoft.com/office/drawing/2014/main" id="{8A7BF8E9-F681-DF35-F64E-03A6BFEC07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48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44758" name="Rectangle 22">
            <a:extLst>
              <a:ext uri="{FF2B5EF4-FFF2-40B4-BE49-F238E27FC236}">
                <a16:creationId xmlns:a16="http://schemas.microsoft.com/office/drawing/2014/main" id="{4F29B249-E615-87D9-E3A5-AAE60DFF7E6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00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44759" name="Rectangle 23">
            <a:extLst>
              <a:ext uri="{FF2B5EF4-FFF2-40B4-BE49-F238E27FC236}">
                <a16:creationId xmlns:a16="http://schemas.microsoft.com/office/drawing/2014/main" id="{92F20273-90A2-6A58-E3E5-CCDA362569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53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44760" name="Rectangle 24">
            <a:extLst>
              <a:ext uri="{FF2B5EF4-FFF2-40B4-BE49-F238E27FC236}">
                <a16:creationId xmlns:a16="http://schemas.microsoft.com/office/drawing/2014/main" id="{5DAE247C-3135-9F82-F6DE-64C5499E7CC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05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44761" name="Rectangle 25">
            <a:extLst>
              <a:ext uri="{FF2B5EF4-FFF2-40B4-BE49-F238E27FC236}">
                <a16:creationId xmlns:a16="http://schemas.microsoft.com/office/drawing/2014/main" id="{A49D26B9-0917-2D21-384C-E3A8C91E660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44762" name="Rectangle 26">
            <a:extLst>
              <a:ext uri="{FF2B5EF4-FFF2-40B4-BE49-F238E27FC236}">
                <a16:creationId xmlns:a16="http://schemas.microsoft.com/office/drawing/2014/main" id="{7B64C08D-ACEF-03A9-77BF-34AD3394D5E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10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44763" name="Rectangle 27">
            <a:extLst>
              <a:ext uri="{FF2B5EF4-FFF2-40B4-BE49-F238E27FC236}">
                <a16:creationId xmlns:a16="http://schemas.microsoft.com/office/drawing/2014/main" id="{2032D223-C2EA-AA66-FD8D-10B6942773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62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44764" name="Rectangle 28">
            <a:extLst>
              <a:ext uri="{FF2B5EF4-FFF2-40B4-BE49-F238E27FC236}">
                <a16:creationId xmlns:a16="http://schemas.microsoft.com/office/drawing/2014/main" id="{381C82B8-9ED9-9AE1-B3DF-F96B503F513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15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44765" name="Rectangle 29">
            <a:extLst>
              <a:ext uri="{FF2B5EF4-FFF2-40B4-BE49-F238E27FC236}">
                <a16:creationId xmlns:a16="http://schemas.microsoft.com/office/drawing/2014/main" id="{68C156E2-35A1-E41E-497C-DD6F5838642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7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44766" name="Rectangle 30">
            <a:extLst>
              <a:ext uri="{FF2B5EF4-FFF2-40B4-BE49-F238E27FC236}">
                <a16:creationId xmlns:a16="http://schemas.microsoft.com/office/drawing/2014/main" id="{8F4C6391-0C67-9EE0-971B-16484D1699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9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44767" name="Rectangle 31">
            <a:extLst>
              <a:ext uri="{FF2B5EF4-FFF2-40B4-BE49-F238E27FC236}">
                <a16:creationId xmlns:a16="http://schemas.microsoft.com/office/drawing/2014/main" id="{634D63A9-79AE-8F0A-CF71-15AFEB907E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2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44768" name="Rectangle 32">
            <a:extLst>
              <a:ext uri="{FF2B5EF4-FFF2-40B4-BE49-F238E27FC236}">
                <a16:creationId xmlns:a16="http://schemas.microsoft.com/office/drawing/2014/main" id="{444A7FED-D488-0013-E474-ED8C536797D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24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44769" name="Rectangle 33">
            <a:extLst>
              <a:ext uri="{FF2B5EF4-FFF2-40B4-BE49-F238E27FC236}">
                <a16:creationId xmlns:a16="http://schemas.microsoft.com/office/drawing/2014/main" id="{698BC7DE-CB5E-188D-5D51-AC34F82FF33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77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44770" name="Rectangle 34">
            <a:extLst>
              <a:ext uri="{FF2B5EF4-FFF2-40B4-BE49-F238E27FC236}">
                <a16:creationId xmlns:a16="http://schemas.microsoft.com/office/drawing/2014/main" id="{A8087677-3BDB-5F27-7949-F3796EB9324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29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44771" name="Rectangle 35">
            <a:extLst>
              <a:ext uri="{FF2B5EF4-FFF2-40B4-BE49-F238E27FC236}">
                <a16:creationId xmlns:a16="http://schemas.microsoft.com/office/drawing/2014/main" id="{EF0EC490-BEAD-8E06-9522-51568A5F0A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81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</p:spTree>
  </p:cSld>
  <p:clrMapOvr>
    <a:masterClrMapping/>
  </p:clrMapOvr>
  <p:transition advClick="0"/>
</p:sld>
</file>

<file path=ppt/slides/slide2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762" name="Rectangle 2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E90112B7-B8EF-0B13-D2BA-77E0E49468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1143000"/>
            <a:ext cx="8302625" cy="31242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Винаги си мие ръцете</a:t>
            </a:r>
            <a:r>
              <a:rPr lang="es-ES" altLang="es-ES" sz="4400" dirty="0">
                <a:solidFill>
                  <a:srgbClr val="292929"/>
                </a:solidFill>
              </a:rPr>
              <a:t> …</a:t>
            </a:r>
          </a:p>
        </p:txBody>
      </p:sp>
      <p:sp>
        <p:nvSpPr>
          <p:cNvPr id="245763" name="Rectangle 3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90F8B16E-28B4-8253-6865-EC61A3785B0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533400"/>
            <a:ext cx="8302625" cy="6096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endParaRPr lang="es-ES" altLang="es-ES" sz="4800">
              <a:solidFill>
                <a:srgbClr val="CC3300"/>
              </a:solidFill>
            </a:endParaRPr>
          </a:p>
        </p:txBody>
      </p:sp>
      <p:sp>
        <p:nvSpPr>
          <p:cNvPr id="245764" name="Rectangle 4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DB1E7BAD-D058-FA8C-865B-1DA4950B64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4267200"/>
            <a:ext cx="8302625" cy="20574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мие   сапун   ръцете  си   със</a:t>
            </a:r>
            <a:endParaRPr lang="es-ES" altLang="es-ES" sz="4400" dirty="0">
              <a:solidFill>
                <a:srgbClr val="292929"/>
              </a:solidFill>
            </a:endParaRPr>
          </a:p>
        </p:txBody>
      </p:sp>
      <p:sp>
        <p:nvSpPr>
          <p:cNvPr id="245765" name="Rectangle 5">
            <a:hlinkClick r:id="" action="ppaction://hlinkshowjump?jump=nextslide">
              <a:snd r:embed="rId3" name="arrow.wav"/>
            </a:hlinkClick>
            <a:extLst>
              <a:ext uri="{FF2B5EF4-FFF2-40B4-BE49-F238E27FC236}">
                <a16:creationId xmlns:a16="http://schemas.microsoft.com/office/drawing/2014/main" id="{35F3A546-8428-2829-F004-FAE9517C4A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15200" y="4953000"/>
            <a:ext cx="1066800" cy="762000"/>
          </a:xfrm>
          <a:prstGeom prst="rect">
            <a:avLst/>
          </a:prstGeom>
          <a:solidFill>
            <a:schemeClr val="accent1">
              <a:alpha val="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45766" name="Rectangle 6">
            <a:extLst>
              <a:ext uri="{FF2B5EF4-FFF2-40B4-BE49-F238E27FC236}">
                <a16:creationId xmlns:a16="http://schemas.microsoft.com/office/drawing/2014/main" id="{9607B70B-5D7F-88DD-0B09-407110E752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62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45767" name="Rectangle 7">
            <a:extLst>
              <a:ext uri="{FF2B5EF4-FFF2-40B4-BE49-F238E27FC236}">
                <a16:creationId xmlns:a16="http://schemas.microsoft.com/office/drawing/2014/main" id="{2F4F6C2E-1A04-7684-2F0F-5F578653FB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14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45768" name="Rectangle 8">
            <a:extLst>
              <a:ext uri="{FF2B5EF4-FFF2-40B4-BE49-F238E27FC236}">
                <a16:creationId xmlns:a16="http://schemas.microsoft.com/office/drawing/2014/main" id="{1E87ADF4-F9C5-B9FD-2FA8-809F9A39D91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67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45769" name="Rectangle 9">
            <a:extLst>
              <a:ext uri="{FF2B5EF4-FFF2-40B4-BE49-F238E27FC236}">
                <a16:creationId xmlns:a16="http://schemas.microsoft.com/office/drawing/2014/main" id="{614AA30F-3CBF-AAC9-7C71-F908C538E76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9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45770" name="Rectangle 10">
            <a:extLst>
              <a:ext uri="{FF2B5EF4-FFF2-40B4-BE49-F238E27FC236}">
                <a16:creationId xmlns:a16="http://schemas.microsoft.com/office/drawing/2014/main" id="{509D0EB0-B3AB-FFA3-AF87-D5E8F75305B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45771" name="Rectangle 11">
            <a:extLst>
              <a:ext uri="{FF2B5EF4-FFF2-40B4-BE49-F238E27FC236}">
                <a16:creationId xmlns:a16="http://schemas.microsoft.com/office/drawing/2014/main" id="{90D90A67-00FF-EC3E-5335-A2FE17E8D7C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4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45772" name="Rectangle 12">
            <a:extLst>
              <a:ext uri="{FF2B5EF4-FFF2-40B4-BE49-F238E27FC236}">
                <a16:creationId xmlns:a16="http://schemas.microsoft.com/office/drawing/2014/main" id="{212F9D0B-1FBF-EF65-4F2B-145B65E3AD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76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45773" name="Rectangle 13">
            <a:extLst>
              <a:ext uri="{FF2B5EF4-FFF2-40B4-BE49-F238E27FC236}">
                <a16:creationId xmlns:a16="http://schemas.microsoft.com/office/drawing/2014/main" id="{D5D65BEF-B06F-9FF0-DD19-5AC9971E6DB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29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45774" name="Rectangle 14">
            <a:extLst>
              <a:ext uri="{FF2B5EF4-FFF2-40B4-BE49-F238E27FC236}">
                <a16:creationId xmlns:a16="http://schemas.microsoft.com/office/drawing/2014/main" id="{0640EAE5-B222-B592-E921-3186616EBB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81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45775" name="Rectangle 15">
            <a:extLst>
              <a:ext uri="{FF2B5EF4-FFF2-40B4-BE49-F238E27FC236}">
                <a16:creationId xmlns:a16="http://schemas.microsoft.com/office/drawing/2014/main" id="{EF370A5C-99FE-FC2E-C6C2-46D3DCCA6A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3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45776" name="Rectangle 16">
            <a:extLst>
              <a:ext uri="{FF2B5EF4-FFF2-40B4-BE49-F238E27FC236}">
                <a16:creationId xmlns:a16="http://schemas.microsoft.com/office/drawing/2014/main" id="{2E845E17-B6EC-1300-0846-2491B80FC1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86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45777" name="Rectangle 17">
            <a:extLst>
              <a:ext uri="{FF2B5EF4-FFF2-40B4-BE49-F238E27FC236}">
                <a16:creationId xmlns:a16="http://schemas.microsoft.com/office/drawing/2014/main" id="{C37EA290-01D1-3529-C053-67EA3C37D94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38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45778" name="Rectangle 18">
            <a:extLst>
              <a:ext uri="{FF2B5EF4-FFF2-40B4-BE49-F238E27FC236}">
                <a16:creationId xmlns:a16="http://schemas.microsoft.com/office/drawing/2014/main" id="{C35397D5-7590-CB29-D470-CFDC644904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1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45779" name="Rectangle 19">
            <a:extLst>
              <a:ext uri="{FF2B5EF4-FFF2-40B4-BE49-F238E27FC236}">
                <a16:creationId xmlns:a16="http://schemas.microsoft.com/office/drawing/2014/main" id="{0E497929-B649-7830-E57D-E817053B108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43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45780" name="Rectangle 20">
            <a:extLst>
              <a:ext uri="{FF2B5EF4-FFF2-40B4-BE49-F238E27FC236}">
                <a16:creationId xmlns:a16="http://schemas.microsoft.com/office/drawing/2014/main" id="{E0977DF6-F3F5-CC22-20F6-006651DAC0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5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45781" name="Rectangle 21">
            <a:extLst>
              <a:ext uri="{FF2B5EF4-FFF2-40B4-BE49-F238E27FC236}">
                <a16:creationId xmlns:a16="http://schemas.microsoft.com/office/drawing/2014/main" id="{E04AC062-F9FE-ED5A-395F-4DA511ABE81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48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45782" name="Rectangle 22">
            <a:extLst>
              <a:ext uri="{FF2B5EF4-FFF2-40B4-BE49-F238E27FC236}">
                <a16:creationId xmlns:a16="http://schemas.microsoft.com/office/drawing/2014/main" id="{0DF780D1-BF7C-0F1E-896F-31B70EF1023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00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45783" name="Rectangle 23">
            <a:extLst>
              <a:ext uri="{FF2B5EF4-FFF2-40B4-BE49-F238E27FC236}">
                <a16:creationId xmlns:a16="http://schemas.microsoft.com/office/drawing/2014/main" id="{15C9A2F5-5787-890F-0112-78ED86F4C9D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53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45784" name="Rectangle 24">
            <a:extLst>
              <a:ext uri="{FF2B5EF4-FFF2-40B4-BE49-F238E27FC236}">
                <a16:creationId xmlns:a16="http://schemas.microsoft.com/office/drawing/2014/main" id="{92004FC3-901F-8665-9361-5CF379EC61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05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45785" name="Rectangle 25">
            <a:extLst>
              <a:ext uri="{FF2B5EF4-FFF2-40B4-BE49-F238E27FC236}">
                <a16:creationId xmlns:a16="http://schemas.microsoft.com/office/drawing/2014/main" id="{C8ADC227-E936-941F-D25B-B3F383DA733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45786" name="Rectangle 26">
            <a:extLst>
              <a:ext uri="{FF2B5EF4-FFF2-40B4-BE49-F238E27FC236}">
                <a16:creationId xmlns:a16="http://schemas.microsoft.com/office/drawing/2014/main" id="{C83ACEB3-D478-F317-AD9B-A0C45865EE4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10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45787" name="Rectangle 27">
            <a:extLst>
              <a:ext uri="{FF2B5EF4-FFF2-40B4-BE49-F238E27FC236}">
                <a16:creationId xmlns:a16="http://schemas.microsoft.com/office/drawing/2014/main" id="{0CB8A27E-4EE9-46A2-E6DB-3184F0BDFF1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62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45788" name="Rectangle 28">
            <a:extLst>
              <a:ext uri="{FF2B5EF4-FFF2-40B4-BE49-F238E27FC236}">
                <a16:creationId xmlns:a16="http://schemas.microsoft.com/office/drawing/2014/main" id="{09306241-CF72-BFDD-5F89-B1698C93DD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15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45789" name="Rectangle 29">
            <a:extLst>
              <a:ext uri="{FF2B5EF4-FFF2-40B4-BE49-F238E27FC236}">
                <a16:creationId xmlns:a16="http://schemas.microsoft.com/office/drawing/2014/main" id="{1C091C76-94D6-8B5E-15DB-DE5907F10D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7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45790" name="Rectangle 30">
            <a:extLst>
              <a:ext uri="{FF2B5EF4-FFF2-40B4-BE49-F238E27FC236}">
                <a16:creationId xmlns:a16="http://schemas.microsoft.com/office/drawing/2014/main" id="{B4B7E386-29D9-E6D3-E3A5-10CE24062D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9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45791" name="Rectangle 31">
            <a:extLst>
              <a:ext uri="{FF2B5EF4-FFF2-40B4-BE49-F238E27FC236}">
                <a16:creationId xmlns:a16="http://schemas.microsoft.com/office/drawing/2014/main" id="{259AF61A-80F5-F310-F003-F23D025A6B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2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45792" name="Rectangle 32">
            <a:extLst>
              <a:ext uri="{FF2B5EF4-FFF2-40B4-BE49-F238E27FC236}">
                <a16:creationId xmlns:a16="http://schemas.microsoft.com/office/drawing/2014/main" id="{8BA510F6-B34C-37FF-2E55-4AF4076688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24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45793" name="Rectangle 33">
            <a:extLst>
              <a:ext uri="{FF2B5EF4-FFF2-40B4-BE49-F238E27FC236}">
                <a16:creationId xmlns:a16="http://schemas.microsoft.com/office/drawing/2014/main" id="{D1E3A79F-B75F-3D61-6E0F-B84046851B6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77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45794" name="Rectangle 34">
            <a:extLst>
              <a:ext uri="{FF2B5EF4-FFF2-40B4-BE49-F238E27FC236}">
                <a16:creationId xmlns:a16="http://schemas.microsoft.com/office/drawing/2014/main" id="{73228A4F-DCCA-BB78-C307-F16AFA4F15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29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45795" name="Rectangle 35">
            <a:extLst>
              <a:ext uri="{FF2B5EF4-FFF2-40B4-BE49-F238E27FC236}">
                <a16:creationId xmlns:a16="http://schemas.microsoft.com/office/drawing/2014/main" id="{5A040DAC-5443-667A-AF00-5295C0E98FF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81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</p:spTree>
  </p:cSld>
  <p:clrMapOvr>
    <a:masterClrMapping/>
  </p:clrMapOvr>
  <p:transition advClick="0"/>
</p:sld>
</file>

<file path=ppt/slides/slide2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6786" name="Rectangle 2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EDA08188-F656-7757-954C-2C9D1AE2EE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1143000"/>
            <a:ext cx="8302625" cy="31242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Винаги си мие ръцете със</a:t>
            </a:r>
            <a:r>
              <a:rPr lang="es-ES" altLang="es-ES" sz="4400" dirty="0">
                <a:solidFill>
                  <a:srgbClr val="292929"/>
                </a:solidFill>
              </a:rPr>
              <a:t> …</a:t>
            </a:r>
          </a:p>
        </p:txBody>
      </p:sp>
      <p:sp>
        <p:nvSpPr>
          <p:cNvPr id="246787" name="Rectangle 3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8B75A237-4752-6643-7FE2-0BD5BD8402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533400"/>
            <a:ext cx="8302625" cy="6096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endParaRPr lang="es-ES" altLang="es-ES" sz="4800">
              <a:solidFill>
                <a:srgbClr val="CC3300"/>
              </a:solidFill>
            </a:endParaRPr>
          </a:p>
        </p:txBody>
      </p:sp>
      <p:sp>
        <p:nvSpPr>
          <p:cNvPr id="246788" name="Rectangle 4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D35B1620-2771-D08F-3538-ECAAF1B981A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4267200"/>
            <a:ext cx="8302625" cy="20574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мие   сапун   ръцете  си   със</a:t>
            </a:r>
            <a:endParaRPr lang="es-ES" altLang="es-ES" sz="4400" dirty="0">
              <a:solidFill>
                <a:srgbClr val="292929"/>
              </a:solidFill>
            </a:endParaRPr>
          </a:p>
        </p:txBody>
      </p:sp>
      <p:sp>
        <p:nvSpPr>
          <p:cNvPr id="246789" name="Rectangle 5">
            <a:hlinkClick r:id="" action="ppaction://hlinkshowjump?jump=nextslide">
              <a:snd r:embed="rId3" name="arrow.wav"/>
            </a:hlinkClick>
            <a:extLst>
              <a:ext uri="{FF2B5EF4-FFF2-40B4-BE49-F238E27FC236}">
                <a16:creationId xmlns:a16="http://schemas.microsoft.com/office/drawing/2014/main" id="{C9D1C1C4-42CF-7EC8-7C60-0ECF85AEE2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09800" y="4953000"/>
            <a:ext cx="1676400" cy="762000"/>
          </a:xfrm>
          <a:prstGeom prst="rect">
            <a:avLst/>
          </a:prstGeom>
          <a:solidFill>
            <a:schemeClr val="accent1">
              <a:alpha val="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46790" name="Rectangle 6">
            <a:extLst>
              <a:ext uri="{FF2B5EF4-FFF2-40B4-BE49-F238E27FC236}">
                <a16:creationId xmlns:a16="http://schemas.microsoft.com/office/drawing/2014/main" id="{D99F9FD8-227E-E19B-FA46-CFD87C0020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62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46791" name="Rectangle 7">
            <a:extLst>
              <a:ext uri="{FF2B5EF4-FFF2-40B4-BE49-F238E27FC236}">
                <a16:creationId xmlns:a16="http://schemas.microsoft.com/office/drawing/2014/main" id="{127D8550-153C-0155-D5CD-9F3FF23F905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14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46792" name="Rectangle 8">
            <a:extLst>
              <a:ext uri="{FF2B5EF4-FFF2-40B4-BE49-F238E27FC236}">
                <a16:creationId xmlns:a16="http://schemas.microsoft.com/office/drawing/2014/main" id="{28A1E3AD-DAC2-DFFE-8E2D-7A39400224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67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46793" name="Rectangle 9">
            <a:extLst>
              <a:ext uri="{FF2B5EF4-FFF2-40B4-BE49-F238E27FC236}">
                <a16:creationId xmlns:a16="http://schemas.microsoft.com/office/drawing/2014/main" id="{BC7E9FE8-9EA1-FD85-30EF-D5F8C7CAA9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9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46794" name="Rectangle 10">
            <a:extLst>
              <a:ext uri="{FF2B5EF4-FFF2-40B4-BE49-F238E27FC236}">
                <a16:creationId xmlns:a16="http://schemas.microsoft.com/office/drawing/2014/main" id="{9AE76EDD-6BDD-1333-0975-FBF5FD5DDA6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46795" name="Rectangle 11">
            <a:extLst>
              <a:ext uri="{FF2B5EF4-FFF2-40B4-BE49-F238E27FC236}">
                <a16:creationId xmlns:a16="http://schemas.microsoft.com/office/drawing/2014/main" id="{0E4FC08B-B26B-0D1A-1542-809E1A69C5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4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46796" name="Rectangle 12">
            <a:extLst>
              <a:ext uri="{FF2B5EF4-FFF2-40B4-BE49-F238E27FC236}">
                <a16:creationId xmlns:a16="http://schemas.microsoft.com/office/drawing/2014/main" id="{A847C512-07BA-1E2D-BB84-17F0B0BCC1C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76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46797" name="Rectangle 13">
            <a:extLst>
              <a:ext uri="{FF2B5EF4-FFF2-40B4-BE49-F238E27FC236}">
                <a16:creationId xmlns:a16="http://schemas.microsoft.com/office/drawing/2014/main" id="{D8C97F53-38F3-83AE-FA92-C89EE84EAC3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29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46798" name="Rectangle 14">
            <a:extLst>
              <a:ext uri="{FF2B5EF4-FFF2-40B4-BE49-F238E27FC236}">
                <a16:creationId xmlns:a16="http://schemas.microsoft.com/office/drawing/2014/main" id="{FA77CE39-5E33-AAD2-F996-806849F8CFB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81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46799" name="Rectangle 15">
            <a:extLst>
              <a:ext uri="{FF2B5EF4-FFF2-40B4-BE49-F238E27FC236}">
                <a16:creationId xmlns:a16="http://schemas.microsoft.com/office/drawing/2014/main" id="{4AEEAB75-D837-E566-9023-0F83D845AE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3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46800" name="Rectangle 16">
            <a:extLst>
              <a:ext uri="{FF2B5EF4-FFF2-40B4-BE49-F238E27FC236}">
                <a16:creationId xmlns:a16="http://schemas.microsoft.com/office/drawing/2014/main" id="{DC1DC5F2-E52A-A94F-032B-FE676C708B9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86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46801" name="Rectangle 17">
            <a:extLst>
              <a:ext uri="{FF2B5EF4-FFF2-40B4-BE49-F238E27FC236}">
                <a16:creationId xmlns:a16="http://schemas.microsoft.com/office/drawing/2014/main" id="{17851B33-C6A1-53A9-4FB6-048E7521BB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38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46802" name="Rectangle 18">
            <a:extLst>
              <a:ext uri="{FF2B5EF4-FFF2-40B4-BE49-F238E27FC236}">
                <a16:creationId xmlns:a16="http://schemas.microsoft.com/office/drawing/2014/main" id="{A6BB1626-9C77-72A9-D4E3-AA01640E92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1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46803" name="Rectangle 19">
            <a:extLst>
              <a:ext uri="{FF2B5EF4-FFF2-40B4-BE49-F238E27FC236}">
                <a16:creationId xmlns:a16="http://schemas.microsoft.com/office/drawing/2014/main" id="{A94C9007-318C-CDB6-BBD8-1F9C25A85FB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43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46804" name="Rectangle 20">
            <a:extLst>
              <a:ext uri="{FF2B5EF4-FFF2-40B4-BE49-F238E27FC236}">
                <a16:creationId xmlns:a16="http://schemas.microsoft.com/office/drawing/2014/main" id="{03AF6980-F850-07C4-4FED-892BB0BA9B5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5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46805" name="Rectangle 21">
            <a:extLst>
              <a:ext uri="{FF2B5EF4-FFF2-40B4-BE49-F238E27FC236}">
                <a16:creationId xmlns:a16="http://schemas.microsoft.com/office/drawing/2014/main" id="{7A11777B-3890-16A0-0F84-A9EE1B0DEA5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48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46806" name="Rectangle 22">
            <a:extLst>
              <a:ext uri="{FF2B5EF4-FFF2-40B4-BE49-F238E27FC236}">
                <a16:creationId xmlns:a16="http://schemas.microsoft.com/office/drawing/2014/main" id="{F88E2707-3746-7230-60F1-CC2140FF77E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00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46807" name="Rectangle 23">
            <a:extLst>
              <a:ext uri="{FF2B5EF4-FFF2-40B4-BE49-F238E27FC236}">
                <a16:creationId xmlns:a16="http://schemas.microsoft.com/office/drawing/2014/main" id="{9E93922A-0512-0B4C-B081-0FF60627649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53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46808" name="Rectangle 24">
            <a:extLst>
              <a:ext uri="{FF2B5EF4-FFF2-40B4-BE49-F238E27FC236}">
                <a16:creationId xmlns:a16="http://schemas.microsoft.com/office/drawing/2014/main" id="{A44DEDBB-21F0-FD1C-8B22-257481205D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05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46809" name="Rectangle 25">
            <a:extLst>
              <a:ext uri="{FF2B5EF4-FFF2-40B4-BE49-F238E27FC236}">
                <a16:creationId xmlns:a16="http://schemas.microsoft.com/office/drawing/2014/main" id="{1FA5952D-A88E-B74C-326E-2E18D67E6D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46810" name="Rectangle 26">
            <a:extLst>
              <a:ext uri="{FF2B5EF4-FFF2-40B4-BE49-F238E27FC236}">
                <a16:creationId xmlns:a16="http://schemas.microsoft.com/office/drawing/2014/main" id="{E334F028-DB3C-F65E-B973-CC42EF5F55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10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46811" name="Rectangle 27">
            <a:extLst>
              <a:ext uri="{FF2B5EF4-FFF2-40B4-BE49-F238E27FC236}">
                <a16:creationId xmlns:a16="http://schemas.microsoft.com/office/drawing/2014/main" id="{0E2EB437-3C9B-808C-7439-8ECDEB1BFD4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62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46812" name="Rectangle 28">
            <a:extLst>
              <a:ext uri="{FF2B5EF4-FFF2-40B4-BE49-F238E27FC236}">
                <a16:creationId xmlns:a16="http://schemas.microsoft.com/office/drawing/2014/main" id="{7C50E344-E18C-2ABD-4013-726A83A56D4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15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46813" name="Rectangle 29">
            <a:extLst>
              <a:ext uri="{FF2B5EF4-FFF2-40B4-BE49-F238E27FC236}">
                <a16:creationId xmlns:a16="http://schemas.microsoft.com/office/drawing/2014/main" id="{0B3EBEC3-8F4F-B15F-8476-F04CE6B3FF0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7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46814" name="Rectangle 30">
            <a:extLst>
              <a:ext uri="{FF2B5EF4-FFF2-40B4-BE49-F238E27FC236}">
                <a16:creationId xmlns:a16="http://schemas.microsoft.com/office/drawing/2014/main" id="{5E41EE5B-E5EC-BE0C-63D5-AE5D0FF8AD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9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46815" name="Rectangle 31">
            <a:extLst>
              <a:ext uri="{FF2B5EF4-FFF2-40B4-BE49-F238E27FC236}">
                <a16:creationId xmlns:a16="http://schemas.microsoft.com/office/drawing/2014/main" id="{1780C1D7-9569-2B99-2529-CC4148DF82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2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46816" name="Rectangle 32">
            <a:extLst>
              <a:ext uri="{FF2B5EF4-FFF2-40B4-BE49-F238E27FC236}">
                <a16:creationId xmlns:a16="http://schemas.microsoft.com/office/drawing/2014/main" id="{12E0F014-7B73-1FA9-EA78-BFD11B1198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24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46817" name="Rectangle 33">
            <a:extLst>
              <a:ext uri="{FF2B5EF4-FFF2-40B4-BE49-F238E27FC236}">
                <a16:creationId xmlns:a16="http://schemas.microsoft.com/office/drawing/2014/main" id="{5B59BAC2-E5FD-C10C-7CC8-B5172D5212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77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46818" name="Rectangle 34">
            <a:extLst>
              <a:ext uri="{FF2B5EF4-FFF2-40B4-BE49-F238E27FC236}">
                <a16:creationId xmlns:a16="http://schemas.microsoft.com/office/drawing/2014/main" id="{EEBA6C8B-2E04-889D-E9CB-CFC11CE40A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29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46819" name="Rectangle 35">
            <a:extLst>
              <a:ext uri="{FF2B5EF4-FFF2-40B4-BE49-F238E27FC236}">
                <a16:creationId xmlns:a16="http://schemas.microsoft.com/office/drawing/2014/main" id="{3A0D2AD6-B42B-5E8A-F067-F273FE9422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81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</p:spTree>
  </p:cSld>
  <p:clrMapOvr>
    <a:masterClrMapping/>
  </p:clrMapOvr>
  <p:transition advClick="0"/>
</p:sld>
</file>

<file path=ppt/slides/slide2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9858" name="Rectangle 2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43368035-0665-BA2F-1D83-8069195E8E8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1143000"/>
            <a:ext cx="8302625" cy="31242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Винаги</a:t>
            </a:r>
            <a:r>
              <a:rPr lang="es-ES" altLang="es-ES" sz="4400" dirty="0">
                <a:solidFill>
                  <a:srgbClr val="292929"/>
                </a:solidFill>
              </a:rPr>
              <a:t>  </a:t>
            </a:r>
            <a:r>
              <a:rPr lang="bg-BG" altLang="es-ES" sz="4400" dirty="0">
                <a:solidFill>
                  <a:srgbClr val="292929"/>
                </a:solidFill>
              </a:rPr>
              <a:t>си</a:t>
            </a:r>
            <a:r>
              <a:rPr lang="es-ES" altLang="es-ES" sz="4400" dirty="0">
                <a:solidFill>
                  <a:srgbClr val="292929"/>
                </a:solidFill>
              </a:rPr>
              <a:t>  </a:t>
            </a:r>
            <a:r>
              <a:rPr lang="bg-BG" altLang="es-ES" sz="4400" dirty="0">
                <a:solidFill>
                  <a:srgbClr val="292929"/>
                </a:solidFill>
              </a:rPr>
              <a:t>мие</a:t>
            </a:r>
            <a:r>
              <a:rPr lang="es-ES" altLang="es-ES" sz="4400" dirty="0">
                <a:solidFill>
                  <a:srgbClr val="292929"/>
                </a:solidFill>
              </a:rPr>
              <a:t>  </a:t>
            </a:r>
            <a:r>
              <a:rPr lang="bg-BG" altLang="es-ES" sz="4400" dirty="0">
                <a:solidFill>
                  <a:srgbClr val="292929"/>
                </a:solidFill>
              </a:rPr>
              <a:t>ръцете</a:t>
            </a:r>
            <a:r>
              <a:rPr lang="es-ES" altLang="es-ES" sz="4400" dirty="0">
                <a:solidFill>
                  <a:srgbClr val="292929"/>
                </a:solidFill>
              </a:rPr>
              <a:t>  </a:t>
            </a:r>
            <a:r>
              <a:rPr lang="bg-BG" altLang="es-ES" sz="4400" dirty="0">
                <a:solidFill>
                  <a:srgbClr val="292929"/>
                </a:solidFill>
              </a:rPr>
              <a:t>със</a:t>
            </a:r>
            <a:r>
              <a:rPr lang="es-ES" altLang="es-ES" sz="4400" dirty="0">
                <a:solidFill>
                  <a:srgbClr val="292929"/>
                </a:solidFill>
              </a:rPr>
              <a:t> </a:t>
            </a:r>
          </a:p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сапун</a:t>
            </a:r>
            <a:r>
              <a:rPr lang="es-ES" altLang="es-ES" sz="4400" dirty="0">
                <a:solidFill>
                  <a:srgbClr val="292929"/>
                </a:solidFill>
              </a:rPr>
              <a:t>.</a:t>
            </a:r>
          </a:p>
        </p:txBody>
      </p:sp>
      <p:sp>
        <p:nvSpPr>
          <p:cNvPr id="249859" name="Rectangle 3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86AFE2DC-9C0B-B2ED-16BE-800513B14D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533400"/>
            <a:ext cx="8302625" cy="6096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endParaRPr lang="es-ES" altLang="es-ES" sz="4800">
              <a:solidFill>
                <a:srgbClr val="CC3300"/>
              </a:solidFill>
            </a:endParaRPr>
          </a:p>
        </p:txBody>
      </p:sp>
      <p:sp>
        <p:nvSpPr>
          <p:cNvPr id="249860" name="Rectangle 4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CB51C459-4C58-6456-3B27-106ABE808F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4267200"/>
            <a:ext cx="8302625" cy="20574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endParaRPr lang="es-ES" altLang="es-ES" sz="4400">
              <a:solidFill>
                <a:srgbClr val="292929"/>
              </a:solidFill>
            </a:endParaRPr>
          </a:p>
        </p:txBody>
      </p:sp>
      <p:sp>
        <p:nvSpPr>
          <p:cNvPr id="249861" name="Rectangle 6">
            <a:extLst>
              <a:ext uri="{FF2B5EF4-FFF2-40B4-BE49-F238E27FC236}">
                <a16:creationId xmlns:a16="http://schemas.microsoft.com/office/drawing/2014/main" id="{BA56E826-3EFD-2DEA-BEF5-08CAED80CA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62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49862" name="Rectangle 7">
            <a:extLst>
              <a:ext uri="{FF2B5EF4-FFF2-40B4-BE49-F238E27FC236}">
                <a16:creationId xmlns:a16="http://schemas.microsoft.com/office/drawing/2014/main" id="{F88EEB7F-430C-7475-75F1-F82AC3BCF77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14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49863" name="Rectangle 8">
            <a:extLst>
              <a:ext uri="{FF2B5EF4-FFF2-40B4-BE49-F238E27FC236}">
                <a16:creationId xmlns:a16="http://schemas.microsoft.com/office/drawing/2014/main" id="{1D777FA7-DDBD-88B3-50F1-91E3B9B31C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67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49864" name="Rectangle 9">
            <a:extLst>
              <a:ext uri="{FF2B5EF4-FFF2-40B4-BE49-F238E27FC236}">
                <a16:creationId xmlns:a16="http://schemas.microsoft.com/office/drawing/2014/main" id="{A0CBD719-ECB2-AEFE-C21A-91FD608FF62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9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49865" name="Rectangle 10">
            <a:extLst>
              <a:ext uri="{FF2B5EF4-FFF2-40B4-BE49-F238E27FC236}">
                <a16:creationId xmlns:a16="http://schemas.microsoft.com/office/drawing/2014/main" id="{D5D67FD4-D3C4-A936-83C1-9324DDCC175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49866" name="Rectangle 11">
            <a:extLst>
              <a:ext uri="{FF2B5EF4-FFF2-40B4-BE49-F238E27FC236}">
                <a16:creationId xmlns:a16="http://schemas.microsoft.com/office/drawing/2014/main" id="{DB86C50D-945D-A5C4-5576-1E5DFAEA2CA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4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49867" name="Rectangle 12">
            <a:extLst>
              <a:ext uri="{FF2B5EF4-FFF2-40B4-BE49-F238E27FC236}">
                <a16:creationId xmlns:a16="http://schemas.microsoft.com/office/drawing/2014/main" id="{88CAA175-D1BB-FC55-AD4D-8E06B5B728F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76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49868" name="Rectangle 13">
            <a:extLst>
              <a:ext uri="{FF2B5EF4-FFF2-40B4-BE49-F238E27FC236}">
                <a16:creationId xmlns:a16="http://schemas.microsoft.com/office/drawing/2014/main" id="{B0F0FD85-0883-F383-254A-4F4E91CF75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29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49869" name="Rectangle 14">
            <a:extLst>
              <a:ext uri="{FF2B5EF4-FFF2-40B4-BE49-F238E27FC236}">
                <a16:creationId xmlns:a16="http://schemas.microsoft.com/office/drawing/2014/main" id="{DFD160FA-7FCC-ABD7-6B95-695F717D08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81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49870" name="Rectangle 15">
            <a:extLst>
              <a:ext uri="{FF2B5EF4-FFF2-40B4-BE49-F238E27FC236}">
                <a16:creationId xmlns:a16="http://schemas.microsoft.com/office/drawing/2014/main" id="{F221BA5A-BD76-6D28-719C-8B7F2E341C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3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49871" name="Rectangle 16">
            <a:extLst>
              <a:ext uri="{FF2B5EF4-FFF2-40B4-BE49-F238E27FC236}">
                <a16:creationId xmlns:a16="http://schemas.microsoft.com/office/drawing/2014/main" id="{0FC00767-EC15-7440-6B58-2DF51A81E3E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86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49872" name="Rectangle 17">
            <a:extLst>
              <a:ext uri="{FF2B5EF4-FFF2-40B4-BE49-F238E27FC236}">
                <a16:creationId xmlns:a16="http://schemas.microsoft.com/office/drawing/2014/main" id="{E8031E42-3EA6-3D33-541D-FD07D824BF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38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49873" name="Rectangle 18">
            <a:extLst>
              <a:ext uri="{FF2B5EF4-FFF2-40B4-BE49-F238E27FC236}">
                <a16:creationId xmlns:a16="http://schemas.microsoft.com/office/drawing/2014/main" id="{C7F1C374-A506-EDF9-0D7A-1A9900DAEE7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1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49874" name="Rectangle 19">
            <a:extLst>
              <a:ext uri="{FF2B5EF4-FFF2-40B4-BE49-F238E27FC236}">
                <a16:creationId xmlns:a16="http://schemas.microsoft.com/office/drawing/2014/main" id="{7A2E8605-59A7-F9E7-1222-8D7BC392D40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43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49875" name="Rectangle 20">
            <a:extLst>
              <a:ext uri="{FF2B5EF4-FFF2-40B4-BE49-F238E27FC236}">
                <a16:creationId xmlns:a16="http://schemas.microsoft.com/office/drawing/2014/main" id="{91F86697-C40B-FD54-5164-317B9ABF90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5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49876" name="Rectangle 21">
            <a:extLst>
              <a:ext uri="{FF2B5EF4-FFF2-40B4-BE49-F238E27FC236}">
                <a16:creationId xmlns:a16="http://schemas.microsoft.com/office/drawing/2014/main" id="{9D68B363-3A27-D8F6-DD69-69410E83912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48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49877" name="Rectangle 22">
            <a:extLst>
              <a:ext uri="{FF2B5EF4-FFF2-40B4-BE49-F238E27FC236}">
                <a16:creationId xmlns:a16="http://schemas.microsoft.com/office/drawing/2014/main" id="{6C219280-92DB-AF36-F8E8-8E2DFA920F4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00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49878" name="Rectangle 23">
            <a:extLst>
              <a:ext uri="{FF2B5EF4-FFF2-40B4-BE49-F238E27FC236}">
                <a16:creationId xmlns:a16="http://schemas.microsoft.com/office/drawing/2014/main" id="{9CBA3FD6-7B41-BE3D-9A58-F2FAE19DC2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53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49879" name="Rectangle 24">
            <a:extLst>
              <a:ext uri="{FF2B5EF4-FFF2-40B4-BE49-F238E27FC236}">
                <a16:creationId xmlns:a16="http://schemas.microsoft.com/office/drawing/2014/main" id="{3120CEE3-9916-1FB1-E1FD-2D575FD826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05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49880" name="Rectangle 25">
            <a:extLst>
              <a:ext uri="{FF2B5EF4-FFF2-40B4-BE49-F238E27FC236}">
                <a16:creationId xmlns:a16="http://schemas.microsoft.com/office/drawing/2014/main" id="{62BA7FFE-A307-32EA-0A4E-4253AA2D0F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49881" name="Rectangle 26">
            <a:extLst>
              <a:ext uri="{FF2B5EF4-FFF2-40B4-BE49-F238E27FC236}">
                <a16:creationId xmlns:a16="http://schemas.microsoft.com/office/drawing/2014/main" id="{0447943C-5658-2245-D58E-9303D2D3A0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10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49882" name="Rectangle 27">
            <a:extLst>
              <a:ext uri="{FF2B5EF4-FFF2-40B4-BE49-F238E27FC236}">
                <a16:creationId xmlns:a16="http://schemas.microsoft.com/office/drawing/2014/main" id="{91E4E162-1B6A-E398-CA45-9408D337576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62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49883" name="Rectangle 28">
            <a:extLst>
              <a:ext uri="{FF2B5EF4-FFF2-40B4-BE49-F238E27FC236}">
                <a16:creationId xmlns:a16="http://schemas.microsoft.com/office/drawing/2014/main" id="{F5F960F9-C11C-2F72-0848-5888653FEB3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15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49884" name="Rectangle 29">
            <a:extLst>
              <a:ext uri="{FF2B5EF4-FFF2-40B4-BE49-F238E27FC236}">
                <a16:creationId xmlns:a16="http://schemas.microsoft.com/office/drawing/2014/main" id="{83EC367F-43CD-5FA2-893A-7D80CFD36D6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7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49885" name="Rectangle 30">
            <a:extLst>
              <a:ext uri="{FF2B5EF4-FFF2-40B4-BE49-F238E27FC236}">
                <a16:creationId xmlns:a16="http://schemas.microsoft.com/office/drawing/2014/main" id="{C054DB9A-31C0-FF2A-9C51-A9CB119DED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9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49886" name="Rectangle 31">
            <a:extLst>
              <a:ext uri="{FF2B5EF4-FFF2-40B4-BE49-F238E27FC236}">
                <a16:creationId xmlns:a16="http://schemas.microsoft.com/office/drawing/2014/main" id="{7178F3A0-10FD-38CC-8AF3-8D16D8FC38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2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49887" name="Rectangle 32">
            <a:extLst>
              <a:ext uri="{FF2B5EF4-FFF2-40B4-BE49-F238E27FC236}">
                <a16:creationId xmlns:a16="http://schemas.microsoft.com/office/drawing/2014/main" id="{4050668F-BD7A-6590-D989-6D55364257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24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49888" name="Rectangle 33">
            <a:extLst>
              <a:ext uri="{FF2B5EF4-FFF2-40B4-BE49-F238E27FC236}">
                <a16:creationId xmlns:a16="http://schemas.microsoft.com/office/drawing/2014/main" id="{D64C2096-3837-1AD3-0A61-89FDADCF2B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77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49889" name="Rectangle 34">
            <a:extLst>
              <a:ext uri="{FF2B5EF4-FFF2-40B4-BE49-F238E27FC236}">
                <a16:creationId xmlns:a16="http://schemas.microsoft.com/office/drawing/2014/main" id="{CEF42334-0323-EF49-64E2-38155612FB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29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49890" name="Rectangle 35">
            <a:extLst>
              <a:ext uri="{FF2B5EF4-FFF2-40B4-BE49-F238E27FC236}">
                <a16:creationId xmlns:a16="http://schemas.microsoft.com/office/drawing/2014/main" id="{0B0D154C-E48F-3C23-67F7-2272AFDA07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81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pic>
        <p:nvPicPr>
          <p:cNvPr id="249891" name="Picture 36">
            <a:extLst>
              <a:ext uri="{FF2B5EF4-FFF2-40B4-BE49-F238E27FC236}">
                <a16:creationId xmlns:a16="http://schemas.microsoft.com/office/drawing/2014/main" id="{AAD7F0B4-5852-0DC9-74D7-2130A804769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10000" y="4572000"/>
            <a:ext cx="1524000" cy="15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647653" name="Line 37">
            <a:hlinkClick r:id="" action="ppaction://hlinkshowjump?jump=nextslide"/>
            <a:extLst>
              <a:ext uri="{FF2B5EF4-FFF2-40B4-BE49-F238E27FC236}">
                <a16:creationId xmlns:a16="http://schemas.microsoft.com/office/drawing/2014/main" id="{7DD76BE4-184E-71A3-10A2-A9FE1231A36C}"/>
              </a:ext>
            </a:extLst>
          </p:cNvPr>
          <p:cNvSpPr>
            <a:spLocks noChangeShapeType="1"/>
          </p:cNvSpPr>
          <p:nvPr/>
        </p:nvSpPr>
        <p:spPr bwMode="auto">
          <a:xfrm>
            <a:off x="8153400" y="5943600"/>
            <a:ext cx="381000" cy="0"/>
          </a:xfrm>
          <a:prstGeom prst="line">
            <a:avLst/>
          </a:prstGeom>
          <a:noFill/>
          <a:ln w="139700">
            <a:solidFill>
              <a:srgbClr val="A5002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ES"/>
          </a:p>
        </p:txBody>
      </p:sp>
    </p:spTree>
  </p:cSld>
  <p:clrMapOvr>
    <a:masterClrMapping/>
  </p:clrMapOvr>
  <p:transition advClick="0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76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Left)">
                                      <p:cBhvr>
                                        <p:cTn id="7" dur="500"/>
                                        <p:tgtEl>
                                          <p:spTgt spid="16476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0882" name="Rectangle 2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0B9DBBB3-6612-08E0-2F90-C993F5D66F3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1143000"/>
            <a:ext cx="8302625" cy="31242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Ям </a:t>
            </a:r>
            <a:r>
              <a:rPr lang="es-ES" altLang="es-ES" sz="4400" dirty="0">
                <a:solidFill>
                  <a:srgbClr val="292929"/>
                </a:solidFill>
              </a:rPr>
              <a:t> …</a:t>
            </a:r>
          </a:p>
        </p:txBody>
      </p:sp>
      <p:sp>
        <p:nvSpPr>
          <p:cNvPr id="250883" name="Rectangle 3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47857385-12F4-6B95-85A1-F401FE07216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533400"/>
            <a:ext cx="8302625" cy="6096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endParaRPr lang="es-ES" altLang="es-ES" sz="4800">
              <a:solidFill>
                <a:srgbClr val="CC3300"/>
              </a:solidFill>
            </a:endParaRPr>
          </a:p>
        </p:txBody>
      </p:sp>
      <p:sp>
        <p:nvSpPr>
          <p:cNvPr id="250884" name="Rectangle 4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D2E18964-807A-1A7A-9688-1E1826902C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4267200"/>
            <a:ext cx="8302625" cy="20574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es-ES" altLang="es-ES" sz="4400" dirty="0">
                <a:solidFill>
                  <a:srgbClr val="292929"/>
                </a:solidFill>
              </a:rPr>
              <a:t> </a:t>
            </a:r>
            <a:r>
              <a:rPr lang="bg-BG" altLang="es-ES" sz="4400" dirty="0">
                <a:solidFill>
                  <a:srgbClr val="292929"/>
                </a:solidFill>
              </a:rPr>
              <a:t>вилица   с </a:t>
            </a:r>
            <a:r>
              <a:rPr lang="es-ES" altLang="es-ES" sz="4400" dirty="0">
                <a:solidFill>
                  <a:srgbClr val="292929"/>
                </a:solidFill>
              </a:rPr>
              <a:t> </a:t>
            </a:r>
            <a:r>
              <a:rPr lang="bg-BG" altLang="es-ES" sz="4400" dirty="0">
                <a:solidFill>
                  <a:srgbClr val="292929"/>
                </a:solidFill>
              </a:rPr>
              <a:t> месото   нож   и</a:t>
            </a:r>
            <a:r>
              <a:rPr lang="es-ES" altLang="es-ES" sz="4400" dirty="0">
                <a:solidFill>
                  <a:srgbClr val="292929"/>
                </a:solidFill>
              </a:rPr>
              <a:t>  </a:t>
            </a:r>
          </a:p>
        </p:txBody>
      </p:sp>
      <p:sp>
        <p:nvSpPr>
          <p:cNvPr id="250885" name="Rectangle 5">
            <a:hlinkClick r:id="" action="ppaction://hlinkshowjump?jump=nextslide">
              <a:snd r:embed="rId3" name="arrow.wav"/>
            </a:hlinkClick>
            <a:extLst>
              <a:ext uri="{FF2B5EF4-FFF2-40B4-BE49-F238E27FC236}">
                <a16:creationId xmlns:a16="http://schemas.microsoft.com/office/drawing/2014/main" id="{EBA6FEEE-F04A-D457-80B5-B2B55ACBF55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86200" y="5029200"/>
            <a:ext cx="2133600" cy="762000"/>
          </a:xfrm>
          <a:prstGeom prst="rect">
            <a:avLst/>
          </a:prstGeom>
          <a:solidFill>
            <a:schemeClr val="accent1">
              <a:alpha val="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50886" name="Rectangle 6">
            <a:extLst>
              <a:ext uri="{FF2B5EF4-FFF2-40B4-BE49-F238E27FC236}">
                <a16:creationId xmlns:a16="http://schemas.microsoft.com/office/drawing/2014/main" id="{7053334A-7C4B-FC9C-F4FB-7B33F82E27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62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50887" name="Rectangle 7">
            <a:extLst>
              <a:ext uri="{FF2B5EF4-FFF2-40B4-BE49-F238E27FC236}">
                <a16:creationId xmlns:a16="http://schemas.microsoft.com/office/drawing/2014/main" id="{B1EA04A6-DD47-2382-E302-1F6046154C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14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50888" name="Rectangle 8">
            <a:extLst>
              <a:ext uri="{FF2B5EF4-FFF2-40B4-BE49-F238E27FC236}">
                <a16:creationId xmlns:a16="http://schemas.microsoft.com/office/drawing/2014/main" id="{1E1AA5BF-9A92-780A-17F6-88E33A46F9E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67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50889" name="Rectangle 9">
            <a:extLst>
              <a:ext uri="{FF2B5EF4-FFF2-40B4-BE49-F238E27FC236}">
                <a16:creationId xmlns:a16="http://schemas.microsoft.com/office/drawing/2014/main" id="{2DD014C6-1AA7-DD87-E630-68FFEB3DA3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9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50890" name="Rectangle 10">
            <a:extLst>
              <a:ext uri="{FF2B5EF4-FFF2-40B4-BE49-F238E27FC236}">
                <a16:creationId xmlns:a16="http://schemas.microsoft.com/office/drawing/2014/main" id="{C7DF71E2-601C-9E21-9E42-DD0A6609E22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50891" name="Rectangle 11">
            <a:extLst>
              <a:ext uri="{FF2B5EF4-FFF2-40B4-BE49-F238E27FC236}">
                <a16:creationId xmlns:a16="http://schemas.microsoft.com/office/drawing/2014/main" id="{B38ACCA0-8BDB-A486-56B1-28878BB3FF8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4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50892" name="Rectangle 12">
            <a:extLst>
              <a:ext uri="{FF2B5EF4-FFF2-40B4-BE49-F238E27FC236}">
                <a16:creationId xmlns:a16="http://schemas.microsoft.com/office/drawing/2014/main" id="{FD757596-C350-FCDA-D037-71956205A91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76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50893" name="Rectangle 13">
            <a:extLst>
              <a:ext uri="{FF2B5EF4-FFF2-40B4-BE49-F238E27FC236}">
                <a16:creationId xmlns:a16="http://schemas.microsoft.com/office/drawing/2014/main" id="{FA4025D0-C89B-E944-8325-0BB126E822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29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50894" name="Rectangle 14">
            <a:extLst>
              <a:ext uri="{FF2B5EF4-FFF2-40B4-BE49-F238E27FC236}">
                <a16:creationId xmlns:a16="http://schemas.microsoft.com/office/drawing/2014/main" id="{FCB698F0-2784-D674-08B4-BC1E87D835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81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50895" name="Rectangle 15">
            <a:extLst>
              <a:ext uri="{FF2B5EF4-FFF2-40B4-BE49-F238E27FC236}">
                <a16:creationId xmlns:a16="http://schemas.microsoft.com/office/drawing/2014/main" id="{F68D6504-CAA8-2B93-D482-0FE18BF5707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3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50896" name="Rectangle 16">
            <a:extLst>
              <a:ext uri="{FF2B5EF4-FFF2-40B4-BE49-F238E27FC236}">
                <a16:creationId xmlns:a16="http://schemas.microsoft.com/office/drawing/2014/main" id="{59944795-5740-9D8D-9870-C71744E3A6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86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50897" name="Rectangle 17">
            <a:extLst>
              <a:ext uri="{FF2B5EF4-FFF2-40B4-BE49-F238E27FC236}">
                <a16:creationId xmlns:a16="http://schemas.microsoft.com/office/drawing/2014/main" id="{C28BB3EC-DDAA-D198-E978-F49FFF2AB4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38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50898" name="Rectangle 18">
            <a:extLst>
              <a:ext uri="{FF2B5EF4-FFF2-40B4-BE49-F238E27FC236}">
                <a16:creationId xmlns:a16="http://schemas.microsoft.com/office/drawing/2014/main" id="{6A6B5CC6-1437-A3AD-C09F-7778F2F0ECF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1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50899" name="Rectangle 19">
            <a:extLst>
              <a:ext uri="{FF2B5EF4-FFF2-40B4-BE49-F238E27FC236}">
                <a16:creationId xmlns:a16="http://schemas.microsoft.com/office/drawing/2014/main" id="{8758729C-0942-30E1-06C7-F34E85FDDDF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43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50900" name="Rectangle 20">
            <a:extLst>
              <a:ext uri="{FF2B5EF4-FFF2-40B4-BE49-F238E27FC236}">
                <a16:creationId xmlns:a16="http://schemas.microsoft.com/office/drawing/2014/main" id="{09325976-CD4C-2013-E0C1-ED4454D5E9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5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50901" name="Rectangle 21">
            <a:extLst>
              <a:ext uri="{FF2B5EF4-FFF2-40B4-BE49-F238E27FC236}">
                <a16:creationId xmlns:a16="http://schemas.microsoft.com/office/drawing/2014/main" id="{DEA7415A-8B89-7F01-8492-2B6965C74F9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48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50902" name="Rectangle 22">
            <a:extLst>
              <a:ext uri="{FF2B5EF4-FFF2-40B4-BE49-F238E27FC236}">
                <a16:creationId xmlns:a16="http://schemas.microsoft.com/office/drawing/2014/main" id="{9CCEB165-CF74-C2F4-1800-5B59E5FA1CE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00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50903" name="Rectangle 23">
            <a:extLst>
              <a:ext uri="{FF2B5EF4-FFF2-40B4-BE49-F238E27FC236}">
                <a16:creationId xmlns:a16="http://schemas.microsoft.com/office/drawing/2014/main" id="{4C8C3A60-1065-186A-A8F5-FF7AE4A075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53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50904" name="Rectangle 24">
            <a:extLst>
              <a:ext uri="{FF2B5EF4-FFF2-40B4-BE49-F238E27FC236}">
                <a16:creationId xmlns:a16="http://schemas.microsoft.com/office/drawing/2014/main" id="{F46D418E-8023-34AC-F76C-767DF624C5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05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50905" name="Rectangle 25">
            <a:extLst>
              <a:ext uri="{FF2B5EF4-FFF2-40B4-BE49-F238E27FC236}">
                <a16:creationId xmlns:a16="http://schemas.microsoft.com/office/drawing/2014/main" id="{2ADCB7FB-1839-055F-0984-CB99107CBC3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50906" name="Rectangle 26">
            <a:extLst>
              <a:ext uri="{FF2B5EF4-FFF2-40B4-BE49-F238E27FC236}">
                <a16:creationId xmlns:a16="http://schemas.microsoft.com/office/drawing/2014/main" id="{C58D63C8-A05B-E644-E2F2-DBB9C9904E7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10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50907" name="Rectangle 27">
            <a:extLst>
              <a:ext uri="{FF2B5EF4-FFF2-40B4-BE49-F238E27FC236}">
                <a16:creationId xmlns:a16="http://schemas.microsoft.com/office/drawing/2014/main" id="{94F2EF3B-BC47-3B7B-9D8E-C872B8CB83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62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50908" name="Rectangle 28">
            <a:extLst>
              <a:ext uri="{FF2B5EF4-FFF2-40B4-BE49-F238E27FC236}">
                <a16:creationId xmlns:a16="http://schemas.microsoft.com/office/drawing/2014/main" id="{6E15B4CD-9B2A-ADFE-6108-0E5BBE283B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15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50909" name="Rectangle 29">
            <a:extLst>
              <a:ext uri="{FF2B5EF4-FFF2-40B4-BE49-F238E27FC236}">
                <a16:creationId xmlns:a16="http://schemas.microsoft.com/office/drawing/2014/main" id="{9E95BCEB-DCC0-7B64-2117-2A4C17C2A8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7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50910" name="Rectangle 30">
            <a:extLst>
              <a:ext uri="{FF2B5EF4-FFF2-40B4-BE49-F238E27FC236}">
                <a16:creationId xmlns:a16="http://schemas.microsoft.com/office/drawing/2014/main" id="{1ABBA140-EC6E-0C05-147B-F96D038CA8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9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50911" name="Rectangle 31">
            <a:extLst>
              <a:ext uri="{FF2B5EF4-FFF2-40B4-BE49-F238E27FC236}">
                <a16:creationId xmlns:a16="http://schemas.microsoft.com/office/drawing/2014/main" id="{81B0E13D-2BBF-811E-E6D3-091FF2F220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2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50912" name="Rectangle 32">
            <a:extLst>
              <a:ext uri="{FF2B5EF4-FFF2-40B4-BE49-F238E27FC236}">
                <a16:creationId xmlns:a16="http://schemas.microsoft.com/office/drawing/2014/main" id="{CAEDF070-35F4-E88C-EC98-2712F16839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24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50913" name="Rectangle 33">
            <a:extLst>
              <a:ext uri="{FF2B5EF4-FFF2-40B4-BE49-F238E27FC236}">
                <a16:creationId xmlns:a16="http://schemas.microsoft.com/office/drawing/2014/main" id="{AC98DBE2-8131-2E45-0203-BECFCAA0F9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77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50914" name="Rectangle 34">
            <a:extLst>
              <a:ext uri="{FF2B5EF4-FFF2-40B4-BE49-F238E27FC236}">
                <a16:creationId xmlns:a16="http://schemas.microsoft.com/office/drawing/2014/main" id="{83DDA57C-55AB-413C-3508-D213B065A84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29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50915" name="Rectangle 35">
            <a:extLst>
              <a:ext uri="{FF2B5EF4-FFF2-40B4-BE49-F238E27FC236}">
                <a16:creationId xmlns:a16="http://schemas.microsoft.com/office/drawing/2014/main" id="{599F8A5D-D80A-A073-2E02-91829A92BA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81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</p:spTree>
  </p:cSld>
  <p:clrMapOvr>
    <a:masterClrMapping/>
  </p:clrMapOvr>
  <p:transition advClick="0"/>
</p:sld>
</file>

<file path=ppt/slides/slide2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1906" name="Rectangle 2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45BCB3CF-BF23-68D3-11AB-CDF06D6737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1143000"/>
            <a:ext cx="8302625" cy="31242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Ям месото</a:t>
            </a:r>
            <a:r>
              <a:rPr lang="es-ES" altLang="es-ES" sz="4400" dirty="0">
                <a:solidFill>
                  <a:srgbClr val="292929"/>
                </a:solidFill>
              </a:rPr>
              <a:t> …</a:t>
            </a:r>
          </a:p>
        </p:txBody>
      </p:sp>
      <p:sp>
        <p:nvSpPr>
          <p:cNvPr id="251907" name="Rectangle 3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EAFBA1D0-03BA-E463-10ED-3CF6844489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533400"/>
            <a:ext cx="8302625" cy="6096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endParaRPr lang="es-ES" altLang="es-ES" sz="4800">
              <a:solidFill>
                <a:srgbClr val="CC3300"/>
              </a:solidFill>
            </a:endParaRPr>
          </a:p>
        </p:txBody>
      </p:sp>
      <p:sp>
        <p:nvSpPr>
          <p:cNvPr id="251908" name="Rectangle 4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6415BE75-6F62-B408-270A-7F0D2CAC531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4267200"/>
            <a:ext cx="8302625" cy="20574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es-ES" altLang="es-ES" sz="4400" dirty="0">
                <a:solidFill>
                  <a:srgbClr val="292929"/>
                </a:solidFill>
              </a:rPr>
              <a:t> </a:t>
            </a:r>
            <a:r>
              <a:rPr lang="bg-BG" altLang="es-ES" sz="4400" dirty="0">
                <a:solidFill>
                  <a:srgbClr val="292929"/>
                </a:solidFill>
              </a:rPr>
              <a:t>вилица   с </a:t>
            </a:r>
            <a:r>
              <a:rPr lang="es-ES" altLang="es-ES" sz="4400" dirty="0">
                <a:solidFill>
                  <a:srgbClr val="292929"/>
                </a:solidFill>
              </a:rPr>
              <a:t> </a:t>
            </a:r>
            <a:r>
              <a:rPr lang="bg-BG" altLang="es-ES" sz="4400" dirty="0">
                <a:solidFill>
                  <a:srgbClr val="292929"/>
                </a:solidFill>
              </a:rPr>
              <a:t> месото   нож   и</a:t>
            </a:r>
            <a:endParaRPr lang="es-ES" altLang="es-ES" sz="4400" dirty="0">
              <a:solidFill>
                <a:srgbClr val="292929"/>
              </a:solidFill>
            </a:endParaRPr>
          </a:p>
        </p:txBody>
      </p:sp>
      <p:sp>
        <p:nvSpPr>
          <p:cNvPr id="251909" name="Rectangle 5">
            <a:hlinkClick r:id="" action="ppaction://hlinkshowjump?jump=nextslide">
              <a:snd r:embed="rId3" name="arrow.wav"/>
            </a:hlinkClick>
            <a:extLst>
              <a:ext uri="{FF2B5EF4-FFF2-40B4-BE49-F238E27FC236}">
                <a16:creationId xmlns:a16="http://schemas.microsoft.com/office/drawing/2014/main" id="{1E177E49-8BDD-078C-A878-4F90CE3F613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4200" y="4953000"/>
            <a:ext cx="914400" cy="762000"/>
          </a:xfrm>
          <a:prstGeom prst="rect">
            <a:avLst/>
          </a:prstGeom>
          <a:solidFill>
            <a:schemeClr val="accent1">
              <a:alpha val="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51910" name="Rectangle 6">
            <a:extLst>
              <a:ext uri="{FF2B5EF4-FFF2-40B4-BE49-F238E27FC236}">
                <a16:creationId xmlns:a16="http://schemas.microsoft.com/office/drawing/2014/main" id="{47E3DEA5-4224-691D-F5B6-A3A2B31C830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62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51911" name="Rectangle 7">
            <a:extLst>
              <a:ext uri="{FF2B5EF4-FFF2-40B4-BE49-F238E27FC236}">
                <a16:creationId xmlns:a16="http://schemas.microsoft.com/office/drawing/2014/main" id="{FB26CCD4-1CE6-7245-DFE4-C9145A94204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14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51912" name="Rectangle 8">
            <a:extLst>
              <a:ext uri="{FF2B5EF4-FFF2-40B4-BE49-F238E27FC236}">
                <a16:creationId xmlns:a16="http://schemas.microsoft.com/office/drawing/2014/main" id="{ABEBE704-4C66-EC13-E063-7A5A0DBB13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67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51913" name="Rectangle 9">
            <a:extLst>
              <a:ext uri="{FF2B5EF4-FFF2-40B4-BE49-F238E27FC236}">
                <a16:creationId xmlns:a16="http://schemas.microsoft.com/office/drawing/2014/main" id="{F644F53A-40DF-B621-E97E-425EA105E52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9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51914" name="Rectangle 10">
            <a:extLst>
              <a:ext uri="{FF2B5EF4-FFF2-40B4-BE49-F238E27FC236}">
                <a16:creationId xmlns:a16="http://schemas.microsoft.com/office/drawing/2014/main" id="{992CC1A6-12E0-9992-95F4-5EF372D7873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51915" name="Rectangle 11">
            <a:extLst>
              <a:ext uri="{FF2B5EF4-FFF2-40B4-BE49-F238E27FC236}">
                <a16:creationId xmlns:a16="http://schemas.microsoft.com/office/drawing/2014/main" id="{09ECEFDC-BD4D-7BD1-8FC9-47EC335E173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4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51916" name="Rectangle 12">
            <a:extLst>
              <a:ext uri="{FF2B5EF4-FFF2-40B4-BE49-F238E27FC236}">
                <a16:creationId xmlns:a16="http://schemas.microsoft.com/office/drawing/2014/main" id="{1A422D5F-4540-746F-1C0F-9DCAE87B12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76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51917" name="Rectangle 13">
            <a:extLst>
              <a:ext uri="{FF2B5EF4-FFF2-40B4-BE49-F238E27FC236}">
                <a16:creationId xmlns:a16="http://schemas.microsoft.com/office/drawing/2014/main" id="{A30D024E-E772-989F-EA8E-174F33F487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29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51918" name="Rectangle 14">
            <a:extLst>
              <a:ext uri="{FF2B5EF4-FFF2-40B4-BE49-F238E27FC236}">
                <a16:creationId xmlns:a16="http://schemas.microsoft.com/office/drawing/2014/main" id="{97A6B60C-3A80-105A-0F91-3BB25314053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81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51919" name="Rectangle 15">
            <a:extLst>
              <a:ext uri="{FF2B5EF4-FFF2-40B4-BE49-F238E27FC236}">
                <a16:creationId xmlns:a16="http://schemas.microsoft.com/office/drawing/2014/main" id="{800550A5-106A-603D-18C2-55E55B09D0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3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51920" name="Rectangle 16">
            <a:extLst>
              <a:ext uri="{FF2B5EF4-FFF2-40B4-BE49-F238E27FC236}">
                <a16:creationId xmlns:a16="http://schemas.microsoft.com/office/drawing/2014/main" id="{CD6CF23A-58BB-7EF0-FE29-13C9D130F1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86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51921" name="Rectangle 17">
            <a:extLst>
              <a:ext uri="{FF2B5EF4-FFF2-40B4-BE49-F238E27FC236}">
                <a16:creationId xmlns:a16="http://schemas.microsoft.com/office/drawing/2014/main" id="{1EDC039D-80AB-F758-A372-DF60615CC42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38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51922" name="Rectangle 18">
            <a:extLst>
              <a:ext uri="{FF2B5EF4-FFF2-40B4-BE49-F238E27FC236}">
                <a16:creationId xmlns:a16="http://schemas.microsoft.com/office/drawing/2014/main" id="{E0E281EA-DDDB-B3E1-FD1D-CEBB44D29E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1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51923" name="Rectangle 19">
            <a:extLst>
              <a:ext uri="{FF2B5EF4-FFF2-40B4-BE49-F238E27FC236}">
                <a16:creationId xmlns:a16="http://schemas.microsoft.com/office/drawing/2014/main" id="{22EB9044-B18A-416F-2291-328E1FFE16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43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51924" name="Rectangle 20">
            <a:extLst>
              <a:ext uri="{FF2B5EF4-FFF2-40B4-BE49-F238E27FC236}">
                <a16:creationId xmlns:a16="http://schemas.microsoft.com/office/drawing/2014/main" id="{AE75DFF3-A6B8-52F0-0F4E-FFA7D804F0F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5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51925" name="Rectangle 21">
            <a:extLst>
              <a:ext uri="{FF2B5EF4-FFF2-40B4-BE49-F238E27FC236}">
                <a16:creationId xmlns:a16="http://schemas.microsoft.com/office/drawing/2014/main" id="{0D60D0CD-948F-7878-270C-A218D9DAA0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48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51926" name="Rectangle 22">
            <a:extLst>
              <a:ext uri="{FF2B5EF4-FFF2-40B4-BE49-F238E27FC236}">
                <a16:creationId xmlns:a16="http://schemas.microsoft.com/office/drawing/2014/main" id="{56655EA9-EDE1-5539-581B-BF0F9C1D44C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00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51927" name="Rectangle 23">
            <a:extLst>
              <a:ext uri="{FF2B5EF4-FFF2-40B4-BE49-F238E27FC236}">
                <a16:creationId xmlns:a16="http://schemas.microsoft.com/office/drawing/2014/main" id="{E6EF090C-753D-2CCA-EA3B-0224AFE5688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53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51928" name="Rectangle 24">
            <a:extLst>
              <a:ext uri="{FF2B5EF4-FFF2-40B4-BE49-F238E27FC236}">
                <a16:creationId xmlns:a16="http://schemas.microsoft.com/office/drawing/2014/main" id="{8721DE21-B752-F8CD-4ACA-C297D3F008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05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51929" name="Rectangle 25">
            <a:extLst>
              <a:ext uri="{FF2B5EF4-FFF2-40B4-BE49-F238E27FC236}">
                <a16:creationId xmlns:a16="http://schemas.microsoft.com/office/drawing/2014/main" id="{BD677917-E116-2D00-691B-3D330BC5EA3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51930" name="Rectangle 26">
            <a:extLst>
              <a:ext uri="{FF2B5EF4-FFF2-40B4-BE49-F238E27FC236}">
                <a16:creationId xmlns:a16="http://schemas.microsoft.com/office/drawing/2014/main" id="{BCF09BDE-4BAB-9C74-1D6C-21174FACF04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10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51931" name="Rectangle 27">
            <a:extLst>
              <a:ext uri="{FF2B5EF4-FFF2-40B4-BE49-F238E27FC236}">
                <a16:creationId xmlns:a16="http://schemas.microsoft.com/office/drawing/2014/main" id="{0BD1158F-7876-7C7B-0959-72F45530A7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62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51932" name="Rectangle 28">
            <a:extLst>
              <a:ext uri="{FF2B5EF4-FFF2-40B4-BE49-F238E27FC236}">
                <a16:creationId xmlns:a16="http://schemas.microsoft.com/office/drawing/2014/main" id="{B1B1C6FA-3841-7C9D-8F15-0B29EF6B1C1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15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51933" name="Rectangle 29">
            <a:extLst>
              <a:ext uri="{FF2B5EF4-FFF2-40B4-BE49-F238E27FC236}">
                <a16:creationId xmlns:a16="http://schemas.microsoft.com/office/drawing/2014/main" id="{88FDE282-ECE0-F41D-C6A4-4280F7FEDB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7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51934" name="Rectangle 30">
            <a:extLst>
              <a:ext uri="{FF2B5EF4-FFF2-40B4-BE49-F238E27FC236}">
                <a16:creationId xmlns:a16="http://schemas.microsoft.com/office/drawing/2014/main" id="{1862B4E3-56E2-4ED2-35BA-65C88920B15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9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51935" name="Rectangle 31">
            <a:extLst>
              <a:ext uri="{FF2B5EF4-FFF2-40B4-BE49-F238E27FC236}">
                <a16:creationId xmlns:a16="http://schemas.microsoft.com/office/drawing/2014/main" id="{69282EBA-76CA-976B-B404-CA989B26A7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2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51936" name="Rectangle 32">
            <a:extLst>
              <a:ext uri="{FF2B5EF4-FFF2-40B4-BE49-F238E27FC236}">
                <a16:creationId xmlns:a16="http://schemas.microsoft.com/office/drawing/2014/main" id="{574326E4-8639-3F4D-A5A5-A104CCC5D0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24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51937" name="Rectangle 33">
            <a:extLst>
              <a:ext uri="{FF2B5EF4-FFF2-40B4-BE49-F238E27FC236}">
                <a16:creationId xmlns:a16="http://schemas.microsoft.com/office/drawing/2014/main" id="{D57FDC7B-975A-5E11-DE8B-A0071F8B9F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77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51938" name="Rectangle 34">
            <a:extLst>
              <a:ext uri="{FF2B5EF4-FFF2-40B4-BE49-F238E27FC236}">
                <a16:creationId xmlns:a16="http://schemas.microsoft.com/office/drawing/2014/main" id="{B3923237-8810-B6A1-66A3-A6E0F76D007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29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51939" name="Rectangle 35">
            <a:extLst>
              <a:ext uri="{FF2B5EF4-FFF2-40B4-BE49-F238E27FC236}">
                <a16:creationId xmlns:a16="http://schemas.microsoft.com/office/drawing/2014/main" id="{D8AE5580-C9E0-08F4-CD26-A23CD792457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81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</p:spTree>
  </p:cSld>
  <p:clrMapOvr>
    <a:masterClrMapping/>
  </p:clrMapOvr>
  <p:transition advClick="0"/>
</p:sld>
</file>

<file path=ppt/slides/slide2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2930" name="Rectangle 2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EDE2ECFC-39AF-9219-FD2F-B9504083E61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1143000"/>
            <a:ext cx="8302625" cy="31242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Ям месотс с</a:t>
            </a:r>
            <a:r>
              <a:rPr lang="es-ES" altLang="es-ES" sz="4400" dirty="0">
                <a:solidFill>
                  <a:srgbClr val="292929"/>
                </a:solidFill>
              </a:rPr>
              <a:t> …</a:t>
            </a:r>
          </a:p>
        </p:txBody>
      </p:sp>
      <p:sp>
        <p:nvSpPr>
          <p:cNvPr id="252931" name="Rectangle 3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807DCF5B-C405-E8CA-F24E-428DFB9F70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533400"/>
            <a:ext cx="8302625" cy="6096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endParaRPr lang="es-ES" altLang="es-ES" sz="4800">
              <a:solidFill>
                <a:srgbClr val="CC3300"/>
              </a:solidFill>
            </a:endParaRPr>
          </a:p>
        </p:txBody>
      </p:sp>
      <p:sp>
        <p:nvSpPr>
          <p:cNvPr id="252932" name="Rectangle 4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B9A8FA84-35B5-6B1D-C676-81D3257E5F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4267200"/>
            <a:ext cx="8302625" cy="20574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es-ES" altLang="es-ES" sz="4400" dirty="0">
                <a:solidFill>
                  <a:srgbClr val="292929"/>
                </a:solidFill>
              </a:rPr>
              <a:t> </a:t>
            </a:r>
            <a:endParaRPr lang="bg-BG" altLang="es-ES" sz="4400" dirty="0">
              <a:solidFill>
                <a:srgbClr val="292929"/>
              </a:solidFill>
            </a:endParaRPr>
          </a:p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вилица   с </a:t>
            </a:r>
            <a:r>
              <a:rPr lang="es-ES" altLang="es-ES" sz="4400" dirty="0">
                <a:solidFill>
                  <a:srgbClr val="292929"/>
                </a:solidFill>
              </a:rPr>
              <a:t> </a:t>
            </a:r>
            <a:r>
              <a:rPr lang="bg-BG" altLang="es-ES" sz="4400" dirty="0">
                <a:solidFill>
                  <a:srgbClr val="292929"/>
                </a:solidFill>
              </a:rPr>
              <a:t> месото   нож   и</a:t>
            </a:r>
            <a:endParaRPr lang="es-ES" altLang="es-ES" sz="4400" dirty="0">
              <a:solidFill>
                <a:srgbClr val="292929"/>
              </a:solidFill>
            </a:endParaRPr>
          </a:p>
          <a:p>
            <a:pPr algn="ctr" eaLnBrk="1" hangingPunct="1">
              <a:lnSpc>
                <a:spcPct val="115000"/>
              </a:lnSpc>
            </a:pPr>
            <a:endParaRPr lang="es-ES" altLang="es-ES" sz="4400" dirty="0">
              <a:solidFill>
                <a:srgbClr val="292929"/>
              </a:solidFill>
            </a:endParaRPr>
          </a:p>
        </p:txBody>
      </p:sp>
      <p:sp>
        <p:nvSpPr>
          <p:cNvPr id="252933" name="Rectangle 5">
            <a:hlinkClick r:id="" action="ppaction://hlinkshowjump?jump=nextslide">
              <a:snd r:embed="rId3" name="arrow.wav"/>
            </a:hlinkClick>
            <a:extLst>
              <a:ext uri="{FF2B5EF4-FFF2-40B4-BE49-F238E27FC236}">
                <a16:creationId xmlns:a16="http://schemas.microsoft.com/office/drawing/2014/main" id="{A31C2366-D5DB-F9A0-B514-AC22099D11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2200" y="4953000"/>
            <a:ext cx="1447800" cy="762000"/>
          </a:xfrm>
          <a:prstGeom prst="rect">
            <a:avLst/>
          </a:prstGeom>
          <a:solidFill>
            <a:schemeClr val="accent1">
              <a:alpha val="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52934" name="Rectangle 6">
            <a:extLst>
              <a:ext uri="{FF2B5EF4-FFF2-40B4-BE49-F238E27FC236}">
                <a16:creationId xmlns:a16="http://schemas.microsoft.com/office/drawing/2014/main" id="{2BB157AF-91B2-CCD6-F3E6-B7DD481F13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62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52935" name="Rectangle 7">
            <a:extLst>
              <a:ext uri="{FF2B5EF4-FFF2-40B4-BE49-F238E27FC236}">
                <a16:creationId xmlns:a16="http://schemas.microsoft.com/office/drawing/2014/main" id="{01729DC3-447A-A81B-C8C1-1FB35A70CB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14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52936" name="Rectangle 8">
            <a:extLst>
              <a:ext uri="{FF2B5EF4-FFF2-40B4-BE49-F238E27FC236}">
                <a16:creationId xmlns:a16="http://schemas.microsoft.com/office/drawing/2014/main" id="{4634F5E0-0C37-CBB0-D486-A5C9EEF11C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67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52937" name="Rectangle 9">
            <a:extLst>
              <a:ext uri="{FF2B5EF4-FFF2-40B4-BE49-F238E27FC236}">
                <a16:creationId xmlns:a16="http://schemas.microsoft.com/office/drawing/2014/main" id="{9C5F5A7F-1885-A6FA-70B6-5BD95EF55A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9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52938" name="Rectangle 10">
            <a:extLst>
              <a:ext uri="{FF2B5EF4-FFF2-40B4-BE49-F238E27FC236}">
                <a16:creationId xmlns:a16="http://schemas.microsoft.com/office/drawing/2014/main" id="{9587D243-49AB-4CE0-6672-B07EA2B8833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52939" name="Rectangle 11">
            <a:extLst>
              <a:ext uri="{FF2B5EF4-FFF2-40B4-BE49-F238E27FC236}">
                <a16:creationId xmlns:a16="http://schemas.microsoft.com/office/drawing/2014/main" id="{392F5DCD-888C-9308-4A6B-A5DE5B0CB1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4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52940" name="Rectangle 12">
            <a:extLst>
              <a:ext uri="{FF2B5EF4-FFF2-40B4-BE49-F238E27FC236}">
                <a16:creationId xmlns:a16="http://schemas.microsoft.com/office/drawing/2014/main" id="{7918B19F-EF02-9622-ADC4-41FBC60819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76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52941" name="Rectangle 13">
            <a:extLst>
              <a:ext uri="{FF2B5EF4-FFF2-40B4-BE49-F238E27FC236}">
                <a16:creationId xmlns:a16="http://schemas.microsoft.com/office/drawing/2014/main" id="{3BAA6B59-22CC-F935-CC72-EBE8E986E5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29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52942" name="Rectangle 14">
            <a:extLst>
              <a:ext uri="{FF2B5EF4-FFF2-40B4-BE49-F238E27FC236}">
                <a16:creationId xmlns:a16="http://schemas.microsoft.com/office/drawing/2014/main" id="{3295F136-F1F9-5B9A-297C-01F70DBAC3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81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52943" name="Rectangle 15">
            <a:extLst>
              <a:ext uri="{FF2B5EF4-FFF2-40B4-BE49-F238E27FC236}">
                <a16:creationId xmlns:a16="http://schemas.microsoft.com/office/drawing/2014/main" id="{BEF85E47-E5F2-7B9F-AEB0-BE223BBA27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3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52944" name="Rectangle 16">
            <a:extLst>
              <a:ext uri="{FF2B5EF4-FFF2-40B4-BE49-F238E27FC236}">
                <a16:creationId xmlns:a16="http://schemas.microsoft.com/office/drawing/2014/main" id="{31522AFA-AA2F-B5F2-DE25-B5A8EBA7BA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86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52945" name="Rectangle 17">
            <a:extLst>
              <a:ext uri="{FF2B5EF4-FFF2-40B4-BE49-F238E27FC236}">
                <a16:creationId xmlns:a16="http://schemas.microsoft.com/office/drawing/2014/main" id="{354CF70C-CC82-2EA7-2246-A539B4AA98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38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52946" name="Rectangle 18">
            <a:extLst>
              <a:ext uri="{FF2B5EF4-FFF2-40B4-BE49-F238E27FC236}">
                <a16:creationId xmlns:a16="http://schemas.microsoft.com/office/drawing/2014/main" id="{BEEC6E9A-DAC5-45DE-8B94-744F208C24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1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52947" name="Rectangle 19">
            <a:extLst>
              <a:ext uri="{FF2B5EF4-FFF2-40B4-BE49-F238E27FC236}">
                <a16:creationId xmlns:a16="http://schemas.microsoft.com/office/drawing/2014/main" id="{7C0F58BB-B38B-8E90-B22E-19BF76D6B9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43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52948" name="Rectangle 20">
            <a:extLst>
              <a:ext uri="{FF2B5EF4-FFF2-40B4-BE49-F238E27FC236}">
                <a16:creationId xmlns:a16="http://schemas.microsoft.com/office/drawing/2014/main" id="{32D16EDD-BB45-5D02-F90C-3D0D35476E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5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52949" name="Rectangle 21">
            <a:extLst>
              <a:ext uri="{FF2B5EF4-FFF2-40B4-BE49-F238E27FC236}">
                <a16:creationId xmlns:a16="http://schemas.microsoft.com/office/drawing/2014/main" id="{ABEC9669-A0F5-EFD3-52F2-D3C3D584B7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48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52950" name="Rectangle 22">
            <a:extLst>
              <a:ext uri="{FF2B5EF4-FFF2-40B4-BE49-F238E27FC236}">
                <a16:creationId xmlns:a16="http://schemas.microsoft.com/office/drawing/2014/main" id="{4FB5A71F-8269-D1B1-BDDB-8610E701A5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00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52951" name="Rectangle 23">
            <a:extLst>
              <a:ext uri="{FF2B5EF4-FFF2-40B4-BE49-F238E27FC236}">
                <a16:creationId xmlns:a16="http://schemas.microsoft.com/office/drawing/2014/main" id="{0DC4F1A6-70B1-841F-DAA9-281D43603E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53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52952" name="Rectangle 24">
            <a:extLst>
              <a:ext uri="{FF2B5EF4-FFF2-40B4-BE49-F238E27FC236}">
                <a16:creationId xmlns:a16="http://schemas.microsoft.com/office/drawing/2014/main" id="{EA40CD09-C041-53FA-2BFB-794DE5A38F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05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52953" name="Rectangle 25">
            <a:extLst>
              <a:ext uri="{FF2B5EF4-FFF2-40B4-BE49-F238E27FC236}">
                <a16:creationId xmlns:a16="http://schemas.microsoft.com/office/drawing/2014/main" id="{6B480B23-EC42-30D8-FCA1-B62B34C80C0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52954" name="Rectangle 26">
            <a:extLst>
              <a:ext uri="{FF2B5EF4-FFF2-40B4-BE49-F238E27FC236}">
                <a16:creationId xmlns:a16="http://schemas.microsoft.com/office/drawing/2014/main" id="{0385E288-B11D-0AAC-62AC-FFBC05EAC76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10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52955" name="Rectangle 27">
            <a:extLst>
              <a:ext uri="{FF2B5EF4-FFF2-40B4-BE49-F238E27FC236}">
                <a16:creationId xmlns:a16="http://schemas.microsoft.com/office/drawing/2014/main" id="{5669E667-3615-FC23-7C00-95316535CEF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62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52956" name="Rectangle 28">
            <a:extLst>
              <a:ext uri="{FF2B5EF4-FFF2-40B4-BE49-F238E27FC236}">
                <a16:creationId xmlns:a16="http://schemas.microsoft.com/office/drawing/2014/main" id="{9C0F9BFF-CD9F-6BD6-4680-2030969846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15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52957" name="Rectangle 29">
            <a:extLst>
              <a:ext uri="{FF2B5EF4-FFF2-40B4-BE49-F238E27FC236}">
                <a16:creationId xmlns:a16="http://schemas.microsoft.com/office/drawing/2014/main" id="{940F2843-FD12-3325-C37E-3D820CAC12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7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52958" name="Rectangle 30">
            <a:extLst>
              <a:ext uri="{FF2B5EF4-FFF2-40B4-BE49-F238E27FC236}">
                <a16:creationId xmlns:a16="http://schemas.microsoft.com/office/drawing/2014/main" id="{F8AF6A31-5DED-8D06-F362-A57315081A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9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52959" name="Rectangle 31">
            <a:extLst>
              <a:ext uri="{FF2B5EF4-FFF2-40B4-BE49-F238E27FC236}">
                <a16:creationId xmlns:a16="http://schemas.microsoft.com/office/drawing/2014/main" id="{6C5D3EBC-3789-DF37-AA80-DED1F2F3C38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2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52960" name="Rectangle 32">
            <a:extLst>
              <a:ext uri="{FF2B5EF4-FFF2-40B4-BE49-F238E27FC236}">
                <a16:creationId xmlns:a16="http://schemas.microsoft.com/office/drawing/2014/main" id="{5C01739D-5A03-B07B-D1BE-19EEC74D874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24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52961" name="Rectangle 33">
            <a:extLst>
              <a:ext uri="{FF2B5EF4-FFF2-40B4-BE49-F238E27FC236}">
                <a16:creationId xmlns:a16="http://schemas.microsoft.com/office/drawing/2014/main" id="{D5CF64A0-4584-5598-D0AC-292E7EBE84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77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52962" name="Rectangle 34">
            <a:extLst>
              <a:ext uri="{FF2B5EF4-FFF2-40B4-BE49-F238E27FC236}">
                <a16:creationId xmlns:a16="http://schemas.microsoft.com/office/drawing/2014/main" id="{06ED55A5-DA44-AECE-786C-1B320B6DF99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29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52963" name="Rectangle 35">
            <a:extLst>
              <a:ext uri="{FF2B5EF4-FFF2-40B4-BE49-F238E27FC236}">
                <a16:creationId xmlns:a16="http://schemas.microsoft.com/office/drawing/2014/main" id="{3E413C29-0B72-3058-2797-76A29BF3AB7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81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</p:spTree>
  </p:cSld>
  <p:clrMapOvr>
    <a:masterClrMapping/>
  </p:clrMapOvr>
  <p:transition advClick="0"/>
</p:sld>
</file>

<file path=ppt/slides/slide2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3954" name="Rectangle 2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9E4FAFD6-ABCE-5BD3-3705-28BD72486A3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1143000"/>
            <a:ext cx="8302625" cy="31242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Ям  месотс с нож </a:t>
            </a:r>
            <a:r>
              <a:rPr lang="es-ES" altLang="es-ES" sz="4400" dirty="0">
                <a:solidFill>
                  <a:srgbClr val="292929"/>
                </a:solidFill>
              </a:rPr>
              <a:t> …</a:t>
            </a:r>
          </a:p>
        </p:txBody>
      </p:sp>
      <p:sp>
        <p:nvSpPr>
          <p:cNvPr id="253955" name="Rectangle 3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BDBE511A-6CFA-545B-08FA-7140832620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533400"/>
            <a:ext cx="8302625" cy="6096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endParaRPr lang="es-ES" altLang="es-ES" sz="4800">
              <a:solidFill>
                <a:srgbClr val="CC3300"/>
              </a:solidFill>
            </a:endParaRPr>
          </a:p>
        </p:txBody>
      </p:sp>
      <p:sp>
        <p:nvSpPr>
          <p:cNvPr id="253956" name="Rectangle 4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241351D9-0F23-4457-E4BA-6E817DFC341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4267200"/>
            <a:ext cx="8302625" cy="20574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es-ES" altLang="es-ES" sz="4400" dirty="0">
                <a:solidFill>
                  <a:srgbClr val="292929"/>
                </a:solidFill>
              </a:rPr>
              <a:t> </a:t>
            </a:r>
            <a:r>
              <a:rPr lang="bg-BG" altLang="es-ES" sz="4400" dirty="0">
                <a:solidFill>
                  <a:srgbClr val="292929"/>
                </a:solidFill>
              </a:rPr>
              <a:t>вилица   с </a:t>
            </a:r>
            <a:r>
              <a:rPr lang="es-ES" altLang="es-ES" sz="4400" dirty="0">
                <a:solidFill>
                  <a:srgbClr val="292929"/>
                </a:solidFill>
              </a:rPr>
              <a:t> </a:t>
            </a:r>
            <a:r>
              <a:rPr lang="bg-BG" altLang="es-ES" sz="4400" dirty="0">
                <a:solidFill>
                  <a:srgbClr val="292929"/>
                </a:solidFill>
              </a:rPr>
              <a:t> месото   нож   и</a:t>
            </a:r>
            <a:endParaRPr lang="es-ES" altLang="es-ES" sz="4400" dirty="0">
              <a:solidFill>
                <a:srgbClr val="292929"/>
              </a:solidFill>
            </a:endParaRPr>
          </a:p>
        </p:txBody>
      </p:sp>
      <p:sp>
        <p:nvSpPr>
          <p:cNvPr id="253957" name="Rectangle 5">
            <a:hlinkClick r:id="" action="ppaction://hlinkshowjump?jump=nextslide">
              <a:snd r:embed="rId3" name="arrow.wav"/>
            </a:hlinkClick>
            <a:extLst>
              <a:ext uri="{FF2B5EF4-FFF2-40B4-BE49-F238E27FC236}">
                <a16:creationId xmlns:a16="http://schemas.microsoft.com/office/drawing/2014/main" id="{CF8492F4-D3DB-BBFF-91D7-DE3F21E7AF8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72400" y="4953000"/>
            <a:ext cx="609600" cy="762000"/>
          </a:xfrm>
          <a:prstGeom prst="rect">
            <a:avLst/>
          </a:prstGeom>
          <a:solidFill>
            <a:schemeClr val="accent1">
              <a:alpha val="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53958" name="Rectangle 6">
            <a:extLst>
              <a:ext uri="{FF2B5EF4-FFF2-40B4-BE49-F238E27FC236}">
                <a16:creationId xmlns:a16="http://schemas.microsoft.com/office/drawing/2014/main" id="{3A3AACCC-4252-87FE-015A-5FF8EB271B1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62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53959" name="Rectangle 7">
            <a:extLst>
              <a:ext uri="{FF2B5EF4-FFF2-40B4-BE49-F238E27FC236}">
                <a16:creationId xmlns:a16="http://schemas.microsoft.com/office/drawing/2014/main" id="{9510D93F-61D6-F7F3-2188-B0882121BCE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14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53960" name="Rectangle 8">
            <a:extLst>
              <a:ext uri="{FF2B5EF4-FFF2-40B4-BE49-F238E27FC236}">
                <a16:creationId xmlns:a16="http://schemas.microsoft.com/office/drawing/2014/main" id="{EAF5E903-73AD-BD32-BA03-A9D48DFD35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67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53961" name="Rectangle 9">
            <a:extLst>
              <a:ext uri="{FF2B5EF4-FFF2-40B4-BE49-F238E27FC236}">
                <a16:creationId xmlns:a16="http://schemas.microsoft.com/office/drawing/2014/main" id="{CED63826-CD62-43E2-CAB3-878631E838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9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53962" name="Rectangle 10">
            <a:extLst>
              <a:ext uri="{FF2B5EF4-FFF2-40B4-BE49-F238E27FC236}">
                <a16:creationId xmlns:a16="http://schemas.microsoft.com/office/drawing/2014/main" id="{E5763882-F9AC-C5C1-C6B0-311BE6C160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53963" name="Rectangle 11">
            <a:extLst>
              <a:ext uri="{FF2B5EF4-FFF2-40B4-BE49-F238E27FC236}">
                <a16:creationId xmlns:a16="http://schemas.microsoft.com/office/drawing/2014/main" id="{091FB387-6866-F48A-DF77-9E96A7BB808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4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53964" name="Rectangle 12">
            <a:extLst>
              <a:ext uri="{FF2B5EF4-FFF2-40B4-BE49-F238E27FC236}">
                <a16:creationId xmlns:a16="http://schemas.microsoft.com/office/drawing/2014/main" id="{DDF6E809-AE17-1179-F7CF-C00862A1CC3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76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53965" name="Rectangle 13">
            <a:extLst>
              <a:ext uri="{FF2B5EF4-FFF2-40B4-BE49-F238E27FC236}">
                <a16:creationId xmlns:a16="http://schemas.microsoft.com/office/drawing/2014/main" id="{0AEC82E5-3283-6DB5-9BA7-CDE99E83FF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29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53966" name="Rectangle 14">
            <a:extLst>
              <a:ext uri="{FF2B5EF4-FFF2-40B4-BE49-F238E27FC236}">
                <a16:creationId xmlns:a16="http://schemas.microsoft.com/office/drawing/2014/main" id="{B5F1B4DA-58C9-7A9B-AFF2-67FA98499F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81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53967" name="Rectangle 15">
            <a:extLst>
              <a:ext uri="{FF2B5EF4-FFF2-40B4-BE49-F238E27FC236}">
                <a16:creationId xmlns:a16="http://schemas.microsoft.com/office/drawing/2014/main" id="{121AAAA0-9BF8-402B-A06D-59DF7142BB3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3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53968" name="Rectangle 16">
            <a:extLst>
              <a:ext uri="{FF2B5EF4-FFF2-40B4-BE49-F238E27FC236}">
                <a16:creationId xmlns:a16="http://schemas.microsoft.com/office/drawing/2014/main" id="{4CAA4D2F-EB8E-D644-238B-2492392FA8F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86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53969" name="Rectangle 17">
            <a:extLst>
              <a:ext uri="{FF2B5EF4-FFF2-40B4-BE49-F238E27FC236}">
                <a16:creationId xmlns:a16="http://schemas.microsoft.com/office/drawing/2014/main" id="{0D8662E8-03D0-2267-AFA4-683261754F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38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53970" name="Rectangle 18">
            <a:extLst>
              <a:ext uri="{FF2B5EF4-FFF2-40B4-BE49-F238E27FC236}">
                <a16:creationId xmlns:a16="http://schemas.microsoft.com/office/drawing/2014/main" id="{03ABA922-7047-5279-410E-DD5F8D7068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1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53971" name="Rectangle 19">
            <a:extLst>
              <a:ext uri="{FF2B5EF4-FFF2-40B4-BE49-F238E27FC236}">
                <a16:creationId xmlns:a16="http://schemas.microsoft.com/office/drawing/2014/main" id="{EA80D2EB-5FD7-B0ED-0FF4-C0B3DBA832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43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53972" name="Rectangle 20">
            <a:extLst>
              <a:ext uri="{FF2B5EF4-FFF2-40B4-BE49-F238E27FC236}">
                <a16:creationId xmlns:a16="http://schemas.microsoft.com/office/drawing/2014/main" id="{6830AD34-4CF3-4761-E363-9551D97C8BB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5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53973" name="Rectangle 21">
            <a:extLst>
              <a:ext uri="{FF2B5EF4-FFF2-40B4-BE49-F238E27FC236}">
                <a16:creationId xmlns:a16="http://schemas.microsoft.com/office/drawing/2014/main" id="{F512ACC0-1CF1-F9E2-FF80-16E37B415D4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48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53974" name="Rectangle 22">
            <a:extLst>
              <a:ext uri="{FF2B5EF4-FFF2-40B4-BE49-F238E27FC236}">
                <a16:creationId xmlns:a16="http://schemas.microsoft.com/office/drawing/2014/main" id="{8B981D1A-34CE-1F3B-CB3E-EE12EE9122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00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53975" name="Rectangle 23">
            <a:extLst>
              <a:ext uri="{FF2B5EF4-FFF2-40B4-BE49-F238E27FC236}">
                <a16:creationId xmlns:a16="http://schemas.microsoft.com/office/drawing/2014/main" id="{2B228014-84C9-B05A-313A-6B513F0FB5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53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53976" name="Rectangle 24">
            <a:extLst>
              <a:ext uri="{FF2B5EF4-FFF2-40B4-BE49-F238E27FC236}">
                <a16:creationId xmlns:a16="http://schemas.microsoft.com/office/drawing/2014/main" id="{32EE05B8-A511-616A-D9D4-CB3E1FEDA9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05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53977" name="Rectangle 25">
            <a:extLst>
              <a:ext uri="{FF2B5EF4-FFF2-40B4-BE49-F238E27FC236}">
                <a16:creationId xmlns:a16="http://schemas.microsoft.com/office/drawing/2014/main" id="{BFD728EB-79EE-2387-453D-C161BB8448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53978" name="Rectangle 26">
            <a:extLst>
              <a:ext uri="{FF2B5EF4-FFF2-40B4-BE49-F238E27FC236}">
                <a16:creationId xmlns:a16="http://schemas.microsoft.com/office/drawing/2014/main" id="{BFE8B31A-63C2-9883-0453-542A399F4C2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10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53979" name="Rectangle 27">
            <a:extLst>
              <a:ext uri="{FF2B5EF4-FFF2-40B4-BE49-F238E27FC236}">
                <a16:creationId xmlns:a16="http://schemas.microsoft.com/office/drawing/2014/main" id="{E628F6A4-8AD5-09E1-C1FE-B96FE6155A7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62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53980" name="Rectangle 28">
            <a:extLst>
              <a:ext uri="{FF2B5EF4-FFF2-40B4-BE49-F238E27FC236}">
                <a16:creationId xmlns:a16="http://schemas.microsoft.com/office/drawing/2014/main" id="{7F6862CA-847E-A3F7-A8D2-DCC3D07DA9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15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53981" name="Rectangle 29">
            <a:extLst>
              <a:ext uri="{FF2B5EF4-FFF2-40B4-BE49-F238E27FC236}">
                <a16:creationId xmlns:a16="http://schemas.microsoft.com/office/drawing/2014/main" id="{A5B7BC36-3D8E-9687-D97C-C95D5DFF40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7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53982" name="Rectangle 30">
            <a:extLst>
              <a:ext uri="{FF2B5EF4-FFF2-40B4-BE49-F238E27FC236}">
                <a16:creationId xmlns:a16="http://schemas.microsoft.com/office/drawing/2014/main" id="{C06A1CAD-6D7B-59FF-7F00-5805F63A521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9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53983" name="Rectangle 31">
            <a:extLst>
              <a:ext uri="{FF2B5EF4-FFF2-40B4-BE49-F238E27FC236}">
                <a16:creationId xmlns:a16="http://schemas.microsoft.com/office/drawing/2014/main" id="{DAF4E242-03DC-FFA9-614C-07D6E2777E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2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53984" name="Rectangle 32">
            <a:extLst>
              <a:ext uri="{FF2B5EF4-FFF2-40B4-BE49-F238E27FC236}">
                <a16:creationId xmlns:a16="http://schemas.microsoft.com/office/drawing/2014/main" id="{4AD459B1-851C-82A4-F1DE-812D3C8EC23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24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53985" name="Rectangle 33">
            <a:extLst>
              <a:ext uri="{FF2B5EF4-FFF2-40B4-BE49-F238E27FC236}">
                <a16:creationId xmlns:a16="http://schemas.microsoft.com/office/drawing/2014/main" id="{043DEA6C-1F13-4176-76A3-E69CE515849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77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53986" name="Rectangle 34">
            <a:extLst>
              <a:ext uri="{FF2B5EF4-FFF2-40B4-BE49-F238E27FC236}">
                <a16:creationId xmlns:a16="http://schemas.microsoft.com/office/drawing/2014/main" id="{0B9DC3E8-51F3-EA95-6CDD-2F29B7096DD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29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53987" name="Rectangle 35">
            <a:extLst>
              <a:ext uri="{FF2B5EF4-FFF2-40B4-BE49-F238E27FC236}">
                <a16:creationId xmlns:a16="http://schemas.microsoft.com/office/drawing/2014/main" id="{66BDA92A-5072-000F-0114-5C429E230B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81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</p:spTree>
  </p:cSld>
  <p:clrMapOvr>
    <a:masterClrMapping/>
  </p:clrMapOvr>
  <p:transition advClick="0"/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842" name="Rectangle 2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0FFF5A44-D3CF-62CA-1239-B97DBEAE017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1143000"/>
            <a:ext cx="8302625" cy="31242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Нашите овце дават много</a:t>
            </a:r>
            <a:r>
              <a:rPr lang="es-ES" altLang="es-ES" sz="4400" dirty="0">
                <a:solidFill>
                  <a:srgbClr val="292929"/>
                </a:solidFill>
              </a:rPr>
              <a:t> …</a:t>
            </a:r>
          </a:p>
        </p:txBody>
      </p:sp>
      <p:sp>
        <p:nvSpPr>
          <p:cNvPr id="35843" name="Rectangle 3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9FCA4EAC-A461-5DAF-1B74-8A2D5AC837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533400"/>
            <a:ext cx="8302625" cy="6096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endParaRPr lang="es-ES" altLang="es-ES" sz="4800">
              <a:solidFill>
                <a:srgbClr val="CC3300"/>
              </a:solidFill>
            </a:endParaRPr>
          </a:p>
        </p:txBody>
      </p:sp>
      <p:sp>
        <p:nvSpPr>
          <p:cNvPr id="35844" name="Rectangle 4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0B3A016F-0EED-5DD5-2EC9-8CFE870F1A7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4267200"/>
            <a:ext cx="8302625" cy="20574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много </a:t>
            </a:r>
            <a:r>
              <a:rPr lang="es-ES" altLang="es-ES" sz="4400" dirty="0">
                <a:solidFill>
                  <a:srgbClr val="292929"/>
                </a:solidFill>
              </a:rPr>
              <a:t>   </a:t>
            </a:r>
            <a:r>
              <a:rPr lang="bg-BG" altLang="es-ES" sz="4400" dirty="0">
                <a:solidFill>
                  <a:srgbClr val="292929"/>
                </a:solidFill>
              </a:rPr>
              <a:t>вълна</a:t>
            </a:r>
            <a:r>
              <a:rPr lang="es-ES" altLang="es-ES" sz="4400" dirty="0">
                <a:solidFill>
                  <a:srgbClr val="292929"/>
                </a:solidFill>
              </a:rPr>
              <a:t>   </a:t>
            </a:r>
            <a:r>
              <a:rPr lang="bg-BG" altLang="es-ES" sz="4400" dirty="0">
                <a:solidFill>
                  <a:srgbClr val="292929"/>
                </a:solidFill>
              </a:rPr>
              <a:t>овце</a:t>
            </a:r>
            <a:r>
              <a:rPr lang="es-ES" altLang="es-ES" sz="4400" dirty="0">
                <a:solidFill>
                  <a:srgbClr val="292929"/>
                </a:solidFill>
              </a:rPr>
              <a:t>   </a:t>
            </a:r>
            <a:r>
              <a:rPr lang="bg-BG" altLang="es-ES" sz="4400" dirty="0">
                <a:solidFill>
                  <a:srgbClr val="292929"/>
                </a:solidFill>
              </a:rPr>
              <a:t>дават</a:t>
            </a:r>
            <a:endParaRPr lang="es-ES" altLang="es-ES" sz="4400" dirty="0">
              <a:solidFill>
                <a:srgbClr val="292929"/>
              </a:solidFill>
            </a:endParaRPr>
          </a:p>
        </p:txBody>
      </p:sp>
      <p:sp>
        <p:nvSpPr>
          <p:cNvPr id="35845" name="Rectangle 5">
            <a:hlinkClick r:id="" action="ppaction://hlinkshowjump?jump=nextslide">
              <a:snd r:embed="rId3" name="arrow.wav"/>
            </a:hlinkClick>
            <a:extLst>
              <a:ext uri="{FF2B5EF4-FFF2-40B4-BE49-F238E27FC236}">
                <a16:creationId xmlns:a16="http://schemas.microsoft.com/office/drawing/2014/main" id="{BC22E395-A09D-547A-6EB2-5694B56C6C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95600" y="5029200"/>
            <a:ext cx="1905000" cy="762000"/>
          </a:xfrm>
          <a:prstGeom prst="rect">
            <a:avLst/>
          </a:prstGeom>
          <a:solidFill>
            <a:schemeClr val="accent1">
              <a:alpha val="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5846" name="Rectangle 6">
            <a:extLst>
              <a:ext uri="{FF2B5EF4-FFF2-40B4-BE49-F238E27FC236}">
                <a16:creationId xmlns:a16="http://schemas.microsoft.com/office/drawing/2014/main" id="{7DBD6621-6336-898E-C8C6-3D46CAF3783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62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5847" name="Rectangle 7">
            <a:extLst>
              <a:ext uri="{FF2B5EF4-FFF2-40B4-BE49-F238E27FC236}">
                <a16:creationId xmlns:a16="http://schemas.microsoft.com/office/drawing/2014/main" id="{71B5BD5B-E96D-E484-1583-00B79C2D57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14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5848" name="Rectangle 8">
            <a:extLst>
              <a:ext uri="{FF2B5EF4-FFF2-40B4-BE49-F238E27FC236}">
                <a16:creationId xmlns:a16="http://schemas.microsoft.com/office/drawing/2014/main" id="{72A25790-DD17-BEFC-E918-882600D06D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67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5849" name="Rectangle 9">
            <a:extLst>
              <a:ext uri="{FF2B5EF4-FFF2-40B4-BE49-F238E27FC236}">
                <a16:creationId xmlns:a16="http://schemas.microsoft.com/office/drawing/2014/main" id="{07AAA955-9343-F32C-5933-77706D4D79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9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5850" name="Rectangle 10">
            <a:extLst>
              <a:ext uri="{FF2B5EF4-FFF2-40B4-BE49-F238E27FC236}">
                <a16:creationId xmlns:a16="http://schemas.microsoft.com/office/drawing/2014/main" id="{6887FAB9-5FC9-D2EF-2D74-F9E26CB288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5851" name="Rectangle 11">
            <a:extLst>
              <a:ext uri="{FF2B5EF4-FFF2-40B4-BE49-F238E27FC236}">
                <a16:creationId xmlns:a16="http://schemas.microsoft.com/office/drawing/2014/main" id="{B5E4DBAF-6A50-6CE5-57D6-C4D36CD3D6E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4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5852" name="Rectangle 12">
            <a:extLst>
              <a:ext uri="{FF2B5EF4-FFF2-40B4-BE49-F238E27FC236}">
                <a16:creationId xmlns:a16="http://schemas.microsoft.com/office/drawing/2014/main" id="{D2688E28-89A2-314C-C77A-CB3D066DCDC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76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5853" name="Rectangle 13">
            <a:extLst>
              <a:ext uri="{FF2B5EF4-FFF2-40B4-BE49-F238E27FC236}">
                <a16:creationId xmlns:a16="http://schemas.microsoft.com/office/drawing/2014/main" id="{5F88EF75-1F7A-068B-2B2F-D27A260821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29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5854" name="Rectangle 14">
            <a:extLst>
              <a:ext uri="{FF2B5EF4-FFF2-40B4-BE49-F238E27FC236}">
                <a16:creationId xmlns:a16="http://schemas.microsoft.com/office/drawing/2014/main" id="{25C27C60-C93B-0E8C-DBD5-34E3ECB2FF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81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5855" name="Rectangle 15">
            <a:extLst>
              <a:ext uri="{FF2B5EF4-FFF2-40B4-BE49-F238E27FC236}">
                <a16:creationId xmlns:a16="http://schemas.microsoft.com/office/drawing/2014/main" id="{9AE55513-E410-A0B0-61ED-6649257732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3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5856" name="Rectangle 16">
            <a:extLst>
              <a:ext uri="{FF2B5EF4-FFF2-40B4-BE49-F238E27FC236}">
                <a16:creationId xmlns:a16="http://schemas.microsoft.com/office/drawing/2014/main" id="{881D0D0F-B932-0116-5676-1D10DA6C0F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86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5857" name="Rectangle 17">
            <a:extLst>
              <a:ext uri="{FF2B5EF4-FFF2-40B4-BE49-F238E27FC236}">
                <a16:creationId xmlns:a16="http://schemas.microsoft.com/office/drawing/2014/main" id="{5B59F769-2EC5-4FA3-524C-0C491D92CB4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38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5858" name="Rectangle 18">
            <a:extLst>
              <a:ext uri="{FF2B5EF4-FFF2-40B4-BE49-F238E27FC236}">
                <a16:creationId xmlns:a16="http://schemas.microsoft.com/office/drawing/2014/main" id="{B903A878-BACC-4D86-B818-AAA9ACD6D17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1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5859" name="Rectangle 19">
            <a:extLst>
              <a:ext uri="{FF2B5EF4-FFF2-40B4-BE49-F238E27FC236}">
                <a16:creationId xmlns:a16="http://schemas.microsoft.com/office/drawing/2014/main" id="{3E1CD26E-357E-3407-8DEE-DE37638FF6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43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5860" name="Rectangle 20">
            <a:extLst>
              <a:ext uri="{FF2B5EF4-FFF2-40B4-BE49-F238E27FC236}">
                <a16:creationId xmlns:a16="http://schemas.microsoft.com/office/drawing/2014/main" id="{CC81E8C9-62C9-DA62-2AD9-F580795C39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5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5861" name="Rectangle 21">
            <a:extLst>
              <a:ext uri="{FF2B5EF4-FFF2-40B4-BE49-F238E27FC236}">
                <a16:creationId xmlns:a16="http://schemas.microsoft.com/office/drawing/2014/main" id="{A7BF6217-F963-6CDF-9D56-CF63BA6591C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48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5862" name="Rectangle 22">
            <a:extLst>
              <a:ext uri="{FF2B5EF4-FFF2-40B4-BE49-F238E27FC236}">
                <a16:creationId xmlns:a16="http://schemas.microsoft.com/office/drawing/2014/main" id="{F37795A7-92F9-005E-BD67-257FFF64ABC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00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5863" name="Rectangle 23">
            <a:extLst>
              <a:ext uri="{FF2B5EF4-FFF2-40B4-BE49-F238E27FC236}">
                <a16:creationId xmlns:a16="http://schemas.microsoft.com/office/drawing/2014/main" id="{7839C883-9569-F109-52EC-48ADC4EB10F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53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5864" name="Rectangle 24">
            <a:extLst>
              <a:ext uri="{FF2B5EF4-FFF2-40B4-BE49-F238E27FC236}">
                <a16:creationId xmlns:a16="http://schemas.microsoft.com/office/drawing/2014/main" id="{20803E42-6E41-C5D5-9F40-1F0E5DF9D30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05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5865" name="Rectangle 25">
            <a:extLst>
              <a:ext uri="{FF2B5EF4-FFF2-40B4-BE49-F238E27FC236}">
                <a16:creationId xmlns:a16="http://schemas.microsoft.com/office/drawing/2014/main" id="{4D97C095-C7F9-10FD-78B8-0A76615CB4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5866" name="Rectangle 26">
            <a:extLst>
              <a:ext uri="{FF2B5EF4-FFF2-40B4-BE49-F238E27FC236}">
                <a16:creationId xmlns:a16="http://schemas.microsoft.com/office/drawing/2014/main" id="{2454DB45-B286-D49E-4C45-50786286E0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10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5867" name="Rectangle 27">
            <a:extLst>
              <a:ext uri="{FF2B5EF4-FFF2-40B4-BE49-F238E27FC236}">
                <a16:creationId xmlns:a16="http://schemas.microsoft.com/office/drawing/2014/main" id="{AEE38788-1059-DEE9-82BC-CE65F1194C1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62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5868" name="Rectangle 28">
            <a:extLst>
              <a:ext uri="{FF2B5EF4-FFF2-40B4-BE49-F238E27FC236}">
                <a16:creationId xmlns:a16="http://schemas.microsoft.com/office/drawing/2014/main" id="{FCE14DED-BC1A-C3D6-9CC5-A8664E5BFA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15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5869" name="Rectangle 29">
            <a:extLst>
              <a:ext uri="{FF2B5EF4-FFF2-40B4-BE49-F238E27FC236}">
                <a16:creationId xmlns:a16="http://schemas.microsoft.com/office/drawing/2014/main" id="{05E37F65-6406-645C-C47B-9C395FB2B66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7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5870" name="Rectangle 30">
            <a:extLst>
              <a:ext uri="{FF2B5EF4-FFF2-40B4-BE49-F238E27FC236}">
                <a16:creationId xmlns:a16="http://schemas.microsoft.com/office/drawing/2014/main" id="{75BB709F-4F6D-3514-1718-85BE14E63E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9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5871" name="Rectangle 31">
            <a:extLst>
              <a:ext uri="{FF2B5EF4-FFF2-40B4-BE49-F238E27FC236}">
                <a16:creationId xmlns:a16="http://schemas.microsoft.com/office/drawing/2014/main" id="{F8C7D14B-2C19-1B17-893A-9CD0EB7A0C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2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5872" name="Rectangle 32">
            <a:extLst>
              <a:ext uri="{FF2B5EF4-FFF2-40B4-BE49-F238E27FC236}">
                <a16:creationId xmlns:a16="http://schemas.microsoft.com/office/drawing/2014/main" id="{544BF274-6905-9930-DB71-7269BA52B9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24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5873" name="Rectangle 33">
            <a:extLst>
              <a:ext uri="{FF2B5EF4-FFF2-40B4-BE49-F238E27FC236}">
                <a16:creationId xmlns:a16="http://schemas.microsoft.com/office/drawing/2014/main" id="{A6825403-83BF-B599-3875-1D27CA9E9D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77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5874" name="Rectangle 34">
            <a:extLst>
              <a:ext uri="{FF2B5EF4-FFF2-40B4-BE49-F238E27FC236}">
                <a16:creationId xmlns:a16="http://schemas.microsoft.com/office/drawing/2014/main" id="{A444B818-9B15-B54B-252A-DE583FCF006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29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5875" name="Rectangle 35">
            <a:extLst>
              <a:ext uri="{FF2B5EF4-FFF2-40B4-BE49-F238E27FC236}">
                <a16:creationId xmlns:a16="http://schemas.microsoft.com/office/drawing/2014/main" id="{3884D4C4-D2D1-B7F7-986F-F59E371D0A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81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</p:spTree>
  </p:cSld>
  <p:clrMapOvr>
    <a:masterClrMapping/>
  </p:clrMapOvr>
  <p:transition advClick="0"/>
</p:sld>
</file>

<file path=ppt/slides/slide2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4978" name="Rectangle 2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1A0DABC5-E76F-CD87-84A2-9536A1E4D1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1143000"/>
            <a:ext cx="8302625" cy="31242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Ям месотс с нож и </a:t>
            </a:r>
            <a:r>
              <a:rPr lang="es-ES" altLang="es-ES" sz="4400" dirty="0">
                <a:solidFill>
                  <a:srgbClr val="292929"/>
                </a:solidFill>
              </a:rPr>
              <a:t>…</a:t>
            </a:r>
          </a:p>
        </p:txBody>
      </p:sp>
      <p:sp>
        <p:nvSpPr>
          <p:cNvPr id="254979" name="Rectangle 3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9129B837-79DF-8FF6-33CC-C3723FEF18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533400"/>
            <a:ext cx="8302625" cy="6096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endParaRPr lang="es-ES" altLang="es-ES" sz="4800">
              <a:solidFill>
                <a:srgbClr val="CC3300"/>
              </a:solidFill>
            </a:endParaRPr>
          </a:p>
        </p:txBody>
      </p:sp>
      <p:sp>
        <p:nvSpPr>
          <p:cNvPr id="254980" name="Rectangle 4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FC504287-965D-CC4A-B3E0-D65AB6300B1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4267200"/>
            <a:ext cx="8302625" cy="20574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es-ES" altLang="es-ES" sz="4400" dirty="0">
                <a:solidFill>
                  <a:srgbClr val="292929"/>
                </a:solidFill>
              </a:rPr>
              <a:t> </a:t>
            </a:r>
            <a:r>
              <a:rPr lang="bg-BG" altLang="es-ES" sz="4400" dirty="0">
                <a:solidFill>
                  <a:srgbClr val="292929"/>
                </a:solidFill>
              </a:rPr>
              <a:t>вилица   с </a:t>
            </a:r>
            <a:r>
              <a:rPr lang="es-ES" altLang="es-ES" sz="4400" dirty="0">
                <a:solidFill>
                  <a:srgbClr val="292929"/>
                </a:solidFill>
              </a:rPr>
              <a:t> </a:t>
            </a:r>
            <a:r>
              <a:rPr lang="bg-BG" altLang="es-ES" sz="4400" dirty="0">
                <a:solidFill>
                  <a:srgbClr val="292929"/>
                </a:solidFill>
              </a:rPr>
              <a:t> месото   нож   и</a:t>
            </a:r>
            <a:endParaRPr lang="es-ES" altLang="es-ES" sz="4400" dirty="0">
              <a:solidFill>
                <a:srgbClr val="292929"/>
              </a:solidFill>
            </a:endParaRPr>
          </a:p>
        </p:txBody>
      </p:sp>
      <p:sp>
        <p:nvSpPr>
          <p:cNvPr id="254981" name="Rectangle 5">
            <a:hlinkClick r:id="" action="ppaction://hlinkshowjump?jump=nextslide">
              <a:snd r:embed="rId3" name="arrow.wav"/>
            </a:hlinkClick>
            <a:extLst>
              <a:ext uri="{FF2B5EF4-FFF2-40B4-BE49-F238E27FC236}">
                <a16:creationId xmlns:a16="http://schemas.microsoft.com/office/drawing/2014/main" id="{56A2305D-2C51-C4BA-6809-1577B1EE53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4400" y="4953000"/>
            <a:ext cx="2209800" cy="762000"/>
          </a:xfrm>
          <a:prstGeom prst="rect">
            <a:avLst/>
          </a:prstGeom>
          <a:solidFill>
            <a:schemeClr val="accent1">
              <a:alpha val="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54982" name="Rectangle 6">
            <a:extLst>
              <a:ext uri="{FF2B5EF4-FFF2-40B4-BE49-F238E27FC236}">
                <a16:creationId xmlns:a16="http://schemas.microsoft.com/office/drawing/2014/main" id="{A142E0B7-8B22-B54E-9A69-00FDC7C1CE0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62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54983" name="Rectangle 7">
            <a:extLst>
              <a:ext uri="{FF2B5EF4-FFF2-40B4-BE49-F238E27FC236}">
                <a16:creationId xmlns:a16="http://schemas.microsoft.com/office/drawing/2014/main" id="{1C716580-F78C-F7BE-B69B-52542635293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14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54984" name="Rectangle 8">
            <a:extLst>
              <a:ext uri="{FF2B5EF4-FFF2-40B4-BE49-F238E27FC236}">
                <a16:creationId xmlns:a16="http://schemas.microsoft.com/office/drawing/2014/main" id="{2E709CD2-9E6A-7059-258A-2552CC6C5F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67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54985" name="Rectangle 9">
            <a:extLst>
              <a:ext uri="{FF2B5EF4-FFF2-40B4-BE49-F238E27FC236}">
                <a16:creationId xmlns:a16="http://schemas.microsoft.com/office/drawing/2014/main" id="{A05FBF58-1FD0-EA33-1E46-EA9E2446F8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9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54986" name="Rectangle 10">
            <a:extLst>
              <a:ext uri="{FF2B5EF4-FFF2-40B4-BE49-F238E27FC236}">
                <a16:creationId xmlns:a16="http://schemas.microsoft.com/office/drawing/2014/main" id="{83CE134E-B81F-B856-3629-59BB4A9BFC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54987" name="Rectangle 11">
            <a:extLst>
              <a:ext uri="{FF2B5EF4-FFF2-40B4-BE49-F238E27FC236}">
                <a16:creationId xmlns:a16="http://schemas.microsoft.com/office/drawing/2014/main" id="{14CAE88E-CDD4-3003-3676-2158E70009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4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54988" name="Rectangle 12">
            <a:extLst>
              <a:ext uri="{FF2B5EF4-FFF2-40B4-BE49-F238E27FC236}">
                <a16:creationId xmlns:a16="http://schemas.microsoft.com/office/drawing/2014/main" id="{143ADF1E-B912-A07C-0529-D9D943B1599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76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54989" name="Rectangle 13">
            <a:extLst>
              <a:ext uri="{FF2B5EF4-FFF2-40B4-BE49-F238E27FC236}">
                <a16:creationId xmlns:a16="http://schemas.microsoft.com/office/drawing/2014/main" id="{BAFBE618-5F09-2E3E-7A75-04DAC9344F9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29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54990" name="Rectangle 14">
            <a:extLst>
              <a:ext uri="{FF2B5EF4-FFF2-40B4-BE49-F238E27FC236}">
                <a16:creationId xmlns:a16="http://schemas.microsoft.com/office/drawing/2014/main" id="{85BC672B-5A96-D841-047C-2178004046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81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54991" name="Rectangle 15">
            <a:extLst>
              <a:ext uri="{FF2B5EF4-FFF2-40B4-BE49-F238E27FC236}">
                <a16:creationId xmlns:a16="http://schemas.microsoft.com/office/drawing/2014/main" id="{78D6D865-FE3D-6D20-BBF0-132DFC5B99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3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54992" name="Rectangle 16">
            <a:extLst>
              <a:ext uri="{FF2B5EF4-FFF2-40B4-BE49-F238E27FC236}">
                <a16:creationId xmlns:a16="http://schemas.microsoft.com/office/drawing/2014/main" id="{45E3F4AB-C91D-E4A5-AC5C-1B996C2B4C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86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54993" name="Rectangle 17">
            <a:extLst>
              <a:ext uri="{FF2B5EF4-FFF2-40B4-BE49-F238E27FC236}">
                <a16:creationId xmlns:a16="http://schemas.microsoft.com/office/drawing/2014/main" id="{21B53522-7DD8-A7D5-3E8B-210E2C35FC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38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54994" name="Rectangle 18">
            <a:extLst>
              <a:ext uri="{FF2B5EF4-FFF2-40B4-BE49-F238E27FC236}">
                <a16:creationId xmlns:a16="http://schemas.microsoft.com/office/drawing/2014/main" id="{7E15944E-EE3F-D9DD-95D3-F7626A456F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1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54995" name="Rectangle 19">
            <a:extLst>
              <a:ext uri="{FF2B5EF4-FFF2-40B4-BE49-F238E27FC236}">
                <a16:creationId xmlns:a16="http://schemas.microsoft.com/office/drawing/2014/main" id="{B83B1079-5F7B-D084-C585-05C58910FD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43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54996" name="Rectangle 20">
            <a:extLst>
              <a:ext uri="{FF2B5EF4-FFF2-40B4-BE49-F238E27FC236}">
                <a16:creationId xmlns:a16="http://schemas.microsoft.com/office/drawing/2014/main" id="{E44B3BB2-D007-5237-619D-96A5334214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5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54997" name="Rectangle 21">
            <a:extLst>
              <a:ext uri="{FF2B5EF4-FFF2-40B4-BE49-F238E27FC236}">
                <a16:creationId xmlns:a16="http://schemas.microsoft.com/office/drawing/2014/main" id="{889AE396-377D-94E5-83DB-DEAC48FF39B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48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54998" name="Rectangle 22">
            <a:extLst>
              <a:ext uri="{FF2B5EF4-FFF2-40B4-BE49-F238E27FC236}">
                <a16:creationId xmlns:a16="http://schemas.microsoft.com/office/drawing/2014/main" id="{BA5777E8-8901-D342-E762-A7795BD6A2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00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54999" name="Rectangle 23">
            <a:extLst>
              <a:ext uri="{FF2B5EF4-FFF2-40B4-BE49-F238E27FC236}">
                <a16:creationId xmlns:a16="http://schemas.microsoft.com/office/drawing/2014/main" id="{064A30FF-B407-5ABA-B0C0-F9F0F5F1E1F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53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55000" name="Rectangle 24">
            <a:extLst>
              <a:ext uri="{FF2B5EF4-FFF2-40B4-BE49-F238E27FC236}">
                <a16:creationId xmlns:a16="http://schemas.microsoft.com/office/drawing/2014/main" id="{F5DCF270-C81A-A9CC-B485-315D5E59A7E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05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55001" name="Rectangle 25">
            <a:extLst>
              <a:ext uri="{FF2B5EF4-FFF2-40B4-BE49-F238E27FC236}">
                <a16:creationId xmlns:a16="http://schemas.microsoft.com/office/drawing/2014/main" id="{661CABD0-FC00-6527-7994-58BA4C84DAE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55002" name="Rectangle 26">
            <a:extLst>
              <a:ext uri="{FF2B5EF4-FFF2-40B4-BE49-F238E27FC236}">
                <a16:creationId xmlns:a16="http://schemas.microsoft.com/office/drawing/2014/main" id="{AC70859F-6E5C-95E7-55E6-81E741D3383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10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55003" name="Rectangle 27">
            <a:extLst>
              <a:ext uri="{FF2B5EF4-FFF2-40B4-BE49-F238E27FC236}">
                <a16:creationId xmlns:a16="http://schemas.microsoft.com/office/drawing/2014/main" id="{6ABA724E-5BD4-4E7F-4AD3-96AB8D98BF6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62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55004" name="Rectangle 28">
            <a:extLst>
              <a:ext uri="{FF2B5EF4-FFF2-40B4-BE49-F238E27FC236}">
                <a16:creationId xmlns:a16="http://schemas.microsoft.com/office/drawing/2014/main" id="{BCB2FDC1-D7EE-8F6F-26A4-AAF75B7A5A7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15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55005" name="Rectangle 29">
            <a:extLst>
              <a:ext uri="{FF2B5EF4-FFF2-40B4-BE49-F238E27FC236}">
                <a16:creationId xmlns:a16="http://schemas.microsoft.com/office/drawing/2014/main" id="{B3EB4A62-84E5-B11F-A60D-D8051C683F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7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55006" name="Rectangle 30">
            <a:extLst>
              <a:ext uri="{FF2B5EF4-FFF2-40B4-BE49-F238E27FC236}">
                <a16:creationId xmlns:a16="http://schemas.microsoft.com/office/drawing/2014/main" id="{F4D980D2-5C38-C8E8-E226-AAD0CD3675B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9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55007" name="Rectangle 31">
            <a:extLst>
              <a:ext uri="{FF2B5EF4-FFF2-40B4-BE49-F238E27FC236}">
                <a16:creationId xmlns:a16="http://schemas.microsoft.com/office/drawing/2014/main" id="{E2762E10-6842-E63C-C81A-23BCFD3CE06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2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55008" name="Rectangle 32">
            <a:extLst>
              <a:ext uri="{FF2B5EF4-FFF2-40B4-BE49-F238E27FC236}">
                <a16:creationId xmlns:a16="http://schemas.microsoft.com/office/drawing/2014/main" id="{DF4F549D-8338-6D51-CCEC-2E015079F5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24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55009" name="Rectangle 33">
            <a:extLst>
              <a:ext uri="{FF2B5EF4-FFF2-40B4-BE49-F238E27FC236}">
                <a16:creationId xmlns:a16="http://schemas.microsoft.com/office/drawing/2014/main" id="{C2D5420F-D618-614C-FA97-48BE3A082D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77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55010" name="Rectangle 34">
            <a:extLst>
              <a:ext uri="{FF2B5EF4-FFF2-40B4-BE49-F238E27FC236}">
                <a16:creationId xmlns:a16="http://schemas.microsoft.com/office/drawing/2014/main" id="{AA0220EC-48EA-46AC-C9A1-81A9B00A49F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29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55011" name="Rectangle 35">
            <a:extLst>
              <a:ext uri="{FF2B5EF4-FFF2-40B4-BE49-F238E27FC236}">
                <a16:creationId xmlns:a16="http://schemas.microsoft.com/office/drawing/2014/main" id="{51F29775-7AE4-2CD7-AE14-0DF8A6F528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81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</p:spTree>
  </p:cSld>
  <p:clrMapOvr>
    <a:masterClrMapping/>
  </p:clrMapOvr>
  <p:transition advClick="0"/>
</p:sld>
</file>

<file path=ppt/slides/slide2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6002" name="Rectangle 2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0F377943-B761-6E3B-0CA5-B7A9B8007CB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1143000"/>
            <a:ext cx="8302625" cy="31242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Ям месото с нож и вилица</a:t>
            </a:r>
            <a:r>
              <a:rPr lang="es-ES" altLang="es-ES" sz="4400" dirty="0">
                <a:solidFill>
                  <a:srgbClr val="292929"/>
                </a:solidFill>
              </a:rPr>
              <a:t>.</a:t>
            </a:r>
          </a:p>
        </p:txBody>
      </p:sp>
      <p:sp>
        <p:nvSpPr>
          <p:cNvPr id="256003" name="Rectangle 3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F53923C0-12D3-B74B-9B71-9F10A7013B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533400"/>
            <a:ext cx="8302625" cy="6096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endParaRPr lang="es-ES" altLang="es-ES" sz="4800">
              <a:solidFill>
                <a:srgbClr val="CC3300"/>
              </a:solidFill>
            </a:endParaRPr>
          </a:p>
        </p:txBody>
      </p:sp>
      <p:sp>
        <p:nvSpPr>
          <p:cNvPr id="256004" name="Rectangle 4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570F2BB7-4420-DBA3-2F6F-2695F59571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4267200"/>
            <a:ext cx="8302625" cy="20574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es-ES" altLang="es-ES" sz="4400">
                <a:solidFill>
                  <a:srgbClr val="292929"/>
                </a:solidFill>
              </a:rPr>
              <a:t>  </a:t>
            </a:r>
          </a:p>
        </p:txBody>
      </p:sp>
      <p:sp>
        <p:nvSpPr>
          <p:cNvPr id="256005" name="Rectangle 6">
            <a:extLst>
              <a:ext uri="{FF2B5EF4-FFF2-40B4-BE49-F238E27FC236}">
                <a16:creationId xmlns:a16="http://schemas.microsoft.com/office/drawing/2014/main" id="{BB1F6A71-4C20-643F-833A-F54BC582706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62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56006" name="Rectangle 7">
            <a:extLst>
              <a:ext uri="{FF2B5EF4-FFF2-40B4-BE49-F238E27FC236}">
                <a16:creationId xmlns:a16="http://schemas.microsoft.com/office/drawing/2014/main" id="{A1F17909-4CEC-CFC2-4F49-B1C4F2D5A6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14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56007" name="Rectangle 8">
            <a:extLst>
              <a:ext uri="{FF2B5EF4-FFF2-40B4-BE49-F238E27FC236}">
                <a16:creationId xmlns:a16="http://schemas.microsoft.com/office/drawing/2014/main" id="{6E42A835-6A27-5298-F159-4FEC446E1D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67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56008" name="Rectangle 9">
            <a:extLst>
              <a:ext uri="{FF2B5EF4-FFF2-40B4-BE49-F238E27FC236}">
                <a16:creationId xmlns:a16="http://schemas.microsoft.com/office/drawing/2014/main" id="{AD85409C-0E76-0737-0973-6C92768C31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9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56009" name="Rectangle 10">
            <a:extLst>
              <a:ext uri="{FF2B5EF4-FFF2-40B4-BE49-F238E27FC236}">
                <a16:creationId xmlns:a16="http://schemas.microsoft.com/office/drawing/2014/main" id="{B3F5103F-F00B-999E-0294-A2F396189D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56010" name="Rectangle 11">
            <a:extLst>
              <a:ext uri="{FF2B5EF4-FFF2-40B4-BE49-F238E27FC236}">
                <a16:creationId xmlns:a16="http://schemas.microsoft.com/office/drawing/2014/main" id="{C34A153C-C6B7-27D1-1DCB-6707EAAB49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4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56011" name="Rectangle 12">
            <a:extLst>
              <a:ext uri="{FF2B5EF4-FFF2-40B4-BE49-F238E27FC236}">
                <a16:creationId xmlns:a16="http://schemas.microsoft.com/office/drawing/2014/main" id="{721DA7BB-A707-488F-14EE-E6F4AF16204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76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56012" name="Rectangle 13">
            <a:extLst>
              <a:ext uri="{FF2B5EF4-FFF2-40B4-BE49-F238E27FC236}">
                <a16:creationId xmlns:a16="http://schemas.microsoft.com/office/drawing/2014/main" id="{F5A654A7-0E1F-08DF-8C0D-4C7DA541AF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29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56013" name="Rectangle 14">
            <a:extLst>
              <a:ext uri="{FF2B5EF4-FFF2-40B4-BE49-F238E27FC236}">
                <a16:creationId xmlns:a16="http://schemas.microsoft.com/office/drawing/2014/main" id="{510F8A68-B360-986D-1FDF-0ACD8CE85F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81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56014" name="Rectangle 15">
            <a:extLst>
              <a:ext uri="{FF2B5EF4-FFF2-40B4-BE49-F238E27FC236}">
                <a16:creationId xmlns:a16="http://schemas.microsoft.com/office/drawing/2014/main" id="{9101C311-BE63-ADD7-EAF8-849E8D7C98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3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56015" name="Rectangle 16">
            <a:extLst>
              <a:ext uri="{FF2B5EF4-FFF2-40B4-BE49-F238E27FC236}">
                <a16:creationId xmlns:a16="http://schemas.microsoft.com/office/drawing/2014/main" id="{5E0D080C-3DCF-CD48-2FBA-C67BF964321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86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56016" name="Rectangle 17">
            <a:extLst>
              <a:ext uri="{FF2B5EF4-FFF2-40B4-BE49-F238E27FC236}">
                <a16:creationId xmlns:a16="http://schemas.microsoft.com/office/drawing/2014/main" id="{6EB0A3A8-51D0-FE45-9CF7-4DCEE8DF120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38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56017" name="Rectangle 18">
            <a:extLst>
              <a:ext uri="{FF2B5EF4-FFF2-40B4-BE49-F238E27FC236}">
                <a16:creationId xmlns:a16="http://schemas.microsoft.com/office/drawing/2014/main" id="{FCBFDFF7-B5B9-C301-423F-BC6C498926B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1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56018" name="Rectangle 19">
            <a:extLst>
              <a:ext uri="{FF2B5EF4-FFF2-40B4-BE49-F238E27FC236}">
                <a16:creationId xmlns:a16="http://schemas.microsoft.com/office/drawing/2014/main" id="{EE993701-E9FB-EB78-6CE0-19A8740044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43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56019" name="Rectangle 20">
            <a:extLst>
              <a:ext uri="{FF2B5EF4-FFF2-40B4-BE49-F238E27FC236}">
                <a16:creationId xmlns:a16="http://schemas.microsoft.com/office/drawing/2014/main" id="{69C9AE7A-5746-2895-F730-0EA0520DC0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5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56020" name="Rectangle 21">
            <a:extLst>
              <a:ext uri="{FF2B5EF4-FFF2-40B4-BE49-F238E27FC236}">
                <a16:creationId xmlns:a16="http://schemas.microsoft.com/office/drawing/2014/main" id="{CB847BD9-FF88-32DF-3AAD-3C2CB25B63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48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56021" name="Rectangle 22">
            <a:extLst>
              <a:ext uri="{FF2B5EF4-FFF2-40B4-BE49-F238E27FC236}">
                <a16:creationId xmlns:a16="http://schemas.microsoft.com/office/drawing/2014/main" id="{27ED0FD5-EF09-0FD9-2554-BC5E0BAF3D0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00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56022" name="Rectangle 23">
            <a:extLst>
              <a:ext uri="{FF2B5EF4-FFF2-40B4-BE49-F238E27FC236}">
                <a16:creationId xmlns:a16="http://schemas.microsoft.com/office/drawing/2014/main" id="{9A4B4F6A-783D-58AC-1448-5AAC415C2C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53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56023" name="Rectangle 24">
            <a:extLst>
              <a:ext uri="{FF2B5EF4-FFF2-40B4-BE49-F238E27FC236}">
                <a16:creationId xmlns:a16="http://schemas.microsoft.com/office/drawing/2014/main" id="{ACF89DFA-7476-B190-D960-5929106E9B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05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56024" name="Rectangle 25">
            <a:extLst>
              <a:ext uri="{FF2B5EF4-FFF2-40B4-BE49-F238E27FC236}">
                <a16:creationId xmlns:a16="http://schemas.microsoft.com/office/drawing/2014/main" id="{B06F6BF6-6E72-6EF4-6227-EFDBA19EDD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56025" name="Rectangle 26">
            <a:extLst>
              <a:ext uri="{FF2B5EF4-FFF2-40B4-BE49-F238E27FC236}">
                <a16:creationId xmlns:a16="http://schemas.microsoft.com/office/drawing/2014/main" id="{251E57A1-C902-C163-1671-D136E0D3E7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10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56026" name="Rectangle 27">
            <a:extLst>
              <a:ext uri="{FF2B5EF4-FFF2-40B4-BE49-F238E27FC236}">
                <a16:creationId xmlns:a16="http://schemas.microsoft.com/office/drawing/2014/main" id="{B59E3877-5B4D-08EC-931F-B156655CE21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62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56027" name="Rectangle 28">
            <a:extLst>
              <a:ext uri="{FF2B5EF4-FFF2-40B4-BE49-F238E27FC236}">
                <a16:creationId xmlns:a16="http://schemas.microsoft.com/office/drawing/2014/main" id="{AF7B9380-D16B-2AA2-BDDD-AE2A2743A8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15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56028" name="Rectangle 29">
            <a:extLst>
              <a:ext uri="{FF2B5EF4-FFF2-40B4-BE49-F238E27FC236}">
                <a16:creationId xmlns:a16="http://schemas.microsoft.com/office/drawing/2014/main" id="{B6173C45-891F-7A89-5FD2-D5360EE5A5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7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56029" name="Rectangle 30">
            <a:extLst>
              <a:ext uri="{FF2B5EF4-FFF2-40B4-BE49-F238E27FC236}">
                <a16:creationId xmlns:a16="http://schemas.microsoft.com/office/drawing/2014/main" id="{63FBFDAF-66AB-67BC-EBDF-9AFF13A4A33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9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56030" name="Rectangle 31">
            <a:extLst>
              <a:ext uri="{FF2B5EF4-FFF2-40B4-BE49-F238E27FC236}">
                <a16:creationId xmlns:a16="http://schemas.microsoft.com/office/drawing/2014/main" id="{C3F0AFF2-1515-336C-1AE0-133C6E02DE6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2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56031" name="Rectangle 32">
            <a:extLst>
              <a:ext uri="{FF2B5EF4-FFF2-40B4-BE49-F238E27FC236}">
                <a16:creationId xmlns:a16="http://schemas.microsoft.com/office/drawing/2014/main" id="{BEE7BAF4-9B5E-BB60-2F5B-15DCEAAA47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24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56032" name="Rectangle 33">
            <a:extLst>
              <a:ext uri="{FF2B5EF4-FFF2-40B4-BE49-F238E27FC236}">
                <a16:creationId xmlns:a16="http://schemas.microsoft.com/office/drawing/2014/main" id="{A15B0D73-F9B0-5961-BB4F-F4C5C826CF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77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56033" name="Rectangle 34">
            <a:extLst>
              <a:ext uri="{FF2B5EF4-FFF2-40B4-BE49-F238E27FC236}">
                <a16:creationId xmlns:a16="http://schemas.microsoft.com/office/drawing/2014/main" id="{13648590-C7D0-E49A-428D-78C4DFB8D9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29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56034" name="Rectangle 35">
            <a:extLst>
              <a:ext uri="{FF2B5EF4-FFF2-40B4-BE49-F238E27FC236}">
                <a16:creationId xmlns:a16="http://schemas.microsoft.com/office/drawing/2014/main" id="{BFC5E9AD-73AC-0787-DA4D-0B726CB0339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81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pic>
        <p:nvPicPr>
          <p:cNvPr id="256035" name="Picture 36">
            <a:extLst>
              <a:ext uri="{FF2B5EF4-FFF2-40B4-BE49-F238E27FC236}">
                <a16:creationId xmlns:a16="http://schemas.microsoft.com/office/drawing/2014/main" id="{191E1536-3284-F1A1-DFD7-FBCC3E50743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181600" y="4495800"/>
            <a:ext cx="1524000" cy="15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56036" name="Picture 37">
            <a:extLst>
              <a:ext uri="{FF2B5EF4-FFF2-40B4-BE49-F238E27FC236}">
                <a16:creationId xmlns:a16="http://schemas.microsoft.com/office/drawing/2014/main" id="{817DB130-5BDD-A5FC-E18C-2305D675604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14600" y="4495800"/>
            <a:ext cx="1524000" cy="15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652774" name="Line 38">
            <a:hlinkClick r:id="" action="ppaction://hlinkshowjump?jump=nextslide"/>
            <a:extLst>
              <a:ext uri="{FF2B5EF4-FFF2-40B4-BE49-F238E27FC236}">
                <a16:creationId xmlns:a16="http://schemas.microsoft.com/office/drawing/2014/main" id="{4A206724-9074-0D21-9672-ADE8E758EF4A}"/>
              </a:ext>
            </a:extLst>
          </p:cNvPr>
          <p:cNvSpPr>
            <a:spLocks noChangeShapeType="1"/>
          </p:cNvSpPr>
          <p:nvPr/>
        </p:nvSpPr>
        <p:spPr bwMode="auto">
          <a:xfrm>
            <a:off x="8153400" y="5943600"/>
            <a:ext cx="381000" cy="0"/>
          </a:xfrm>
          <a:prstGeom prst="line">
            <a:avLst/>
          </a:prstGeom>
          <a:noFill/>
          <a:ln w="139700">
            <a:solidFill>
              <a:srgbClr val="A5002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ES"/>
          </a:p>
        </p:txBody>
      </p:sp>
    </p:spTree>
  </p:cSld>
  <p:clrMapOvr>
    <a:masterClrMapping/>
  </p:clrMapOvr>
  <p:transition advClick="0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27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Left)">
                                      <p:cBhvr>
                                        <p:cTn id="7" dur="500"/>
                                        <p:tgtEl>
                                          <p:spTgt spid="16527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7026" name="Rectangle 2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580F1772-2B58-A28E-2C37-90047BA16E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1143000"/>
            <a:ext cx="8302625" cy="31242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Качи </a:t>
            </a:r>
            <a:r>
              <a:rPr lang="es-ES" altLang="es-ES" sz="4400" dirty="0">
                <a:solidFill>
                  <a:srgbClr val="292929"/>
                </a:solidFill>
              </a:rPr>
              <a:t>…</a:t>
            </a:r>
          </a:p>
        </p:txBody>
      </p:sp>
      <p:sp>
        <p:nvSpPr>
          <p:cNvPr id="257027" name="Rectangle 3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0FE245F2-9CE8-56A2-D152-702DEB32B24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533400"/>
            <a:ext cx="8302625" cy="6096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endParaRPr lang="es-ES" altLang="es-ES" sz="4800">
              <a:solidFill>
                <a:srgbClr val="CC3300"/>
              </a:solidFill>
            </a:endParaRPr>
          </a:p>
        </p:txBody>
      </p:sp>
      <p:sp>
        <p:nvSpPr>
          <p:cNvPr id="257028" name="Rectangle 4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383482AC-9F18-63A6-17AC-BB90CFA48AC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4267200"/>
            <a:ext cx="8302625" cy="20574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es-ES" altLang="es-ES" sz="4400" dirty="0">
                <a:solidFill>
                  <a:srgbClr val="292929"/>
                </a:solidFill>
              </a:rPr>
              <a:t> </a:t>
            </a:r>
            <a:r>
              <a:rPr lang="bg-BG" altLang="es-ES" sz="4400" dirty="0">
                <a:solidFill>
                  <a:srgbClr val="292929"/>
                </a:solidFill>
              </a:rPr>
              <a:t>стълбата</a:t>
            </a:r>
            <a:r>
              <a:rPr lang="es-ES" altLang="es-ES" sz="4400" dirty="0">
                <a:solidFill>
                  <a:srgbClr val="292929"/>
                </a:solidFill>
              </a:rPr>
              <a:t>   </a:t>
            </a:r>
            <a:r>
              <a:rPr lang="bg-BG" altLang="es-ES" sz="4400" dirty="0">
                <a:solidFill>
                  <a:srgbClr val="292929"/>
                </a:solidFill>
              </a:rPr>
              <a:t>на</a:t>
            </a:r>
            <a:r>
              <a:rPr lang="es-ES" altLang="es-ES" sz="4400" dirty="0">
                <a:solidFill>
                  <a:srgbClr val="292929"/>
                </a:solidFill>
              </a:rPr>
              <a:t>   </a:t>
            </a:r>
            <a:r>
              <a:rPr lang="bg-BG" altLang="es-ES" sz="4400" dirty="0">
                <a:solidFill>
                  <a:srgbClr val="292929"/>
                </a:solidFill>
              </a:rPr>
              <a:t>се</a:t>
            </a:r>
            <a:r>
              <a:rPr lang="es-ES" altLang="es-ES" sz="4400" dirty="0">
                <a:solidFill>
                  <a:srgbClr val="292929"/>
                </a:solidFill>
              </a:rPr>
              <a:t>   </a:t>
            </a:r>
            <a:r>
              <a:rPr lang="bg-BG" altLang="es-ES" sz="4400" dirty="0">
                <a:solidFill>
                  <a:srgbClr val="292929"/>
                </a:solidFill>
              </a:rPr>
              <a:t>покрива</a:t>
            </a:r>
            <a:r>
              <a:rPr lang="es-ES" altLang="es-ES" sz="4400" dirty="0">
                <a:solidFill>
                  <a:srgbClr val="292929"/>
                </a:solidFill>
              </a:rPr>
              <a:t>  </a:t>
            </a:r>
            <a:r>
              <a:rPr lang="bg-BG" altLang="es-ES" sz="4400" dirty="0">
                <a:solidFill>
                  <a:srgbClr val="292929"/>
                </a:solidFill>
              </a:rPr>
              <a:t>по</a:t>
            </a:r>
            <a:r>
              <a:rPr lang="es-ES" altLang="es-ES" sz="4400" dirty="0">
                <a:solidFill>
                  <a:srgbClr val="292929"/>
                </a:solidFill>
              </a:rPr>
              <a:t>  </a:t>
            </a:r>
          </a:p>
        </p:txBody>
      </p:sp>
      <p:sp>
        <p:nvSpPr>
          <p:cNvPr id="257029" name="Rectangle 5">
            <a:hlinkClick r:id="" action="ppaction://hlinkshowjump?jump=nextslide">
              <a:snd r:embed="rId3" name="arrow.wav"/>
            </a:hlinkClick>
            <a:extLst>
              <a:ext uri="{FF2B5EF4-FFF2-40B4-BE49-F238E27FC236}">
                <a16:creationId xmlns:a16="http://schemas.microsoft.com/office/drawing/2014/main" id="{FFF745CB-CCAC-652F-36DE-8398B01D2E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43400" y="5029200"/>
            <a:ext cx="838200" cy="762000"/>
          </a:xfrm>
          <a:prstGeom prst="rect">
            <a:avLst/>
          </a:prstGeom>
          <a:solidFill>
            <a:schemeClr val="accent1">
              <a:alpha val="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57030" name="Rectangle 6">
            <a:extLst>
              <a:ext uri="{FF2B5EF4-FFF2-40B4-BE49-F238E27FC236}">
                <a16:creationId xmlns:a16="http://schemas.microsoft.com/office/drawing/2014/main" id="{937DEA55-6928-589F-87C3-B481C119B4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62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57031" name="Rectangle 7">
            <a:extLst>
              <a:ext uri="{FF2B5EF4-FFF2-40B4-BE49-F238E27FC236}">
                <a16:creationId xmlns:a16="http://schemas.microsoft.com/office/drawing/2014/main" id="{CFC07A75-3B1C-9DC4-07B5-A3CE25E4266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14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57032" name="Rectangle 8">
            <a:extLst>
              <a:ext uri="{FF2B5EF4-FFF2-40B4-BE49-F238E27FC236}">
                <a16:creationId xmlns:a16="http://schemas.microsoft.com/office/drawing/2014/main" id="{B3AEC634-EF04-1675-858F-94519DDD676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67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57033" name="Rectangle 9">
            <a:extLst>
              <a:ext uri="{FF2B5EF4-FFF2-40B4-BE49-F238E27FC236}">
                <a16:creationId xmlns:a16="http://schemas.microsoft.com/office/drawing/2014/main" id="{1A9F6A5A-C873-F375-8FBD-5F56FFCEB2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9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57034" name="Rectangle 10">
            <a:extLst>
              <a:ext uri="{FF2B5EF4-FFF2-40B4-BE49-F238E27FC236}">
                <a16:creationId xmlns:a16="http://schemas.microsoft.com/office/drawing/2014/main" id="{CC269912-44F8-8716-5FBA-687764A1C93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57035" name="Rectangle 11">
            <a:extLst>
              <a:ext uri="{FF2B5EF4-FFF2-40B4-BE49-F238E27FC236}">
                <a16:creationId xmlns:a16="http://schemas.microsoft.com/office/drawing/2014/main" id="{0715F7EC-43AE-E75A-43E6-BF9298E92E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4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57036" name="Rectangle 12">
            <a:extLst>
              <a:ext uri="{FF2B5EF4-FFF2-40B4-BE49-F238E27FC236}">
                <a16:creationId xmlns:a16="http://schemas.microsoft.com/office/drawing/2014/main" id="{963A6803-A372-3B36-6AE4-775EB239C7A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76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57037" name="Rectangle 13">
            <a:extLst>
              <a:ext uri="{FF2B5EF4-FFF2-40B4-BE49-F238E27FC236}">
                <a16:creationId xmlns:a16="http://schemas.microsoft.com/office/drawing/2014/main" id="{74422EAB-4492-7208-C6A3-8D8473CDCF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29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57038" name="Rectangle 14">
            <a:extLst>
              <a:ext uri="{FF2B5EF4-FFF2-40B4-BE49-F238E27FC236}">
                <a16:creationId xmlns:a16="http://schemas.microsoft.com/office/drawing/2014/main" id="{2BBE0A69-19F1-6EB4-F013-A0C27C280A5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81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57039" name="Rectangle 15">
            <a:extLst>
              <a:ext uri="{FF2B5EF4-FFF2-40B4-BE49-F238E27FC236}">
                <a16:creationId xmlns:a16="http://schemas.microsoft.com/office/drawing/2014/main" id="{AE92AC97-774E-26B8-2C74-E86C757C8C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3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57040" name="Rectangle 16">
            <a:extLst>
              <a:ext uri="{FF2B5EF4-FFF2-40B4-BE49-F238E27FC236}">
                <a16:creationId xmlns:a16="http://schemas.microsoft.com/office/drawing/2014/main" id="{DDB5DF1A-73B4-7A3F-A272-981E90BBCD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86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57041" name="Rectangle 17">
            <a:extLst>
              <a:ext uri="{FF2B5EF4-FFF2-40B4-BE49-F238E27FC236}">
                <a16:creationId xmlns:a16="http://schemas.microsoft.com/office/drawing/2014/main" id="{7A3ABC5F-B6AA-5472-0F52-3D40C9AA8D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38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57042" name="Rectangle 18">
            <a:extLst>
              <a:ext uri="{FF2B5EF4-FFF2-40B4-BE49-F238E27FC236}">
                <a16:creationId xmlns:a16="http://schemas.microsoft.com/office/drawing/2014/main" id="{086C0C45-D7FA-72F0-8306-F36A4FD20A2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1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57043" name="Rectangle 19">
            <a:extLst>
              <a:ext uri="{FF2B5EF4-FFF2-40B4-BE49-F238E27FC236}">
                <a16:creationId xmlns:a16="http://schemas.microsoft.com/office/drawing/2014/main" id="{61758128-D601-0E2B-0CDE-C8D51BCBB1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43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57044" name="Rectangle 20">
            <a:extLst>
              <a:ext uri="{FF2B5EF4-FFF2-40B4-BE49-F238E27FC236}">
                <a16:creationId xmlns:a16="http://schemas.microsoft.com/office/drawing/2014/main" id="{C09C4789-C52F-6993-C935-430B16FC60C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5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57045" name="Rectangle 21">
            <a:extLst>
              <a:ext uri="{FF2B5EF4-FFF2-40B4-BE49-F238E27FC236}">
                <a16:creationId xmlns:a16="http://schemas.microsoft.com/office/drawing/2014/main" id="{D601E78B-8A43-672E-B976-6A77AD4465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48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57046" name="Rectangle 22">
            <a:extLst>
              <a:ext uri="{FF2B5EF4-FFF2-40B4-BE49-F238E27FC236}">
                <a16:creationId xmlns:a16="http://schemas.microsoft.com/office/drawing/2014/main" id="{08B60A80-190E-92F3-9ED9-9B141F48291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00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57047" name="Rectangle 23">
            <a:extLst>
              <a:ext uri="{FF2B5EF4-FFF2-40B4-BE49-F238E27FC236}">
                <a16:creationId xmlns:a16="http://schemas.microsoft.com/office/drawing/2014/main" id="{ECCF5055-2C69-D9F3-A26C-7FE0C2FB0E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53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57048" name="Rectangle 24">
            <a:extLst>
              <a:ext uri="{FF2B5EF4-FFF2-40B4-BE49-F238E27FC236}">
                <a16:creationId xmlns:a16="http://schemas.microsoft.com/office/drawing/2014/main" id="{E45BF112-3319-AEC4-2391-96E73614149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05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57049" name="Rectangle 25">
            <a:extLst>
              <a:ext uri="{FF2B5EF4-FFF2-40B4-BE49-F238E27FC236}">
                <a16:creationId xmlns:a16="http://schemas.microsoft.com/office/drawing/2014/main" id="{AFA6BF27-A626-E1BA-7A95-B195DB9ED26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57050" name="Rectangle 26">
            <a:extLst>
              <a:ext uri="{FF2B5EF4-FFF2-40B4-BE49-F238E27FC236}">
                <a16:creationId xmlns:a16="http://schemas.microsoft.com/office/drawing/2014/main" id="{6895F7BE-064E-A9DA-3A8B-9FB6426CFF8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10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57051" name="Rectangle 27">
            <a:extLst>
              <a:ext uri="{FF2B5EF4-FFF2-40B4-BE49-F238E27FC236}">
                <a16:creationId xmlns:a16="http://schemas.microsoft.com/office/drawing/2014/main" id="{2B45D6EB-0E51-40B8-DCF9-B3DB4EC5B4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62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57052" name="Rectangle 28">
            <a:extLst>
              <a:ext uri="{FF2B5EF4-FFF2-40B4-BE49-F238E27FC236}">
                <a16:creationId xmlns:a16="http://schemas.microsoft.com/office/drawing/2014/main" id="{96FD608D-2A24-B54D-FCA7-B27C4D4124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15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57053" name="Rectangle 29">
            <a:extLst>
              <a:ext uri="{FF2B5EF4-FFF2-40B4-BE49-F238E27FC236}">
                <a16:creationId xmlns:a16="http://schemas.microsoft.com/office/drawing/2014/main" id="{C4165922-F7D7-8839-2FBC-8FBE573F3A7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7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57054" name="Rectangle 30">
            <a:extLst>
              <a:ext uri="{FF2B5EF4-FFF2-40B4-BE49-F238E27FC236}">
                <a16:creationId xmlns:a16="http://schemas.microsoft.com/office/drawing/2014/main" id="{18A69D71-3F5B-77A0-7983-DBB76B7B1D1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9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57055" name="Rectangle 31">
            <a:extLst>
              <a:ext uri="{FF2B5EF4-FFF2-40B4-BE49-F238E27FC236}">
                <a16:creationId xmlns:a16="http://schemas.microsoft.com/office/drawing/2014/main" id="{1EFAD20B-D584-EACD-F82A-759E864C75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2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57056" name="Rectangle 32">
            <a:extLst>
              <a:ext uri="{FF2B5EF4-FFF2-40B4-BE49-F238E27FC236}">
                <a16:creationId xmlns:a16="http://schemas.microsoft.com/office/drawing/2014/main" id="{866BC8B7-5CF7-5DDF-355E-196C827EDE0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24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57057" name="Rectangle 33">
            <a:extLst>
              <a:ext uri="{FF2B5EF4-FFF2-40B4-BE49-F238E27FC236}">
                <a16:creationId xmlns:a16="http://schemas.microsoft.com/office/drawing/2014/main" id="{B39725FB-4FB5-866C-F819-A4B2C11171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77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57058" name="Rectangle 34">
            <a:extLst>
              <a:ext uri="{FF2B5EF4-FFF2-40B4-BE49-F238E27FC236}">
                <a16:creationId xmlns:a16="http://schemas.microsoft.com/office/drawing/2014/main" id="{7DDBB652-21CD-F398-E6FA-E381F9FD2A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29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57059" name="Rectangle 35">
            <a:extLst>
              <a:ext uri="{FF2B5EF4-FFF2-40B4-BE49-F238E27FC236}">
                <a16:creationId xmlns:a16="http://schemas.microsoft.com/office/drawing/2014/main" id="{0120C470-9CA8-474F-FE93-DBAF6BC7C1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81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</p:spTree>
  </p:cSld>
  <p:clrMapOvr>
    <a:masterClrMapping/>
  </p:clrMapOvr>
  <p:transition advClick="0"/>
</p:sld>
</file>

<file path=ppt/slides/slide2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8050" name="Rectangle 2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D3939E85-4296-CA88-09C1-F0124890B5A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1143000"/>
            <a:ext cx="8302625" cy="31242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Качи се</a:t>
            </a:r>
            <a:r>
              <a:rPr lang="es-ES" altLang="es-ES" sz="4400" dirty="0">
                <a:solidFill>
                  <a:srgbClr val="292929"/>
                </a:solidFill>
              </a:rPr>
              <a:t> …</a:t>
            </a:r>
          </a:p>
        </p:txBody>
      </p:sp>
      <p:sp>
        <p:nvSpPr>
          <p:cNvPr id="258051" name="Rectangle 3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240BEE72-8C46-569B-9D94-549FEBD0FD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533400"/>
            <a:ext cx="8302625" cy="6096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endParaRPr lang="es-ES" altLang="es-ES" sz="4800">
              <a:solidFill>
                <a:srgbClr val="CC3300"/>
              </a:solidFill>
            </a:endParaRPr>
          </a:p>
        </p:txBody>
      </p:sp>
      <p:sp>
        <p:nvSpPr>
          <p:cNvPr id="258052" name="Rectangle 4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D7A5E18D-9BF9-0DF4-E469-86D0B966CB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4267200"/>
            <a:ext cx="8302625" cy="20574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стълбата</a:t>
            </a:r>
            <a:r>
              <a:rPr lang="es-ES" altLang="es-ES" sz="4400" dirty="0">
                <a:solidFill>
                  <a:srgbClr val="292929"/>
                </a:solidFill>
              </a:rPr>
              <a:t>   </a:t>
            </a:r>
            <a:r>
              <a:rPr lang="bg-BG" altLang="es-ES" sz="4400" dirty="0">
                <a:solidFill>
                  <a:srgbClr val="292929"/>
                </a:solidFill>
              </a:rPr>
              <a:t>на</a:t>
            </a:r>
            <a:r>
              <a:rPr lang="es-ES" altLang="es-ES" sz="4400" dirty="0">
                <a:solidFill>
                  <a:srgbClr val="292929"/>
                </a:solidFill>
              </a:rPr>
              <a:t>   </a:t>
            </a:r>
            <a:r>
              <a:rPr lang="bg-BG" altLang="es-ES" sz="4400" dirty="0">
                <a:solidFill>
                  <a:srgbClr val="292929"/>
                </a:solidFill>
              </a:rPr>
              <a:t>се</a:t>
            </a:r>
            <a:r>
              <a:rPr lang="es-ES" altLang="es-ES" sz="4400" dirty="0">
                <a:solidFill>
                  <a:srgbClr val="292929"/>
                </a:solidFill>
              </a:rPr>
              <a:t>   </a:t>
            </a:r>
            <a:r>
              <a:rPr lang="bg-BG" altLang="es-ES" sz="4400" dirty="0">
                <a:solidFill>
                  <a:srgbClr val="292929"/>
                </a:solidFill>
              </a:rPr>
              <a:t>покрива</a:t>
            </a:r>
            <a:r>
              <a:rPr lang="es-ES" altLang="es-ES" sz="4400" dirty="0">
                <a:solidFill>
                  <a:srgbClr val="292929"/>
                </a:solidFill>
              </a:rPr>
              <a:t>  </a:t>
            </a:r>
            <a:r>
              <a:rPr lang="bg-BG" altLang="es-ES" sz="4400" dirty="0">
                <a:solidFill>
                  <a:srgbClr val="292929"/>
                </a:solidFill>
              </a:rPr>
              <a:t>по</a:t>
            </a:r>
            <a:r>
              <a:rPr lang="es-ES" altLang="es-ES" sz="4400" dirty="0">
                <a:solidFill>
                  <a:srgbClr val="292929"/>
                </a:solidFill>
              </a:rPr>
              <a:t>  </a:t>
            </a:r>
          </a:p>
        </p:txBody>
      </p:sp>
      <p:sp>
        <p:nvSpPr>
          <p:cNvPr id="258053" name="Rectangle 5">
            <a:hlinkClick r:id="" action="ppaction://hlinkshowjump?jump=nextslide">
              <a:snd r:embed="rId3" name="arrow.wav"/>
            </a:hlinkClick>
            <a:extLst>
              <a:ext uri="{FF2B5EF4-FFF2-40B4-BE49-F238E27FC236}">
                <a16:creationId xmlns:a16="http://schemas.microsoft.com/office/drawing/2014/main" id="{993E6197-1FFA-9ADF-E50E-2712E08AC81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4200" y="5029200"/>
            <a:ext cx="914400" cy="762000"/>
          </a:xfrm>
          <a:prstGeom prst="rect">
            <a:avLst/>
          </a:prstGeom>
          <a:solidFill>
            <a:schemeClr val="accent1">
              <a:alpha val="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58054" name="Rectangle 6">
            <a:extLst>
              <a:ext uri="{FF2B5EF4-FFF2-40B4-BE49-F238E27FC236}">
                <a16:creationId xmlns:a16="http://schemas.microsoft.com/office/drawing/2014/main" id="{86A1FD5C-5F3A-978F-0A28-4BFB1BD0F95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62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58055" name="Rectangle 7">
            <a:extLst>
              <a:ext uri="{FF2B5EF4-FFF2-40B4-BE49-F238E27FC236}">
                <a16:creationId xmlns:a16="http://schemas.microsoft.com/office/drawing/2014/main" id="{0D07962A-60C7-3792-F954-16DDF08F70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14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58056" name="Rectangle 8">
            <a:extLst>
              <a:ext uri="{FF2B5EF4-FFF2-40B4-BE49-F238E27FC236}">
                <a16:creationId xmlns:a16="http://schemas.microsoft.com/office/drawing/2014/main" id="{F4C63CB5-4D3C-E4E5-7F8D-1FBFF7A3E9E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67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58057" name="Rectangle 9">
            <a:extLst>
              <a:ext uri="{FF2B5EF4-FFF2-40B4-BE49-F238E27FC236}">
                <a16:creationId xmlns:a16="http://schemas.microsoft.com/office/drawing/2014/main" id="{4F7E7895-234A-20A3-5AC5-82EFD3F083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9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58058" name="Rectangle 10">
            <a:extLst>
              <a:ext uri="{FF2B5EF4-FFF2-40B4-BE49-F238E27FC236}">
                <a16:creationId xmlns:a16="http://schemas.microsoft.com/office/drawing/2014/main" id="{9032E770-65CA-067A-305D-00E5DB75C8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58059" name="Rectangle 11">
            <a:extLst>
              <a:ext uri="{FF2B5EF4-FFF2-40B4-BE49-F238E27FC236}">
                <a16:creationId xmlns:a16="http://schemas.microsoft.com/office/drawing/2014/main" id="{58C3EDFD-1247-4E34-F102-2E57EF7AB57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4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58060" name="Rectangle 12">
            <a:extLst>
              <a:ext uri="{FF2B5EF4-FFF2-40B4-BE49-F238E27FC236}">
                <a16:creationId xmlns:a16="http://schemas.microsoft.com/office/drawing/2014/main" id="{B8AD4499-D0F8-56A9-28F3-F0290DEFB7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76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58061" name="Rectangle 13">
            <a:extLst>
              <a:ext uri="{FF2B5EF4-FFF2-40B4-BE49-F238E27FC236}">
                <a16:creationId xmlns:a16="http://schemas.microsoft.com/office/drawing/2014/main" id="{5BDB9A24-79CB-F708-7F3A-AA911A90A00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29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58062" name="Rectangle 14">
            <a:extLst>
              <a:ext uri="{FF2B5EF4-FFF2-40B4-BE49-F238E27FC236}">
                <a16:creationId xmlns:a16="http://schemas.microsoft.com/office/drawing/2014/main" id="{F03C5B5C-1540-1A25-25BA-FB0077C342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81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58063" name="Rectangle 15">
            <a:extLst>
              <a:ext uri="{FF2B5EF4-FFF2-40B4-BE49-F238E27FC236}">
                <a16:creationId xmlns:a16="http://schemas.microsoft.com/office/drawing/2014/main" id="{0A44A650-786B-F081-8C53-05D292DD807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3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58064" name="Rectangle 16">
            <a:extLst>
              <a:ext uri="{FF2B5EF4-FFF2-40B4-BE49-F238E27FC236}">
                <a16:creationId xmlns:a16="http://schemas.microsoft.com/office/drawing/2014/main" id="{B877EE66-5651-17A0-2D1F-6F5CDD7E7F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86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58065" name="Rectangle 17">
            <a:extLst>
              <a:ext uri="{FF2B5EF4-FFF2-40B4-BE49-F238E27FC236}">
                <a16:creationId xmlns:a16="http://schemas.microsoft.com/office/drawing/2014/main" id="{34C95664-5CC1-D66B-60DB-A13BC6243B9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38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58066" name="Rectangle 18">
            <a:extLst>
              <a:ext uri="{FF2B5EF4-FFF2-40B4-BE49-F238E27FC236}">
                <a16:creationId xmlns:a16="http://schemas.microsoft.com/office/drawing/2014/main" id="{D6A4963E-7A71-1F1A-1316-4AF53B9202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1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58067" name="Rectangle 19">
            <a:extLst>
              <a:ext uri="{FF2B5EF4-FFF2-40B4-BE49-F238E27FC236}">
                <a16:creationId xmlns:a16="http://schemas.microsoft.com/office/drawing/2014/main" id="{A16EDF77-7347-1C00-D240-BDDB5F4AAC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43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58068" name="Rectangle 20">
            <a:extLst>
              <a:ext uri="{FF2B5EF4-FFF2-40B4-BE49-F238E27FC236}">
                <a16:creationId xmlns:a16="http://schemas.microsoft.com/office/drawing/2014/main" id="{A09343B9-5C90-E951-1F06-2B5969A727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5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58069" name="Rectangle 21">
            <a:extLst>
              <a:ext uri="{FF2B5EF4-FFF2-40B4-BE49-F238E27FC236}">
                <a16:creationId xmlns:a16="http://schemas.microsoft.com/office/drawing/2014/main" id="{5F83B187-E485-FD40-5F08-7A84C3BCCA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48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58070" name="Rectangle 22">
            <a:extLst>
              <a:ext uri="{FF2B5EF4-FFF2-40B4-BE49-F238E27FC236}">
                <a16:creationId xmlns:a16="http://schemas.microsoft.com/office/drawing/2014/main" id="{AAABA99A-AF48-54FC-17CE-12EA959ABA1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00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58071" name="Rectangle 23">
            <a:extLst>
              <a:ext uri="{FF2B5EF4-FFF2-40B4-BE49-F238E27FC236}">
                <a16:creationId xmlns:a16="http://schemas.microsoft.com/office/drawing/2014/main" id="{1B976AB1-FC1F-E2F9-D69C-AEFB42C5E0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53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58072" name="Rectangle 24">
            <a:extLst>
              <a:ext uri="{FF2B5EF4-FFF2-40B4-BE49-F238E27FC236}">
                <a16:creationId xmlns:a16="http://schemas.microsoft.com/office/drawing/2014/main" id="{5326C6D9-FF77-7262-64E2-1CE998308EF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05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58073" name="Rectangle 25">
            <a:extLst>
              <a:ext uri="{FF2B5EF4-FFF2-40B4-BE49-F238E27FC236}">
                <a16:creationId xmlns:a16="http://schemas.microsoft.com/office/drawing/2014/main" id="{2EC33201-FDFF-112C-00D4-8A65D7C3414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58074" name="Rectangle 26">
            <a:extLst>
              <a:ext uri="{FF2B5EF4-FFF2-40B4-BE49-F238E27FC236}">
                <a16:creationId xmlns:a16="http://schemas.microsoft.com/office/drawing/2014/main" id="{1637BEFB-57EE-1FBF-DEB8-94A28EE9BF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10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58075" name="Rectangle 27">
            <a:extLst>
              <a:ext uri="{FF2B5EF4-FFF2-40B4-BE49-F238E27FC236}">
                <a16:creationId xmlns:a16="http://schemas.microsoft.com/office/drawing/2014/main" id="{06C3AADB-AAAD-E397-1A6E-65B9F4332E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62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58076" name="Rectangle 28">
            <a:extLst>
              <a:ext uri="{FF2B5EF4-FFF2-40B4-BE49-F238E27FC236}">
                <a16:creationId xmlns:a16="http://schemas.microsoft.com/office/drawing/2014/main" id="{84B12C4F-506A-A81B-709D-14385C3DD6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15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58077" name="Rectangle 29">
            <a:extLst>
              <a:ext uri="{FF2B5EF4-FFF2-40B4-BE49-F238E27FC236}">
                <a16:creationId xmlns:a16="http://schemas.microsoft.com/office/drawing/2014/main" id="{B3F19699-38D6-34E5-BDB4-BBCFAFEFD4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7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58078" name="Rectangle 30">
            <a:extLst>
              <a:ext uri="{FF2B5EF4-FFF2-40B4-BE49-F238E27FC236}">
                <a16:creationId xmlns:a16="http://schemas.microsoft.com/office/drawing/2014/main" id="{C09F42F5-E797-C7BF-8E0E-6488213E08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9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58079" name="Rectangle 31">
            <a:extLst>
              <a:ext uri="{FF2B5EF4-FFF2-40B4-BE49-F238E27FC236}">
                <a16:creationId xmlns:a16="http://schemas.microsoft.com/office/drawing/2014/main" id="{B04B2A83-191D-E086-2ED0-379CDEA7EC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2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58080" name="Rectangle 32">
            <a:extLst>
              <a:ext uri="{FF2B5EF4-FFF2-40B4-BE49-F238E27FC236}">
                <a16:creationId xmlns:a16="http://schemas.microsoft.com/office/drawing/2014/main" id="{F9D327E0-BBA4-B609-4FC3-54C038E2CF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24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58081" name="Rectangle 33">
            <a:extLst>
              <a:ext uri="{FF2B5EF4-FFF2-40B4-BE49-F238E27FC236}">
                <a16:creationId xmlns:a16="http://schemas.microsoft.com/office/drawing/2014/main" id="{A96AAF60-FE3F-5C7F-6EC1-028EDA8356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77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58082" name="Rectangle 34">
            <a:extLst>
              <a:ext uri="{FF2B5EF4-FFF2-40B4-BE49-F238E27FC236}">
                <a16:creationId xmlns:a16="http://schemas.microsoft.com/office/drawing/2014/main" id="{9C945B4D-7CC6-3380-17C9-964EB6ECFE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29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58083" name="Rectangle 35">
            <a:extLst>
              <a:ext uri="{FF2B5EF4-FFF2-40B4-BE49-F238E27FC236}">
                <a16:creationId xmlns:a16="http://schemas.microsoft.com/office/drawing/2014/main" id="{E601D939-CFDB-7283-FFE5-49C4B1BBB6B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81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</p:spTree>
  </p:cSld>
  <p:clrMapOvr>
    <a:masterClrMapping/>
  </p:clrMapOvr>
  <p:transition advClick="0"/>
</p:sld>
</file>

<file path=ppt/slides/slide2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9074" name="Rectangle 2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A589161D-8345-4DBF-415A-D6C90B3901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1143000"/>
            <a:ext cx="8302625" cy="31242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Качи се на</a:t>
            </a:r>
            <a:r>
              <a:rPr lang="es-ES" altLang="es-ES" sz="4400" dirty="0">
                <a:solidFill>
                  <a:srgbClr val="292929"/>
                </a:solidFill>
              </a:rPr>
              <a:t> …</a:t>
            </a:r>
          </a:p>
        </p:txBody>
      </p:sp>
      <p:sp>
        <p:nvSpPr>
          <p:cNvPr id="259075" name="Rectangle 3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5F7DC67F-51E6-1CE8-4153-F7A88EEBC05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533400"/>
            <a:ext cx="8302625" cy="6096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endParaRPr lang="es-ES" altLang="es-ES" sz="4800">
              <a:solidFill>
                <a:srgbClr val="CC3300"/>
              </a:solidFill>
            </a:endParaRPr>
          </a:p>
        </p:txBody>
      </p:sp>
      <p:sp>
        <p:nvSpPr>
          <p:cNvPr id="259076" name="Rectangle 4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F9D7E82E-181E-2481-9ECB-58D7DDEAD3B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4267200"/>
            <a:ext cx="8302625" cy="20574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es-ES" altLang="es-ES" sz="4400" dirty="0">
                <a:solidFill>
                  <a:srgbClr val="292929"/>
                </a:solidFill>
              </a:rPr>
              <a:t> </a:t>
            </a:r>
            <a:r>
              <a:rPr lang="bg-BG" altLang="es-ES" sz="4400" dirty="0">
                <a:solidFill>
                  <a:srgbClr val="292929"/>
                </a:solidFill>
              </a:rPr>
              <a:t>стълбата</a:t>
            </a:r>
            <a:r>
              <a:rPr lang="es-ES" altLang="es-ES" sz="4400" dirty="0">
                <a:solidFill>
                  <a:srgbClr val="292929"/>
                </a:solidFill>
              </a:rPr>
              <a:t>   </a:t>
            </a:r>
            <a:r>
              <a:rPr lang="bg-BG" altLang="es-ES" sz="4400" dirty="0">
                <a:solidFill>
                  <a:srgbClr val="292929"/>
                </a:solidFill>
              </a:rPr>
              <a:t>на</a:t>
            </a:r>
            <a:r>
              <a:rPr lang="es-ES" altLang="es-ES" sz="4400" dirty="0">
                <a:solidFill>
                  <a:srgbClr val="292929"/>
                </a:solidFill>
              </a:rPr>
              <a:t>   </a:t>
            </a:r>
            <a:r>
              <a:rPr lang="bg-BG" altLang="es-ES" sz="4400" dirty="0">
                <a:solidFill>
                  <a:srgbClr val="292929"/>
                </a:solidFill>
              </a:rPr>
              <a:t>се</a:t>
            </a:r>
            <a:r>
              <a:rPr lang="es-ES" altLang="es-ES" sz="4400" dirty="0">
                <a:solidFill>
                  <a:srgbClr val="292929"/>
                </a:solidFill>
              </a:rPr>
              <a:t>   </a:t>
            </a:r>
            <a:r>
              <a:rPr lang="bg-BG" altLang="es-ES" sz="4400" dirty="0">
                <a:solidFill>
                  <a:srgbClr val="292929"/>
                </a:solidFill>
              </a:rPr>
              <a:t>покрива</a:t>
            </a:r>
            <a:r>
              <a:rPr lang="es-ES" altLang="es-ES" sz="4400" dirty="0">
                <a:solidFill>
                  <a:srgbClr val="292929"/>
                </a:solidFill>
              </a:rPr>
              <a:t>  </a:t>
            </a:r>
            <a:r>
              <a:rPr lang="bg-BG" altLang="es-ES" sz="4400" dirty="0">
                <a:solidFill>
                  <a:srgbClr val="292929"/>
                </a:solidFill>
              </a:rPr>
              <a:t>по</a:t>
            </a:r>
            <a:endParaRPr lang="es-ES" altLang="es-ES" sz="4400" dirty="0">
              <a:solidFill>
                <a:srgbClr val="292929"/>
              </a:solidFill>
            </a:endParaRPr>
          </a:p>
        </p:txBody>
      </p:sp>
      <p:sp>
        <p:nvSpPr>
          <p:cNvPr id="259077" name="Rectangle 5">
            <a:hlinkClick r:id="" action="ppaction://hlinkshowjump?jump=nextslide">
              <a:snd r:embed="rId3" name="arrow.wav"/>
            </a:hlinkClick>
            <a:extLst>
              <a:ext uri="{FF2B5EF4-FFF2-40B4-BE49-F238E27FC236}">
                <a16:creationId xmlns:a16="http://schemas.microsoft.com/office/drawing/2014/main" id="{1B2CF90C-F792-79EB-FC81-48548CD36F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86400" y="4953000"/>
            <a:ext cx="2438400" cy="762000"/>
          </a:xfrm>
          <a:prstGeom prst="rect">
            <a:avLst/>
          </a:prstGeom>
          <a:solidFill>
            <a:schemeClr val="accent1">
              <a:alpha val="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59078" name="Rectangle 6">
            <a:extLst>
              <a:ext uri="{FF2B5EF4-FFF2-40B4-BE49-F238E27FC236}">
                <a16:creationId xmlns:a16="http://schemas.microsoft.com/office/drawing/2014/main" id="{2D17407E-BA5A-AEBE-91FB-B1558FB506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62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59079" name="Rectangle 7">
            <a:extLst>
              <a:ext uri="{FF2B5EF4-FFF2-40B4-BE49-F238E27FC236}">
                <a16:creationId xmlns:a16="http://schemas.microsoft.com/office/drawing/2014/main" id="{0D641436-BB0E-CB00-E6FF-EE3233CF389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14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59080" name="Rectangle 8">
            <a:extLst>
              <a:ext uri="{FF2B5EF4-FFF2-40B4-BE49-F238E27FC236}">
                <a16:creationId xmlns:a16="http://schemas.microsoft.com/office/drawing/2014/main" id="{A99D3116-7228-2B46-BC69-D0D86A26E10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67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59081" name="Rectangle 9">
            <a:extLst>
              <a:ext uri="{FF2B5EF4-FFF2-40B4-BE49-F238E27FC236}">
                <a16:creationId xmlns:a16="http://schemas.microsoft.com/office/drawing/2014/main" id="{E2111EBC-7A0F-9C2A-99FA-ED5DA3FB70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9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59082" name="Rectangle 10">
            <a:extLst>
              <a:ext uri="{FF2B5EF4-FFF2-40B4-BE49-F238E27FC236}">
                <a16:creationId xmlns:a16="http://schemas.microsoft.com/office/drawing/2014/main" id="{483F10A1-2990-F8F0-8275-CB95E46694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59083" name="Rectangle 11">
            <a:extLst>
              <a:ext uri="{FF2B5EF4-FFF2-40B4-BE49-F238E27FC236}">
                <a16:creationId xmlns:a16="http://schemas.microsoft.com/office/drawing/2014/main" id="{FB899CFB-6557-DF63-33F7-CE3B918854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4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59084" name="Rectangle 12">
            <a:extLst>
              <a:ext uri="{FF2B5EF4-FFF2-40B4-BE49-F238E27FC236}">
                <a16:creationId xmlns:a16="http://schemas.microsoft.com/office/drawing/2014/main" id="{5D0D005A-43CF-180F-0A55-C2EDFEFB5A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76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59085" name="Rectangle 13">
            <a:extLst>
              <a:ext uri="{FF2B5EF4-FFF2-40B4-BE49-F238E27FC236}">
                <a16:creationId xmlns:a16="http://schemas.microsoft.com/office/drawing/2014/main" id="{5ECDF3C9-63A4-02D9-EE82-DC3B2140531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29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59086" name="Rectangle 14">
            <a:extLst>
              <a:ext uri="{FF2B5EF4-FFF2-40B4-BE49-F238E27FC236}">
                <a16:creationId xmlns:a16="http://schemas.microsoft.com/office/drawing/2014/main" id="{25B0251A-4AB1-F0FC-2737-B6C2BAC6C6B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81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59087" name="Rectangle 15">
            <a:extLst>
              <a:ext uri="{FF2B5EF4-FFF2-40B4-BE49-F238E27FC236}">
                <a16:creationId xmlns:a16="http://schemas.microsoft.com/office/drawing/2014/main" id="{54659653-B451-1648-C3D1-1541CF7681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3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59088" name="Rectangle 16">
            <a:extLst>
              <a:ext uri="{FF2B5EF4-FFF2-40B4-BE49-F238E27FC236}">
                <a16:creationId xmlns:a16="http://schemas.microsoft.com/office/drawing/2014/main" id="{F6319B09-69D3-90F2-3772-ACEBF0903E2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86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59089" name="Rectangle 17">
            <a:extLst>
              <a:ext uri="{FF2B5EF4-FFF2-40B4-BE49-F238E27FC236}">
                <a16:creationId xmlns:a16="http://schemas.microsoft.com/office/drawing/2014/main" id="{ED7AE2E7-EB18-2BD0-5CA1-F449B4016E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38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59090" name="Rectangle 18">
            <a:extLst>
              <a:ext uri="{FF2B5EF4-FFF2-40B4-BE49-F238E27FC236}">
                <a16:creationId xmlns:a16="http://schemas.microsoft.com/office/drawing/2014/main" id="{960F06F3-A07B-E0BA-F7D4-F2338D335D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1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59091" name="Rectangle 19">
            <a:extLst>
              <a:ext uri="{FF2B5EF4-FFF2-40B4-BE49-F238E27FC236}">
                <a16:creationId xmlns:a16="http://schemas.microsoft.com/office/drawing/2014/main" id="{7CA6F8FA-7277-8347-25E4-5A3272853B9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43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59092" name="Rectangle 20">
            <a:extLst>
              <a:ext uri="{FF2B5EF4-FFF2-40B4-BE49-F238E27FC236}">
                <a16:creationId xmlns:a16="http://schemas.microsoft.com/office/drawing/2014/main" id="{110A949F-82DC-139A-1E77-2A05411DC1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5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59093" name="Rectangle 21">
            <a:extLst>
              <a:ext uri="{FF2B5EF4-FFF2-40B4-BE49-F238E27FC236}">
                <a16:creationId xmlns:a16="http://schemas.microsoft.com/office/drawing/2014/main" id="{C845507E-6D20-0F00-6D88-CC7FBF2F09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48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59094" name="Rectangle 22">
            <a:extLst>
              <a:ext uri="{FF2B5EF4-FFF2-40B4-BE49-F238E27FC236}">
                <a16:creationId xmlns:a16="http://schemas.microsoft.com/office/drawing/2014/main" id="{B9394877-913E-3569-568E-D4368143B0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00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59095" name="Rectangle 23">
            <a:extLst>
              <a:ext uri="{FF2B5EF4-FFF2-40B4-BE49-F238E27FC236}">
                <a16:creationId xmlns:a16="http://schemas.microsoft.com/office/drawing/2014/main" id="{2E636FFA-7FFF-987E-FC92-4D1869F1DE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53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59096" name="Rectangle 24">
            <a:extLst>
              <a:ext uri="{FF2B5EF4-FFF2-40B4-BE49-F238E27FC236}">
                <a16:creationId xmlns:a16="http://schemas.microsoft.com/office/drawing/2014/main" id="{8127F8E6-5214-D709-1F0A-3440006B6B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05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59097" name="Rectangle 25">
            <a:extLst>
              <a:ext uri="{FF2B5EF4-FFF2-40B4-BE49-F238E27FC236}">
                <a16:creationId xmlns:a16="http://schemas.microsoft.com/office/drawing/2014/main" id="{93C3DB19-BBA8-8563-CF0B-546751AD28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59098" name="Rectangle 26">
            <a:extLst>
              <a:ext uri="{FF2B5EF4-FFF2-40B4-BE49-F238E27FC236}">
                <a16:creationId xmlns:a16="http://schemas.microsoft.com/office/drawing/2014/main" id="{4E42E859-A367-0A63-6F12-362761EF194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10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59099" name="Rectangle 27">
            <a:extLst>
              <a:ext uri="{FF2B5EF4-FFF2-40B4-BE49-F238E27FC236}">
                <a16:creationId xmlns:a16="http://schemas.microsoft.com/office/drawing/2014/main" id="{E0138ABD-B672-6B38-1621-F6F02E051EB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62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59100" name="Rectangle 28">
            <a:extLst>
              <a:ext uri="{FF2B5EF4-FFF2-40B4-BE49-F238E27FC236}">
                <a16:creationId xmlns:a16="http://schemas.microsoft.com/office/drawing/2014/main" id="{A101DF40-FAF9-47C4-551A-880BAFBB8A4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15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59101" name="Rectangle 29">
            <a:extLst>
              <a:ext uri="{FF2B5EF4-FFF2-40B4-BE49-F238E27FC236}">
                <a16:creationId xmlns:a16="http://schemas.microsoft.com/office/drawing/2014/main" id="{649FB675-F460-82A9-721E-A1FA903DAE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7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59102" name="Rectangle 30">
            <a:extLst>
              <a:ext uri="{FF2B5EF4-FFF2-40B4-BE49-F238E27FC236}">
                <a16:creationId xmlns:a16="http://schemas.microsoft.com/office/drawing/2014/main" id="{3FA81524-60C7-97C9-5FDC-1C11075C985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9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59103" name="Rectangle 31">
            <a:extLst>
              <a:ext uri="{FF2B5EF4-FFF2-40B4-BE49-F238E27FC236}">
                <a16:creationId xmlns:a16="http://schemas.microsoft.com/office/drawing/2014/main" id="{C7838583-9E98-3C6D-37CC-8365C3AE22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2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59104" name="Rectangle 32">
            <a:extLst>
              <a:ext uri="{FF2B5EF4-FFF2-40B4-BE49-F238E27FC236}">
                <a16:creationId xmlns:a16="http://schemas.microsoft.com/office/drawing/2014/main" id="{C747C7DA-0475-AF9A-1DF0-B8A02ACCF6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24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59105" name="Rectangle 33">
            <a:extLst>
              <a:ext uri="{FF2B5EF4-FFF2-40B4-BE49-F238E27FC236}">
                <a16:creationId xmlns:a16="http://schemas.microsoft.com/office/drawing/2014/main" id="{F5C64763-EDDD-2BFF-CE31-6CCEB4DE9F7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77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59106" name="Rectangle 34">
            <a:extLst>
              <a:ext uri="{FF2B5EF4-FFF2-40B4-BE49-F238E27FC236}">
                <a16:creationId xmlns:a16="http://schemas.microsoft.com/office/drawing/2014/main" id="{EFCEDF91-EA20-62A1-8CAE-2753E5BF7B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29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59107" name="Rectangle 35">
            <a:extLst>
              <a:ext uri="{FF2B5EF4-FFF2-40B4-BE49-F238E27FC236}">
                <a16:creationId xmlns:a16="http://schemas.microsoft.com/office/drawing/2014/main" id="{246371BC-67D9-C3A4-F8C6-3F4BAA1795A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81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</p:spTree>
  </p:cSld>
  <p:clrMapOvr>
    <a:masterClrMapping/>
  </p:clrMapOvr>
  <p:transition advClick="0"/>
</p:sld>
</file>

<file path=ppt/slides/slide2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0098" name="Rectangle 2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C64E5765-4609-8091-3C6A-BE214FBD923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1143000"/>
            <a:ext cx="8302625" cy="31242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Качи се на покрива </a:t>
            </a:r>
            <a:r>
              <a:rPr lang="es-ES" altLang="es-ES" sz="4400" dirty="0">
                <a:solidFill>
                  <a:srgbClr val="292929"/>
                </a:solidFill>
              </a:rPr>
              <a:t>…</a:t>
            </a:r>
          </a:p>
        </p:txBody>
      </p:sp>
      <p:sp>
        <p:nvSpPr>
          <p:cNvPr id="260099" name="Rectangle 3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F7A6CB61-A694-7DD3-1E92-CB75BEAC43E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533400"/>
            <a:ext cx="8302625" cy="6096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endParaRPr lang="es-ES" altLang="es-ES" sz="4800">
              <a:solidFill>
                <a:srgbClr val="CC3300"/>
              </a:solidFill>
            </a:endParaRPr>
          </a:p>
        </p:txBody>
      </p:sp>
      <p:sp>
        <p:nvSpPr>
          <p:cNvPr id="260100" name="Rectangle 4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F49F0F7F-D2C8-4CED-1A0C-DD9C56BA8E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4267200"/>
            <a:ext cx="8302625" cy="20574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es-ES" altLang="es-ES" sz="4400" dirty="0">
                <a:solidFill>
                  <a:srgbClr val="292929"/>
                </a:solidFill>
              </a:rPr>
              <a:t> </a:t>
            </a:r>
            <a:r>
              <a:rPr lang="bg-BG" altLang="es-ES" sz="4400" dirty="0">
                <a:solidFill>
                  <a:srgbClr val="292929"/>
                </a:solidFill>
              </a:rPr>
              <a:t>стълбата</a:t>
            </a:r>
            <a:r>
              <a:rPr lang="es-ES" altLang="es-ES" sz="4400" dirty="0">
                <a:solidFill>
                  <a:srgbClr val="292929"/>
                </a:solidFill>
              </a:rPr>
              <a:t>   </a:t>
            </a:r>
            <a:r>
              <a:rPr lang="bg-BG" altLang="es-ES" sz="4400" dirty="0">
                <a:solidFill>
                  <a:srgbClr val="292929"/>
                </a:solidFill>
              </a:rPr>
              <a:t>на</a:t>
            </a:r>
            <a:r>
              <a:rPr lang="es-ES" altLang="es-ES" sz="4400" dirty="0">
                <a:solidFill>
                  <a:srgbClr val="292929"/>
                </a:solidFill>
              </a:rPr>
              <a:t>   </a:t>
            </a:r>
            <a:r>
              <a:rPr lang="bg-BG" altLang="es-ES" sz="4400" dirty="0">
                <a:solidFill>
                  <a:srgbClr val="292929"/>
                </a:solidFill>
              </a:rPr>
              <a:t>се</a:t>
            </a:r>
            <a:r>
              <a:rPr lang="es-ES" altLang="es-ES" sz="4400" dirty="0">
                <a:solidFill>
                  <a:srgbClr val="292929"/>
                </a:solidFill>
              </a:rPr>
              <a:t>   </a:t>
            </a:r>
            <a:r>
              <a:rPr lang="bg-BG" altLang="es-ES" sz="4400" dirty="0">
                <a:solidFill>
                  <a:srgbClr val="292929"/>
                </a:solidFill>
              </a:rPr>
              <a:t>покрива</a:t>
            </a:r>
            <a:r>
              <a:rPr lang="es-ES" altLang="es-ES" sz="4400" dirty="0">
                <a:solidFill>
                  <a:srgbClr val="292929"/>
                </a:solidFill>
              </a:rPr>
              <a:t>  </a:t>
            </a:r>
            <a:r>
              <a:rPr lang="bg-BG" altLang="es-ES" sz="4400" dirty="0">
                <a:solidFill>
                  <a:srgbClr val="292929"/>
                </a:solidFill>
              </a:rPr>
              <a:t>по</a:t>
            </a:r>
            <a:endParaRPr lang="es-ES" altLang="es-ES" sz="4400" dirty="0">
              <a:solidFill>
                <a:srgbClr val="292929"/>
              </a:solidFill>
            </a:endParaRPr>
          </a:p>
        </p:txBody>
      </p:sp>
      <p:sp>
        <p:nvSpPr>
          <p:cNvPr id="260101" name="Rectangle 5">
            <a:hlinkClick r:id="" action="ppaction://hlinkshowjump?jump=nextslide">
              <a:snd r:embed="rId3" name="arrow.wav"/>
            </a:hlinkClick>
            <a:extLst>
              <a:ext uri="{FF2B5EF4-FFF2-40B4-BE49-F238E27FC236}">
                <a16:creationId xmlns:a16="http://schemas.microsoft.com/office/drawing/2014/main" id="{ED8E559E-E067-9525-25BE-EE960D18BCA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24800" y="5029200"/>
            <a:ext cx="762000" cy="762000"/>
          </a:xfrm>
          <a:prstGeom prst="rect">
            <a:avLst/>
          </a:prstGeom>
          <a:solidFill>
            <a:schemeClr val="accent1">
              <a:alpha val="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60102" name="Rectangle 6">
            <a:extLst>
              <a:ext uri="{FF2B5EF4-FFF2-40B4-BE49-F238E27FC236}">
                <a16:creationId xmlns:a16="http://schemas.microsoft.com/office/drawing/2014/main" id="{1176B1FF-2160-1121-4DC6-D494A9C66B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62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60103" name="Rectangle 7">
            <a:extLst>
              <a:ext uri="{FF2B5EF4-FFF2-40B4-BE49-F238E27FC236}">
                <a16:creationId xmlns:a16="http://schemas.microsoft.com/office/drawing/2014/main" id="{E8A7A872-3D27-E6E5-4404-A1FF6865A60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14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60104" name="Rectangle 8">
            <a:extLst>
              <a:ext uri="{FF2B5EF4-FFF2-40B4-BE49-F238E27FC236}">
                <a16:creationId xmlns:a16="http://schemas.microsoft.com/office/drawing/2014/main" id="{D5EC63CB-BF19-353C-52E6-D73B5CC72A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67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60105" name="Rectangle 9">
            <a:extLst>
              <a:ext uri="{FF2B5EF4-FFF2-40B4-BE49-F238E27FC236}">
                <a16:creationId xmlns:a16="http://schemas.microsoft.com/office/drawing/2014/main" id="{25BE5C98-4A83-BD50-7644-5F648743EE9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9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60106" name="Rectangle 10">
            <a:extLst>
              <a:ext uri="{FF2B5EF4-FFF2-40B4-BE49-F238E27FC236}">
                <a16:creationId xmlns:a16="http://schemas.microsoft.com/office/drawing/2014/main" id="{EC9B6705-A57E-509A-01F0-9E88D6F6D1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60107" name="Rectangle 11">
            <a:extLst>
              <a:ext uri="{FF2B5EF4-FFF2-40B4-BE49-F238E27FC236}">
                <a16:creationId xmlns:a16="http://schemas.microsoft.com/office/drawing/2014/main" id="{EA590721-7A46-E64C-599A-3FFC480F2E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4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60108" name="Rectangle 12">
            <a:extLst>
              <a:ext uri="{FF2B5EF4-FFF2-40B4-BE49-F238E27FC236}">
                <a16:creationId xmlns:a16="http://schemas.microsoft.com/office/drawing/2014/main" id="{8534A520-EEC7-0835-CEBE-036A5C2473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76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60109" name="Rectangle 13">
            <a:extLst>
              <a:ext uri="{FF2B5EF4-FFF2-40B4-BE49-F238E27FC236}">
                <a16:creationId xmlns:a16="http://schemas.microsoft.com/office/drawing/2014/main" id="{9BB018A7-3802-B32A-D5B2-308CA3FAAE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29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60110" name="Rectangle 14">
            <a:extLst>
              <a:ext uri="{FF2B5EF4-FFF2-40B4-BE49-F238E27FC236}">
                <a16:creationId xmlns:a16="http://schemas.microsoft.com/office/drawing/2014/main" id="{8E48BCEB-1B31-2627-A720-AE24C3C578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81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60111" name="Rectangle 15">
            <a:extLst>
              <a:ext uri="{FF2B5EF4-FFF2-40B4-BE49-F238E27FC236}">
                <a16:creationId xmlns:a16="http://schemas.microsoft.com/office/drawing/2014/main" id="{A10DFD89-9514-8539-ACC1-8CEDA39F4B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3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60112" name="Rectangle 16">
            <a:extLst>
              <a:ext uri="{FF2B5EF4-FFF2-40B4-BE49-F238E27FC236}">
                <a16:creationId xmlns:a16="http://schemas.microsoft.com/office/drawing/2014/main" id="{BB862B3A-BB4C-0AC8-4A7B-D80ABA05FB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86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60113" name="Rectangle 17">
            <a:extLst>
              <a:ext uri="{FF2B5EF4-FFF2-40B4-BE49-F238E27FC236}">
                <a16:creationId xmlns:a16="http://schemas.microsoft.com/office/drawing/2014/main" id="{AC13CA46-E57E-A48D-07AF-D8E18C4324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38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60114" name="Rectangle 18">
            <a:extLst>
              <a:ext uri="{FF2B5EF4-FFF2-40B4-BE49-F238E27FC236}">
                <a16:creationId xmlns:a16="http://schemas.microsoft.com/office/drawing/2014/main" id="{55C96EE5-7327-CF43-5AEF-92137D4E8C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1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60115" name="Rectangle 19">
            <a:extLst>
              <a:ext uri="{FF2B5EF4-FFF2-40B4-BE49-F238E27FC236}">
                <a16:creationId xmlns:a16="http://schemas.microsoft.com/office/drawing/2014/main" id="{AA9C8D1F-9243-F49B-8F0C-88A6FD62D3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43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60116" name="Rectangle 20">
            <a:extLst>
              <a:ext uri="{FF2B5EF4-FFF2-40B4-BE49-F238E27FC236}">
                <a16:creationId xmlns:a16="http://schemas.microsoft.com/office/drawing/2014/main" id="{53717062-D1AC-719E-D9C9-1BB16F7A3C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5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60117" name="Rectangle 21">
            <a:extLst>
              <a:ext uri="{FF2B5EF4-FFF2-40B4-BE49-F238E27FC236}">
                <a16:creationId xmlns:a16="http://schemas.microsoft.com/office/drawing/2014/main" id="{FE487D87-B759-EE40-DAC0-0D3AB28B189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48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60118" name="Rectangle 22">
            <a:extLst>
              <a:ext uri="{FF2B5EF4-FFF2-40B4-BE49-F238E27FC236}">
                <a16:creationId xmlns:a16="http://schemas.microsoft.com/office/drawing/2014/main" id="{7E601639-C09A-726E-01E0-551A4A37E9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00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60119" name="Rectangle 23">
            <a:extLst>
              <a:ext uri="{FF2B5EF4-FFF2-40B4-BE49-F238E27FC236}">
                <a16:creationId xmlns:a16="http://schemas.microsoft.com/office/drawing/2014/main" id="{0176AB0F-4CB5-DDAB-DF47-307CF9A17D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53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60120" name="Rectangle 24">
            <a:extLst>
              <a:ext uri="{FF2B5EF4-FFF2-40B4-BE49-F238E27FC236}">
                <a16:creationId xmlns:a16="http://schemas.microsoft.com/office/drawing/2014/main" id="{E364D98D-211F-4CFE-EB5F-9B5D47CB45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05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60121" name="Rectangle 25">
            <a:extLst>
              <a:ext uri="{FF2B5EF4-FFF2-40B4-BE49-F238E27FC236}">
                <a16:creationId xmlns:a16="http://schemas.microsoft.com/office/drawing/2014/main" id="{95D6D85C-74D0-C418-DAD3-F5F9163D26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60122" name="Rectangle 26">
            <a:extLst>
              <a:ext uri="{FF2B5EF4-FFF2-40B4-BE49-F238E27FC236}">
                <a16:creationId xmlns:a16="http://schemas.microsoft.com/office/drawing/2014/main" id="{A2B84AD5-1E2F-752B-37A4-78F9FBB37E1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10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60123" name="Rectangle 27">
            <a:extLst>
              <a:ext uri="{FF2B5EF4-FFF2-40B4-BE49-F238E27FC236}">
                <a16:creationId xmlns:a16="http://schemas.microsoft.com/office/drawing/2014/main" id="{CEE10238-77D7-14E4-2A54-69C1DF0BB3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62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60124" name="Rectangle 28">
            <a:extLst>
              <a:ext uri="{FF2B5EF4-FFF2-40B4-BE49-F238E27FC236}">
                <a16:creationId xmlns:a16="http://schemas.microsoft.com/office/drawing/2014/main" id="{ED456B95-27EA-16DB-E08C-DDF512C90EB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15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60125" name="Rectangle 29">
            <a:extLst>
              <a:ext uri="{FF2B5EF4-FFF2-40B4-BE49-F238E27FC236}">
                <a16:creationId xmlns:a16="http://schemas.microsoft.com/office/drawing/2014/main" id="{9FC4D4C6-7D81-7985-9177-D4B6EA2BC7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7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60126" name="Rectangle 30">
            <a:extLst>
              <a:ext uri="{FF2B5EF4-FFF2-40B4-BE49-F238E27FC236}">
                <a16:creationId xmlns:a16="http://schemas.microsoft.com/office/drawing/2014/main" id="{B0AF8198-297B-7A12-B3AC-F902594418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9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60127" name="Rectangle 31">
            <a:extLst>
              <a:ext uri="{FF2B5EF4-FFF2-40B4-BE49-F238E27FC236}">
                <a16:creationId xmlns:a16="http://schemas.microsoft.com/office/drawing/2014/main" id="{CF10F751-19AC-ECFA-221F-E08B0F1D13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2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60128" name="Rectangle 32">
            <a:extLst>
              <a:ext uri="{FF2B5EF4-FFF2-40B4-BE49-F238E27FC236}">
                <a16:creationId xmlns:a16="http://schemas.microsoft.com/office/drawing/2014/main" id="{0590941E-F743-5284-F938-D9516FBD311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24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60129" name="Rectangle 33">
            <a:extLst>
              <a:ext uri="{FF2B5EF4-FFF2-40B4-BE49-F238E27FC236}">
                <a16:creationId xmlns:a16="http://schemas.microsoft.com/office/drawing/2014/main" id="{E802DEB1-92AE-074E-FC0B-88634BF7E07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77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60130" name="Rectangle 34">
            <a:extLst>
              <a:ext uri="{FF2B5EF4-FFF2-40B4-BE49-F238E27FC236}">
                <a16:creationId xmlns:a16="http://schemas.microsoft.com/office/drawing/2014/main" id="{7E2AE53C-259F-64C9-C9DE-52FEC800A9B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29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60131" name="Rectangle 35">
            <a:extLst>
              <a:ext uri="{FF2B5EF4-FFF2-40B4-BE49-F238E27FC236}">
                <a16:creationId xmlns:a16="http://schemas.microsoft.com/office/drawing/2014/main" id="{18205318-2705-F135-579B-CB2E32F6C17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81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</p:spTree>
  </p:cSld>
  <p:clrMapOvr>
    <a:masterClrMapping/>
  </p:clrMapOvr>
  <p:transition advClick="0"/>
</p:sld>
</file>

<file path=ppt/slides/slide2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1122" name="Rectangle 2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66222F38-5C00-57C9-6CE0-AA74B83B52B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1143000"/>
            <a:ext cx="8302625" cy="31242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Качи се на покрива по …</a:t>
            </a:r>
          </a:p>
        </p:txBody>
      </p:sp>
      <p:sp>
        <p:nvSpPr>
          <p:cNvPr id="261123" name="Rectangle 3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4CB04C6C-C832-FB90-5422-85EA76D829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533400"/>
            <a:ext cx="8302625" cy="6096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endParaRPr lang="es-ES" altLang="es-ES" sz="4800">
              <a:solidFill>
                <a:srgbClr val="CC3300"/>
              </a:solidFill>
            </a:endParaRPr>
          </a:p>
        </p:txBody>
      </p:sp>
      <p:sp>
        <p:nvSpPr>
          <p:cNvPr id="261124" name="Rectangle 4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E855F971-D646-C08A-0DFE-AAAA1E3E6B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4267200"/>
            <a:ext cx="8302625" cy="20574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es-ES" altLang="es-ES" sz="4400" dirty="0">
                <a:solidFill>
                  <a:srgbClr val="292929"/>
                </a:solidFill>
              </a:rPr>
              <a:t> </a:t>
            </a:r>
            <a:r>
              <a:rPr lang="bg-BG" altLang="es-ES" sz="4400" dirty="0">
                <a:solidFill>
                  <a:srgbClr val="292929"/>
                </a:solidFill>
              </a:rPr>
              <a:t>стълбата</a:t>
            </a:r>
            <a:r>
              <a:rPr lang="es-ES" altLang="es-ES" sz="4400" dirty="0">
                <a:solidFill>
                  <a:srgbClr val="292929"/>
                </a:solidFill>
              </a:rPr>
              <a:t>   </a:t>
            </a:r>
            <a:r>
              <a:rPr lang="bg-BG" altLang="es-ES" sz="4400" dirty="0">
                <a:solidFill>
                  <a:srgbClr val="292929"/>
                </a:solidFill>
              </a:rPr>
              <a:t>на</a:t>
            </a:r>
            <a:r>
              <a:rPr lang="es-ES" altLang="es-ES" sz="4400" dirty="0">
                <a:solidFill>
                  <a:srgbClr val="292929"/>
                </a:solidFill>
              </a:rPr>
              <a:t>   </a:t>
            </a:r>
            <a:r>
              <a:rPr lang="bg-BG" altLang="es-ES" sz="4400" dirty="0">
                <a:solidFill>
                  <a:srgbClr val="292929"/>
                </a:solidFill>
              </a:rPr>
              <a:t>се</a:t>
            </a:r>
            <a:r>
              <a:rPr lang="es-ES" altLang="es-ES" sz="4400" dirty="0">
                <a:solidFill>
                  <a:srgbClr val="292929"/>
                </a:solidFill>
              </a:rPr>
              <a:t>   </a:t>
            </a:r>
            <a:r>
              <a:rPr lang="bg-BG" altLang="es-ES" sz="4400" dirty="0">
                <a:solidFill>
                  <a:srgbClr val="292929"/>
                </a:solidFill>
              </a:rPr>
              <a:t>покрива</a:t>
            </a:r>
            <a:r>
              <a:rPr lang="es-ES" altLang="es-ES" sz="4400" dirty="0">
                <a:solidFill>
                  <a:srgbClr val="292929"/>
                </a:solidFill>
              </a:rPr>
              <a:t>  </a:t>
            </a:r>
            <a:r>
              <a:rPr lang="bg-BG" altLang="es-ES" sz="4400" dirty="0">
                <a:solidFill>
                  <a:srgbClr val="292929"/>
                </a:solidFill>
              </a:rPr>
              <a:t>по</a:t>
            </a:r>
            <a:endParaRPr lang="es-ES" altLang="es-ES" sz="4400" dirty="0">
              <a:solidFill>
                <a:srgbClr val="292929"/>
              </a:solidFill>
            </a:endParaRPr>
          </a:p>
        </p:txBody>
      </p:sp>
      <p:sp>
        <p:nvSpPr>
          <p:cNvPr id="261125" name="Rectangle 5">
            <a:hlinkClick r:id="" action="ppaction://hlinkshowjump?jump=nextslide">
              <a:snd r:embed="rId3" name="arrow.wav"/>
            </a:hlinkClick>
            <a:extLst>
              <a:ext uri="{FF2B5EF4-FFF2-40B4-BE49-F238E27FC236}">
                <a16:creationId xmlns:a16="http://schemas.microsoft.com/office/drawing/2014/main" id="{D0E0C17C-8354-3778-0181-CF4B8E32F3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9600" y="4953000"/>
            <a:ext cx="2514600" cy="762000"/>
          </a:xfrm>
          <a:prstGeom prst="rect">
            <a:avLst/>
          </a:prstGeom>
          <a:solidFill>
            <a:schemeClr val="accent1">
              <a:alpha val="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61126" name="Rectangle 6">
            <a:extLst>
              <a:ext uri="{FF2B5EF4-FFF2-40B4-BE49-F238E27FC236}">
                <a16:creationId xmlns:a16="http://schemas.microsoft.com/office/drawing/2014/main" id="{CE485669-5B6C-F744-D4F4-1A81F6FB5E8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62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61127" name="Rectangle 7">
            <a:extLst>
              <a:ext uri="{FF2B5EF4-FFF2-40B4-BE49-F238E27FC236}">
                <a16:creationId xmlns:a16="http://schemas.microsoft.com/office/drawing/2014/main" id="{EA406A59-772B-748C-3E7E-438F55EB36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14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61128" name="Rectangle 8">
            <a:extLst>
              <a:ext uri="{FF2B5EF4-FFF2-40B4-BE49-F238E27FC236}">
                <a16:creationId xmlns:a16="http://schemas.microsoft.com/office/drawing/2014/main" id="{49D6F6A2-8100-89DB-DF3B-C990DF11895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67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61129" name="Rectangle 9">
            <a:extLst>
              <a:ext uri="{FF2B5EF4-FFF2-40B4-BE49-F238E27FC236}">
                <a16:creationId xmlns:a16="http://schemas.microsoft.com/office/drawing/2014/main" id="{11F52536-6478-794F-E2A0-0A0B7F830BE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9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61130" name="Rectangle 10">
            <a:extLst>
              <a:ext uri="{FF2B5EF4-FFF2-40B4-BE49-F238E27FC236}">
                <a16:creationId xmlns:a16="http://schemas.microsoft.com/office/drawing/2014/main" id="{190271CA-8FC9-C645-9AF1-4555A3F996A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61131" name="Rectangle 11">
            <a:extLst>
              <a:ext uri="{FF2B5EF4-FFF2-40B4-BE49-F238E27FC236}">
                <a16:creationId xmlns:a16="http://schemas.microsoft.com/office/drawing/2014/main" id="{D6141CEC-16F3-11EF-882F-4F0FE22D1F6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4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61132" name="Rectangle 12">
            <a:extLst>
              <a:ext uri="{FF2B5EF4-FFF2-40B4-BE49-F238E27FC236}">
                <a16:creationId xmlns:a16="http://schemas.microsoft.com/office/drawing/2014/main" id="{61D3136A-122C-F3AE-F28C-EC6F9BF7B0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76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61133" name="Rectangle 13">
            <a:extLst>
              <a:ext uri="{FF2B5EF4-FFF2-40B4-BE49-F238E27FC236}">
                <a16:creationId xmlns:a16="http://schemas.microsoft.com/office/drawing/2014/main" id="{EDF8FA2C-DFD3-DDB7-8633-979A6FFA94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29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61134" name="Rectangle 14">
            <a:extLst>
              <a:ext uri="{FF2B5EF4-FFF2-40B4-BE49-F238E27FC236}">
                <a16:creationId xmlns:a16="http://schemas.microsoft.com/office/drawing/2014/main" id="{315E7B7A-342D-FE6C-2231-C447C1932B3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81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61135" name="Rectangle 15">
            <a:extLst>
              <a:ext uri="{FF2B5EF4-FFF2-40B4-BE49-F238E27FC236}">
                <a16:creationId xmlns:a16="http://schemas.microsoft.com/office/drawing/2014/main" id="{14D16178-5754-903C-E261-8C8AD7F38E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3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61136" name="Rectangle 16">
            <a:extLst>
              <a:ext uri="{FF2B5EF4-FFF2-40B4-BE49-F238E27FC236}">
                <a16:creationId xmlns:a16="http://schemas.microsoft.com/office/drawing/2014/main" id="{4EAA31C0-BA1F-46CA-DDF8-0A433771F6B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86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61137" name="Rectangle 17">
            <a:extLst>
              <a:ext uri="{FF2B5EF4-FFF2-40B4-BE49-F238E27FC236}">
                <a16:creationId xmlns:a16="http://schemas.microsoft.com/office/drawing/2014/main" id="{B2EBE765-3C34-6D3E-0090-A8EDFD32BD1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38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61138" name="Rectangle 18">
            <a:extLst>
              <a:ext uri="{FF2B5EF4-FFF2-40B4-BE49-F238E27FC236}">
                <a16:creationId xmlns:a16="http://schemas.microsoft.com/office/drawing/2014/main" id="{BB5338EE-A4B3-0457-59AD-D8986264109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1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61139" name="Rectangle 19">
            <a:extLst>
              <a:ext uri="{FF2B5EF4-FFF2-40B4-BE49-F238E27FC236}">
                <a16:creationId xmlns:a16="http://schemas.microsoft.com/office/drawing/2014/main" id="{F303FA11-9B1D-F62E-6047-0F24FA6E8C9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43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61140" name="Rectangle 20">
            <a:extLst>
              <a:ext uri="{FF2B5EF4-FFF2-40B4-BE49-F238E27FC236}">
                <a16:creationId xmlns:a16="http://schemas.microsoft.com/office/drawing/2014/main" id="{8FB44EFB-6D52-A392-0183-8907EA1D73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5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61141" name="Rectangle 21">
            <a:extLst>
              <a:ext uri="{FF2B5EF4-FFF2-40B4-BE49-F238E27FC236}">
                <a16:creationId xmlns:a16="http://schemas.microsoft.com/office/drawing/2014/main" id="{881766AC-CC2C-0957-E9DB-459EC3ECE7B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48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61142" name="Rectangle 22">
            <a:extLst>
              <a:ext uri="{FF2B5EF4-FFF2-40B4-BE49-F238E27FC236}">
                <a16:creationId xmlns:a16="http://schemas.microsoft.com/office/drawing/2014/main" id="{6462EE3B-B287-7076-7ED8-63D852B708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00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61143" name="Rectangle 23">
            <a:extLst>
              <a:ext uri="{FF2B5EF4-FFF2-40B4-BE49-F238E27FC236}">
                <a16:creationId xmlns:a16="http://schemas.microsoft.com/office/drawing/2014/main" id="{61843735-FCE8-B501-684D-5450EBC782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53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61144" name="Rectangle 24">
            <a:extLst>
              <a:ext uri="{FF2B5EF4-FFF2-40B4-BE49-F238E27FC236}">
                <a16:creationId xmlns:a16="http://schemas.microsoft.com/office/drawing/2014/main" id="{36A20B82-48E6-A46F-EA3F-7772FA70ECF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05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61145" name="Rectangle 25">
            <a:extLst>
              <a:ext uri="{FF2B5EF4-FFF2-40B4-BE49-F238E27FC236}">
                <a16:creationId xmlns:a16="http://schemas.microsoft.com/office/drawing/2014/main" id="{BBB234DE-F8AC-35C3-DE99-B4A1765B06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61146" name="Rectangle 26">
            <a:extLst>
              <a:ext uri="{FF2B5EF4-FFF2-40B4-BE49-F238E27FC236}">
                <a16:creationId xmlns:a16="http://schemas.microsoft.com/office/drawing/2014/main" id="{B037097D-E99E-8DB4-DE13-2FFE98E0CB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10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61147" name="Rectangle 27">
            <a:extLst>
              <a:ext uri="{FF2B5EF4-FFF2-40B4-BE49-F238E27FC236}">
                <a16:creationId xmlns:a16="http://schemas.microsoft.com/office/drawing/2014/main" id="{72065A86-03E1-7553-4DE6-26E4B0B8C1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62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61148" name="Rectangle 28">
            <a:extLst>
              <a:ext uri="{FF2B5EF4-FFF2-40B4-BE49-F238E27FC236}">
                <a16:creationId xmlns:a16="http://schemas.microsoft.com/office/drawing/2014/main" id="{5E1E731F-7402-81BA-3C97-0C695B3079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15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61149" name="Rectangle 29">
            <a:extLst>
              <a:ext uri="{FF2B5EF4-FFF2-40B4-BE49-F238E27FC236}">
                <a16:creationId xmlns:a16="http://schemas.microsoft.com/office/drawing/2014/main" id="{1BB2830C-B2FC-4294-E65D-F8B29B5BB9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7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61150" name="Rectangle 30">
            <a:extLst>
              <a:ext uri="{FF2B5EF4-FFF2-40B4-BE49-F238E27FC236}">
                <a16:creationId xmlns:a16="http://schemas.microsoft.com/office/drawing/2014/main" id="{BA249A72-8EBC-2B19-3EA1-6824E8DAF9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9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61151" name="Rectangle 31">
            <a:extLst>
              <a:ext uri="{FF2B5EF4-FFF2-40B4-BE49-F238E27FC236}">
                <a16:creationId xmlns:a16="http://schemas.microsoft.com/office/drawing/2014/main" id="{BEB48EF7-2C13-ABF0-B093-DBC737C985B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2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61152" name="Rectangle 32">
            <a:extLst>
              <a:ext uri="{FF2B5EF4-FFF2-40B4-BE49-F238E27FC236}">
                <a16:creationId xmlns:a16="http://schemas.microsoft.com/office/drawing/2014/main" id="{405D6B36-17FE-4CC6-1DC4-FBDEA55330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24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61153" name="Rectangle 33">
            <a:extLst>
              <a:ext uri="{FF2B5EF4-FFF2-40B4-BE49-F238E27FC236}">
                <a16:creationId xmlns:a16="http://schemas.microsoft.com/office/drawing/2014/main" id="{02707BD7-A3EF-BCFA-7426-06EA7BE4347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77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61154" name="Rectangle 34">
            <a:extLst>
              <a:ext uri="{FF2B5EF4-FFF2-40B4-BE49-F238E27FC236}">
                <a16:creationId xmlns:a16="http://schemas.microsoft.com/office/drawing/2014/main" id="{6AC7A2B3-76D8-2562-2D2D-DAE98010100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29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61155" name="Rectangle 35">
            <a:extLst>
              <a:ext uri="{FF2B5EF4-FFF2-40B4-BE49-F238E27FC236}">
                <a16:creationId xmlns:a16="http://schemas.microsoft.com/office/drawing/2014/main" id="{DDF4DDC7-DB01-242A-EB9D-38273E0585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81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</p:spTree>
  </p:cSld>
  <p:clrMapOvr>
    <a:masterClrMapping/>
  </p:clrMapOvr>
  <p:transition advClick="0"/>
</p:sld>
</file>

<file path=ppt/slides/slide2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2146" name="Rectangle 2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9F36217F-E7E3-1EBD-E067-BC0525B8AD1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1143000"/>
            <a:ext cx="8302625" cy="31242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Качи се на покрива по </a:t>
            </a:r>
          </a:p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стълбата</a:t>
            </a:r>
            <a:r>
              <a:rPr lang="es-ES" altLang="es-ES" sz="4400" dirty="0">
                <a:solidFill>
                  <a:srgbClr val="292929"/>
                </a:solidFill>
              </a:rPr>
              <a:t>.</a:t>
            </a:r>
          </a:p>
        </p:txBody>
      </p:sp>
      <p:sp>
        <p:nvSpPr>
          <p:cNvPr id="262147" name="Rectangle 3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6F4BFACC-2E41-AB3F-8EDD-DBC31677AB3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533400"/>
            <a:ext cx="8302625" cy="6096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endParaRPr lang="es-ES" altLang="es-ES" sz="4800">
              <a:solidFill>
                <a:srgbClr val="CC3300"/>
              </a:solidFill>
            </a:endParaRPr>
          </a:p>
        </p:txBody>
      </p:sp>
      <p:sp>
        <p:nvSpPr>
          <p:cNvPr id="262148" name="Rectangle 4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41418A37-DFBC-F7BF-17F7-75AB708D2C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4267200"/>
            <a:ext cx="8302625" cy="20574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endParaRPr lang="es-ES" altLang="es-ES" sz="4400">
              <a:solidFill>
                <a:srgbClr val="292929"/>
              </a:solidFill>
            </a:endParaRPr>
          </a:p>
        </p:txBody>
      </p:sp>
      <p:sp>
        <p:nvSpPr>
          <p:cNvPr id="262149" name="Rectangle 6">
            <a:extLst>
              <a:ext uri="{FF2B5EF4-FFF2-40B4-BE49-F238E27FC236}">
                <a16:creationId xmlns:a16="http://schemas.microsoft.com/office/drawing/2014/main" id="{D1C8B50F-2EB0-8DBF-1F48-D9172DC07B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62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62150" name="Rectangle 7">
            <a:extLst>
              <a:ext uri="{FF2B5EF4-FFF2-40B4-BE49-F238E27FC236}">
                <a16:creationId xmlns:a16="http://schemas.microsoft.com/office/drawing/2014/main" id="{30AF8283-B5BB-FE72-BC48-24128F378C1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14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62151" name="Rectangle 8">
            <a:extLst>
              <a:ext uri="{FF2B5EF4-FFF2-40B4-BE49-F238E27FC236}">
                <a16:creationId xmlns:a16="http://schemas.microsoft.com/office/drawing/2014/main" id="{1B33F154-630D-36F5-80C0-F1ED0650243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67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62152" name="Rectangle 9">
            <a:extLst>
              <a:ext uri="{FF2B5EF4-FFF2-40B4-BE49-F238E27FC236}">
                <a16:creationId xmlns:a16="http://schemas.microsoft.com/office/drawing/2014/main" id="{6ACC10A0-1AE1-40E5-7694-CCB07E255D1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9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62153" name="Rectangle 10">
            <a:extLst>
              <a:ext uri="{FF2B5EF4-FFF2-40B4-BE49-F238E27FC236}">
                <a16:creationId xmlns:a16="http://schemas.microsoft.com/office/drawing/2014/main" id="{2F0E1867-2FA8-68BA-42CF-286646A678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62154" name="Rectangle 11">
            <a:extLst>
              <a:ext uri="{FF2B5EF4-FFF2-40B4-BE49-F238E27FC236}">
                <a16:creationId xmlns:a16="http://schemas.microsoft.com/office/drawing/2014/main" id="{3BFEB0C4-3F27-E890-8262-95FE2C5C7B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4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62155" name="Rectangle 12">
            <a:extLst>
              <a:ext uri="{FF2B5EF4-FFF2-40B4-BE49-F238E27FC236}">
                <a16:creationId xmlns:a16="http://schemas.microsoft.com/office/drawing/2014/main" id="{DF989FEB-38AC-EA7C-24BD-741475EA1B3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76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62156" name="Rectangle 13">
            <a:extLst>
              <a:ext uri="{FF2B5EF4-FFF2-40B4-BE49-F238E27FC236}">
                <a16:creationId xmlns:a16="http://schemas.microsoft.com/office/drawing/2014/main" id="{C24C2793-C143-36E9-CBD5-7560BD4CF71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29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62157" name="Rectangle 14">
            <a:extLst>
              <a:ext uri="{FF2B5EF4-FFF2-40B4-BE49-F238E27FC236}">
                <a16:creationId xmlns:a16="http://schemas.microsoft.com/office/drawing/2014/main" id="{3C1C785F-DD16-003B-3B4F-FCBD3EC2A8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81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62158" name="Rectangle 15">
            <a:extLst>
              <a:ext uri="{FF2B5EF4-FFF2-40B4-BE49-F238E27FC236}">
                <a16:creationId xmlns:a16="http://schemas.microsoft.com/office/drawing/2014/main" id="{2149CAB8-DA82-2610-3BD4-CDB6D27A14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3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62159" name="Rectangle 16">
            <a:extLst>
              <a:ext uri="{FF2B5EF4-FFF2-40B4-BE49-F238E27FC236}">
                <a16:creationId xmlns:a16="http://schemas.microsoft.com/office/drawing/2014/main" id="{7BAF302F-2ECD-4487-56EE-53CC3EA9F2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86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62160" name="Rectangle 17">
            <a:extLst>
              <a:ext uri="{FF2B5EF4-FFF2-40B4-BE49-F238E27FC236}">
                <a16:creationId xmlns:a16="http://schemas.microsoft.com/office/drawing/2014/main" id="{9A66ACB6-BDB8-B517-C716-FF07B32F7A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38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62161" name="Rectangle 18">
            <a:extLst>
              <a:ext uri="{FF2B5EF4-FFF2-40B4-BE49-F238E27FC236}">
                <a16:creationId xmlns:a16="http://schemas.microsoft.com/office/drawing/2014/main" id="{57980FE6-7CCD-A5A2-8992-DA709378ADA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1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62162" name="Rectangle 19">
            <a:extLst>
              <a:ext uri="{FF2B5EF4-FFF2-40B4-BE49-F238E27FC236}">
                <a16:creationId xmlns:a16="http://schemas.microsoft.com/office/drawing/2014/main" id="{07188D7F-B322-FF69-A2B1-D56044ABEF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43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62163" name="Rectangle 20">
            <a:extLst>
              <a:ext uri="{FF2B5EF4-FFF2-40B4-BE49-F238E27FC236}">
                <a16:creationId xmlns:a16="http://schemas.microsoft.com/office/drawing/2014/main" id="{3851F5FB-836E-39D5-6CD4-D31B8111404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5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62164" name="Rectangle 21">
            <a:extLst>
              <a:ext uri="{FF2B5EF4-FFF2-40B4-BE49-F238E27FC236}">
                <a16:creationId xmlns:a16="http://schemas.microsoft.com/office/drawing/2014/main" id="{B0C29DDA-DDCB-D621-00F0-9D63751049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48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62165" name="Rectangle 22">
            <a:extLst>
              <a:ext uri="{FF2B5EF4-FFF2-40B4-BE49-F238E27FC236}">
                <a16:creationId xmlns:a16="http://schemas.microsoft.com/office/drawing/2014/main" id="{CA19A477-9403-02C4-0DA5-8E81DB2CA67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00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62166" name="Rectangle 23">
            <a:extLst>
              <a:ext uri="{FF2B5EF4-FFF2-40B4-BE49-F238E27FC236}">
                <a16:creationId xmlns:a16="http://schemas.microsoft.com/office/drawing/2014/main" id="{E4CB5579-C1D4-E179-AE1F-C5D3945171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53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62167" name="Rectangle 24">
            <a:extLst>
              <a:ext uri="{FF2B5EF4-FFF2-40B4-BE49-F238E27FC236}">
                <a16:creationId xmlns:a16="http://schemas.microsoft.com/office/drawing/2014/main" id="{24CE674A-CA65-A499-9244-0CF1F92ECD0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05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62168" name="Rectangle 25">
            <a:extLst>
              <a:ext uri="{FF2B5EF4-FFF2-40B4-BE49-F238E27FC236}">
                <a16:creationId xmlns:a16="http://schemas.microsoft.com/office/drawing/2014/main" id="{B395F4C8-FCD7-2515-AE80-8034C46F8B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62169" name="Rectangle 26">
            <a:extLst>
              <a:ext uri="{FF2B5EF4-FFF2-40B4-BE49-F238E27FC236}">
                <a16:creationId xmlns:a16="http://schemas.microsoft.com/office/drawing/2014/main" id="{DAE715B8-F53B-84D1-6D09-A63359418B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10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62170" name="Rectangle 27">
            <a:extLst>
              <a:ext uri="{FF2B5EF4-FFF2-40B4-BE49-F238E27FC236}">
                <a16:creationId xmlns:a16="http://schemas.microsoft.com/office/drawing/2014/main" id="{C298C746-C77C-53B2-1ECE-E694BAEEDC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62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62171" name="Rectangle 28">
            <a:extLst>
              <a:ext uri="{FF2B5EF4-FFF2-40B4-BE49-F238E27FC236}">
                <a16:creationId xmlns:a16="http://schemas.microsoft.com/office/drawing/2014/main" id="{02D707F7-6A04-6B8C-D751-1E8373AAE6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15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62172" name="Rectangle 29">
            <a:extLst>
              <a:ext uri="{FF2B5EF4-FFF2-40B4-BE49-F238E27FC236}">
                <a16:creationId xmlns:a16="http://schemas.microsoft.com/office/drawing/2014/main" id="{398AD9D3-042E-6DDC-E110-00355ABAA18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7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62173" name="Rectangle 30">
            <a:extLst>
              <a:ext uri="{FF2B5EF4-FFF2-40B4-BE49-F238E27FC236}">
                <a16:creationId xmlns:a16="http://schemas.microsoft.com/office/drawing/2014/main" id="{A6958ABB-7345-05E8-4CBF-F2D2632EA91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9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62174" name="Rectangle 31">
            <a:extLst>
              <a:ext uri="{FF2B5EF4-FFF2-40B4-BE49-F238E27FC236}">
                <a16:creationId xmlns:a16="http://schemas.microsoft.com/office/drawing/2014/main" id="{928FC338-60E6-3AE6-A4F1-98EE1CABC0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2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62175" name="Rectangle 32">
            <a:extLst>
              <a:ext uri="{FF2B5EF4-FFF2-40B4-BE49-F238E27FC236}">
                <a16:creationId xmlns:a16="http://schemas.microsoft.com/office/drawing/2014/main" id="{0CD36D2C-D048-4710-EC75-40F383F216B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24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62176" name="Rectangle 33">
            <a:extLst>
              <a:ext uri="{FF2B5EF4-FFF2-40B4-BE49-F238E27FC236}">
                <a16:creationId xmlns:a16="http://schemas.microsoft.com/office/drawing/2014/main" id="{5F0A1029-E7FD-54A5-98BB-037B2E97A6B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77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62177" name="Rectangle 34">
            <a:extLst>
              <a:ext uri="{FF2B5EF4-FFF2-40B4-BE49-F238E27FC236}">
                <a16:creationId xmlns:a16="http://schemas.microsoft.com/office/drawing/2014/main" id="{20305438-E323-DF74-0648-3CE1B565D0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29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62178" name="Rectangle 35">
            <a:extLst>
              <a:ext uri="{FF2B5EF4-FFF2-40B4-BE49-F238E27FC236}">
                <a16:creationId xmlns:a16="http://schemas.microsoft.com/office/drawing/2014/main" id="{D737E15A-FD75-4729-6A58-53656A5E862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81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pic>
        <p:nvPicPr>
          <p:cNvPr id="262179" name="Picture 36">
            <a:extLst>
              <a:ext uri="{FF2B5EF4-FFF2-40B4-BE49-F238E27FC236}">
                <a16:creationId xmlns:a16="http://schemas.microsoft.com/office/drawing/2014/main" id="{186D0093-C19E-8BAC-08B2-44F1058F3E6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10000" y="4648200"/>
            <a:ext cx="1524000" cy="15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657893" name="Line 37">
            <a:hlinkClick r:id="" action="ppaction://hlinkshowjump?jump=nextslide"/>
            <a:extLst>
              <a:ext uri="{FF2B5EF4-FFF2-40B4-BE49-F238E27FC236}">
                <a16:creationId xmlns:a16="http://schemas.microsoft.com/office/drawing/2014/main" id="{3E171A1B-5024-8F03-4EAD-843A1476F14A}"/>
              </a:ext>
            </a:extLst>
          </p:cNvPr>
          <p:cNvSpPr>
            <a:spLocks noChangeShapeType="1"/>
          </p:cNvSpPr>
          <p:nvPr/>
        </p:nvSpPr>
        <p:spPr bwMode="auto">
          <a:xfrm>
            <a:off x="8153400" y="5943600"/>
            <a:ext cx="381000" cy="0"/>
          </a:xfrm>
          <a:prstGeom prst="line">
            <a:avLst/>
          </a:prstGeom>
          <a:noFill/>
          <a:ln w="139700">
            <a:solidFill>
              <a:srgbClr val="A5002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ES"/>
          </a:p>
        </p:txBody>
      </p:sp>
    </p:spTree>
  </p:cSld>
  <p:clrMapOvr>
    <a:masterClrMapping/>
  </p:clrMapOvr>
  <p:transition advClick="0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78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Left)">
                                      <p:cBhvr>
                                        <p:cTn id="7" dur="500"/>
                                        <p:tgtEl>
                                          <p:spTgt spid="16578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3170" name="Rectangle 2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46DA1FA9-BD3D-BD69-F076-BE5386546DF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1143000"/>
            <a:ext cx="8302625" cy="31242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Отидох </a:t>
            </a:r>
            <a:r>
              <a:rPr lang="es-ES" altLang="es-ES" sz="4400" dirty="0">
                <a:solidFill>
                  <a:srgbClr val="292929"/>
                </a:solidFill>
              </a:rPr>
              <a:t> …</a:t>
            </a:r>
          </a:p>
        </p:txBody>
      </p:sp>
      <p:sp>
        <p:nvSpPr>
          <p:cNvPr id="263171" name="Rectangle 3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7C4F0788-544A-C525-0439-D716B0A95D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533400"/>
            <a:ext cx="8302625" cy="6096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endParaRPr lang="es-ES" altLang="es-ES" sz="4800">
              <a:solidFill>
                <a:srgbClr val="CC3300"/>
              </a:solidFill>
            </a:endParaRPr>
          </a:p>
        </p:txBody>
      </p:sp>
      <p:sp>
        <p:nvSpPr>
          <p:cNvPr id="263172" name="Rectangle 4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CB134A10-348E-53E3-88EB-F6F9081B912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4267200"/>
            <a:ext cx="8302625" cy="20574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ми</a:t>
            </a:r>
            <a:r>
              <a:rPr lang="es-ES" altLang="es-ES" sz="4400" dirty="0">
                <a:solidFill>
                  <a:srgbClr val="292929"/>
                </a:solidFill>
              </a:rPr>
              <a:t>  </a:t>
            </a:r>
            <a:r>
              <a:rPr lang="bg-BG" altLang="es-ES" sz="4400" dirty="0">
                <a:solidFill>
                  <a:srgbClr val="292929"/>
                </a:solidFill>
              </a:rPr>
              <a:t>на</a:t>
            </a:r>
            <a:r>
              <a:rPr lang="es-ES" altLang="es-ES" sz="4400" dirty="0">
                <a:solidFill>
                  <a:srgbClr val="292929"/>
                </a:solidFill>
              </a:rPr>
              <a:t>   </a:t>
            </a:r>
            <a:r>
              <a:rPr lang="bg-BG" altLang="es-ES" sz="4400" dirty="0">
                <a:solidFill>
                  <a:srgbClr val="292929"/>
                </a:solidFill>
              </a:rPr>
              <a:t>приятеките  купона   </a:t>
            </a:r>
            <a:r>
              <a:rPr lang="es-ES" altLang="es-ES" sz="4400" dirty="0">
                <a:solidFill>
                  <a:srgbClr val="292929"/>
                </a:solidFill>
              </a:rPr>
              <a:t>c</a:t>
            </a:r>
          </a:p>
        </p:txBody>
      </p:sp>
      <p:sp>
        <p:nvSpPr>
          <p:cNvPr id="263173" name="Rectangle 5">
            <a:hlinkClick r:id="" action="ppaction://hlinkshowjump?jump=nextslide">
              <a:snd r:embed="rId3" name="arrow.wav"/>
            </a:hlinkClick>
            <a:extLst>
              <a:ext uri="{FF2B5EF4-FFF2-40B4-BE49-F238E27FC236}">
                <a16:creationId xmlns:a16="http://schemas.microsoft.com/office/drawing/2014/main" id="{1166DA1C-6635-CAD7-E131-B1EFE4399A3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00200" y="4953000"/>
            <a:ext cx="838200" cy="762000"/>
          </a:xfrm>
          <a:prstGeom prst="rect">
            <a:avLst/>
          </a:prstGeom>
          <a:solidFill>
            <a:schemeClr val="accent1">
              <a:alpha val="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63174" name="Rectangle 6">
            <a:extLst>
              <a:ext uri="{FF2B5EF4-FFF2-40B4-BE49-F238E27FC236}">
                <a16:creationId xmlns:a16="http://schemas.microsoft.com/office/drawing/2014/main" id="{8DFDF83E-2647-8280-422B-8FC4FB7D8F0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62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63175" name="Rectangle 7">
            <a:extLst>
              <a:ext uri="{FF2B5EF4-FFF2-40B4-BE49-F238E27FC236}">
                <a16:creationId xmlns:a16="http://schemas.microsoft.com/office/drawing/2014/main" id="{9980BEB3-BD69-D467-20A2-84BCA407C4F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14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63176" name="Rectangle 8">
            <a:extLst>
              <a:ext uri="{FF2B5EF4-FFF2-40B4-BE49-F238E27FC236}">
                <a16:creationId xmlns:a16="http://schemas.microsoft.com/office/drawing/2014/main" id="{D046F8D4-E946-467C-14F4-BD07792D2E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67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63177" name="Rectangle 9">
            <a:extLst>
              <a:ext uri="{FF2B5EF4-FFF2-40B4-BE49-F238E27FC236}">
                <a16:creationId xmlns:a16="http://schemas.microsoft.com/office/drawing/2014/main" id="{44ADD150-C1DD-1D8C-D80C-DF5B1EC8BB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9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63178" name="Rectangle 10">
            <a:extLst>
              <a:ext uri="{FF2B5EF4-FFF2-40B4-BE49-F238E27FC236}">
                <a16:creationId xmlns:a16="http://schemas.microsoft.com/office/drawing/2014/main" id="{E30C57AA-C65C-7694-27E8-A88EE4D4B43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63179" name="Rectangle 11">
            <a:extLst>
              <a:ext uri="{FF2B5EF4-FFF2-40B4-BE49-F238E27FC236}">
                <a16:creationId xmlns:a16="http://schemas.microsoft.com/office/drawing/2014/main" id="{798DC410-4112-07DE-30E3-C6C865DA561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4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63180" name="Rectangle 12">
            <a:extLst>
              <a:ext uri="{FF2B5EF4-FFF2-40B4-BE49-F238E27FC236}">
                <a16:creationId xmlns:a16="http://schemas.microsoft.com/office/drawing/2014/main" id="{90CBEF51-E614-3967-6E78-71206ACD06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76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63181" name="Rectangle 13">
            <a:extLst>
              <a:ext uri="{FF2B5EF4-FFF2-40B4-BE49-F238E27FC236}">
                <a16:creationId xmlns:a16="http://schemas.microsoft.com/office/drawing/2014/main" id="{FE3514D1-5739-B944-E60F-F6818ABB84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29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63182" name="Rectangle 14">
            <a:extLst>
              <a:ext uri="{FF2B5EF4-FFF2-40B4-BE49-F238E27FC236}">
                <a16:creationId xmlns:a16="http://schemas.microsoft.com/office/drawing/2014/main" id="{619284A8-0DFB-E39C-8113-D72ADD2ACD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81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63183" name="Rectangle 15">
            <a:extLst>
              <a:ext uri="{FF2B5EF4-FFF2-40B4-BE49-F238E27FC236}">
                <a16:creationId xmlns:a16="http://schemas.microsoft.com/office/drawing/2014/main" id="{9767AB8A-6545-2EE0-FF50-8E56FC1BBB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3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63184" name="Rectangle 16">
            <a:extLst>
              <a:ext uri="{FF2B5EF4-FFF2-40B4-BE49-F238E27FC236}">
                <a16:creationId xmlns:a16="http://schemas.microsoft.com/office/drawing/2014/main" id="{19982F32-C5C0-2818-BCC6-43B7E6FDCFB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86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63185" name="Rectangle 17">
            <a:extLst>
              <a:ext uri="{FF2B5EF4-FFF2-40B4-BE49-F238E27FC236}">
                <a16:creationId xmlns:a16="http://schemas.microsoft.com/office/drawing/2014/main" id="{3E4AC156-CB59-1B41-4D1C-6918A8EC83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38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63186" name="Rectangle 18">
            <a:extLst>
              <a:ext uri="{FF2B5EF4-FFF2-40B4-BE49-F238E27FC236}">
                <a16:creationId xmlns:a16="http://schemas.microsoft.com/office/drawing/2014/main" id="{96CAE280-B0BA-4DC6-9926-3D65F77D036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1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63187" name="Rectangle 19">
            <a:extLst>
              <a:ext uri="{FF2B5EF4-FFF2-40B4-BE49-F238E27FC236}">
                <a16:creationId xmlns:a16="http://schemas.microsoft.com/office/drawing/2014/main" id="{D72BC389-4965-2CCC-103D-311853CB4D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43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63188" name="Rectangle 20">
            <a:extLst>
              <a:ext uri="{FF2B5EF4-FFF2-40B4-BE49-F238E27FC236}">
                <a16:creationId xmlns:a16="http://schemas.microsoft.com/office/drawing/2014/main" id="{50C39614-2816-804E-8ADC-9EDBC5D234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5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63189" name="Rectangle 21">
            <a:extLst>
              <a:ext uri="{FF2B5EF4-FFF2-40B4-BE49-F238E27FC236}">
                <a16:creationId xmlns:a16="http://schemas.microsoft.com/office/drawing/2014/main" id="{2AC621AB-174D-5778-A24F-8693A99C04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48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63190" name="Rectangle 22">
            <a:extLst>
              <a:ext uri="{FF2B5EF4-FFF2-40B4-BE49-F238E27FC236}">
                <a16:creationId xmlns:a16="http://schemas.microsoft.com/office/drawing/2014/main" id="{D5214606-F7C5-EF70-683A-29EF9BB562B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00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63191" name="Rectangle 23">
            <a:extLst>
              <a:ext uri="{FF2B5EF4-FFF2-40B4-BE49-F238E27FC236}">
                <a16:creationId xmlns:a16="http://schemas.microsoft.com/office/drawing/2014/main" id="{19D748FD-BCBC-7387-8DC8-95CF2E5C0D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53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63192" name="Rectangle 24">
            <a:extLst>
              <a:ext uri="{FF2B5EF4-FFF2-40B4-BE49-F238E27FC236}">
                <a16:creationId xmlns:a16="http://schemas.microsoft.com/office/drawing/2014/main" id="{DE89E7A3-C6C7-5784-3EB6-7A4A7FF8C1B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05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63193" name="Rectangle 25">
            <a:extLst>
              <a:ext uri="{FF2B5EF4-FFF2-40B4-BE49-F238E27FC236}">
                <a16:creationId xmlns:a16="http://schemas.microsoft.com/office/drawing/2014/main" id="{1F73F719-2AE2-6BE4-C206-A82CBCF09E4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63194" name="Rectangle 26">
            <a:extLst>
              <a:ext uri="{FF2B5EF4-FFF2-40B4-BE49-F238E27FC236}">
                <a16:creationId xmlns:a16="http://schemas.microsoft.com/office/drawing/2014/main" id="{82421D71-2D9D-9A45-0D26-14E0702272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10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63195" name="Rectangle 27">
            <a:extLst>
              <a:ext uri="{FF2B5EF4-FFF2-40B4-BE49-F238E27FC236}">
                <a16:creationId xmlns:a16="http://schemas.microsoft.com/office/drawing/2014/main" id="{44B81E15-041B-AA6C-822A-F560CE403C6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62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63196" name="Rectangle 28">
            <a:extLst>
              <a:ext uri="{FF2B5EF4-FFF2-40B4-BE49-F238E27FC236}">
                <a16:creationId xmlns:a16="http://schemas.microsoft.com/office/drawing/2014/main" id="{30DC45E2-67FB-B40B-08BF-51FB3A9DE8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15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63197" name="Rectangle 29">
            <a:extLst>
              <a:ext uri="{FF2B5EF4-FFF2-40B4-BE49-F238E27FC236}">
                <a16:creationId xmlns:a16="http://schemas.microsoft.com/office/drawing/2014/main" id="{63370C2F-3DE0-9AB7-BED6-D84D11F8CEE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7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63198" name="Rectangle 30">
            <a:extLst>
              <a:ext uri="{FF2B5EF4-FFF2-40B4-BE49-F238E27FC236}">
                <a16:creationId xmlns:a16="http://schemas.microsoft.com/office/drawing/2014/main" id="{49467E6D-10D9-AD4E-8B97-15006ABC9F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9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63199" name="Rectangle 31">
            <a:extLst>
              <a:ext uri="{FF2B5EF4-FFF2-40B4-BE49-F238E27FC236}">
                <a16:creationId xmlns:a16="http://schemas.microsoft.com/office/drawing/2014/main" id="{B364AA7F-6780-8C80-AF5E-C4F0B720D0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2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63200" name="Rectangle 32">
            <a:extLst>
              <a:ext uri="{FF2B5EF4-FFF2-40B4-BE49-F238E27FC236}">
                <a16:creationId xmlns:a16="http://schemas.microsoft.com/office/drawing/2014/main" id="{D4B7F795-D054-3608-8623-362C26A1685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24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63201" name="Rectangle 33">
            <a:extLst>
              <a:ext uri="{FF2B5EF4-FFF2-40B4-BE49-F238E27FC236}">
                <a16:creationId xmlns:a16="http://schemas.microsoft.com/office/drawing/2014/main" id="{1EBF6D1A-E226-065B-690E-5C446E2EAC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77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63202" name="Rectangle 34">
            <a:extLst>
              <a:ext uri="{FF2B5EF4-FFF2-40B4-BE49-F238E27FC236}">
                <a16:creationId xmlns:a16="http://schemas.microsoft.com/office/drawing/2014/main" id="{535FEDBB-F9E6-668F-7C41-FEF921F1115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29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63203" name="Rectangle 35">
            <a:extLst>
              <a:ext uri="{FF2B5EF4-FFF2-40B4-BE49-F238E27FC236}">
                <a16:creationId xmlns:a16="http://schemas.microsoft.com/office/drawing/2014/main" id="{9EF6D358-0562-2AE0-25A9-5B04F310BE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81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</p:spTree>
  </p:cSld>
  <p:clrMapOvr>
    <a:masterClrMapping/>
  </p:clrMapOvr>
  <p:transition advClick="0"/>
</p:sld>
</file>

<file path=ppt/slides/slide2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4194" name="Rectangle 2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2154E2BC-8229-FE46-090E-858689C1ED8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1143000"/>
            <a:ext cx="8302625" cy="31242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Отидох</a:t>
            </a:r>
            <a:r>
              <a:rPr lang="es-ES" altLang="es-ES" sz="4400" dirty="0">
                <a:solidFill>
                  <a:srgbClr val="292929"/>
                </a:solidFill>
              </a:rPr>
              <a:t> </a:t>
            </a:r>
            <a:r>
              <a:rPr lang="bg-BG" altLang="es-ES" sz="4400" dirty="0">
                <a:solidFill>
                  <a:srgbClr val="292929"/>
                </a:solidFill>
              </a:rPr>
              <a:t>на</a:t>
            </a:r>
            <a:r>
              <a:rPr lang="es-ES" altLang="es-ES" sz="4400" dirty="0">
                <a:solidFill>
                  <a:srgbClr val="292929"/>
                </a:solidFill>
              </a:rPr>
              <a:t>…</a:t>
            </a:r>
          </a:p>
        </p:txBody>
      </p:sp>
      <p:sp>
        <p:nvSpPr>
          <p:cNvPr id="264195" name="Rectangle 3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9810F44F-DD07-4208-F651-DAB54E1E37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533400"/>
            <a:ext cx="8302625" cy="6096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endParaRPr lang="es-ES" altLang="es-ES" sz="4800">
              <a:solidFill>
                <a:srgbClr val="CC3300"/>
              </a:solidFill>
            </a:endParaRPr>
          </a:p>
        </p:txBody>
      </p:sp>
      <p:sp>
        <p:nvSpPr>
          <p:cNvPr id="264196" name="Rectangle 4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33DCA814-DA91-7855-DD08-F4858B0A39C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4267200"/>
            <a:ext cx="8302625" cy="20574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ми</a:t>
            </a:r>
            <a:r>
              <a:rPr lang="es-ES" altLang="es-ES" sz="4400" dirty="0">
                <a:solidFill>
                  <a:srgbClr val="292929"/>
                </a:solidFill>
              </a:rPr>
              <a:t>  </a:t>
            </a:r>
            <a:r>
              <a:rPr lang="bg-BG" altLang="es-ES" sz="4400" dirty="0">
                <a:solidFill>
                  <a:srgbClr val="292929"/>
                </a:solidFill>
              </a:rPr>
              <a:t>на</a:t>
            </a:r>
            <a:r>
              <a:rPr lang="es-ES" altLang="es-ES" sz="4400" dirty="0">
                <a:solidFill>
                  <a:srgbClr val="292929"/>
                </a:solidFill>
              </a:rPr>
              <a:t>   </a:t>
            </a:r>
            <a:r>
              <a:rPr lang="bg-BG" altLang="es-ES" sz="4400" dirty="0">
                <a:solidFill>
                  <a:srgbClr val="292929"/>
                </a:solidFill>
              </a:rPr>
              <a:t>приятеките  купона   </a:t>
            </a:r>
            <a:r>
              <a:rPr lang="es-ES" altLang="es-ES" sz="4400" dirty="0">
                <a:solidFill>
                  <a:srgbClr val="292929"/>
                </a:solidFill>
              </a:rPr>
              <a:t>c</a:t>
            </a:r>
          </a:p>
        </p:txBody>
      </p:sp>
      <p:sp>
        <p:nvSpPr>
          <p:cNvPr id="264197" name="Rectangle 5">
            <a:hlinkClick r:id="" action="ppaction://hlinkshowjump?jump=nextslide">
              <a:snd r:embed="rId3" name="arrow.wav"/>
            </a:hlinkClick>
            <a:extLst>
              <a:ext uri="{FF2B5EF4-FFF2-40B4-BE49-F238E27FC236}">
                <a16:creationId xmlns:a16="http://schemas.microsoft.com/office/drawing/2014/main" id="{693C36A2-0C49-4080-9A16-946CD021A5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91200" y="4953000"/>
            <a:ext cx="2057400" cy="762000"/>
          </a:xfrm>
          <a:prstGeom prst="rect">
            <a:avLst/>
          </a:prstGeom>
          <a:solidFill>
            <a:schemeClr val="accent1">
              <a:alpha val="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64198" name="Rectangle 6">
            <a:extLst>
              <a:ext uri="{FF2B5EF4-FFF2-40B4-BE49-F238E27FC236}">
                <a16:creationId xmlns:a16="http://schemas.microsoft.com/office/drawing/2014/main" id="{3A2CDF58-A07C-0B4F-451C-B0296C1CAF2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62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64199" name="Rectangle 7">
            <a:extLst>
              <a:ext uri="{FF2B5EF4-FFF2-40B4-BE49-F238E27FC236}">
                <a16:creationId xmlns:a16="http://schemas.microsoft.com/office/drawing/2014/main" id="{373DB599-56BE-F5EB-D02F-E73ACA6073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14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64200" name="Rectangle 8">
            <a:extLst>
              <a:ext uri="{FF2B5EF4-FFF2-40B4-BE49-F238E27FC236}">
                <a16:creationId xmlns:a16="http://schemas.microsoft.com/office/drawing/2014/main" id="{FAAF659C-6F99-A172-06C3-ACA4E7015CF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67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64201" name="Rectangle 9">
            <a:extLst>
              <a:ext uri="{FF2B5EF4-FFF2-40B4-BE49-F238E27FC236}">
                <a16:creationId xmlns:a16="http://schemas.microsoft.com/office/drawing/2014/main" id="{812ACFEB-0825-144D-7A2C-5C230B2C046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9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64202" name="Rectangle 10">
            <a:extLst>
              <a:ext uri="{FF2B5EF4-FFF2-40B4-BE49-F238E27FC236}">
                <a16:creationId xmlns:a16="http://schemas.microsoft.com/office/drawing/2014/main" id="{3C6E383B-2775-3909-E8D1-1ABA60D4449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64203" name="Rectangle 11">
            <a:extLst>
              <a:ext uri="{FF2B5EF4-FFF2-40B4-BE49-F238E27FC236}">
                <a16:creationId xmlns:a16="http://schemas.microsoft.com/office/drawing/2014/main" id="{28A3E51F-B1A0-CAC9-F490-8F36BA9EAC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4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64204" name="Rectangle 12">
            <a:extLst>
              <a:ext uri="{FF2B5EF4-FFF2-40B4-BE49-F238E27FC236}">
                <a16:creationId xmlns:a16="http://schemas.microsoft.com/office/drawing/2014/main" id="{41E85899-931A-9756-C0E8-9764B7BB026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76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64205" name="Rectangle 13">
            <a:extLst>
              <a:ext uri="{FF2B5EF4-FFF2-40B4-BE49-F238E27FC236}">
                <a16:creationId xmlns:a16="http://schemas.microsoft.com/office/drawing/2014/main" id="{E6ADABAD-FCC4-9060-4341-A5353B6AFA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29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64206" name="Rectangle 14">
            <a:extLst>
              <a:ext uri="{FF2B5EF4-FFF2-40B4-BE49-F238E27FC236}">
                <a16:creationId xmlns:a16="http://schemas.microsoft.com/office/drawing/2014/main" id="{BBBB6E33-4DBD-4074-AB3E-CED909B1C3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81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64207" name="Rectangle 15">
            <a:extLst>
              <a:ext uri="{FF2B5EF4-FFF2-40B4-BE49-F238E27FC236}">
                <a16:creationId xmlns:a16="http://schemas.microsoft.com/office/drawing/2014/main" id="{1DA65083-49EF-3AD3-669C-C525B25566F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3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64208" name="Rectangle 16">
            <a:extLst>
              <a:ext uri="{FF2B5EF4-FFF2-40B4-BE49-F238E27FC236}">
                <a16:creationId xmlns:a16="http://schemas.microsoft.com/office/drawing/2014/main" id="{37103D12-F357-0829-9F83-9CB32BBF79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86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64209" name="Rectangle 17">
            <a:extLst>
              <a:ext uri="{FF2B5EF4-FFF2-40B4-BE49-F238E27FC236}">
                <a16:creationId xmlns:a16="http://schemas.microsoft.com/office/drawing/2014/main" id="{24FE2D42-63B8-6E55-6F2F-9BF8A32CD71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38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64210" name="Rectangle 18">
            <a:extLst>
              <a:ext uri="{FF2B5EF4-FFF2-40B4-BE49-F238E27FC236}">
                <a16:creationId xmlns:a16="http://schemas.microsoft.com/office/drawing/2014/main" id="{A2E39F6F-2417-9276-ADBF-765C26AA65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1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64211" name="Rectangle 19">
            <a:extLst>
              <a:ext uri="{FF2B5EF4-FFF2-40B4-BE49-F238E27FC236}">
                <a16:creationId xmlns:a16="http://schemas.microsoft.com/office/drawing/2014/main" id="{DCABAD1E-BD90-D792-8E97-6256E0A07BA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43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64212" name="Rectangle 20">
            <a:extLst>
              <a:ext uri="{FF2B5EF4-FFF2-40B4-BE49-F238E27FC236}">
                <a16:creationId xmlns:a16="http://schemas.microsoft.com/office/drawing/2014/main" id="{3A076AB8-FFCD-29CC-F758-37B90D0EA9F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5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64213" name="Rectangle 21">
            <a:extLst>
              <a:ext uri="{FF2B5EF4-FFF2-40B4-BE49-F238E27FC236}">
                <a16:creationId xmlns:a16="http://schemas.microsoft.com/office/drawing/2014/main" id="{A428D422-E8D1-DF62-5E65-E597E7DD1B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48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64214" name="Rectangle 22">
            <a:extLst>
              <a:ext uri="{FF2B5EF4-FFF2-40B4-BE49-F238E27FC236}">
                <a16:creationId xmlns:a16="http://schemas.microsoft.com/office/drawing/2014/main" id="{68D83B91-1F15-0B79-BC8A-93B1B43D66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00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64215" name="Rectangle 23">
            <a:extLst>
              <a:ext uri="{FF2B5EF4-FFF2-40B4-BE49-F238E27FC236}">
                <a16:creationId xmlns:a16="http://schemas.microsoft.com/office/drawing/2014/main" id="{2E03E09B-05A1-3B70-BFCF-48357884CB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53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64216" name="Rectangle 24">
            <a:extLst>
              <a:ext uri="{FF2B5EF4-FFF2-40B4-BE49-F238E27FC236}">
                <a16:creationId xmlns:a16="http://schemas.microsoft.com/office/drawing/2014/main" id="{81F6CB33-DFEA-EF76-6C49-4C1C964D18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05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64217" name="Rectangle 25">
            <a:extLst>
              <a:ext uri="{FF2B5EF4-FFF2-40B4-BE49-F238E27FC236}">
                <a16:creationId xmlns:a16="http://schemas.microsoft.com/office/drawing/2014/main" id="{8AAD6AD8-6CFA-13FA-2897-67E0AAADB0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64218" name="Rectangle 26">
            <a:extLst>
              <a:ext uri="{FF2B5EF4-FFF2-40B4-BE49-F238E27FC236}">
                <a16:creationId xmlns:a16="http://schemas.microsoft.com/office/drawing/2014/main" id="{4EAA1F50-549D-7D38-8F2B-F14BB9D3BC0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10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64219" name="Rectangle 27">
            <a:extLst>
              <a:ext uri="{FF2B5EF4-FFF2-40B4-BE49-F238E27FC236}">
                <a16:creationId xmlns:a16="http://schemas.microsoft.com/office/drawing/2014/main" id="{339AB819-021E-5493-FE9F-BB94D57DB2F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62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64220" name="Rectangle 28">
            <a:extLst>
              <a:ext uri="{FF2B5EF4-FFF2-40B4-BE49-F238E27FC236}">
                <a16:creationId xmlns:a16="http://schemas.microsoft.com/office/drawing/2014/main" id="{C6427F32-3626-3B4F-C851-47057E7F29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15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64221" name="Rectangle 29">
            <a:extLst>
              <a:ext uri="{FF2B5EF4-FFF2-40B4-BE49-F238E27FC236}">
                <a16:creationId xmlns:a16="http://schemas.microsoft.com/office/drawing/2014/main" id="{1EA9E640-CB00-0E9C-2D56-0FD059D8B1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7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64222" name="Rectangle 30">
            <a:extLst>
              <a:ext uri="{FF2B5EF4-FFF2-40B4-BE49-F238E27FC236}">
                <a16:creationId xmlns:a16="http://schemas.microsoft.com/office/drawing/2014/main" id="{DC4F7DE0-6C78-D97B-AFC4-4B116055830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9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64223" name="Rectangle 31">
            <a:extLst>
              <a:ext uri="{FF2B5EF4-FFF2-40B4-BE49-F238E27FC236}">
                <a16:creationId xmlns:a16="http://schemas.microsoft.com/office/drawing/2014/main" id="{DD4E838C-842E-EA81-00AB-8F1B5221351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2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64224" name="Rectangle 32">
            <a:extLst>
              <a:ext uri="{FF2B5EF4-FFF2-40B4-BE49-F238E27FC236}">
                <a16:creationId xmlns:a16="http://schemas.microsoft.com/office/drawing/2014/main" id="{783A2203-2D9E-3AB8-ED23-7AFE431FD3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24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64225" name="Rectangle 33">
            <a:extLst>
              <a:ext uri="{FF2B5EF4-FFF2-40B4-BE49-F238E27FC236}">
                <a16:creationId xmlns:a16="http://schemas.microsoft.com/office/drawing/2014/main" id="{839F68AD-F35C-7D0D-8EBF-E532B53D955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77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64226" name="Rectangle 34">
            <a:extLst>
              <a:ext uri="{FF2B5EF4-FFF2-40B4-BE49-F238E27FC236}">
                <a16:creationId xmlns:a16="http://schemas.microsoft.com/office/drawing/2014/main" id="{D4414329-9F30-2734-EBEC-2CCA2FB1E0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29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64227" name="Rectangle 35">
            <a:extLst>
              <a:ext uri="{FF2B5EF4-FFF2-40B4-BE49-F238E27FC236}">
                <a16:creationId xmlns:a16="http://schemas.microsoft.com/office/drawing/2014/main" id="{192A29BD-6D89-F036-9982-7CE916B45A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81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</p:spTree>
  </p:cSld>
  <p:clrMapOvr>
    <a:masterClrMapping/>
  </p:clrMapOvr>
  <p:transition advClick="0"/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866" name="Rectangle 2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8C8A5CCB-ED5A-BF54-F93A-701D04079B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1143000"/>
            <a:ext cx="8302625" cy="31242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Нашите овце дават много </a:t>
            </a:r>
          </a:p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вълна</a:t>
            </a:r>
            <a:r>
              <a:rPr lang="es-ES" altLang="es-ES" sz="4400" dirty="0">
                <a:solidFill>
                  <a:srgbClr val="292929"/>
                </a:solidFill>
              </a:rPr>
              <a:t>.</a:t>
            </a:r>
          </a:p>
        </p:txBody>
      </p:sp>
      <p:sp>
        <p:nvSpPr>
          <p:cNvPr id="36867" name="Rectangle 3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1C85D585-8A4B-1F8F-7C4A-3D833B7A7E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533400"/>
            <a:ext cx="8302625" cy="6096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endParaRPr lang="es-ES" altLang="es-ES" sz="4800">
              <a:solidFill>
                <a:srgbClr val="CC3300"/>
              </a:solidFill>
            </a:endParaRPr>
          </a:p>
        </p:txBody>
      </p:sp>
      <p:sp>
        <p:nvSpPr>
          <p:cNvPr id="36868" name="Rectangle 4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97C2998A-6CCF-CB9F-95A0-CFC85184C7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4267200"/>
            <a:ext cx="8302625" cy="20574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endParaRPr lang="es-ES" altLang="es-ES" sz="4400">
              <a:solidFill>
                <a:srgbClr val="292929"/>
              </a:solidFill>
            </a:endParaRPr>
          </a:p>
        </p:txBody>
      </p:sp>
      <p:sp>
        <p:nvSpPr>
          <p:cNvPr id="36869" name="Rectangle 6">
            <a:extLst>
              <a:ext uri="{FF2B5EF4-FFF2-40B4-BE49-F238E27FC236}">
                <a16:creationId xmlns:a16="http://schemas.microsoft.com/office/drawing/2014/main" id="{EDFEE824-1B5B-2EC2-8985-340C47A8AD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62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6870" name="Rectangle 7">
            <a:extLst>
              <a:ext uri="{FF2B5EF4-FFF2-40B4-BE49-F238E27FC236}">
                <a16:creationId xmlns:a16="http://schemas.microsoft.com/office/drawing/2014/main" id="{06C4CC2F-FF06-FD44-DC31-9F8F03A6CD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14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6871" name="Rectangle 8">
            <a:extLst>
              <a:ext uri="{FF2B5EF4-FFF2-40B4-BE49-F238E27FC236}">
                <a16:creationId xmlns:a16="http://schemas.microsoft.com/office/drawing/2014/main" id="{16DCA5A8-7B55-77D1-8331-EA62CE71D9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67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6872" name="Rectangle 9">
            <a:extLst>
              <a:ext uri="{FF2B5EF4-FFF2-40B4-BE49-F238E27FC236}">
                <a16:creationId xmlns:a16="http://schemas.microsoft.com/office/drawing/2014/main" id="{16063308-1DF5-F495-ED3A-3D3F9E9481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9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6873" name="Rectangle 10">
            <a:extLst>
              <a:ext uri="{FF2B5EF4-FFF2-40B4-BE49-F238E27FC236}">
                <a16:creationId xmlns:a16="http://schemas.microsoft.com/office/drawing/2014/main" id="{5F11B263-3BEA-AB5E-7CD5-7F075ACC9C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6874" name="Rectangle 11">
            <a:extLst>
              <a:ext uri="{FF2B5EF4-FFF2-40B4-BE49-F238E27FC236}">
                <a16:creationId xmlns:a16="http://schemas.microsoft.com/office/drawing/2014/main" id="{B251604C-0843-0523-F1AB-CEFC4EAF9A3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4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6875" name="Rectangle 12">
            <a:extLst>
              <a:ext uri="{FF2B5EF4-FFF2-40B4-BE49-F238E27FC236}">
                <a16:creationId xmlns:a16="http://schemas.microsoft.com/office/drawing/2014/main" id="{A5F83AB3-CD99-EDB6-2065-FE1FCF9B453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76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6876" name="Rectangle 13">
            <a:extLst>
              <a:ext uri="{FF2B5EF4-FFF2-40B4-BE49-F238E27FC236}">
                <a16:creationId xmlns:a16="http://schemas.microsoft.com/office/drawing/2014/main" id="{E61A68D1-9231-3F1E-379A-F1537854B5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29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6877" name="Rectangle 14">
            <a:extLst>
              <a:ext uri="{FF2B5EF4-FFF2-40B4-BE49-F238E27FC236}">
                <a16:creationId xmlns:a16="http://schemas.microsoft.com/office/drawing/2014/main" id="{2D6630AC-465A-5D3C-F424-4C11803403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81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6878" name="Rectangle 15">
            <a:extLst>
              <a:ext uri="{FF2B5EF4-FFF2-40B4-BE49-F238E27FC236}">
                <a16:creationId xmlns:a16="http://schemas.microsoft.com/office/drawing/2014/main" id="{31B7AF7E-B298-9FA3-5BA9-00C43FE71F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3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6879" name="Rectangle 16">
            <a:extLst>
              <a:ext uri="{FF2B5EF4-FFF2-40B4-BE49-F238E27FC236}">
                <a16:creationId xmlns:a16="http://schemas.microsoft.com/office/drawing/2014/main" id="{38C86701-60A9-52CF-FFD8-97BAFF063D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86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6880" name="Rectangle 17">
            <a:extLst>
              <a:ext uri="{FF2B5EF4-FFF2-40B4-BE49-F238E27FC236}">
                <a16:creationId xmlns:a16="http://schemas.microsoft.com/office/drawing/2014/main" id="{9D281AC5-5A01-7A06-4915-2191C9F0F8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38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6881" name="Rectangle 18">
            <a:extLst>
              <a:ext uri="{FF2B5EF4-FFF2-40B4-BE49-F238E27FC236}">
                <a16:creationId xmlns:a16="http://schemas.microsoft.com/office/drawing/2014/main" id="{53757564-E5E6-5D32-1C88-A3A78575527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1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6882" name="Rectangle 19">
            <a:extLst>
              <a:ext uri="{FF2B5EF4-FFF2-40B4-BE49-F238E27FC236}">
                <a16:creationId xmlns:a16="http://schemas.microsoft.com/office/drawing/2014/main" id="{34475C8F-7923-2555-225E-FEC54D9E9F2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43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6883" name="Rectangle 20">
            <a:extLst>
              <a:ext uri="{FF2B5EF4-FFF2-40B4-BE49-F238E27FC236}">
                <a16:creationId xmlns:a16="http://schemas.microsoft.com/office/drawing/2014/main" id="{6A5BAC61-97BA-9D19-CE0D-6F5CF9C55D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5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6884" name="Rectangle 21">
            <a:extLst>
              <a:ext uri="{FF2B5EF4-FFF2-40B4-BE49-F238E27FC236}">
                <a16:creationId xmlns:a16="http://schemas.microsoft.com/office/drawing/2014/main" id="{6D57149C-C803-9BA7-FBA2-54DEAC865E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48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6885" name="Rectangle 22">
            <a:extLst>
              <a:ext uri="{FF2B5EF4-FFF2-40B4-BE49-F238E27FC236}">
                <a16:creationId xmlns:a16="http://schemas.microsoft.com/office/drawing/2014/main" id="{D83597D0-C2AE-3A29-34E2-066D4BD671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00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6886" name="Rectangle 23">
            <a:extLst>
              <a:ext uri="{FF2B5EF4-FFF2-40B4-BE49-F238E27FC236}">
                <a16:creationId xmlns:a16="http://schemas.microsoft.com/office/drawing/2014/main" id="{A32BEB88-32CF-D32E-10D2-796031338A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53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6887" name="Rectangle 24">
            <a:extLst>
              <a:ext uri="{FF2B5EF4-FFF2-40B4-BE49-F238E27FC236}">
                <a16:creationId xmlns:a16="http://schemas.microsoft.com/office/drawing/2014/main" id="{A4740AC7-EE8B-1A8A-5D8C-F6B4A59E55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05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6888" name="Rectangle 25">
            <a:extLst>
              <a:ext uri="{FF2B5EF4-FFF2-40B4-BE49-F238E27FC236}">
                <a16:creationId xmlns:a16="http://schemas.microsoft.com/office/drawing/2014/main" id="{01E2BA92-348F-B88C-8B30-F01698443A9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6889" name="Rectangle 26">
            <a:extLst>
              <a:ext uri="{FF2B5EF4-FFF2-40B4-BE49-F238E27FC236}">
                <a16:creationId xmlns:a16="http://schemas.microsoft.com/office/drawing/2014/main" id="{C6008839-2967-CED1-5D91-E7CD5C773B2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10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6890" name="Rectangle 27">
            <a:extLst>
              <a:ext uri="{FF2B5EF4-FFF2-40B4-BE49-F238E27FC236}">
                <a16:creationId xmlns:a16="http://schemas.microsoft.com/office/drawing/2014/main" id="{D006BD5E-1469-56F5-BE2D-4E24CCCC04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62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6891" name="Rectangle 28">
            <a:extLst>
              <a:ext uri="{FF2B5EF4-FFF2-40B4-BE49-F238E27FC236}">
                <a16:creationId xmlns:a16="http://schemas.microsoft.com/office/drawing/2014/main" id="{3682F5ED-47CE-8877-440B-3399D19A6F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15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6892" name="Rectangle 29">
            <a:extLst>
              <a:ext uri="{FF2B5EF4-FFF2-40B4-BE49-F238E27FC236}">
                <a16:creationId xmlns:a16="http://schemas.microsoft.com/office/drawing/2014/main" id="{00AF822B-5C93-245E-FDBE-78188F8990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7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6893" name="Rectangle 30">
            <a:extLst>
              <a:ext uri="{FF2B5EF4-FFF2-40B4-BE49-F238E27FC236}">
                <a16:creationId xmlns:a16="http://schemas.microsoft.com/office/drawing/2014/main" id="{14DD3A45-65F8-F9B7-0A68-C2E8B16B39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9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6894" name="Rectangle 31">
            <a:extLst>
              <a:ext uri="{FF2B5EF4-FFF2-40B4-BE49-F238E27FC236}">
                <a16:creationId xmlns:a16="http://schemas.microsoft.com/office/drawing/2014/main" id="{8798626D-C406-B8A6-8B27-BE841788DF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2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6895" name="Rectangle 32">
            <a:extLst>
              <a:ext uri="{FF2B5EF4-FFF2-40B4-BE49-F238E27FC236}">
                <a16:creationId xmlns:a16="http://schemas.microsoft.com/office/drawing/2014/main" id="{AE99EE33-60AC-0EB1-EE12-2A8D4E9680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24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6896" name="Rectangle 33">
            <a:extLst>
              <a:ext uri="{FF2B5EF4-FFF2-40B4-BE49-F238E27FC236}">
                <a16:creationId xmlns:a16="http://schemas.microsoft.com/office/drawing/2014/main" id="{1F77D7BD-54D9-5388-FBAA-489D9CA80C0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77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6897" name="Rectangle 34">
            <a:extLst>
              <a:ext uri="{FF2B5EF4-FFF2-40B4-BE49-F238E27FC236}">
                <a16:creationId xmlns:a16="http://schemas.microsoft.com/office/drawing/2014/main" id="{076BDC79-11DD-87A6-E5A0-C4E44A81AB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29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6898" name="Rectangle 35">
            <a:extLst>
              <a:ext uri="{FF2B5EF4-FFF2-40B4-BE49-F238E27FC236}">
                <a16:creationId xmlns:a16="http://schemas.microsoft.com/office/drawing/2014/main" id="{3EABA212-AF16-F599-5910-8DFB1DC7055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81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pic>
        <p:nvPicPr>
          <p:cNvPr id="36899" name="Picture 36">
            <a:extLst>
              <a:ext uri="{FF2B5EF4-FFF2-40B4-BE49-F238E27FC236}">
                <a16:creationId xmlns:a16="http://schemas.microsoft.com/office/drawing/2014/main" id="{4D1927F7-AF39-A691-F852-93D3F6DEC36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90800" y="4572000"/>
            <a:ext cx="1600200" cy="15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6900" name="Picture 37">
            <a:extLst>
              <a:ext uri="{FF2B5EF4-FFF2-40B4-BE49-F238E27FC236}">
                <a16:creationId xmlns:a16="http://schemas.microsoft.com/office/drawing/2014/main" id="{314ABBD6-F0D1-C018-BDBA-1C607ED40DC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29200" y="4572000"/>
            <a:ext cx="1524000" cy="15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996838" name="Line 38">
            <a:hlinkClick r:id="" action="ppaction://hlinkshowjump?jump=nextslide"/>
            <a:extLst>
              <a:ext uri="{FF2B5EF4-FFF2-40B4-BE49-F238E27FC236}">
                <a16:creationId xmlns:a16="http://schemas.microsoft.com/office/drawing/2014/main" id="{B4767DCE-C4BC-A5D5-D861-63618F183ACF}"/>
              </a:ext>
            </a:extLst>
          </p:cNvPr>
          <p:cNvSpPr>
            <a:spLocks noChangeShapeType="1"/>
          </p:cNvSpPr>
          <p:nvPr/>
        </p:nvSpPr>
        <p:spPr bwMode="auto">
          <a:xfrm>
            <a:off x="8153400" y="5943600"/>
            <a:ext cx="381000" cy="0"/>
          </a:xfrm>
          <a:prstGeom prst="line">
            <a:avLst/>
          </a:prstGeom>
          <a:noFill/>
          <a:ln w="139700">
            <a:solidFill>
              <a:srgbClr val="A5002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ES"/>
          </a:p>
        </p:txBody>
      </p:sp>
    </p:spTree>
  </p:cSld>
  <p:clrMapOvr>
    <a:masterClrMapping/>
  </p:clrMapOvr>
  <p:transition advClick="0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968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Left)">
                                      <p:cBhvr>
                                        <p:cTn id="7" dur="500"/>
                                        <p:tgtEl>
                                          <p:spTgt spid="19968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5218" name="Rectangle 2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5333BEA6-A3BF-4B5D-2AE9-C0A7DA1255B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1143000"/>
            <a:ext cx="8302625" cy="31242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Отидох на купона  </a:t>
            </a:r>
            <a:r>
              <a:rPr lang="es-ES" altLang="es-ES" sz="4400" dirty="0">
                <a:solidFill>
                  <a:srgbClr val="292929"/>
                </a:solidFill>
              </a:rPr>
              <a:t>…</a:t>
            </a:r>
          </a:p>
        </p:txBody>
      </p:sp>
      <p:sp>
        <p:nvSpPr>
          <p:cNvPr id="265219" name="Rectangle 3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9417AE43-C9D2-2BD6-33B0-CE0D5E1E76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533400"/>
            <a:ext cx="8302625" cy="6096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endParaRPr lang="es-ES" altLang="es-ES" sz="4800">
              <a:solidFill>
                <a:srgbClr val="CC3300"/>
              </a:solidFill>
            </a:endParaRPr>
          </a:p>
        </p:txBody>
      </p:sp>
      <p:sp>
        <p:nvSpPr>
          <p:cNvPr id="265220" name="Rectangle 4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A31BEC0C-C724-73A1-C3D2-539A67EE4E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4267200"/>
            <a:ext cx="8302625" cy="20574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ми</a:t>
            </a:r>
            <a:r>
              <a:rPr lang="es-ES" altLang="es-ES" sz="4400" dirty="0">
                <a:solidFill>
                  <a:srgbClr val="292929"/>
                </a:solidFill>
              </a:rPr>
              <a:t>  </a:t>
            </a:r>
            <a:r>
              <a:rPr lang="bg-BG" altLang="es-ES" sz="4400" dirty="0">
                <a:solidFill>
                  <a:srgbClr val="292929"/>
                </a:solidFill>
              </a:rPr>
              <a:t>на</a:t>
            </a:r>
            <a:r>
              <a:rPr lang="es-ES" altLang="es-ES" sz="4400" dirty="0">
                <a:solidFill>
                  <a:srgbClr val="292929"/>
                </a:solidFill>
              </a:rPr>
              <a:t>   </a:t>
            </a:r>
            <a:r>
              <a:rPr lang="bg-BG" altLang="es-ES" sz="4400" dirty="0">
                <a:solidFill>
                  <a:srgbClr val="292929"/>
                </a:solidFill>
              </a:rPr>
              <a:t>приятеките  купона   </a:t>
            </a:r>
            <a:r>
              <a:rPr lang="es-ES" altLang="es-ES" sz="4400" dirty="0">
                <a:solidFill>
                  <a:srgbClr val="292929"/>
                </a:solidFill>
              </a:rPr>
              <a:t>c</a:t>
            </a:r>
          </a:p>
        </p:txBody>
      </p:sp>
      <p:sp>
        <p:nvSpPr>
          <p:cNvPr id="265221" name="Rectangle 5">
            <a:hlinkClick r:id="" action="ppaction://hlinkshowjump?jump=nextslide">
              <a:snd r:embed="rId3" name="arrow.wav"/>
            </a:hlinkClick>
            <a:extLst>
              <a:ext uri="{FF2B5EF4-FFF2-40B4-BE49-F238E27FC236}">
                <a16:creationId xmlns:a16="http://schemas.microsoft.com/office/drawing/2014/main" id="{7C989B47-7898-3B59-0D65-0BFEACC473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24800" y="4953000"/>
            <a:ext cx="914400" cy="762000"/>
          </a:xfrm>
          <a:prstGeom prst="rect">
            <a:avLst/>
          </a:prstGeom>
          <a:solidFill>
            <a:schemeClr val="accent1">
              <a:alpha val="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65222" name="Rectangle 6">
            <a:extLst>
              <a:ext uri="{FF2B5EF4-FFF2-40B4-BE49-F238E27FC236}">
                <a16:creationId xmlns:a16="http://schemas.microsoft.com/office/drawing/2014/main" id="{3DF2A0F4-E72C-8E6B-0260-078082E0E4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62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65223" name="Rectangle 7">
            <a:extLst>
              <a:ext uri="{FF2B5EF4-FFF2-40B4-BE49-F238E27FC236}">
                <a16:creationId xmlns:a16="http://schemas.microsoft.com/office/drawing/2014/main" id="{69F2D92B-E2BD-9951-83F3-5DC5EB5BD48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14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65224" name="Rectangle 8">
            <a:extLst>
              <a:ext uri="{FF2B5EF4-FFF2-40B4-BE49-F238E27FC236}">
                <a16:creationId xmlns:a16="http://schemas.microsoft.com/office/drawing/2014/main" id="{203463A7-1CBF-7BA6-4276-3C040782E84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67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65225" name="Rectangle 9">
            <a:extLst>
              <a:ext uri="{FF2B5EF4-FFF2-40B4-BE49-F238E27FC236}">
                <a16:creationId xmlns:a16="http://schemas.microsoft.com/office/drawing/2014/main" id="{410E9F93-2BBC-EFC7-43C5-AEF2F95C98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9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65226" name="Rectangle 10">
            <a:extLst>
              <a:ext uri="{FF2B5EF4-FFF2-40B4-BE49-F238E27FC236}">
                <a16:creationId xmlns:a16="http://schemas.microsoft.com/office/drawing/2014/main" id="{78026BA4-35C8-F7AA-262C-C08E5DDF22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65227" name="Rectangle 11">
            <a:extLst>
              <a:ext uri="{FF2B5EF4-FFF2-40B4-BE49-F238E27FC236}">
                <a16:creationId xmlns:a16="http://schemas.microsoft.com/office/drawing/2014/main" id="{F01ED586-D708-F424-4687-F251B158A3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4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65228" name="Rectangle 12">
            <a:extLst>
              <a:ext uri="{FF2B5EF4-FFF2-40B4-BE49-F238E27FC236}">
                <a16:creationId xmlns:a16="http://schemas.microsoft.com/office/drawing/2014/main" id="{7C42AE15-172B-8017-D5AC-BA591B0A93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76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65229" name="Rectangle 13">
            <a:extLst>
              <a:ext uri="{FF2B5EF4-FFF2-40B4-BE49-F238E27FC236}">
                <a16:creationId xmlns:a16="http://schemas.microsoft.com/office/drawing/2014/main" id="{98F7143D-2232-880D-50A5-3201EC7B061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29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65230" name="Rectangle 14">
            <a:extLst>
              <a:ext uri="{FF2B5EF4-FFF2-40B4-BE49-F238E27FC236}">
                <a16:creationId xmlns:a16="http://schemas.microsoft.com/office/drawing/2014/main" id="{32C9EBBF-7D4B-EEB1-454D-0E0DB41E094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81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65231" name="Rectangle 15">
            <a:extLst>
              <a:ext uri="{FF2B5EF4-FFF2-40B4-BE49-F238E27FC236}">
                <a16:creationId xmlns:a16="http://schemas.microsoft.com/office/drawing/2014/main" id="{0B14F2F7-7258-C1CB-9BCB-8B838E4934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3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65232" name="Rectangle 16">
            <a:extLst>
              <a:ext uri="{FF2B5EF4-FFF2-40B4-BE49-F238E27FC236}">
                <a16:creationId xmlns:a16="http://schemas.microsoft.com/office/drawing/2014/main" id="{9E6221C5-5563-B061-2B7C-4F524C2EDE8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86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65233" name="Rectangle 17">
            <a:extLst>
              <a:ext uri="{FF2B5EF4-FFF2-40B4-BE49-F238E27FC236}">
                <a16:creationId xmlns:a16="http://schemas.microsoft.com/office/drawing/2014/main" id="{127DE39F-C4AC-E4ED-9FFF-59105802D7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38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65234" name="Rectangle 18">
            <a:extLst>
              <a:ext uri="{FF2B5EF4-FFF2-40B4-BE49-F238E27FC236}">
                <a16:creationId xmlns:a16="http://schemas.microsoft.com/office/drawing/2014/main" id="{DC0AFBB0-5A44-50C2-B72B-6E36228D01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1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65235" name="Rectangle 19">
            <a:extLst>
              <a:ext uri="{FF2B5EF4-FFF2-40B4-BE49-F238E27FC236}">
                <a16:creationId xmlns:a16="http://schemas.microsoft.com/office/drawing/2014/main" id="{C388F368-E0D1-1653-3C90-B4569D0953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43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65236" name="Rectangle 20">
            <a:extLst>
              <a:ext uri="{FF2B5EF4-FFF2-40B4-BE49-F238E27FC236}">
                <a16:creationId xmlns:a16="http://schemas.microsoft.com/office/drawing/2014/main" id="{613CDCDB-F1ED-22D0-FB02-D695AC82BC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5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65237" name="Rectangle 21">
            <a:extLst>
              <a:ext uri="{FF2B5EF4-FFF2-40B4-BE49-F238E27FC236}">
                <a16:creationId xmlns:a16="http://schemas.microsoft.com/office/drawing/2014/main" id="{CB43549E-95D7-69FB-C905-7D44AC3582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48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65238" name="Rectangle 22">
            <a:extLst>
              <a:ext uri="{FF2B5EF4-FFF2-40B4-BE49-F238E27FC236}">
                <a16:creationId xmlns:a16="http://schemas.microsoft.com/office/drawing/2014/main" id="{DCD92828-6850-53B9-51C6-A7F46DF24D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00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65239" name="Rectangle 23">
            <a:extLst>
              <a:ext uri="{FF2B5EF4-FFF2-40B4-BE49-F238E27FC236}">
                <a16:creationId xmlns:a16="http://schemas.microsoft.com/office/drawing/2014/main" id="{0026821C-BAE7-B2B0-7EA9-BA426DC177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53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65240" name="Rectangle 24">
            <a:extLst>
              <a:ext uri="{FF2B5EF4-FFF2-40B4-BE49-F238E27FC236}">
                <a16:creationId xmlns:a16="http://schemas.microsoft.com/office/drawing/2014/main" id="{CC040078-B026-0FA5-2F17-C19F8A2B18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05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65241" name="Rectangle 25">
            <a:extLst>
              <a:ext uri="{FF2B5EF4-FFF2-40B4-BE49-F238E27FC236}">
                <a16:creationId xmlns:a16="http://schemas.microsoft.com/office/drawing/2014/main" id="{F999F6DB-DADD-6D6A-514E-41597AE94E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65242" name="Rectangle 26">
            <a:extLst>
              <a:ext uri="{FF2B5EF4-FFF2-40B4-BE49-F238E27FC236}">
                <a16:creationId xmlns:a16="http://schemas.microsoft.com/office/drawing/2014/main" id="{CFF5C747-DCA9-5DA2-1713-5F3E558A92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10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65243" name="Rectangle 27">
            <a:extLst>
              <a:ext uri="{FF2B5EF4-FFF2-40B4-BE49-F238E27FC236}">
                <a16:creationId xmlns:a16="http://schemas.microsoft.com/office/drawing/2014/main" id="{20952099-B9D6-3106-212D-1C1DA7AD028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62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65244" name="Rectangle 28">
            <a:extLst>
              <a:ext uri="{FF2B5EF4-FFF2-40B4-BE49-F238E27FC236}">
                <a16:creationId xmlns:a16="http://schemas.microsoft.com/office/drawing/2014/main" id="{D912ED39-F8C8-F312-7D74-567FCEADB9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15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65245" name="Rectangle 29">
            <a:extLst>
              <a:ext uri="{FF2B5EF4-FFF2-40B4-BE49-F238E27FC236}">
                <a16:creationId xmlns:a16="http://schemas.microsoft.com/office/drawing/2014/main" id="{1470902A-575C-0E61-5D41-CBE1CB3C48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7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65246" name="Rectangle 30">
            <a:extLst>
              <a:ext uri="{FF2B5EF4-FFF2-40B4-BE49-F238E27FC236}">
                <a16:creationId xmlns:a16="http://schemas.microsoft.com/office/drawing/2014/main" id="{4F1A9F17-202A-58F7-2715-B9A5E689EA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9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65247" name="Rectangle 31">
            <a:extLst>
              <a:ext uri="{FF2B5EF4-FFF2-40B4-BE49-F238E27FC236}">
                <a16:creationId xmlns:a16="http://schemas.microsoft.com/office/drawing/2014/main" id="{565FD814-75B9-C374-A117-DFD2202F08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2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65248" name="Rectangle 32">
            <a:extLst>
              <a:ext uri="{FF2B5EF4-FFF2-40B4-BE49-F238E27FC236}">
                <a16:creationId xmlns:a16="http://schemas.microsoft.com/office/drawing/2014/main" id="{687B58B2-5E96-BE96-E90A-4A93E080DD2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24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65249" name="Rectangle 33">
            <a:extLst>
              <a:ext uri="{FF2B5EF4-FFF2-40B4-BE49-F238E27FC236}">
                <a16:creationId xmlns:a16="http://schemas.microsoft.com/office/drawing/2014/main" id="{5E3C9D72-7997-C736-6555-E92C4FDE26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77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65250" name="Rectangle 34">
            <a:extLst>
              <a:ext uri="{FF2B5EF4-FFF2-40B4-BE49-F238E27FC236}">
                <a16:creationId xmlns:a16="http://schemas.microsoft.com/office/drawing/2014/main" id="{469E4995-5B82-DFA2-7AE9-C99D30ACDD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29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65251" name="Rectangle 35">
            <a:extLst>
              <a:ext uri="{FF2B5EF4-FFF2-40B4-BE49-F238E27FC236}">
                <a16:creationId xmlns:a16="http://schemas.microsoft.com/office/drawing/2014/main" id="{B98AF9DB-108D-5EBA-B38C-4406C373E7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81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</p:spTree>
  </p:cSld>
  <p:clrMapOvr>
    <a:masterClrMapping/>
  </p:clrMapOvr>
  <p:transition advClick="0"/>
</p:sld>
</file>

<file path=ppt/slides/slide2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42" name="Rectangle 2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5AFC121A-2A6A-8407-3539-7E55224CAF5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1143000"/>
            <a:ext cx="8302625" cy="31242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Отидох на купона с  </a:t>
            </a:r>
            <a:r>
              <a:rPr lang="es-ES" altLang="es-ES" sz="4400" dirty="0">
                <a:solidFill>
                  <a:srgbClr val="292929"/>
                </a:solidFill>
              </a:rPr>
              <a:t>…</a:t>
            </a:r>
          </a:p>
        </p:txBody>
      </p:sp>
      <p:sp>
        <p:nvSpPr>
          <p:cNvPr id="266243" name="Rectangle 3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416AF36B-728D-C7C6-4E9A-7122CC04B30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533400"/>
            <a:ext cx="8302625" cy="6096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endParaRPr lang="es-ES" altLang="es-ES" sz="4800">
              <a:solidFill>
                <a:srgbClr val="CC3300"/>
              </a:solidFill>
            </a:endParaRPr>
          </a:p>
        </p:txBody>
      </p:sp>
      <p:sp>
        <p:nvSpPr>
          <p:cNvPr id="266244" name="Rectangle 4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E12FFD71-0926-921D-F3DD-FF95E6A233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4267200"/>
            <a:ext cx="8302625" cy="20574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ми</a:t>
            </a:r>
            <a:r>
              <a:rPr lang="es-ES" altLang="es-ES" sz="4400" dirty="0">
                <a:solidFill>
                  <a:srgbClr val="292929"/>
                </a:solidFill>
              </a:rPr>
              <a:t>  </a:t>
            </a:r>
            <a:r>
              <a:rPr lang="bg-BG" altLang="es-ES" sz="4400" dirty="0">
                <a:solidFill>
                  <a:srgbClr val="292929"/>
                </a:solidFill>
              </a:rPr>
              <a:t>на</a:t>
            </a:r>
            <a:r>
              <a:rPr lang="es-ES" altLang="es-ES" sz="4400" dirty="0">
                <a:solidFill>
                  <a:srgbClr val="292929"/>
                </a:solidFill>
              </a:rPr>
              <a:t>   </a:t>
            </a:r>
            <a:r>
              <a:rPr lang="bg-BG" altLang="es-ES" sz="4400" dirty="0">
                <a:solidFill>
                  <a:srgbClr val="292929"/>
                </a:solidFill>
              </a:rPr>
              <a:t>приятеките  купона   </a:t>
            </a:r>
            <a:r>
              <a:rPr lang="es-ES" altLang="es-ES" sz="4400" dirty="0">
                <a:solidFill>
                  <a:srgbClr val="292929"/>
                </a:solidFill>
              </a:rPr>
              <a:t>c</a:t>
            </a:r>
          </a:p>
        </p:txBody>
      </p:sp>
      <p:sp>
        <p:nvSpPr>
          <p:cNvPr id="266245" name="Rectangle 5">
            <a:hlinkClick r:id="" action="ppaction://hlinkshowjump?jump=nextslide">
              <a:snd r:embed="rId3" name="arrow.wav"/>
            </a:hlinkClick>
            <a:extLst>
              <a:ext uri="{FF2B5EF4-FFF2-40B4-BE49-F238E27FC236}">
                <a16:creationId xmlns:a16="http://schemas.microsoft.com/office/drawing/2014/main" id="{9BF0CC57-05E7-5B6D-589F-5998B6F249B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67000" y="4953000"/>
            <a:ext cx="3200400" cy="762000"/>
          </a:xfrm>
          <a:prstGeom prst="rect">
            <a:avLst/>
          </a:prstGeom>
          <a:solidFill>
            <a:schemeClr val="accent1">
              <a:alpha val="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66246" name="Rectangle 6">
            <a:extLst>
              <a:ext uri="{FF2B5EF4-FFF2-40B4-BE49-F238E27FC236}">
                <a16:creationId xmlns:a16="http://schemas.microsoft.com/office/drawing/2014/main" id="{9CEE8A0D-05E5-3046-8CB6-ECB94718271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62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66247" name="Rectangle 7">
            <a:extLst>
              <a:ext uri="{FF2B5EF4-FFF2-40B4-BE49-F238E27FC236}">
                <a16:creationId xmlns:a16="http://schemas.microsoft.com/office/drawing/2014/main" id="{339D9137-C03E-23E8-D934-BA08038A7F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14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66248" name="Rectangle 8">
            <a:extLst>
              <a:ext uri="{FF2B5EF4-FFF2-40B4-BE49-F238E27FC236}">
                <a16:creationId xmlns:a16="http://schemas.microsoft.com/office/drawing/2014/main" id="{A6FD3EF8-ECEF-B2B1-E0F2-819FFA5DED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67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66249" name="Rectangle 9">
            <a:extLst>
              <a:ext uri="{FF2B5EF4-FFF2-40B4-BE49-F238E27FC236}">
                <a16:creationId xmlns:a16="http://schemas.microsoft.com/office/drawing/2014/main" id="{CE1EDA03-5F49-D046-7D0B-21C26F26DF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9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66250" name="Rectangle 10">
            <a:extLst>
              <a:ext uri="{FF2B5EF4-FFF2-40B4-BE49-F238E27FC236}">
                <a16:creationId xmlns:a16="http://schemas.microsoft.com/office/drawing/2014/main" id="{3DA8D238-7DDB-62A3-88D0-1FBF88AABEA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66251" name="Rectangle 11">
            <a:extLst>
              <a:ext uri="{FF2B5EF4-FFF2-40B4-BE49-F238E27FC236}">
                <a16:creationId xmlns:a16="http://schemas.microsoft.com/office/drawing/2014/main" id="{848B043B-47EB-83CF-55B6-FE94C7CF9EE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4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66252" name="Rectangle 12">
            <a:extLst>
              <a:ext uri="{FF2B5EF4-FFF2-40B4-BE49-F238E27FC236}">
                <a16:creationId xmlns:a16="http://schemas.microsoft.com/office/drawing/2014/main" id="{2150A115-71E3-092D-1E77-A9FDCBB606B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76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66253" name="Rectangle 13">
            <a:extLst>
              <a:ext uri="{FF2B5EF4-FFF2-40B4-BE49-F238E27FC236}">
                <a16:creationId xmlns:a16="http://schemas.microsoft.com/office/drawing/2014/main" id="{D20D1444-A82E-D74B-90C3-8A6BA568CE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29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66254" name="Rectangle 14">
            <a:extLst>
              <a:ext uri="{FF2B5EF4-FFF2-40B4-BE49-F238E27FC236}">
                <a16:creationId xmlns:a16="http://schemas.microsoft.com/office/drawing/2014/main" id="{61BD7F2D-508B-864B-AC5F-41E8997595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81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66255" name="Rectangle 15">
            <a:extLst>
              <a:ext uri="{FF2B5EF4-FFF2-40B4-BE49-F238E27FC236}">
                <a16:creationId xmlns:a16="http://schemas.microsoft.com/office/drawing/2014/main" id="{ACFC8666-9B59-3B16-B914-E488E4E33F6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3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66256" name="Rectangle 16">
            <a:extLst>
              <a:ext uri="{FF2B5EF4-FFF2-40B4-BE49-F238E27FC236}">
                <a16:creationId xmlns:a16="http://schemas.microsoft.com/office/drawing/2014/main" id="{6D296745-2508-A798-887D-153E8D15915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86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66257" name="Rectangle 17">
            <a:extLst>
              <a:ext uri="{FF2B5EF4-FFF2-40B4-BE49-F238E27FC236}">
                <a16:creationId xmlns:a16="http://schemas.microsoft.com/office/drawing/2014/main" id="{580846BA-8B17-7DC5-0D05-B781F43E20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38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66258" name="Rectangle 18">
            <a:extLst>
              <a:ext uri="{FF2B5EF4-FFF2-40B4-BE49-F238E27FC236}">
                <a16:creationId xmlns:a16="http://schemas.microsoft.com/office/drawing/2014/main" id="{19FBC9CB-9154-5060-0528-8969D4CE30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1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66259" name="Rectangle 19">
            <a:extLst>
              <a:ext uri="{FF2B5EF4-FFF2-40B4-BE49-F238E27FC236}">
                <a16:creationId xmlns:a16="http://schemas.microsoft.com/office/drawing/2014/main" id="{15B5B28B-7FA3-FD06-FE2A-F67310FA0B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43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66260" name="Rectangle 20">
            <a:extLst>
              <a:ext uri="{FF2B5EF4-FFF2-40B4-BE49-F238E27FC236}">
                <a16:creationId xmlns:a16="http://schemas.microsoft.com/office/drawing/2014/main" id="{0F1FF0F7-AA56-538B-C570-AAAD8987A0F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5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66261" name="Rectangle 21">
            <a:extLst>
              <a:ext uri="{FF2B5EF4-FFF2-40B4-BE49-F238E27FC236}">
                <a16:creationId xmlns:a16="http://schemas.microsoft.com/office/drawing/2014/main" id="{D7127BB7-5ED3-FDCB-B68A-768AF48EE14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48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66262" name="Rectangle 22">
            <a:extLst>
              <a:ext uri="{FF2B5EF4-FFF2-40B4-BE49-F238E27FC236}">
                <a16:creationId xmlns:a16="http://schemas.microsoft.com/office/drawing/2014/main" id="{102ADB0C-EDC7-F502-2CDA-10276981ED9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00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66263" name="Rectangle 23">
            <a:extLst>
              <a:ext uri="{FF2B5EF4-FFF2-40B4-BE49-F238E27FC236}">
                <a16:creationId xmlns:a16="http://schemas.microsoft.com/office/drawing/2014/main" id="{D9DBE81F-7446-2F18-1392-89A626027B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53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66264" name="Rectangle 24">
            <a:extLst>
              <a:ext uri="{FF2B5EF4-FFF2-40B4-BE49-F238E27FC236}">
                <a16:creationId xmlns:a16="http://schemas.microsoft.com/office/drawing/2014/main" id="{BCCEFA4E-CF49-E893-DFDC-D50FAD4CDB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05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66265" name="Rectangle 25">
            <a:extLst>
              <a:ext uri="{FF2B5EF4-FFF2-40B4-BE49-F238E27FC236}">
                <a16:creationId xmlns:a16="http://schemas.microsoft.com/office/drawing/2014/main" id="{05425B6B-A6DB-0D51-6BAA-B73681541D7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66266" name="Rectangle 26">
            <a:extLst>
              <a:ext uri="{FF2B5EF4-FFF2-40B4-BE49-F238E27FC236}">
                <a16:creationId xmlns:a16="http://schemas.microsoft.com/office/drawing/2014/main" id="{B6648119-E96F-E39C-DBB9-4B14541DF2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10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66267" name="Rectangle 27">
            <a:extLst>
              <a:ext uri="{FF2B5EF4-FFF2-40B4-BE49-F238E27FC236}">
                <a16:creationId xmlns:a16="http://schemas.microsoft.com/office/drawing/2014/main" id="{E27F5ADC-7452-B999-B3AC-94AEDD87433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62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66268" name="Rectangle 28">
            <a:extLst>
              <a:ext uri="{FF2B5EF4-FFF2-40B4-BE49-F238E27FC236}">
                <a16:creationId xmlns:a16="http://schemas.microsoft.com/office/drawing/2014/main" id="{DDA1C5A0-949F-FF42-6BC0-FC3CFEEB0F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15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66269" name="Rectangle 29">
            <a:extLst>
              <a:ext uri="{FF2B5EF4-FFF2-40B4-BE49-F238E27FC236}">
                <a16:creationId xmlns:a16="http://schemas.microsoft.com/office/drawing/2014/main" id="{7D792A1E-1E9F-D3F9-E5DE-FB6BB74AC1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7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66270" name="Rectangle 30">
            <a:extLst>
              <a:ext uri="{FF2B5EF4-FFF2-40B4-BE49-F238E27FC236}">
                <a16:creationId xmlns:a16="http://schemas.microsoft.com/office/drawing/2014/main" id="{CD0318F7-1E8D-A40D-442A-235B5B1EC6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9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66271" name="Rectangle 31">
            <a:extLst>
              <a:ext uri="{FF2B5EF4-FFF2-40B4-BE49-F238E27FC236}">
                <a16:creationId xmlns:a16="http://schemas.microsoft.com/office/drawing/2014/main" id="{77A3333C-8B2B-48E0-2C6C-BC64849414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2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66272" name="Rectangle 32">
            <a:extLst>
              <a:ext uri="{FF2B5EF4-FFF2-40B4-BE49-F238E27FC236}">
                <a16:creationId xmlns:a16="http://schemas.microsoft.com/office/drawing/2014/main" id="{E4DF02D7-E6AE-ED6E-5120-4C820FECF1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24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66273" name="Rectangle 33">
            <a:extLst>
              <a:ext uri="{FF2B5EF4-FFF2-40B4-BE49-F238E27FC236}">
                <a16:creationId xmlns:a16="http://schemas.microsoft.com/office/drawing/2014/main" id="{1D090054-0D98-39FD-218D-45FAD9EA139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77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66274" name="Rectangle 34">
            <a:extLst>
              <a:ext uri="{FF2B5EF4-FFF2-40B4-BE49-F238E27FC236}">
                <a16:creationId xmlns:a16="http://schemas.microsoft.com/office/drawing/2014/main" id="{4B38E600-D165-42E2-89CF-469FE377311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29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66275" name="Rectangle 35">
            <a:extLst>
              <a:ext uri="{FF2B5EF4-FFF2-40B4-BE49-F238E27FC236}">
                <a16:creationId xmlns:a16="http://schemas.microsoft.com/office/drawing/2014/main" id="{876E6301-260B-1C4B-1423-61B9BA83EF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81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</p:spTree>
  </p:cSld>
  <p:clrMapOvr>
    <a:masterClrMapping/>
  </p:clrMapOvr>
  <p:transition advClick="0"/>
</p:sld>
</file>

<file path=ppt/slides/slide2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7266" name="Rectangle 2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2595EF80-348F-B535-C000-6551DADADCD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1143000"/>
            <a:ext cx="8302625" cy="31242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Отидох на купона с </a:t>
            </a:r>
          </a:p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приятелките </a:t>
            </a:r>
            <a:r>
              <a:rPr lang="es-ES" altLang="es-ES" sz="4400" dirty="0">
                <a:solidFill>
                  <a:srgbClr val="292929"/>
                </a:solidFill>
              </a:rPr>
              <a:t>…</a:t>
            </a:r>
          </a:p>
        </p:txBody>
      </p:sp>
      <p:sp>
        <p:nvSpPr>
          <p:cNvPr id="267267" name="Rectangle 3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A4DA6477-1292-6E40-DFFA-01513005421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533400"/>
            <a:ext cx="8302625" cy="6096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endParaRPr lang="es-ES" altLang="es-ES" sz="4800">
              <a:solidFill>
                <a:srgbClr val="CC3300"/>
              </a:solidFill>
            </a:endParaRPr>
          </a:p>
        </p:txBody>
      </p:sp>
      <p:sp>
        <p:nvSpPr>
          <p:cNvPr id="267268" name="Rectangle 4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29569B58-C5C2-C070-404A-ABAB102E50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4267200"/>
            <a:ext cx="8302625" cy="20574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endParaRPr lang="bg-BG" altLang="es-ES" sz="4400" dirty="0">
              <a:solidFill>
                <a:srgbClr val="292929"/>
              </a:solidFill>
            </a:endParaRPr>
          </a:p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ми</a:t>
            </a:r>
            <a:r>
              <a:rPr lang="es-ES" altLang="es-ES" sz="4400" dirty="0">
                <a:solidFill>
                  <a:srgbClr val="292929"/>
                </a:solidFill>
              </a:rPr>
              <a:t>  </a:t>
            </a:r>
            <a:r>
              <a:rPr lang="bg-BG" altLang="es-ES" sz="4400" dirty="0">
                <a:solidFill>
                  <a:srgbClr val="292929"/>
                </a:solidFill>
              </a:rPr>
              <a:t>на</a:t>
            </a:r>
            <a:r>
              <a:rPr lang="es-ES" altLang="es-ES" sz="4400" dirty="0">
                <a:solidFill>
                  <a:srgbClr val="292929"/>
                </a:solidFill>
              </a:rPr>
              <a:t>   </a:t>
            </a:r>
            <a:r>
              <a:rPr lang="bg-BG" altLang="es-ES" sz="4400" dirty="0">
                <a:solidFill>
                  <a:srgbClr val="292929"/>
                </a:solidFill>
              </a:rPr>
              <a:t>приятеките  купона   </a:t>
            </a:r>
            <a:r>
              <a:rPr lang="es-ES" altLang="es-ES" sz="4400" dirty="0">
                <a:solidFill>
                  <a:srgbClr val="292929"/>
                </a:solidFill>
              </a:rPr>
              <a:t>c</a:t>
            </a:r>
          </a:p>
          <a:p>
            <a:pPr algn="ctr" eaLnBrk="1" hangingPunct="1">
              <a:lnSpc>
                <a:spcPct val="115000"/>
              </a:lnSpc>
            </a:pPr>
            <a:endParaRPr lang="es-ES" altLang="es-ES" sz="4400" dirty="0">
              <a:solidFill>
                <a:srgbClr val="292929"/>
              </a:solidFill>
            </a:endParaRPr>
          </a:p>
        </p:txBody>
      </p:sp>
      <p:sp>
        <p:nvSpPr>
          <p:cNvPr id="267269" name="Rectangle 5">
            <a:hlinkClick r:id="" action="ppaction://hlinkshowjump?jump=nextslide">
              <a:snd r:embed="rId3" name="arrow.wav"/>
            </a:hlinkClick>
            <a:extLst>
              <a:ext uri="{FF2B5EF4-FFF2-40B4-BE49-F238E27FC236}">
                <a16:creationId xmlns:a16="http://schemas.microsoft.com/office/drawing/2014/main" id="{FBDECE02-42EC-B6D0-8BBB-46EF9529525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3400" y="5029200"/>
            <a:ext cx="990600" cy="762000"/>
          </a:xfrm>
          <a:prstGeom prst="rect">
            <a:avLst/>
          </a:prstGeom>
          <a:solidFill>
            <a:schemeClr val="accent1">
              <a:alpha val="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67270" name="Rectangle 6">
            <a:extLst>
              <a:ext uri="{FF2B5EF4-FFF2-40B4-BE49-F238E27FC236}">
                <a16:creationId xmlns:a16="http://schemas.microsoft.com/office/drawing/2014/main" id="{A484A8FF-A8D5-324B-E137-03E74E249D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62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67271" name="Rectangle 7">
            <a:extLst>
              <a:ext uri="{FF2B5EF4-FFF2-40B4-BE49-F238E27FC236}">
                <a16:creationId xmlns:a16="http://schemas.microsoft.com/office/drawing/2014/main" id="{6A8E993A-E2A9-FE6D-E17A-A22D44EEAC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14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67272" name="Rectangle 8">
            <a:extLst>
              <a:ext uri="{FF2B5EF4-FFF2-40B4-BE49-F238E27FC236}">
                <a16:creationId xmlns:a16="http://schemas.microsoft.com/office/drawing/2014/main" id="{641FA57F-465C-4C08-77F7-223473D0821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67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67273" name="Rectangle 9">
            <a:extLst>
              <a:ext uri="{FF2B5EF4-FFF2-40B4-BE49-F238E27FC236}">
                <a16:creationId xmlns:a16="http://schemas.microsoft.com/office/drawing/2014/main" id="{6B6FC2D7-1799-EC6C-47ED-2E9AEBA66D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9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67274" name="Rectangle 10">
            <a:extLst>
              <a:ext uri="{FF2B5EF4-FFF2-40B4-BE49-F238E27FC236}">
                <a16:creationId xmlns:a16="http://schemas.microsoft.com/office/drawing/2014/main" id="{75F218A3-1DE6-09BA-E1B3-ACEA9A862C3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67275" name="Rectangle 11">
            <a:extLst>
              <a:ext uri="{FF2B5EF4-FFF2-40B4-BE49-F238E27FC236}">
                <a16:creationId xmlns:a16="http://schemas.microsoft.com/office/drawing/2014/main" id="{252DFE96-A42D-044A-D50C-ABA8C4C2BF1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4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67276" name="Rectangle 12">
            <a:extLst>
              <a:ext uri="{FF2B5EF4-FFF2-40B4-BE49-F238E27FC236}">
                <a16:creationId xmlns:a16="http://schemas.microsoft.com/office/drawing/2014/main" id="{0AADBD6F-F354-A07E-29C9-C6AD26F177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76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67277" name="Rectangle 13">
            <a:extLst>
              <a:ext uri="{FF2B5EF4-FFF2-40B4-BE49-F238E27FC236}">
                <a16:creationId xmlns:a16="http://schemas.microsoft.com/office/drawing/2014/main" id="{5617D6E1-F453-23F1-1FB7-DACC521466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29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67278" name="Rectangle 14">
            <a:extLst>
              <a:ext uri="{FF2B5EF4-FFF2-40B4-BE49-F238E27FC236}">
                <a16:creationId xmlns:a16="http://schemas.microsoft.com/office/drawing/2014/main" id="{057CB5FE-F9C9-8A15-60F8-98CA20F038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81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67279" name="Rectangle 15">
            <a:extLst>
              <a:ext uri="{FF2B5EF4-FFF2-40B4-BE49-F238E27FC236}">
                <a16:creationId xmlns:a16="http://schemas.microsoft.com/office/drawing/2014/main" id="{AD99DF13-BB7A-25D4-B18D-6A37390AF5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3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67280" name="Rectangle 16">
            <a:extLst>
              <a:ext uri="{FF2B5EF4-FFF2-40B4-BE49-F238E27FC236}">
                <a16:creationId xmlns:a16="http://schemas.microsoft.com/office/drawing/2014/main" id="{27C919CE-D880-4C5A-50E1-FDBFB756ED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86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67281" name="Rectangle 17">
            <a:extLst>
              <a:ext uri="{FF2B5EF4-FFF2-40B4-BE49-F238E27FC236}">
                <a16:creationId xmlns:a16="http://schemas.microsoft.com/office/drawing/2014/main" id="{573178F0-513C-B300-E80B-79E28F622C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38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67282" name="Rectangle 18">
            <a:extLst>
              <a:ext uri="{FF2B5EF4-FFF2-40B4-BE49-F238E27FC236}">
                <a16:creationId xmlns:a16="http://schemas.microsoft.com/office/drawing/2014/main" id="{41720AF5-A3C3-41B2-4651-0042DAAFA3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1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67283" name="Rectangle 19">
            <a:extLst>
              <a:ext uri="{FF2B5EF4-FFF2-40B4-BE49-F238E27FC236}">
                <a16:creationId xmlns:a16="http://schemas.microsoft.com/office/drawing/2014/main" id="{2523D524-E9AC-6FA3-8030-4456E294684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43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67284" name="Rectangle 20">
            <a:extLst>
              <a:ext uri="{FF2B5EF4-FFF2-40B4-BE49-F238E27FC236}">
                <a16:creationId xmlns:a16="http://schemas.microsoft.com/office/drawing/2014/main" id="{8F18A5E4-1E6C-7BDB-7ABB-EDF5C665320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5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67285" name="Rectangle 21">
            <a:extLst>
              <a:ext uri="{FF2B5EF4-FFF2-40B4-BE49-F238E27FC236}">
                <a16:creationId xmlns:a16="http://schemas.microsoft.com/office/drawing/2014/main" id="{E8DEE69D-430D-A8E9-67DC-5A6266C59F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48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67286" name="Rectangle 22">
            <a:extLst>
              <a:ext uri="{FF2B5EF4-FFF2-40B4-BE49-F238E27FC236}">
                <a16:creationId xmlns:a16="http://schemas.microsoft.com/office/drawing/2014/main" id="{D8BB0CF6-5F09-35FB-24EA-B06BADEFA14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00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67287" name="Rectangle 23">
            <a:extLst>
              <a:ext uri="{FF2B5EF4-FFF2-40B4-BE49-F238E27FC236}">
                <a16:creationId xmlns:a16="http://schemas.microsoft.com/office/drawing/2014/main" id="{3E0BF16D-974D-D047-1B9C-3C5490C42F4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53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67288" name="Rectangle 24">
            <a:extLst>
              <a:ext uri="{FF2B5EF4-FFF2-40B4-BE49-F238E27FC236}">
                <a16:creationId xmlns:a16="http://schemas.microsoft.com/office/drawing/2014/main" id="{EB71AAC6-708A-8407-E62C-353F1A109E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05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67289" name="Rectangle 25">
            <a:extLst>
              <a:ext uri="{FF2B5EF4-FFF2-40B4-BE49-F238E27FC236}">
                <a16:creationId xmlns:a16="http://schemas.microsoft.com/office/drawing/2014/main" id="{9E9C0831-632F-5C0D-C5B8-E6D391E78E1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67290" name="Rectangle 26">
            <a:extLst>
              <a:ext uri="{FF2B5EF4-FFF2-40B4-BE49-F238E27FC236}">
                <a16:creationId xmlns:a16="http://schemas.microsoft.com/office/drawing/2014/main" id="{6A18DD17-642A-1A6D-A7BF-9B3028F6375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10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67291" name="Rectangle 27">
            <a:extLst>
              <a:ext uri="{FF2B5EF4-FFF2-40B4-BE49-F238E27FC236}">
                <a16:creationId xmlns:a16="http://schemas.microsoft.com/office/drawing/2014/main" id="{1B1131CD-86F0-253B-B849-368EA054CB2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62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67292" name="Rectangle 28">
            <a:extLst>
              <a:ext uri="{FF2B5EF4-FFF2-40B4-BE49-F238E27FC236}">
                <a16:creationId xmlns:a16="http://schemas.microsoft.com/office/drawing/2014/main" id="{CCD955E0-9C49-D404-3026-5F90E48F15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15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67293" name="Rectangle 29">
            <a:extLst>
              <a:ext uri="{FF2B5EF4-FFF2-40B4-BE49-F238E27FC236}">
                <a16:creationId xmlns:a16="http://schemas.microsoft.com/office/drawing/2014/main" id="{B787CBB5-F67B-3BFD-374A-61B4484334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7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67294" name="Rectangle 30">
            <a:extLst>
              <a:ext uri="{FF2B5EF4-FFF2-40B4-BE49-F238E27FC236}">
                <a16:creationId xmlns:a16="http://schemas.microsoft.com/office/drawing/2014/main" id="{F5E1C179-3846-E043-E0D7-F09CFB7AA3E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9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67295" name="Rectangle 31">
            <a:extLst>
              <a:ext uri="{FF2B5EF4-FFF2-40B4-BE49-F238E27FC236}">
                <a16:creationId xmlns:a16="http://schemas.microsoft.com/office/drawing/2014/main" id="{D49C6A9E-6C93-E6FC-C552-1FC152E62E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2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67296" name="Rectangle 32">
            <a:extLst>
              <a:ext uri="{FF2B5EF4-FFF2-40B4-BE49-F238E27FC236}">
                <a16:creationId xmlns:a16="http://schemas.microsoft.com/office/drawing/2014/main" id="{4E4AB7C9-E418-2A31-3FD5-A093897639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24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67297" name="Rectangle 33">
            <a:extLst>
              <a:ext uri="{FF2B5EF4-FFF2-40B4-BE49-F238E27FC236}">
                <a16:creationId xmlns:a16="http://schemas.microsoft.com/office/drawing/2014/main" id="{4906E94E-C297-ECA2-6C77-64B4291A8C9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77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67298" name="Rectangle 34">
            <a:extLst>
              <a:ext uri="{FF2B5EF4-FFF2-40B4-BE49-F238E27FC236}">
                <a16:creationId xmlns:a16="http://schemas.microsoft.com/office/drawing/2014/main" id="{B8C91DB8-89A7-3883-AA39-A22FA1F88C9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29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67299" name="Rectangle 35">
            <a:extLst>
              <a:ext uri="{FF2B5EF4-FFF2-40B4-BE49-F238E27FC236}">
                <a16:creationId xmlns:a16="http://schemas.microsoft.com/office/drawing/2014/main" id="{91C98C9C-033E-7B27-44B3-3A301571C3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81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</p:spTree>
  </p:cSld>
  <p:clrMapOvr>
    <a:masterClrMapping/>
  </p:clrMapOvr>
  <p:transition advClick="0"/>
</p:sld>
</file>

<file path=ppt/slides/slide2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9314" name="Rectangle 2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FA51E1D1-6BF8-55F5-A129-D37409E254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1143000"/>
            <a:ext cx="8302625" cy="31242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Отидох на купона с </a:t>
            </a:r>
          </a:p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приятелките ми</a:t>
            </a:r>
            <a:r>
              <a:rPr lang="es-ES" altLang="es-ES" sz="4400" dirty="0">
                <a:solidFill>
                  <a:srgbClr val="292929"/>
                </a:solidFill>
              </a:rPr>
              <a:t>.</a:t>
            </a:r>
          </a:p>
        </p:txBody>
      </p:sp>
      <p:sp>
        <p:nvSpPr>
          <p:cNvPr id="269315" name="Rectangle 3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2A71DBAB-A1A1-7E3D-7B94-C953370DA03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533400"/>
            <a:ext cx="8302625" cy="6096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endParaRPr lang="es-ES" altLang="es-ES" sz="4800">
              <a:solidFill>
                <a:srgbClr val="CC3300"/>
              </a:solidFill>
            </a:endParaRPr>
          </a:p>
        </p:txBody>
      </p:sp>
      <p:sp>
        <p:nvSpPr>
          <p:cNvPr id="269316" name="Rectangle 4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6B1B2F7A-5B57-F5AF-F34E-5E055DD35FF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4267200"/>
            <a:ext cx="8302625" cy="20574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endParaRPr lang="es-ES" altLang="es-ES" sz="4400">
              <a:solidFill>
                <a:srgbClr val="292929"/>
              </a:solidFill>
            </a:endParaRPr>
          </a:p>
        </p:txBody>
      </p:sp>
      <p:sp>
        <p:nvSpPr>
          <p:cNvPr id="269317" name="Rectangle 6">
            <a:extLst>
              <a:ext uri="{FF2B5EF4-FFF2-40B4-BE49-F238E27FC236}">
                <a16:creationId xmlns:a16="http://schemas.microsoft.com/office/drawing/2014/main" id="{12DE0CD1-F406-A4B7-1BA0-2896425360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62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69318" name="Rectangle 7">
            <a:extLst>
              <a:ext uri="{FF2B5EF4-FFF2-40B4-BE49-F238E27FC236}">
                <a16:creationId xmlns:a16="http://schemas.microsoft.com/office/drawing/2014/main" id="{907FA81E-80DA-6AD4-30F7-035029E61F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14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69319" name="Rectangle 8">
            <a:extLst>
              <a:ext uri="{FF2B5EF4-FFF2-40B4-BE49-F238E27FC236}">
                <a16:creationId xmlns:a16="http://schemas.microsoft.com/office/drawing/2014/main" id="{A2824E29-595A-97B8-5F29-90B769FFEA1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67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69320" name="Rectangle 9">
            <a:extLst>
              <a:ext uri="{FF2B5EF4-FFF2-40B4-BE49-F238E27FC236}">
                <a16:creationId xmlns:a16="http://schemas.microsoft.com/office/drawing/2014/main" id="{C9B82CB9-9E5C-3AC7-95B8-9BC3CE59EE2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9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69321" name="Rectangle 10">
            <a:extLst>
              <a:ext uri="{FF2B5EF4-FFF2-40B4-BE49-F238E27FC236}">
                <a16:creationId xmlns:a16="http://schemas.microsoft.com/office/drawing/2014/main" id="{AA1D95E3-6D17-8CC3-FD7F-59C9F33878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69322" name="Rectangle 11">
            <a:extLst>
              <a:ext uri="{FF2B5EF4-FFF2-40B4-BE49-F238E27FC236}">
                <a16:creationId xmlns:a16="http://schemas.microsoft.com/office/drawing/2014/main" id="{3B8C05FD-58DF-8396-1EF6-7AD14F50596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4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69323" name="Rectangle 12">
            <a:extLst>
              <a:ext uri="{FF2B5EF4-FFF2-40B4-BE49-F238E27FC236}">
                <a16:creationId xmlns:a16="http://schemas.microsoft.com/office/drawing/2014/main" id="{DEEDE50B-1BA8-ED26-AE98-E70BE76E57A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76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69324" name="Rectangle 13">
            <a:extLst>
              <a:ext uri="{FF2B5EF4-FFF2-40B4-BE49-F238E27FC236}">
                <a16:creationId xmlns:a16="http://schemas.microsoft.com/office/drawing/2014/main" id="{AD6BE630-4FF3-DF15-FE03-FAAE5814FE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29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69325" name="Rectangle 14">
            <a:extLst>
              <a:ext uri="{FF2B5EF4-FFF2-40B4-BE49-F238E27FC236}">
                <a16:creationId xmlns:a16="http://schemas.microsoft.com/office/drawing/2014/main" id="{2596B856-2415-2694-41B7-6B31165AD08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81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69326" name="Rectangle 15">
            <a:extLst>
              <a:ext uri="{FF2B5EF4-FFF2-40B4-BE49-F238E27FC236}">
                <a16:creationId xmlns:a16="http://schemas.microsoft.com/office/drawing/2014/main" id="{F906322C-6A9F-22F7-0FB1-F08E1D0521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3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69327" name="Rectangle 16">
            <a:extLst>
              <a:ext uri="{FF2B5EF4-FFF2-40B4-BE49-F238E27FC236}">
                <a16:creationId xmlns:a16="http://schemas.microsoft.com/office/drawing/2014/main" id="{2E2DE6B6-A59C-0306-6739-01984C5176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86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69328" name="Rectangle 17">
            <a:extLst>
              <a:ext uri="{FF2B5EF4-FFF2-40B4-BE49-F238E27FC236}">
                <a16:creationId xmlns:a16="http://schemas.microsoft.com/office/drawing/2014/main" id="{FEF42437-1C16-40EC-765C-658527DA001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38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69329" name="Rectangle 18">
            <a:extLst>
              <a:ext uri="{FF2B5EF4-FFF2-40B4-BE49-F238E27FC236}">
                <a16:creationId xmlns:a16="http://schemas.microsoft.com/office/drawing/2014/main" id="{4CF3B9E3-B590-F884-0A5B-A9D0B73C31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1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69330" name="Rectangle 19">
            <a:extLst>
              <a:ext uri="{FF2B5EF4-FFF2-40B4-BE49-F238E27FC236}">
                <a16:creationId xmlns:a16="http://schemas.microsoft.com/office/drawing/2014/main" id="{3F290EE0-6232-1CF5-0062-827984886B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43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69331" name="Rectangle 20">
            <a:extLst>
              <a:ext uri="{FF2B5EF4-FFF2-40B4-BE49-F238E27FC236}">
                <a16:creationId xmlns:a16="http://schemas.microsoft.com/office/drawing/2014/main" id="{273C319B-0A04-D9F2-E352-A8CCF37642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5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69332" name="Rectangle 21">
            <a:extLst>
              <a:ext uri="{FF2B5EF4-FFF2-40B4-BE49-F238E27FC236}">
                <a16:creationId xmlns:a16="http://schemas.microsoft.com/office/drawing/2014/main" id="{3AC3C34F-D373-C97E-06E4-E992CB25E4E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48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69333" name="Rectangle 22">
            <a:extLst>
              <a:ext uri="{FF2B5EF4-FFF2-40B4-BE49-F238E27FC236}">
                <a16:creationId xmlns:a16="http://schemas.microsoft.com/office/drawing/2014/main" id="{6389F399-E078-8EFE-7E61-2F67045DE1B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00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69334" name="Rectangle 23">
            <a:extLst>
              <a:ext uri="{FF2B5EF4-FFF2-40B4-BE49-F238E27FC236}">
                <a16:creationId xmlns:a16="http://schemas.microsoft.com/office/drawing/2014/main" id="{35149CCE-945F-8D95-BBA6-DA3AFC2287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53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69335" name="Rectangle 24">
            <a:extLst>
              <a:ext uri="{FF2B5EF4-FFF2-40B4-BE49-F238E27FC236}">
                <a16:creationId xmlns:a16="http://schemas.microsoft.com/office/drawing/2014/main" id="{1391E02E-5806-9670-2BBB-87FFD92566F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05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69336" name="Rectangle 25">
            <a:extLst>
              <a:ext uri="{FF2B5EF4-FFF2-40B4-BE49-F238E27FC236}">
                <a16:creationId xmlns:a16="http://schemas.microsoft.com/office/drawing/2014/main" id="{EC4E4C26-92A2-5C2E-4699-2C13823B7D5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69337" name="Rectangle 26">
            <a:extLst>
              <a:ext uri="{FF2B5EF4-FFF2-40B4-BE49-F238E27FC236}">
                <a16:creationId xmlns:a16="http://schemas.microsoft.com/office/drawing/2014/main" id="{E39C4C16-ADAE-DFF8-5331-2B1043B497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10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69338" name="Rectangle 27">
            <a:extLst>
              <a:ext uri="{FF2B5EF4-FFF2-40B4-BE49-F238E27FC236}">
                <a16:creationId xmlns:a16="http://schemas.microsoft.com/office/drawing/2014/main" id="{A37488FE-31A5-F511-B46E-24B412A217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62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69339" name="Rectangle 28">
            <a:extLst>
              <a:ext uri="{FF2B5EF4-FFF2-40B4-BE49-F238E27FC236}">
                <a16:creationId xmlns:a16="http://schemas.microsoft.com/office/drawing/2014/main" id="{C0B92368-ADE5-9A81-0977-73B557F728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15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69340" name="Rectangle 29">
            <a:extLst>
              <a:ext uri="{FF2B5EF4-FFF2-40B4-BE49-F238E27FC236}">
                <a16:creationId xmlns:a16="http://schemas.microsoft.com/office/drawing/2014/main" id="{F3793FE0-05E9-D60F-BC53-4A54FC73315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7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69341" name="Rectangle 30">
            <a:extLst>
              <a:ext uri="{FF2B5EF4-FFF2-40B4-BE49-F238E27FC236}">
                <a16:creationId xmlns:a16="http://schemas.microsoft.com/office/drawing/2014/main" id="{4EC1FF14-3EDC-E973-CD16-A3FF130B89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9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69342" name="Rectangle 31">
            <a:extLst>
              <a:ext uri="{FF2B5EF4-FFF2-40B4-BE49-F238E27FC236}">
                <a16:creationId xmlns:a16="http://schemas.microsoft.com/office/drawing/2014/main" id="{E2998FD4-77AD-A18A-A9DC-DB093DA9101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2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69343" name="Rectangle 32">
            <a:extLst>
              <a:ext uri="{FF2B5EF4-FFF2-40B4-BE49-F238E27FC236}">
                <a16:creationId xmlns:a16="http://schemas.microsoft.com/office/drawing/2014/main" id="{D0BF10A4-E824-AFEC-ABB6-1CF7C40FE5A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24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69344" name="Rectangle 33">
            <a:extLst>
              <a:ext uri="{FF2B5EF4-FFF2-40B4-BE49-F238E27FC236}">
                <a16:creationId xmlns:a16="http://schemas.microsoft.com/office/drawing/2014/main" id="{0C2E5077-57C4-1B9A-DDF7-2520991604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77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69345" name="Rectangle 34">
            <a:extLst>
              <a:ext uri="{FF2B5EF4-FFF2-40B4-BE49-F238E27FC236}">
                <a16:creationId xmlns:a16="http://schemas.microsoft.com/office/drawing/2014/main" id="{C2339F63-7B16-3534-0C62-087A9DC5A3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29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69346" name="Rectangle 35">
            <a:extLst>
              <a:ext uri="{FF2B5EF4-FFF2-40B4-BE49-F238E27FC236}">
                <a16:creationId xmlns:a16="http://schemas.microsoft.com/office/drawing/2014/main" id="{41BC1484-313E-FDBC-A6D1-85B6A08F90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81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pic>
        <p:nvPicPr>
          <p:cNvPr id="269347" name="Picture 36">
            <a:extLst>
              <a:ext uri="{FF2B5EF4-FFF2-40B4-BE49-F238E27FC236}">
                <a16:creationId xmlns:a16="http://schemas.microsoft.com/office/drawing/2014/main" id="{C4E4F801-BE3E-5585-6C49-C94AA4571BD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10000" y="4572000"/>
            <a:ext cx="1524000" cy="15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664037" name="Line 37">
            <a:hlinkClick r:id="" action="ppaction://hlinkshowjump?jump=nextslide"/>
            <a:extLst>
              <a:ext uri="{FF2B5EF4-FFF2-40B4-BE49-F238E27FC236}">
                <a16:creationId xmlns:a16="http://schemas.microsoft.com/office/drawing/2014/main" id="{701BB674-9FF3-B4D4-36DE-C021054BB6F8}"/>
              </a:ext>
            </a:extLst>
          </p:cNvPr>
          <p:cNvSpPr>
            <a:spLocks noChangeShapeType="1"/>
          </p:cNvSpPr>
          <p:nvPr/>
        </p:nvSpPr>
        <p:spPr bwMode="auto">
          <a:xfrm>
            <a:off x="8153400" y="5943600"/>
            <a:ext cx="381000" cy="0"/>
          </a:xfrm>
          <a:prstGeom prst="line">
            <a:avLst/>
          </a:prstGeom>
          <a:noFill/>
          <a:ln w="139700">
            <a:solidFill>
              <a:srgbClr val="A5002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ES"/>
          </a:p>
        </p:txBody>
      </p:sp>
    </p:spTree>
  </p:cSld>
  <p:clrMapOvr>
    <a:masterClrMapping/>
  </p:clrMapOvr>
  <p:transition advClick="0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40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Left)">
                                      <p:cBhvr>
                                        <p:cTn id="7" dur="500"/>
                                        <p:tgtEl>
                                          <p:spTgt spid="16640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0338" name="Rectangle 2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4ECD6531-AAAD-0A01-C30D-B7A7F9EA5A2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1143000"/>
            <a:ext cx="8302625" cy="31242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Той </a:t>
            </a:r>
            <a:r>
              <a:rPr lang="es-ES" altLang="es-ES" sz="4400" dirty="0">
                <a:solidFill>
                  <a:srgbClr val="292929"/>
                </a:solidFill>
              </a:rPr>
              <a:t> …</a:t>
            </a:r>
          </a:p>
        </p:txBody>
      </p:sp>
      <p:sp>
        <p:nvSpPr>
          <p:cNvPr id="270339" name="Rectangle 3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FC7D515C-C904-556B-CE4B-37210DA6BB5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533400"/>
            <a:ext cx="8302625" cy="6096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endParaRPr lang="es-ES" altLang="es-ES" sz="4800">
              <a:solidFill>
                <a:srgbClr val="CC3300"/>
              </a:solidFill>
            </a:endParaRPr>
          </a:p>
        </p:txBody>
      </p:sp>
      <p:sp>
        <p:nvSpPr>
          <p:cNvPr id="270340" name="Rectangle 4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D3C9C17F-EE61-5349-AC32-23BBDED6526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4267200"/>
            <a:ext cx="8302625" cy="20574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сам </a:t>
            </a:r>
            <a:r>
              <a:rPr lang="es-ES" altLang="es-ES" sz="4400" dirty="0">
                <a:solidFill>
                  <a:srgbClr val="292929"/>
                </a:solidFill>
              </a:rPr>
              <a:t> </a:t>
            </a:r>
            <a:r>
              <a:rPr lang="bg-BG" altLang="es-ES" sz="4400" dirty="0">
                <a:solidFill>
                  <a:srgbClr val="292929"/>
                </a:solidFill>
              </a:rPr>
              <a:t>подхлъзна</a:t>
            </a:r>
            <a:r>
              <a:rPr lang="es-ES" altLang="es-ES" sz="4400" dirty="0">
                <a:solidFill>
                  <a:srgbClr val="292929"/>
                </a:solidFill>
              </a:rPr>
              <a:t>   </a:t>
            </a:r>
            <a:r>
              <a:rPr lang="bg-BG" altLang="es-ES" sz="4400" dirty="0">
                <a:solidFill>
                  <a:srgbClr val="292929"/>
                </a:solidFill>
              </a:rPr>
              <a:t>се</a:t>
            </a:r>
            <a:r>
              <a:rPr lang="es-ES" altLang="es-ES" sz="4400" dirty="0">
                <a:solidFill>
                  <a:srgbClr val="292929"/>
                </a:solidFill>
              </a:rPr>
              <a:t>   </a:t>
            </a:r>
            <a:r>
              <a:rPr lang="bg-BG" altLang="es-ES" sz="4400" dirty="0">
                <a:solidFill>
                  <a:srgbClr val="292929"/>
                </a:solidFill>
              </a:rPr>
              <a:t>и</a:t>
            </a:r>
            <a:r>
              <a:rPr lang="es-ES" altLang="es-ES" sz="4400" dirty="0">
                <a:solidFill>
                  <a:srgbClr val="292929"/>
                </a:solidFill>
              </a:rPr>
              <a:t>   </a:t>
            </a:r>
            <a:r>
              <a:rPr lang="bg-BG" altLang="es-ES" sz="4400" dirty="0">
                <a:solidFill>
                  <a:srgbClr val="292929"/>
                </a:solidFill>
              </a:rPr>
              <a:t>падна</a:t>
            </a:r>
            <a:endParaRPr lang="es-ES" altLang="es-ES" sz="4400" dirty="0">
              <a:solidFill>
                <a:srgbClr val="292929"/>
              </a:solidFill>
            </a:endParaRPr>
          </a:p>
        </p:txBody>
      </p:sp>
      <p:sp>
        <p:nvSpPr>
          <p:cNvPr id="270341" name="Rectangle 5">
            <a:hlinkClick r:id="" action="ppaction://hlinkshowjump?jump=nextslide">
              <a:snd r:embed="rId3" name="arrow.wav"/>
            </a:hlinkClick>
            <a:extLst>
              <a:ext uri="{FF2B5EF4-FFF2-40B4-BE49-F238E27FC236}">
                <a16:creationId xmlns:a16="http://schemas.microsoft.com/office/drawing/2014/main" id="{ACFFE6E7-68B2-D16B-6617-0B004A7C33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3400" y="4953000"/>
            <a:ext cx="1219200" cy="762000"/>
          </a:xfrm>
          <a:prstGeom prst="rect">
            <a:avLst/>
          </a:prstGeom>
          <a:solidFill>
            <a:schemeClr val="accent1">
              <a:alpha val="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70342" name="Rectangle 6">
            <a:extLst>
              <a:ext uri="{FF2B5EF4-FFF2-40B4-BE49-F238E27FC236}">
                <a16:creationId xmlns:a16="http://schemas.microsoft.com/office/drawing/2014/main" id="{AE436189-9196-0763-9BA4-3770133ED7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62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70343" name="Rectangle 7">
            <a:extLst>
              <a:ext uri="{FF2B5EF4-FFF2-40B4-BE49-F238E27FC236}">
                <a16:creationId xmlns:a16="http://schemas.microsoft.com/office/drawing/2014/main" id="{A606E922-78AA-9612-766B-85A22F7F90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14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70344" name="Rectangle 8">
            <a:extLst>
              <a:ext uri="{FF2B5EF4-FFF2-40B4-BE49-F238E27FC236}">
                <a16:creationId xmlns:a16="http://schemas.microsoft.com/office/drawing/2014/main" id="{2D33AB87-36F2-8937-3119-D6875CB6A3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67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70345" name="Rectangle 9">
            <a:extLst>
              <a:ext uri="{FF2B5EF4-FFF2-40B4-BE49-F238E27FC236}">
                <a16:creationId xmlns:a16="http://schemas.microsoft.com/office/drawing/2014/main" id="{89D8AC5C-C263-DBC5-C507-A26EDCFAC2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9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70346" name="Rectangle 10">
            <a:extLst>
              <a:ext uri="{FF2B5EF4-FFF2-40B4-BE49-F238E27FC236}">
                <a16:creationId xmlns:a16="http://schemas.microsoft.com/office/drawing/2014/main" id="{EDD6DA64-7549-62B8-A29B-A57E27BE2E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70347" name="Rectangle 11">
            <a:extLst>
              <a:ext uri="{FF2B5EF4-FFF2-40B4-BE49-F238E27FC236}">
                <a16:creationId xmlns:a16="http://schemas.microsoft.com/office/drawing/2014/main" id="{3CD0514D-7058-FA6B-D136-9D17766BFB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4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70348" name="Rectangle 12">
            <a:extLst>
              <a:ext uri="{FF2B5EF4-FFF2-40B4-BE49-F238E27FC236}">
                <a16:creationId xmlns:a16="http://schemas.microsoft.com/office/drawing/2014/main" id="{8ECD1136-90EB-F314-120F-A3FCFF0F296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76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70349" name="Rectangle 13">
            <a:extLst>
              <a:ext uri="{FF2B5EF4-FFF2-40B4-BE49-F238E27FC236}">
                <a16:creationId xmlns:a16="http://schemas.microsoft.com/office/drawing/2014/main" id="{4603F2CE-5F89-4FCF-B3F3-594FDECF321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29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70350" name="Rectangle 14">
            <a:extLst>
              <a:ext uri="{FF2B5EF4-FFF2-40B4-BE49-F238E27FC236}">
                <a16:creationId xmlns:a16="http://schemas.microsoft.com/office/drawing/2014/main" id="{EAB8DFF4-1903-6613-8559-793226FFB8E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81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70351" name="Rectangle 15">
            <a:extLst>
              <a:ext uri="{FF2B5EF4-FFF2-40B4-BE49-F238E27FC236}">
                <a16:creationId xmlns:a16="http://schemas.microsoft.com/office/drawing/2014/main" id="{8806DFB6-444D-5520-F6CE-8CED744EC30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3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70352" name="Rectangle 16">
            <a:extLst>
              <a:ext uri="{FF2B5EF4-FFF2-40B4-BE49-F238E27FC236}">
                <a16:creationId xmlns:a16="http://schemas.microsoft.com/office/drawing/2014/main" id="{EFCFEA40-24D7-A5B2-530B-6DC48D96641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86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70353" name="Rectangle 17">
            <a:extLst>
              <a:ext uri="{FF2B5EF4-FFF2-40B4-BE49-F238E27FC236}">
                <a16:creationId xmlns:a16="http://schemas.microsoft.com/office/drawing/2014/main" id="{8071F708-EF7B-7C6D-C9C6-0CCC18A4FA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38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70354" name="Rectangle 18">
            <a:extLst>
              <a:ext uri="{FF2B5EF4-FFF2-40B4-BE49-F238E27FC236}">
                <a16:creationId xmlns:a16="http://schemas.microsoft.com/office/drawing/2014/main" id="{582AA2B0-2962-8B97-9244-D9C6D802058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1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70355" name="Rectangle 19">
            <a:extLst>
              <a:ext uri="{FF2B5EF4-FFF2-40B4-BE49-F238E27FC236}">
                <a16:creationId xmlns:a16="http://schemas.microsoft.com/office/drawing/2014/main" id="{ECFDC7B0-D67E-6B61-C68A-EDDA5AC04D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43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70356" name="Rectangle 20">
            <a:extLst>
              <a:ext uri="{FF2B5EF4-FFF2-40B4-BE49-F238E27FC236}">
                <a16:creationId xmlns:a16="http://schemas.microsoft.com/office/drawing/2014/main" id="{C49D3549-8E24-C706-2264-3F15FD55F9F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5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70357" name="Rectangle 21">
            <a:extLst>
              <a:ext uri="{FF2B5EF4-FFF2-40B4-BE49-F238E27FC236}">
                <a16:creationId xmlns:a16="http://schemas.microsoft.com/office/drawing/2014/main" id="{B2C52D3D-3CD8-CDDE-9F50-F8DEA653FC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48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70358" name="Rectangle 22">
            <a:extLst>
              <a:ext uri="{FF2B5EF4-FFF2-40B4-BE49-F238E27FC236}">
                <a16:creationId xmlns:a16="http://schemas.microsoft.com/office/drawing/2014/main" id="{E5C5713C-478F-A3A9-FC28-1318FDE1856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00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70359" name="Rectangle 23">
            <a:extLst>
              <a:ext uri="{FF2B5EF4-FFF2-40B4-BE49-F238E27FC236}">
                <a16:creationId xmlns:a16="http://schemas.microsoft.com/office/drawing/2014/main" id="{021AC825-C696-5D97-E458-DE306A087B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53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70360" name="Rectangle 24">
            <a:extLst>
              <a:ext uri="{FF2B5EF4-FFF2-40B4-BE49-F238E27FC236}">
                <a16:creationId xmlns:a16="http://schemas.microsoft.com/office/drawing/2014/main" id="{112E4314-7699-04ED-B4F4-24448B0810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05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70361" name="Rectangle 25">
            <a:extLst>
              <a:ext uri="{FF2B5EF4-FFF2-40B4-BE49-F238E27FC236}">
                <a16:creationId xmlns:a16="http://schemas.microsoft.com/office/drawing/2014/main" id="{11BDFE5D-0C9D-BA1F-F142-4025673006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70362" name="Rectangle 26">
            <a:extLst>
              <a:ext uri="{FF2B5EF4-FFF2-40B4-BE49-F238E27FC236}">
                <a16:creationId xmlns:a16="http://schemas.microsoft.com/office/drawing/2014/main" id="{7FC53CCC-A8E3-5278-A050-19A2CA4F6A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10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70363" name="Rectangle 27">
            <a:extLst>
              <a:ext uri="{FF2B5EF4-FFF2-40B4-BE49-F238E27FC236}">
                <a16:creationId xmlns:a16="http://schemas.microsoft.com/office/drawing/2014/main" id="{76AB679D-4C5B-0BEA-C9A1-48507878B7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62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70364" name="Rectangle 28">
            <a:extLst>
              <a:ext uri="{FF2B5EF4-FFF2-40B4-BE49-F238E27FC236}">
                <a16:creationId xmlns:a16="http://schemas.microsoft.com/office/drawing/2014/main" id="{69991C50-29F9-662B-FC98-02EC7793236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15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70365" name="Rectangle 29">
            <a:extLst>
              <a:ext uri="{FF2B5EF4-FFF2-40B4-BE49-F238E27FC236}">
                <a16:creationId xmlns:a16="http://schemas.microsoft.com/office/drawing/2014/main" id="{384B624E-AEF5-3925-AD58-DCAAAEA1848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7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70366" name="Rectangle 30">
            <a:extLst>
              <a:ext uri="{FF2B5EF4-FFF2-40B4-BE49-F238E27FC236}">
                <a16:creationId xmlns:a16="http://schemas.microsoft.com/office/drawing/2014/main" id="{BF40CD70-8049-83EA-40B8-874E9B8FD1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9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70367" name="Rectangle 31">
            <a:extLst>
              <a:ext uri="{FF2B5EF4-FFF2-40B4-BE49-F238E27FC236}">
                <a16:creationId xmlns:a16="http://schemas.microsoft.com/office/drawing/2014/main" id="{018ADC3E-6A41-7123-708F-EE001F4170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2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70368" name="Rectangle 32">
            <a:extLst>
              <a:ext uri="{FF2B5EF4-FFF2-40B4-BE49-F238E27FC236}">
                <a16:creationId xmlns:a16="http://schemas.microsoft.com/office/drawing/2014/main" id="{58022846-6F2D-A30D-082F-4A8B029C5E1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24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70369" name="Rectangle 33">
            <a:extLst>
              <a:ext uri="{FF2B5EF4-FFF2-40B4-BE49-F238E27FC236}">
                <a16:creationId xmlns:a16="http://schemas.microsoft.com/office/drawing/2014/main" id="{60AF03E9-E58F-EB94-1B47-440187BAFAA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77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70370" name="Rectangle 34">
            <a:extLst>
              <a:ext uri="{FF2B5EF4-FFF2-40B4-BE49-F238E27FC236}">
                <a16:creationId xmlns:a16="http://schemas.microsoft.com/office/drawing/2014/main" id="{3F0B091F-0610-364E-DFAA-997113F0A6C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29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70371" name="Rectangle 35">
            <a:extLst>
              <a:ext uri="{FF2B5EF4-FFF2-40B4-BE49-F238E27FC236}">
                <a16:creationId xmlns:a16="http://schemas.microsoft.com/office/drawing/2014/main" id="{A1151A7A-1901-88D8-14E4-8128E973591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81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</p:spTree>
  </p:cSld>
  <p:clrMapOvr>
    <a:masterClrMapping/>
  </p:clrMapOvr>
  <p:transition advClick="0"/>
</p:sld>
</file>

<file path=ppt/slides/slide2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1362" name="Rectangle 2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5D881340-6D44-951A-78FB-C89ADD5790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1143000"/>
            <a:ext cx="8302625" cy="31242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Той сам</a:t>
            </a:r>
            <a:r>
              <a:rPr lang="es-ES" altLang="es-ES" sz="4400" dirty="0">
                <a:solidFill>
                  <a:srgbClr val="292929"/>
                </a:solidFill>
              </a:rPr>
              <a:t> …</a:t>
            </a:r>
          </a:p>
        </p:txBody>
      </p:sp>
      <p:sp>
        <p:nvSpPr>
          <p:cNvPr id="271363" name="Rectangle 3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5B0D9C22-4DF0-05BB-B9CA-8AF204E6F1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533400"/>
            <a:ext cx="8302625" cy="6096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endParaRPr lang="es-ES" altLang="es-ES" sz="4800">
              <a:solidFill>
                <a:srgbClr val="CC3300"/>
              </a:solidFill>
            </a:endParaRPr>
          </a:p>
        </p:txBody>
      </p:sp>
      <p:sp>
        <p:nvSpPr>
          <p:cNvPr id="271364" name="Rectangle 4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4B9B39F3-01D5-4284-4227-A26715C662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4267200"/>
            <a:ext cx="8302625" cy="20574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сам </a:t>
            </a:r>
            <a:r>
              <a:rPr lang="es-ES" altLang="es-ES" sz="4400" dirty="0">
                <a:solidFill>
                  <a:srgbClr val="292929"/>
                </a:solidFill>
              </a:rPr>
              <a:t> </a:t>
            </a:r>
            <a:r>
              <a:rPr lang="bg-BG" altLang="es-ES" sz="4400" dirty="0">
                <a:solidFill>
                  <a:srgbClr val="292929"/>
                </a:solidFill>
              </a:rPr>
              <a:t>подхлъзна</a:t>
            </a:r>
            <a:r>
              <a:rPr lang="es-ES" altLang="es-ES" sz="4400" dirty="0">
                <a:solidFill>
                  <a:srgbClr val="292929"/>
                </a:solidFill>
              </a:rPr>
              <a:t>   </a:t>
            </a:r>
            <a:r>
              <a:rPr lang="bg-BG" altLang="es-ES" sz="4400" dirty="0">
                <a:solidFill>
                  <a:srgbClr val="292929"/>
                </a:solidFill>
              </a:rPr>
              <a:t>се</a:t>
            </a:r>
            <a:r>
              <a:rPr lang="es-ES" altLang="es-ES" sz="4400" dirty="0">
                <a:solidFill>
                  <a:srgbClr val="292929"/>
                </a:solidFill>
              </a:rPr>
              <a:t>   </a:t>
            </a:r>
            <a:r>
              <a:rPr lang="bg-BG" altLang="es-ES" sz="4400" dirty="0">
                <a:solidFill>
                  <a:srgbClr val="292929"/>
                </a:solidFill>
              </a:rPr>
              <a:t>и</a:t>
            </a:r>
            <a:r>
              <a:rPr lang="es-ES" altLang="es-ES" sz="4400" dirty="0">
                <a:solidFill>
                  <a:srgbClr val="292929"/>
                </a:solidFill>
              </a:rPr>
              <a:t>   </a:t>
            </a:r>
            <a:r>
              <a:rPr lang="bg-BG" altLang="es-ES" sz="4400" dirty="0">
                <a:solidFill>
                  <a:srgbClr val="292929"/>
                </a:solidFill>
              </a:rPr>
              <a:t>падна</a:t>
            </a:r>
            <a:endParaRPr lang="es-ES" altLang="es-ES" sz="4400" dirty="0">
              <a:solidFill>
                <a:srgbClr val="292929"/>
              </a:solidFill>
            </a:endParaRPr>
          </a:p>
        </p:txBody>
      </p:sp>
      <p:sp>
        <p:nvSpPr>
          <p:cNvPr id="271365" name="Rectangle 5">
            <a:hlinkClick r:id="" action="ppaction://hlinkshowjump?jump=nextslide">
              <a:snd r:embed="rId3" name="arrow.wav"/>
            </a:hlinkClick>
            <a:extLst>
              <a:ext uri="{FF2B5EF4-FFF2-40B4-BE49-F238E27FC236}">
                <a16:creationId xmlns:a16="http://schemas.microsoft.com/office/drawing/2014/main" id="{972ABB38-45A8-D734-2021-B788E69D4EB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76800" y="4953000"/>
            <a:ext cx="1066800" cy="762000"/>
          </a:xfrm>
          <a:prstGeom prst="rect">
            <a:avLst/>
          </a:prstGeom>
          <a:solidFill>
            <a:schemeClr val="accent1">
              <a:alpha val="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71366" name="Rectangle 6">
            <a:extLst>
              <a:ext uri="{FF2B5EF4-FFF2-40B4-BE49-F238E27FC236}">
                <a16:creationId xmlns:a16="http://schemas.microsoft.com/office/drawing/2014/main" id="{3B81EFBB-71A7-081D-1654-0E8EAA17FD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62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71367" name="Rectangle 7">
            <a:extLst>
              <a:ext uri="{FF2B5EF4-FFF2-40B4-BE49-F238E27FC236}">
                <a16:creationId xmlns:a16="http://schemas.microsoft.com/office/drawing/2014/main" id="{49CE6EB0-7292-4834-A9D3-B661681199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14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71368" name="Rectangle 8">
            <a:extLst>
              <a:ext uri="{FF2B5EF4-FFF2-40B4-BE49-F238E27FC236}">
                <a16:creationId xmlns:a16="http://schemas.microsoft.com/office/drawing/2014/main" id="{DF0E3379-5C1E-3560-A4AF-6146D0D939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67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71369" name="Rectangle 9">
            <a:extLst>
              <a:ext uri="{FF2B5EF4-FFF2-40B4-BE49-F238E27FC236}">
                <a16:creationId xmlns:a16="http://schemas.microsoft.com/office/drawing/2014/main" id="{B1006F36-BBF1-4CCA-5952-63877A35C0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9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71370" name="Rectangle 10">
            <a:extLst>
              <a:ext uri="{FF2B5EF4-FFF2-40B4-BE49-F238E27FC236}">
                <a16:creationId xmlns:a16="http://schemas.microsoft.com/office/drawing/2014/main" id="{CEE215F7-683C-F5E7-B561-593A8A6A80A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71371" name="Rectangle 11">
            <a:extLst>
              <a:ext uri="{FF2B5EF4-FFF2-40B4-BE49-F238E27FC236}">
                <a16:creationId xmlns:a16="http://schemas.microsoft.com/office/drawing/2014/main" id="{62FEA1BF-F858-AF2D-5D67-53850EFF92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4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71372" name="Rectangle 12">
            <a:extLst>
              <a:ext uri="{FF2B5EF4-FFF2-40B4-BE49-F238E27FC236}">
                <a16:creationId xmlns:a16="http://schemas.microsoft.com/office/drawing/2014/main" id="{A8D1B40A-CD33-BF45-31B4-6416EA4658B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76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71373" name="Rectangle 13">
            <a:extLst>
              <a:ext uri="{FF2B5EF4-FFF2-40B4-BE49-F238E27FC236}">
                <a16:creationId xmlns:a16="http://schemas.microsoft.com/office/drawing/2014/main" id="{19CC967B-6115-7A64-3647-0BEBC9DD42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29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71374" name="Rectangle 14">
            <a:extLst>
              <a:ext uri="{FF2B5EF4-FFF2-40B4-BE49-F238E27FC236}">
                <a16:creationId xmlns:a16="http://schemas.microsoft.com/office/drawing/2014/main" id="{F9166FB2-D6C0-2E5B-0AF3-296FDC14D6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81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71375" name="Rectangle 15">
            <a:extLst>
              <a:ext uri="{FF2B5EF4-FFF2-40B4-BE49-F238E27FC236}">
                <a16:creationId xmlns:a16="http://schemas.microsoft.com/office/drawing/2014/main" id="{1D001669-6AD9-47FE-5E05-6CEFD751D32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3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71376" name="Rectangle 16">
            <a:extLst>
              <a:ext uri="{FF2B5EF4-FFF2-40B4-BE49-F238E27FC236}">
                <a16:creationId xmlns:a16="http://schemas.microsoft.com/office/drawing/2014/main" id="{9730977B-673E-10DA-346F-F0EB923B8B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86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71377" name="Rectangle 17">
            <a:extLst>
              <a:ext uri="{FF2B5EF4-FFF2-40B4-BE49-F238E27FC236}">
                <a16:creationId xmlns:a16="http://schemas.microsoft.com/office/drawing/2014/main" id="{A0790651-21E3-3322-3B69-CF4A110B7C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38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71378" name="Rectangle 18">
            <a:extLst>
              <a:ext uri="{FF2B5EF4-FFF2-40B4-BE49-F238E27FC236}">
                <a16:creationId xmlns:a16="http://schemas.microsoft.com/office/drawing/2014/main" id="{95AF01A0-C851-728F-BEFC-181B18F9D9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1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71379" name="Rectangle 19">
            <a:extLst>
              <a:ext uri="{FF2B5EF4-FFF2-40B4-BE49-F238E27FC236}">
                <a16:creationId xmlns:a16="http://schemas.microsoft.com/office/drawing/2014/main" id="{910A9BF5-5400-E7F0-89E0-37FD4D22D0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43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71380" name="Rectangle 20">
            <a:extLst>
              <a:ext uri="{FF2B5EF4-FFF2-40B4-BE49-F238E27FC236}">
                <a16:creationId xmlns:a16="http://schemas.microsoft.com/office/drawing/2014/main" id="{65F1752C-06FE-A2B3-B1AF-37B246BCE71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5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71381" name="Rectangle 21">
            <a:extLst>
              <a:ext uri="{FF2B5EF4-FFF2-40B4-BE49-F238E27FC236}">
                <a16:creationId xmlns:a16="http://schemas.microsoft.com/office/drawing/2014/main" id="{2E0ADF6C-BE63-4E01-E87A-6826DFF6559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48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71382" name="Rectangle 22">
            <a:extLst>
              <a:ext uri="{FF2B5EF4-FFF2-40B4-BE49-F238E27FC236}">
                <a16:creationId xmlns:a16="http://schemas.microsoft.com/office/drawing/2014/main" id="{C6E53D13-8F3C-CE92-4BF6-FECCE972505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00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71383" name="Rectangle 23">
            <a:extLst>
              <a:ext uri="{FF2B5EF4-FFF2-40B4-BE49-F238E27FC236}">
                <a16:creationId xmlns:a16="http://schemas.microsoft.com/office/drawing/2014/main" id="{0F83205B-6C34-FC32-4213-BF1F305C81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53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71384" name="Rectangle 24">
            <a:extLst>
              <a:ext uri="{FF2B5EF4-FFF2-40B4-BE49-F238E27FC236}">
                <a16:creationId xmlns:a16="http://schemas.microsoft.com/office/drawing/2014/main" id="{89F209EA-51DE-F4B1-0470-4FE73383B7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05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71385" name="Rectangle 25">
            <a:extLst>
              <a:ext uri="{FF2B5EF4-FFF2-40B4-BE49-F238E27FC236}">
                <a16:creationId xmlns:a16="http://schemas.microsoft.com/office/drawing/2014/main" id="{CB38104F-DACC-0F72-6031-8502A2785C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71386" name="Rectangle 26">
            <a:extLst>
              <a:ext uri="{FF2B5EF4-FFF2-40B4-BE49-F238E27FC236}">
                <a16:creationId xmlns:a16="http://schemas.microsoft.com/office/drawing/2014/main" id="{4822C238-989A-84DA-44EC-446D604A10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10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71387" name="Rectangle 27">
            <a:extLst>
              <a:ext uri="{FF2B5EF4-FFF2-40B4-BE49-F238E27FC236}">
                <a16:creationId xmlns:a16="http://schemas.microsoft.com/office/drawing/2014/main" id="{775DC03B-622B-F6D8-42D2-520A81A31F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62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71388" name="Rectangle 28">
            <a:extLst>
              <a:ext uri="{FF2B5EF4-FFF2-40B4-BE49-F238E27FC236}">
                <a16:creationId xmlns:a16="http://schemas.microsoft.com/office/drawing/2014/main" id="{14324D1C-4642-14DD-ABBC-BB6C804A94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15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71389" name="Rectangle 29">
            <a:extLst>
              <a:ext uri="{FF2B5EF4-FFF2-40B4-BE49-F238E27FC236}">
                <a16:creationId xmlns:a16="http://schemas.microsoft.com/office/drawing/2014/main" id="{C269E216-151C-35CE-67F8-8F35492548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7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71390" name="Rectangle 30">
            <a:extLst>
              <a:ext uri="{FF2B5EF4-FFF2-40B4-BE49-F238E27FC236}">
                <a16:creationId xmlns:a16="http://schemas.microsoft.com/office/drawing/2014/main" id="{8D10C1A9-1307-F112-F542-8AE69819E0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9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71391" name="Rectangle 31">
            <a:extLst>
              <a:ext uri="{FF2B5EF4-FFF2-40B4-BE49-F238E27FC236}">
                <a16:creationId xmlns:a16="http://schemas.microsoft.com/office/drawing/2014/main" id="{1488058F-B3E9-148F-64A2-4A3000B625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2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71392" name="Rectangle 32">
            <a:extLst>
              <a:ext uri="{FF2B5EF4-FFF2-40B4-BE49-F238E27FC236}">
                <a16:creationId xmlns:a16="http://schemas.microsoft.com/office/drawing/2014/main" id="{DF0B687C-C584-463A-6CFD-232105399C0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24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71393" name="Rectangle 33">
            <a:extLst>
              <a:ext uri="{FF2B5EF4-FFF2-40B4-BE49-F238E27FC236}">
                <a16:creationId xmlns:a16="http://schemas.microsoft.com/office/drawing/2014/main" id="{4EB8EB44-7695-C369-AFB3-8754FB437F1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77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71394" name="Rectangle 34">
            <a:extLst>
              <a:ext uri="{FF2B5EF4-FFF2-40B4-BE49-F238E27FC236}">
                <a16:creationId xmlns:a16="http://schemas.microsoft.com/office/drawing/2014/main" id="{66A446B5-AECB-8E53-5F4B-233F7040EA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29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71395" name="Rectangle 35">
            <a:extLst>
              <a:ext uri="{FF2B5EF4-FFF2-40B4-BE49-F238E27FC236}">
                <a16:creationId xmlns:a16="http://schemas.microsoft.com/office/drawing/2014/main" id="{039FDC70-2BF6-6F58-289C-653DE80B01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81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</p:spTree>
  </p:cSld>
  <p:clrMapOvr>
    <a:masterClrMapping/>
  </p:clrMapOvr>
  <p:transition advClick="0"/>
</p:sld>
</file>

<file path=ppt/slides/slide2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2386" name="Rectangle 2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95946D2A-61D6-6BFA-974C-8440B7B3ED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1143000"/>
            <a:ext cx="8302625" cy="31242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Той сам се</a:t>
            </a:r>
            <a:r>
              <a:rPr lang="es-ES" altLang="es-ES" sz="4400" dirty="0">
                <a:solidFill>
                  <a:srgbClr val="292929"/>
                </a:solidFill>
              </a:rPr>
              <a:t> …</a:t>
            </a:r>
          </a:p>
        </p:txBody>
      </p:sp>
      <p:sp>
        <p:nvSpPr>
          <p:cNvPr id="272387" name="Rectangle 3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1F2FD776-42F3-F142-F301-1E364555746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533400"/>
            <a:ext cx="8302625" cy="6096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endParaRPr lang="es-ES" altLang="es-ES" sz="4800">
              <a:solidFill>
                <a:srgbClr val="CC3300"/>
              </a:solidFill>
            </a:endParaRPr>
          </a:p>
        </p:txBody>
      </p:sp>
      <p:sp>
        <p:nvSpPr>
          <p:cNvPr id="272388" name="Rectangle 4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97E389BC-D023-02C6-8FC8-E29B12734AA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4267200"/>
            <a:ext cx="8302625" cy="20574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сам </a:t>
            </a:r>
            <a:r>
              <a:rPr lang="es-ES" altLang="es-ES" sz="4400" dirty="0">
                <a:solidFill>
                  <a:srgbClr val="292929"/>
                </a:solidFill>
              </a:rPr>
              <a:t> </a:t>
            </a:r>
            <a:r>
              <a:rPr lang="bg-BG" altLang="es-ES" sz="4400" dirty="0">
                <a:solidFill>
                  <a:srgbClr val="292929"/>
                </a:solidFill>
              </a:rPr>
              <a:t>подхлъзна</a:t>
            </a:r>
            <a:r>
              <a:rPr lang="es-ES" altLang="es-ES" sz="4400" dirty="0">
                <a:solidFill>
                  <a:srgbClr val="292929"/>
                </a:solidFill>
              </a:rPr>
              <a:t>   </a:t>
            </a:r>
            <a:r>
              <a:rPr lang="bg-BG" altLang="es-ES" sz="4400" dirty="0">
                <a:solidFill>
                  <a:srgbClr val="292929"/>
                </a:solidFill>
              </a:rPr>
              <a:t>се</a:t>
            </a:r>
            <a:r>
              <a:rPr lang="es-ES" altLang="es-ES" sz="4400" dirty="0">
                <a:solidFill>
                  <a:srgbClr val="292929"/>
                </a:solidFill>
              </a:rPr>
              <a:t>   </a:t>
            </a:r>
            <a:r>
              <a:rPr lang="bg-BG" altLang="es-ES" sz="4400" dirty="0">
                <a:solidFill>
                  <a:srgbClr val="292929"/>
                </a:solidFill>
              </a:rPr>
              <a:t>и</a:t>
            </a:r>
            <a:r>
              <a:rPr lang="es-ES" altLang="es-ES" sz="4400" dirty="0">
                <a:solidFill>
                  <a:srgbClr val="292929"/>
                </a:solidFill>
              </a:rPr>
              <a:t>   </a:t>
            </a:r>
            <a:r>
              <a:rPr lang="bg-BG" altLang="es-ES" sz="4400" dirty="0">
                <a:solidFill>
                  <a:srgbClr val="292929"/>
                </a:solidFill>
              </a:rPr>
              <a:t>падна</a:t>
            </a:r>
            <a:endParaRPr lang="es-ES" altLang="es-ES" sz="4400" dirty="0">
              <a:solidFill>
                <a:srgbClr val="292929"/>
              </a:solidFill>
            </a:endParaRPr>
          </a:p>
        </p:txBody>
      </p:sp>
      <p:sp>
        <p:nvSpPr>
          <p:cNvPr id="272389" name="Rectangle 5">
            <a:hlinkClick r:id="" action="ppaction://hlinkshowjump?jump=nextslide">
              <a:snd r:embed="rId3" name="arrow.wav"/>
            </a:hlinkClick>
            <a:extLst>
              <a:ext uri="{FF2B5EF4-FFF2-40B4-BE49-F238E27FC236}">
                <a16:creationId xmlns:a16="http://schemas.microsoft.com/office/drawing/2014/main" id="{53676933-04F8-F1E7-5D42-AB788BCABA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28800" y="4953000"/>
            <a:ext cx="2971800" cy="762000"/>
          </a:xfrm>
          <a:prstGeom prst="rect">
            <a:avLst/>
          </a:prstGeom>
          <a:solidFill>
            <a:schemeClr val="accent1">
              <a:alpha val="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72390" name="Rectangle 6">
            <a:extLst>
              <a:ext uri="{FF2B5EF4-FFF2-40B4-BE49-F238E27FC236}">
                <a16:creationId xmlns:a16="http://schemas.microsoft.com/office/drawing/2014/main" id="{999FC0D6-3162-9409-73EE-0FCF36D4A0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62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72391" name="Rectangle 7">
            <a:extLst>
              <a:ext uri="{FF2B5EF4-FFF2-40B4-BE49-F238E27FC236}">
                <a16:creationId xmlns:a16="http://schemas.microsoft.com/office/drawing/2014/main" id="{DEB00DE6-4785-6F05-5B72-87B280D417F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14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72392" name="Rectangle 8">
            <a:extLst>
              <a:ext uri="{FF2B5EF4-FFF2-40B4-BE49-F238E27FC236}">
                <a16:creationId xmlns:a16="http://schemas.microsoft.com/office/drawing/2014/main" id="{31F7E70C-62B8-F030-CEAE-44B13C1F30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67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72393" name="Rectangle 9">
            <a:extLst>
              <a:ext uri="{FF2B5EF4-FFF2-40B4-BE49-F238E27FC236}">
                <a16:creationId xmlns:a16="http://schemas.microsoft.com/office/drawing/2014/main" id="{6FB7F4EA-36E4-E8B3-F6E8-3415EFC45D9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9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72394" name="Rectangle 10">
            <a:extLst>
              <a:ext uri="{FF2B5EF4-FFF2-40B4-BE49-F238E27FC236}">
                <a16:creationId xmlns:a16="http://schemas.microsoft.com/office/drawing/2014/main" id="{5FD430B9-CDF0-C748-B208-8D38EF5751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72395" name="Rectangle 11">
            <a:extLst>
              <a:ext uri="{FF2B5EF4-FFF2-40B4-BE49-F238E27FC236}">
                <a16:creationId xmlns:a16="http://schemas.microsoft.com/office/drawing/2014/main" id="{27B50748-2D30-AFDD-F0F4-C65F0FC385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4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72396" name="Rectangle 12">
            <a:extLst>
              <a:ext uri="{FF2B5EF4-FFF2-40B4-BE49-F238E27FC236}">
                <a16:creationId xmlns:a16="http://schemas.microsoft.com/office/drawing/2014/main" id="{65324F3A-1D86-64F0-E2B8-198FE20B83F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76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72397" name="Rectangle 13">
            <a:extLst>
              <a:ext uri="{FF2B5EF4-FFF2-40B4-BE49-F238E27FC236}">
                <a16:creationId xmlns:a16="http://schemas.microsoft.com/office/drawing/2014/main" id="{CA539A53-AB46-918F-9547-A1D48D5885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29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72398" name="Rectangle 14">
            <a:extLst>
              <a:ext uri="{FF2B5EF4-FFF2-40B4-BE49-F238E27FC236}">
                <a16:creationId xmlns:a16="http://schemas.microsoft.com/office/drawing/2014/main" id="{4CE1EFE8-5FCB-8B11-B564-A36CAD26600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81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72399" name="Rectangle 15">
            <a:extLst>
              <a:ext uri="{FF2B5EF4-FFF2-40B4-BE49-F238E27FC236}">
                <a16:creationId xmlns:a16="http://schemas.microsoft.com/office/drawing/2014/main" id="{39E9E45F-E13B-2F87-BC94-8444B8E48B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3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72400" name="Rectangle 16">
            <a:extLst>
              <a:ext uri="{FF2B5EF4-FFF2-40B4-BE49-F238E27FC236}">
                <a16:creationId xmlns:a16="http://schemas.microsoft.com/office/drawing/2014/main" id="{E5D82561-B709-1EA7-BADC-0D518104FC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86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72401" name="Rectangle 17">
            <a:extLst>
              <a:ext uri="{FF2B5EF4-FFF2-40B4-BE49-F238E27FC236}">
                <a16:creationId xmlns:a16="http://schemas.microsoft.com/office/drawing/2014/main" id="{3D3D03AB-78AC-3179-4782-12CC4383BC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38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72402" name="Rectangle 18">
            <a:extLst>
              <a:ext uri="{FF2B5EF4-FFF2-40B4-BE49-F238E27FC236}">
                <a16:creationId xmlns:a16="http://schemas.microsoft.com/office/drawing/2014/main" id="{BB520BCC-1978-9AC3-71A9-0EC68FF85D7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1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72403" name="Rectangle 19">
            <a:extLst>
              <a:ext uri="{FF2B5EF4-FFF2-40B4-BE49-F238E27FC236}">
                <a16:creationId xmlns:a16="http://schemas.microsoft.com/office/drawing/2014/main" id="{79147BE3-A25A-767A-03C9-77EB681FEAC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43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72404" name="Rectangle 20">
            <a:extLst>
              <a:ext uri="{FF2B5EF4-FFF2-40B4-BE49-F238E27FC236}">
                <a16:creationId xmlns:a16="http://schemas.microsoft.com/office/drawing/2014/main" id="{5BAFB466-BF88-92E4-741F-C5F797C9E94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5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72405" name="Rectangle 21">
            <a:extLst>
              <a:ext uri="{FF2B5EF4-FFF2-40B4-BE49-F238E27FC236}">
                <a16:creationId xmlns:a16="http://schemas.microsoft.com/office/drawing/2014/main" id="{17DB0BA5-48D7-5AA5-5412-4AD28898B2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48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72406" name="Rectangle 22">
            <a:extLst>
              <a:ext uri="{FF2B5EF4-FFF2-40B4-BE49-F238E27FC236}">
                <a16:creationId xmlns:a16="http://schemas.microsoft.com/office/drawing/2014/main" id="{DFCE5B10-814D-2C49-F592-4261A27C513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00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72407" name="Rectangle 23">
            <a:extLst>
              <a:ext uri="{FF2B5EF4-FFF2-40B4-BE49-F238E27FC236}">
                <a16:creationId xmlns:a16="http://schemas.microsoft.com/office/drawing/2014/main" id="{4FE2E94C-0689-EB69-84F6-9D46D0CEC5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53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72408" name="Rectangle 24">
            <a:extLst>
              <a:ext uri="{FF2B5EF4-FFF2-40B4-BE49-F238E27FC236}">
                <a16:creationId xmlns:a16="http://schemas.microsoft.com/office/drawing/2014/main" id="{8665041F-BA65-B6CB-4572-C9C204BF7A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05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72409" name="Rectangle 25">
            <a:extLst>
              <a:ext uri="{FF2B5EF4-FFF2-40B4-BE49-F238E27FC236}">
                <a16:creationId xmlns:a16="http://schemas.microsoft.com/office/drawing/2014/main" id="{545DE777-BCDF-924A-81E1-91C83898EC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72410" name="Rectangle 26">
            <a:extLst>
              <a:ext uri="{FF2B5EF4-FFF2-40B4-BE49-F238E27FC236}">
                <a16:creationId xmlns:a16="http://schemas.microsoft.com/office/drawing/2014/main" id="{4D36BEFD-567C-65FB-0A3B-A9BC0E02C6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10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72411" name="Rectangle 27">
            <a:extLst>
              <a:ext uri="{FF2B5EF4-FFF2-40B4-BE49-F238E27FC236}">
                <a16:creationId xmlns:a16="http://schemas.microsoft.com/office/drawing/2014/main" id="{8D4EDCEE-48FE-C927-7027-4B676A7750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62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72412" name="Rectangle 28">
            <a:extLst>
              <a:ext uri="{FF2B5EF4-FFF2-40B4-BE49-F238E27FC236}">
                <a16:creationId xmlns:a16="http://schemas.microsoft.com/office/drawing/2014/main" id="{D26A4476-C51C-4E66-E021-86676B2999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15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72413" name="Rectangle 29">
            <a:extLst>
              <a:ext uri="{FF2B5EF4-FFF2-40B4-BE49-F238E27FC236}">
                <a16:creationId xmlns:a16="http://schemas.microsoft.com/office/drawing/2014/main" id="{360C6209-2F85-B29C-6372-8086079ED4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7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72414" name="Rectangle 30">
            <a:extLst>
              <a:ext uri="{FF2B5EF4-FFF2-40B4-BE49-F238E27FC236}">
                <a16:creationId xmlns:a16="http://schemas.microsoft.com/office/drawing/2014/main" id="{C40AAD10-5200-B881-77F4-1F96A635171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9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72415" name="Rectangle 31">
            <a:extLst>
              <a:ext uri="{FF2B5EF4-FFF2-40B4-BE49-F238E27FC236}">
                <a16:creationId xmlns:a16="http://schemas.microsoft.com/office/drawing/2014/main" id="{13BBD861-236A-353C-ACBA-CD6EF3C4DE1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2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72416" name="Rectangle 32">
            <a:extLst>
              <a:ext uri="{FF2B5EF4-FFF2-40B4-BE49-F238E27FC236}">
                <a16:creationId xmlns:a16="http://schemas.microsoft.com/office/drawing/2014/main" id="{23CF1A68-06FD-017E-5755-6B2F4E9D18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24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72417" name="Rectangle 33">
            <a:extLst>
              <a:ext uri="{FF2B5EF4-FFF2-40B4-BE49-F238E27FC236}">
                <a16:creationId xmlns:a16="http://schemas.microsoft.com/office/drawing/2014/main" id="{B48EA42F-8DE6-4057-B7FD-36454EDD78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77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72418" name="Rectangle 34">
            <a:extLst>
              <a:ext uri="{FF2B5EF4-FFF2-40B4-BE49-F238E27FC236}">
                <a16:creationId xmlns:a16="http://schemas.microsoft.com/office/drawing/2014/main" id="{240EA11F-2F42-5D41-53E0-C8B0B78093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29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72419" name="Rectangle 35">
            <a:extLst>
              <a:ext uri="{FF2B5EF4-FFF2-40B4-BE49-F238E27FC236}">
                <a16:creationId xmlns:a16="http://schemas.microsoft.com/office/drawing/2014/main" id="{2D08DD02-7681-61C4-BF13-93814514F6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81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</p:spTree>
  </p:cSld>
  <p:clrMapOvr>
    <a:masterClrMapping/>
  </p:clrMapOvr>
  <p:transition advClick="0"/>
</p:sld>
</file>

<file path=ppt/slides/slide2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3410" name="Rectangle 2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99D5CB37-D2D0-F881-1B3C-6ED5BF73D5D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1143000"/>
            <a:ext cx="8302625" cy="31242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Той сам се подхлъзна</a:t>
            </a:r>
            <a:r>
              <a:rPr lang="es-ES" altLang="es-ES" sz="4400" dirty="0">
                <a:solidFill>
                  <a:srgbClr val="292929"/>
                </a:solidFill>
              </a:rPr>
              <a:t> …</a:t>
            </a:r>
          </a:p>
        </p:txBody>
      </p:sp>
      <p:sp>
        <p:nvSpPr>
          <p:cNvPr id="273411" name="Rectangle 3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EDC724D4-1CC2-9DF3-F3E5-308F6C4AC6E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533400"/>
            <a:ext cx="8302625" cy="6096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endParaRPr lang="es-ES" altLang="es-ES" sz="4800">
              <a:solidFill>
                <a:srgbClr val="CC3300"/>
              </a:solidFill>
            </a:endParaRPr>
          </a:p>
        </p:txBody>
      </p:sp>
      <p:sp>
        <p:nvSpPr>
          <p:cNvPr id="273412" name="Rectangle 4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A5FDA9D6-C729-2952-19A6-0DE65CA385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4267200"/>
            <a:ext cx="8302625" cy="20574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сам </a:t>
            </a:r>
            <a:r>
              <a:rPr lang="es-ES" altLang="es-ES" sz="4400" dirty="0">
                <a:solidFill>
                  <a:srgbClr val="292929"/>
                </a:solidFill>
              </a:rPr>
              <a:t> </a:t>
            </a:r>
            <a:r>
              <a:rPr lang="bg-BG" altLang="es-ES" sz="4400" dirty="0">
                <a:solidFill>
                  <a:srgbClr val="292929"/>
                </a:solidFill>
              </a:rPr>
              <a:t>подхлъзна</a:t>
            </a:r>
            <a:r>
              <a:rPr lang="es-ES" altLang="es-ES" sz="4400" dirty="0">
                <a:solidFill>
                  <a:srgbClr val="292929"/>
                </a:solidFill>
              </a:rPr>
              <a:t>   </a:t>
            </a:r>
            <a:r>
              <a:rPr lang="bg-BG" altLang="es-ES" sz="4400" dirty="0">
                <a:solidFill>
                  <a:srgbClr val="292929"/>
                </a:solidFill>
              </a:rPr>
              <a:t>се</a:t>
            </a:r>
            <a:r>
              <a:rPr lang="es-ES" altLang="es-ES" sz="4400" dirty="0">
                <a:solidFill>
                  <a:srgbClr val="292929"/>
                </a:solidFill>
              </a:rPr>
              <a:t>   </a:t>
            </a:r>
            <a:r>
              <a:rPr lang="bg-BG" altLang="es-ES" sz="4400" dirty="0">
                <a:solidFill>
                  <a:srgbClr val="292929"/>
                </a:solidFill>
              </a:rPr>
              <a:t>и</a:t>
            </a:r>
            <a:r>
              <a:rPr lang="es-ES" altLang="es-ES" sz="4400" dirty="0">
                <a:solidFill>
                  <a:srgbClr val="292929"/>
                </a:solidFill>
              </a:rPr>
              <a:t>   </a:t>
            </a:r>
            <a:r>
              <a:rPr lang="bg-BG" altLang="es-ES" sz="4400" dirty="0">
                <a:solidFill>
                  <a:srgbClr val="292929"/>
                </a:solidFill>
              </a:rPr>
              <a:t>падна</a:t>
            </a:r>
            <a:endParaRPr lang="es-ES" altLang="es-ES" sz="4400" dirty="0">
              <a:solidFill>
                <a:srgbClr val="292929"/>
              </a:solidFill>
            </a:endParaRPr>
          </a:p>
        </p:txBody>
      </p:sp>
      <p:sp>
        <p:nvSpPr>
          <p:cNvPr id="273413" name="Rectangle 5">
            <a:hlinkClick r:id="" action="ppaction://hlinkshowjump?jump=nextslide">
              <a:snd r:embed="rId3" name="arrow.wav"/>
            </a:hlinkClick>
            <a:extLst>
              <a:ext uri="{FF2B5EF4-FFF2-40B4-BE49-F238E27FC236}">
                <a16:creationId xmlns:a16="http://schemas.microsoft.com/office/drawing/2014/main" id="{B36CB2C6-A61E-EE3F-24B0-AC117555658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43600" y="5029200"/>
            <a:ext cx="762000" cy="762000"/>
          </a:xfrm>
          <a:prstGeom prst="rect">
            <a:avLst/>
          </a:prstGeom>
          <a:solidFill>
            <a:schemeClr val="accent1">
              <a:alpha val="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73414" name="Rectangle 6">
            <a:extLst>
              <a:ext uri="{FF2B5EF4-FFF2-40B4-BE49-F238E27FC236}">
                <a16:creationId xmlns:a16="http://schemas.microsoft.com/office/drawing/2014/main" id="{0702FB29-7CCC-D4F6-AD4F-BAFF929122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62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73415" name="Rectangle 7">
            <a:extLst>
              <a:ext uri="{FF2B5EF4-FFF2-40B4-BE49-F238E27FC236}">
                <a16:creationId xmlns:a16="http://schemas.microsoft.com/office/drawing/2014/main" id="{E9FBDD35-B8AD-6FE3-7A44-C926FAE5041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14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73416" name="Rectangle 8">
            <a:extLst>
              <a:ext uri="{FF2B5EF4-FFF2-40B4-BE49-F238E27FC236}">
                <a16:creationId xmlns:a16="http://schemas.microsoft.com/office/drawing/2014/main" id="{827FBC38-1ECE-C3D0-C2F1-5A63167C90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67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73417" name="Rectangle 9">
            <a:extLst>
              <a:ext uri="{FF2B5EF4-FFF2-40B4-BE49-F238E27FC236}">
                <a16:creationId xmlns:a16="http://schemas.microsoft.com/office/drawing/2014/main" id="{4D7ADB4C-1DB1-2738-CA1D-F74D770313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9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73418" name="Rectangle 10">
            <a:extLst>
              <a:ext uri="{FF2B5EF4-FFF2-40B4-BE49-F238E27FC236}">
                <a16:creationId xmlns:a16="http://schemas.microsoft.com/office/drawing/2014/main" id="{F086E4EA-EBBA-8777-460C-BB0BB8AF20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73419" name="Rectangle 11">
            <a:extLst>
              <a:ext uri="{FF2B5EF4-FFF2-40B4-BE49-F238E27FC236}">
                <a16:creationId xmlns:a16="http://schemas.microsoft.com/office/drawing/2014/main" id="{F4153E57-4F2F-8378-B70B-63820978324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4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73420" name="Rectangle 12">
            <a:extLst>
              <a:ext uri="{FF2B5EF4-FFF2-40B4-BE49-F238E27FC236}">
                <a16:creationId xmlns:a16="http://schemas.microsoft.com/office/drawing/2014/main" id="{F5314016-0D18-AD79-94B7-4550AEA3341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76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73421" name="Rectangle 13">
            <a:extLst>
              <a:ext uri="{FF2B5EF4-FFF2-40B4-BE49-F238E27FC236}">
                <a16:creationId xmlns:a16="http://schemas.microsoft.com/office/drawing/2014/main" id="{2C6531AF-DCEF-F2B1-7C19-221CEDBE637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29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73422" name="Rectangle 14">
            <a:extLst>
              <a:ext uri="{FF2B5EF4-FFF2-40B4-BE49-F238E27FC236}">
                <a16:creationId xmlns:a16="http://schemas.microsoft.com/office/drawing/2014/main" id="{9210ECA4-4F4B-0FCF-18CB-760F4AE12DF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81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73423" name="Rectangle 15">
            <a:extLst>
              <a:ext uri="{FF2B5EF4-FFF2-40B4-BE49-F238E27FC236}">
                <a16:creationId xmlns:a16="http://schemas.microsoft.com/office/drawing/2014/main" id="{08DDFCAF-F5DA-A7CD-459F-EE12F1DD41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3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73424" name="Rectangle 16">
            <a:extLst>
              <a:ext uri="{FF2B5EF4-FFF2-40B4-BE49-F238E27FC236}">
                <a16:creationId xmlns:a16="http://schemas.microsoft.com/office/drawing/2014/main" id="{CF49C0C9-D14B-8485-A4B4-5FD3AF4C414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86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73425" name="Rectangle 17">
            <a:extLst>
              <a:ext uri="{FF2B5EF4-FFF2-40B4-BE49-F238E27FC236}">
                <a16:creationId xmlns:a16="http://schemas.microsoft.com/office/drawing/2014/main" id="{0A57B8DC-F9BE-B712-DE0D-E2BD43E0B7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38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73426" name="Rectangle 18">
            <a:extLst>
              <a:ext uri="{FF2B5EF4-FFF2-40B4-BE49-F238E27FC236}">
                <a16:creationId xmlns:a16="http://schemas.microsoft.com/office/drawing/2014/main" id="{C19392BD-FE9D-7472-D4F9-DA9112258A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1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73427" name="Rectangle 19">
            <a:extLst>
              <a:ext uri="{FF2B5EF4-FFF2-40B4-BE49-F238E27FC236}">
                <a16:creationId xmlns:a16="http://schemas.microsoft.com/office/drawing/2014/main" id="{F0598740-6613-5EF3-019C-4A57EE312D0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43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73428" name="Rectangle 20">
            <a:extLst>
              <a:ext uri="{FF2B5EF4-FFF2-40B4-BE49-F238E27FC236}">
                <a16:creationId xmlns:a16="http://schemas.microsoft.com/office/drawing/2014/main" id="{0EDF8318-5DB0-51AE-1B2E-23268CDE634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5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73429" name="Rectangle 21">
            <a:extLst>
              <a:ext uri="{FF2B5EF4-FFF2-40B4-BE49-F238E27FC236}">
                <a16:creationId xmlns:a16="http://schemas.microsoft.com/office/drawing/2014/main" id="{C6F6C235-28DE-0A41-9157-701D71BFA48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48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73430" name="Rectangle 22">
            <a:extLst>
              <a:ext uri="{FF2B5EF4-FFF2-40B4-BE49-F238E27FC236}">
                <a16:creationId xmlns:a16="http://schemas.microsoft.com/office/drawing/2014/main" id="{2336A477-4CD0-E61E-87CF-06441884623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00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73431" name="Rectangle 23">
            <a:extLst>
              <a:ext uri="{FF2B5EF4-FFF2-40B4-BE49-F238E27FC236}">
                <a16:creationId xmlns:a16="http://schemas.microsoft.com/office/drawing/2014/main" id="{1D1CCCD0-F88F-C668-2428-6D458E8A2C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53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73432" name="Rectangle 24">
            <a:extLst>
              <a:ext uri="{FF2B5EF4-FFF2-40B4-BE49-F238E27FC236}">
                <a16:creationId xmlns:a16="http://schemas.microsoft.com/office/drawing/2014/main" id="{A8C53E7B-BEF8-1E15-0FF5-E1F6D76ABD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05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73433" name="Rectangle 25">
            <a:extLst>
              <a:ext uri="{FF2B5EF4-FFF2-40B4-BE49-F238E27FC236}">
                <a16:creationId xmlns:a16="http://schemas.microsoft.com/office/drawing/2014/main" id="{6E0A60CC-E294-E335-D78D-F2B001EB58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73434" name="Rectangle 26">
            <a:extLst>
              <a:ext uri="{FF2B5EF4-FFF2-40B4-BE49-F238E27FC236}">
                <a16:creationId xmlns:a16="http://schemas.microsoft.com/office/drawing/2014/main" id="{53DF74E5-36D9-CFD7-C228-D42E441E58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10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73435" name="Rectangle 27">
            <a:extLst>
              <a:ext uri="{FF2B5EF4-FFF2-40B4-BE49-F238E27FC236}">
                <a16:creationId xmlns:a16="http://schemas.microsoft.com/office/drawing/2014/main" id="{4019D7B1-71F6-94EA-11CB-BE0557F56F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62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73436" name="Rectangle 28">
            <a:extLst>
              <a:ext uri="{FF2B5EF4-FFF2-40B4-BE49-F238E27FC236}">
                <a16:creationId xmlns:a16="http://schemas.microsoft.com/office/drawing/2014/main" id="{FFC895D9-B036-988D-A542-87E5D97766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15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73437" name="Rectangle 29">
            <a:extLst>
              <a:ext uri="{FF2B5EF4-FFF2-40B4-BE49-F238E27FC236}">
                <a16:creationId xmlns:a16="http://schemas.microsoft.com/office/drawing/2014/main" id="{4C2A94B0-738D-F53F-BF73-A907CA7379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7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73438" name="Rectangle 30">
            <a:extLst>
              <a:ext uri="{FF2B5EF4-FFF2-40B4-BE49-F238E27FC236}">
                <a16:creationId xmlns:a16="http://schemas.microsoft.com/office/drawing/2014/main" id="{9D870A93-0AA6-9B4D-55D7-746CB703CD0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9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73439" name="Rectangle 31">
            <a:extLst>
              <a:ext uri="{FF2B5EF4-FFF2-40B4-BE49-F238E27FC236}">
                <a16:creationId xmlns:a16="http://schemas.microsoft.com/office/drawing/2014/main" id="{EB0F5189-58DD-FCF3-A807-61FD2677E6B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2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73440" name="Rectangle 32">
            <a:extLst>
              <a:ext uri="{FF2B5EF4-FFF2-40B4-BE49-F238E27FC236}">
                <a16:creationId xmlns:a16="http://schemas.microsoft.com/office/drawing/2014/main" id="{8E3192F7-197B-0F42-7CD9-D588A5C9AF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24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73441" name="Rectangle 33">
            <a:extLst>
              <a:ext uri="{FF2B5EF4-FFF2-40B4-BE49-F238E27FC236}">
                <a16:creationId xmlns:a16="http://schemas.microsoft.com/office/drawing/2014/main" id="{1EF1EF20-BAA6-45E4-10E2-97F9596D3A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77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73442" name="Rectangle 34">
            <a:extLst>
              <a:ext uri="{FF2B5EF4-FFF2-40B4-BE49-F238E27FC236}">
                <a16:creationId xmlns:a16="http://schemas.microsoft.com/office/drawing/2014/main" id="{6EFADA2B-2190-428D-B485-B809C83BF0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29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73443" name="Rectangle 35">
            <a:extLst>
              <a:ext uri="{FF2B5EF4-FFF2-40B4-BE49-F238E27FC236}">
                <a16:creationId xmlns:a16="http://schemas.microsoft.com/office/drawing/2014/main" id="{EEBD31C3-9F82-01BB-2F75-5CB4437ADF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81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</p:spTree>
  </p:cSld>
  <p:clrMapOvr>
    <a:masterClrMapping/>
  </p:clrMapOvr>
  <p:transition advClick="0"/>
</p:sld>
</file>

<file path=ppt/slides/slide2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4434" name="Rectangle 2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4533B947-E2AC-8888-99BE-F58D0F4A112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1143000"/>
            <a:ext cx="8302625" cy="31242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Той сам се подхлъзна и </a:t>
            </a:r>
            <a:r>
              <a:rPr lang="es-ES" altLang="es-ES" sz="4400" dirty="0">
                <a:solidFill>
                  <a:srgbClr val="292929"/>
                </a:solidFill>
              </a:rPr>
              <a:t> …</a:t>
            </a:r>
          </a:p>
        </p:txBody>
      </p:sp>
      <p:sp>
        <p:nvSpPr>
          <p:cNvPr id="274435" name="Rectangle 3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2B263D52-0F8B-E37D-2771-B3CF736ADD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533400"/>
            <a:ext cx="8302625" cy="6096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endParaRPr lang="es-ES" altLang="es-ES" sz="4800">
              <a:solidFill>
                <a:srgbClr val="CC3300"/>
              </a:solidFill>
            </a:endParaRPr>
          </a:p>
        </p:txBody>
      </p:sp>
      <p:sp>
        <p:nvSpPr>
          <p:cNvPr id="274436" name="Rectangle 4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6FEDB7BF-2252-60D5-21FC-04F4CB5B20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4267200"/>
            <a:ext cx="8302625" cy="20574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сам </a:t>
            </a:r>
            <a:r>
              <a:rPr lang="es-ES" altLang="es-ES" sz="4400" dirty="0">
                <a:solidFill>
                  <a:srgbClr val="292929"/>
                </a:solidFill>
              </a:rPr>
              <a:t> </a:t>
            </a:r>
            <a:r>
              <a:rPr lang="bg-BG" altLang="es-ES" sz="4400" dirty="0">
                <a:solidFill>
                  <a:srgbClr val="292929"/>
                </a:solidFill>
              </a:rPr>
              <a:t>подхлъзна</a:t>
            </a:r>
            <a:r>
              <a:rPr lang="es-ES" altLang="es-ES" sz="4400" dirty="0">
                <a:solidFill>
                  <a:srgbClr val="292929"/>
                </a:solidFill>
              </a:rPr>
              <a:t>   </a:t>
            </a:r>
            <a:r>
              <a:rPr lang="bg-BG" altLang="es-ES" sz="4400" dirty="0">
                <a:solidFill>
                  <a:srgbClr val="292929"/>
                </a:solidFill>
              </a:rPr>
              <a:t>се</a:t>
            </a:r>
            <a:r>
              <a:rPr lang="es-ES" altLang="es-ES" sz="4400" dirty="0">
                <a:solidFill>
                  <a:srgbClr val="292929"/>
                </a:solidFill>
              </a:rPr>
              <a:t>   </a:t>
            </a:r>
            <a:r>
              <a:rPr lang="bg-BG" altLang="es-ES" sz="4400" dirty="0">
                <a:solidFill>
                  <a:srgbClr val="292929"/>
                </a:solidFill>
              </a:rPr>
              <a:t>и</a:t>
            </a:r>
            <a:r>
              <a:rPr lang="es-ES" altLang="es-ES" sz="4400" dirty="0">
                <a:solidFill>
                  <a:srgbClr val="292929"/>
                </a:solidFill>
              </a:rPr>
              <a:t>   </a:t>
            </a:r>
            <a:r>
              <a:rPr lang="bg-BG" altLang="es-ES" sz="4400" dirty="0">
                <a:solidFill>
                  <a:srgbClr val="292929"/>
                </a:solidFill>
              </a:rPr>
              <a:t>падна</a:t>
            </a:r>
            <a:endParaRPr lang="es-ES" altLang="es-ES" sz="4400" dirty="0">
              <a:solidFill>
                <a:srgbClr val="292929"/>
              </a:solidFill>
            </a:endParaRPr>
          </a:p>
        </p:txBody>
      </p:sp>
      <p:sp>
        <p:nvSpPr>
          <p:cNvPr id="274437" name="Rectangle 5">
            <a:hlinkClick r:id="" action="ppaction://hlinkshowjump?jump=nextslide">
              <a:snd r:embed="rId3" name="arrow.wav"/>
            </a:hlinkClick>
            <a:extLst>
              <a:ext uri="{FF2B5EF4-FFF2-40B4-BE49-F238E27FC236}">
                <a16:creationId xmlns:a16="http://schemas.microsoft.com/office/drawing/2014/main" id="{7B9C9725-24F2-971B-BD12-30406631A5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81800" y="4953000"/>
            <a:ext cx="1828800" cy="762000"/>
          </a:xfrm>
          <a:prstGeom prst="rect">
            <a:avLst/>
          </a:prstGeom>
          <a:solidFill>
            <a:schemeClr val="accent1">
              <a:alpha val="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74438" name="Rectangle 6">
            <a:extLst>
              <a:ext uri="{FF2B5EF4-FFF2-40B4-BE49-F238E27FC236}">
                <a16:creationId xmlns:a16="http://schemas.microsoft.com/office/drawing/2014/main" id="{B513E064-DC5B-B278-BA49-48204D70F8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62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74439" name="Rectangle 7">
            <a:extLst>
              <a:ext uri="{FF2B5EF4-FFF2-40B4-BE49-F238E27FC236}">
                <a16:creationId xmlns:a16="http://schemas.microsoft.com/office/drawing/2014/main" id="{31F00944-0E0C-2FB0-C9F3-13A37B861BF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14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74440" name="Rectangle 8">
            <a:extLst>
              <a:ext uri="{FF2B5EF4-FFF2-40B4-BE49-F238E27FC236}">
                <a16:creationId xmlns:a16="http://schemas.microsoft.com/office/drawing/2014/main" id="{7C836504-020A-F9B1-65B4-826E6B7DCD5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67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74441" name="Rectangle 9">
            <a:extLst>
              <a:ext uri="{FF2B5EF4-FFF2-40B4-BE49-F238E27FC236}">
                <a16:creationId xmlns:a16="http://schemas.microsoft.com/office/drawing/2014/main" id="{4A0B29BD-8726-11A1-CB0A-A55900ED327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9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74442" name="Rectangle 10">
            <a:extLst>
              <a:ext uri="{FF2B5EF4-FFF2-40B4-BE49-F238E27FC236}">
                <a16:creationId xmlns:a16="http://schemas.microsoft.com/office/drawing/2014/main" id="{1C5C47A7-8947-1468-967F-C2701CAC3F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74443" name="Rectangle 11">
            <a:extLst>
              <a:ext uri="{FF2B5EF4-FFF2-40B4-BE49-F238E27FC236}">
                <a16:creationId xmlns:a16="http://schemas.microsoft.com/office/drawing/2014/main" id="{68EE6F13-E80E-786C-3CE3-078D2BCBDE1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4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74444" name="Rectangle 12">
            <a:extLst>
              <a:ext uri="{FF2B5EF4-FFF2-40B4-BE49-F238E27FC236}">
                <a16:creationId xmlns:a16="http://schemas.microsoft.com/office/drawing/2014/main" id="{27177E1A-F433-E23C-ED3B-C885FE8ABF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76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74445" name="Rectangle 13">
            <a:extLst>
              <a:ext uri="{FF2B5EF4-FFF2-40B4-BE49-F238E27FC236}">
                <a16:creationId xmlns:a16="http://schemas.microsoft.com/office/drawing/2014/main" id="{314250BE-5418-3E1B-6FB7-4C7F6BEB000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29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74446" name="Rectangle 14">
            <a:extLst>
              <a:ext uri="{FF2B5EF4-FFF2-40B4-BE49-F238E27FC236}">
                <a16:creationId xmlns:a16="http://schemas.microsoft.com/office/drawing/2014/main" id="{ED8EC722-E5A7-1F29-16CC-E8CC840505E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81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74447" name="Rectangle 15">
            <a:extLst>
              <a:ext uri="{FF2B5EF4-FFF2-40B4-BE49-F238E27FC236}">
                <a16:creationId xmlns:a16="http://schemas.microsoft.com/office/drawing/2014/main" id="{40DD9D07-D481-B19B-9FEB-6301FF30B6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3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74448" name="Rectangle 16">
            <a:extLst>
              <a:ext uri="{FF2B5EF4-FFF2-40B4-BE49-F238E27FC236}">
                <a16:creationId xmlns:a16="http://schemas.microsoft.com/office/drawing/2014/main" id="{8CDD40E8-1525-814F-78A3-EC1A2DA0629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86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74449" name="Rectangle 17">
            <a:extLst>
              <a:ext uri="{FF2B5EF4-FFF2-40B4-BE49-F238E27FC236}">
                <a16:creationId xmlns:a16="http://schemas.microsoft.com/office/drawing/2014/main" id="{49D6A65A-B796-4E11-C6BD-7825874597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38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74450" name="Rectangle 18">
            <a:extLst>
              <a:ext uri="{FF2B5EF4-FFF2-40B4-BE49-F238E27FC236}">
                <a16:creationId xmlns:a16="http://schemas.microsoft.com/office/drawing/2014/main" id="{9638798D-215A-2304-DBEF-F8CA2F41CF1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1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74451" name="Rectangle 19">
            <a:extLst>
              <a:ext uri="{FF2B5EF4-FFF2-40B4-BE49-F238E27FC236}">
                <a16:creationId xmlns:a16="http://schemas.microsoft.com/office/drawing/2014/main" id="{16BAF5AD-1035-E82E-0B6E-4C652945333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43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74452" name="Rectangle 20">
            <a:extLst>
              <a:ext uri="{FF2B5EF4-FFF2-40B4-BE49-F238E27FC236}">
                <a16:creationId xmlns:a16="http://schemas.microsoft.com/office/drawing/2014/main" id="{DF5357E9-7C68-4F37-FF51-957BACF93E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5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74453" name="Rectangle 21">
            <a:extLst>
              <a:ext uri="{FF2B5EF4-FFF2-40B4-BE49-F238E27FC236}">
                <a16:creationId xmlns:a16="http://schemas.microsoft.com/office/drawing/2014/main" id="{77CB12AF-9207-A1DA-5D19-BF86631BE7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48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74454" name="Rectangle 22">
            <a:extLst>
              <a:ext uri="{FF2B5EF4-FFF2-40B4-BE49-F238E27FC236}">
                <a16:creationId xmlns:a16="http://schemas.microsoft.com/office/drawing/2014/main" id="{4371E00C-DE18-FEA1-A373-80CCCC2E0A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00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74455" name="Rectangle 23">
            <a:extLst>
              <a:ext uri="{FF2B5EF4-FFF2-40B4-BE49-F238E27FC236}">
                <a16:creationId xmlns:a16="http://schemas.microsoft.com/office/drawing/2014/main" id="{9C02E2AC-BEDC-1940-A4A7-F70DB547D2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53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74456" name="Rectangle 24">
            <a:extLst>
              <a:ext uri="{FF2B5EF4-FFF2-40B4-BE49-F238E27FC236}">
                <a16:creationId xmlns:a16="http://schemas.microsoft.com/office/drawing/2014/main" id="{3750CA80-DF98-A0D5-8103-76712793717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05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74457" name="Rectangle 25">
            <a:extLst>
              <a:ext uri="{FF2B5EF4-FFF2-40B4-BE49-F238E27FC236}">
                <a16:creationId xmlns:a16="http://schemas.microsoft.com/office/drawing/2014/main" id="{6B5AA1B8-6D71-8E05-FC28-BFB4005E0A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74458" name="Rectangle 26">
            <a:extLst>
              <a:ext uri="{FF2B5EF4-FFF2-40B4-BE49-F238E27FC236}">
                <a16:creationId xmlns:a16="http://schemas.microsoft.com/office/drawing/2014/main" id="{D447DE90-BC5C-6181-E606-1D9A567437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10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74459" name="Rectangle 27">
            <a:extLst>
              <a:ext uri="{FF2B5EF4-FFF2-40B4-BE49-F238E27FC236}">
                <a16:creationId xmlns:a16="http://schemas.microsoft.com/office/drawing/2014/main" id="{980DA7D1-8384-CB82-59B4-D2BDC0060F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62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74460" name="Rectangle 28">
            <a:extLst>
              <a:ext uri="{FF2B5EF4-FFF2-40B4-BE49-F238E27FC236}">
                <a16:creationId xmlns:a16="http://schemas.microsoft.com/office/drawing/2014/main" id="{6805C9E1-ADF9-9BB1-F601-CB13754AE83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15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74461" name="Rectangle 29">
            <a:extLst>
              <a:ext uri="{FF2B5EF4-FFF2-40B4-BE49-F238E27FC236}">
                <a16:creationId xmlns:a16="http://schemas.microsoft.com/office/drawing/2014/main" id="{AB5E959F-9DFD-40FD-FFA1-DE36B616E9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7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74462" name="Rectangle 30">
            <a:extLst>
              <a:ext uri="{FF2B5EF4-FFF2-40B4-BE49-F238E27FC236}">
                <a16:creationId xmlns:a16="http://schemas.microsoft.com/office/drawing/2014/main" id="{8DEA0FA0-7303-1459-1D28-CDED6C706D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9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74463" name="Rectangle 31">
            <a:extLst>
              <a:ext uri="{FF2B5EF4-FFF2-40B4-BE49-F238E27FC236}">
                <a16:creationId xmlns:a16="http://schemas.microsoft.com/office/drawing/2014/main" id="{723C17E3-DBE9-639A-2352-703DCEE422B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2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74464" name="Rectangle 32">
            <a:extLst>
              <a:ext uri="{FF2B5EF4-FFF2-40B4-BE49-F238E27FC236}">
                <a16:creationId xmlns:a16="http://schemas.microsoft.com/office/drawing/2014/main" id="{C6EFFDE3-0B1D-189E-48CF-26445FE6F9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24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74465" name="Rectangle 33">
            <a:extLst>
              <a:ext uri="{FF2B5EF4-FFF2-40B4-BE49-F238E27FC236}">
                <a16:creationId xmlns:a16="http://schemas.microsoft.com/office/drawing/2014/main" id="{CFB1F454-15AF-0A74-F22B-8510CDA8DF9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77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74466" name="Rectangle 34">
            <a:extLst>
              <a:ext uri="{FF2B5EF4-FFF2-40B4-BE49-F238E27FC236}">
                <a16:creationId xmlns:a16="http://schemas.microsoft.com/office/drawing/2014/main" id="{54D343BD-8A8D-959C-3A2C-DE3D104977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29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74467" name="Rectangle 35">
            <a:extLst>
              <a:ext uri="{FF2B5EF4-FFF2-40B4-BE49-F238E27FC236}">
                <a16:creationId xmlns:a16="http://schemas.microsoft.com/office/drawing/2014/main" id="{27910AF4-D789-D6FC-083C-E237C2B8D1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81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</p:spTree>
  </p:cSld>
  <p:clrMapOvr>
    <a:masterClrMapping/>
  </p:clrMapOvr>
  <p:transition advClick="0"/>
</p:sld>
</file>

<file path=ppt/slides/slide2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5458" name="Rectangle 2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F1423D2C-E05E-784F-30B5-19F2068022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1143000"/>
            <a:ext cx="8302625" cy="31242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Той сам се подхлъзна и падна</a:t>
            </a:r>
            <a:r>
              <a:rPr lang="es-ES" altLang="es-ES" sz="4400" dirty="0">
                <a:solidFill>
                  <a:srgbClr val="292929"/>
                </a:solidFill>
              </a:rPr>
              <a:t>.</a:t>
            </a:r>
          </a:p>
        </p:txBody>
      </p:sp>
      <p:sp>
        <p:nvSpPr>
          <p:cNvPr id="275459" name="Rectangle 3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9079120A-CE78-9103-7C2F-4407114D55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533400"/>
            <a:ext cx="8302625" cy="6096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endParaRPr lang="es-ES" altLang="es-ES" sz="4800">
              <a:solidFill>
                <a:srgbClr val="CC3300"/>
              </a:solidFill>
            </a:endParaRPr>
          </a:p>
        </p:txBody>
      </p:sp>
      <p:sp>
        <p:nvSpPr>
          <p:cNvPr id="275460" name="Rectangle 4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333D3B1D-1758-D648-C9F5-C963B312921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4267200"/>
            <a:ext cx="8302625" cy="20574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endParaRPr lang="es-ES" altLang="es-ES" sz="4400">
              <a:solidFill>
                <a:srgbClr val="292929"/>
              </a:solidFill>
            </a:endParaRPr>
          </a:p>
        </p:txBody>
      </p:sp>
      <p:sp>
        <p:nvSpPr>
          <p:cNvPr id="275461" name="Rectangle 6">
            <a:extLst>
              <a:ext uri="{FF2B5EF4-FFF2-40B4-BE49-F238E27FC236}">
                <a16:creationId xmlns:a16="http://schemas.microsoft.com/office/drawing/2014/main" id="{ECFC1698-D982-EE78-6FAB-F9F19E40F51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62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75462" name="Rectangle 7">
            <a:extLst>
              <a:ext uri="{FF2B5EF4-FFF2-40B4-BE49-F238E27FC236}">
                <a16:creationId xmlns:a16="http://schemas.microsoft.com/office/drawing/2014/main" id="{0EA759C3-C8AB-5BD0-DA3B-176065562B5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14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75463" name="Rectangle 8">
            <a:extLst>
              <a:ext uri="{FF2B5EF4-FFF2-40B4-BE49-F238E27FC236}">
                <a16:creationId xmlns:a16="http://schemas.microsoft.com/office/drawing/2014/main" id="{FA0FA805-9194-1EC3-BB96-9613AA0F47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67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75464" name="Rectangle 9">
            <a:extLst>
              <a:ext uri="{FF2B5EF4-FFF2-40B4-BE49-F238E27FC236}">
                <a16:creationId xmlns:a16="http://schemas.microsoft.com/office/drawing/2014/main" id="{18512DF0-9587-5C1E-A285-41A600F11D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9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75465" name="Rectangle 10">
            <a:extLst>
              <a:ext uri="{FF2B5EF4-FFF2-40B4-BE49-F238E27FC236}">
                <a16:creationId xmlns:a16="http://schemas.microsoft.com/office/drawing/2014/main" id="{311DAE49-F4C5-AFDC-8DD8-857DD82DE31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75466" name="Rectangle 11">
            <a:extLst>
              <a:ext uri="{FF2B5EF4-FFF2-40B4-BE49-F238E27FC236}">
                <a16:creationId xmlns:a16="http://schemas.microsoft.com/office/drawing/2014/main" id="{ADAD2424-363D-95FE-3F2D-5E9E2076FE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4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75467" name="Rectangle 12">
            <a:extLst>
              <a:ext uri="{FF2B5EF4-FFF2-40B4-BE49-F238E27FC236}">
                <a16:creationId xmlns:a16="http://schemas.microsoft.com/office/drawing/2014/main" id="{1AAF3DAE-7735-48B1-ACF4-4815F3AAC7F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76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75468" name="Rectangle 13">
            <a:extLst>
              <a:ext uri="{FF2B5EF4-FFF2-40B4-BE49-F238E27FC236}">
                <a16:creationId xmlns:a16="http://schemas.microsoft.com/office/drawing/2014/main" id="{5BD0460F-98A4-56CA-4AF2-3D476F78BF1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29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75469" name="Rectangle 14">
            <a:extLst>
              <a:ext uri="{FF2B5EF4-FFF2-40B4-BE49-F238E27FC236}">
                <a16:creationId xmlns:a16="http://schemas.microsoft.com/office/drawing/2014/main" id="{FB4813AE-C70D-5182-A7C2-7E77BFB731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81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75470" name="Rectangle 15">
            <a:extLst>
              <a:ext uri="{FF2B5EF4-FFF2-40B4-BE49-F238E27FC236}">
                <a16:creationId xmlns:a16="http://schemas.microsoft.com/office/drawing/2014/main" id="{A00BC79C-0274-CD32-812B-974B607ACB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3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75471" name="Rectangle 16">
            <a:extLst>
              <a:ext uri="{FF2B5EF4-FFF2-40B4-BE49-F238E27FC236}">
                <a16:creationId xmlns:a16="http://schemas.microsoft.com/office/drawing/2014/main" id="{422FF0BE-EDDB-03D6-F373-8AC134155B9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86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75472" name="Rectangle 17">
            <a:extLst>
              <a:ext uri="{FF2B5EF4-FFF2-40B4-BE49-F238E27FC236}">
                <a16:creationId xmlns:a16="http://schemas.microsoft.com/office/drawing/2014/main" id="{29BDA75D-3005-3EE1-5FC8-25EF323A10E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38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75473" name="Rectangle 18">
            <a:extLst>
              <a:ext uri="{FF2B5EF4-FFF2-40B4-BE49-F238E27FC236}">
                <a16:creationId xmlns:a16="http://schemas.microsoft.com/office/drawing/2014/main" id="{7A679FEC-958B-F47A-AA0E-ED086AE7E7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1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75474" name="Rectangle 19">
            <a:extLst>
              <a:ext uri="{FF2B5EF4-FFF2-40B4-BE49-F238E27FC236}">
                <a16:creationId xmlns:a16="http://schemas.microsoft.com/office/drawing/2014/main" id="{7DE89522-4E20-0225-A445-D382A07AEB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43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75475" name="Rectangle 20">
            <a:extLst>
              <a:ext uri="{FF2B5EF4-FFF2-40B4-BE49-F238E27FC236}">
                <a16:creationId xmlns:a16="http://schemas.microsoft.com/office/drawing/2014/main" id="{5ECE7814-ED94-8B4C-1CAD-AC2AD25374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5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75476" name="Rectangle 21">
            <a:extLst>
              <a:ext uri="{FF2B5EF4-FFF2-40B4-BE49-F238E27FC236}">
                <a16:creationId xmlns:a16="http://schemas.microsoft.com/office/drawing/2014/main" id="{7F055CFC-D02B-9023-D59C-0E08577B6E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48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75477" name="Rectangle 22">
            <a:extLst>
              <a:ext uri="{FF2B5EF4-FFF2-40B4-BE49-F238E27FC236}">
                <a16:creationId xmlns:a16="http://schemas.microsoft.com/office/drawing/2014/main" id="{CCA43887-3EDD-3248-A56B-EDA45F21DF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00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75478" name="Rectangle 23">
            <a:extLst>
              <a:ext uri="{FF2B5EF4-FFF2-40B4-BE49-F238E27FC236}">
                <a16:creationId xmlns:a16="http://schemas.microsoft.com/office/drawing/2014/main" id="{997B1888-5D93-DB0E-9DF0-0BFBD5EB95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53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75479" name="Rectangle 24">
            <a:extLst>
              <a:ext uri="{FF2B5EF4-FFF2-40B4-BE49-F238E27FC236}">
                <a16:creationId xmlns:a16="http://schemas.microsoft.com/office/drawing/2014/main" id="{31D29C20-BF39-A3F2-A3A6-5D1BA45F05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05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75480" name="Rectangle 25">
            <a:extLst>
              <a:ext uri="{FF2B5EF4-FFF2-40B4-BE49-F238E27FC236}">
                <a16:creationId xmlns:a16="http://schemas.microsoft.com/office/drawing/2014/main" id="{8EE2F254-4936-5B88-0573-BB59F09AD20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75481" name="Rectangle 26">
            <a:extLst>
              <a:ext uri="{FF2B5EF4-FFF2-40B4-BE49-F238E27FC236}">
                <a16:creationId xmlns:a16="http://schemas.microsoft.com/office/drawing/2014/main" id="{18CB19FB-9AF8-C966-E4CF-0506111D5BF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10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75482" name="Rectangle 27">
            <a:extLst>
              <a:ext uri="{FF2B5EF4-FFF2-40B4-BE49-F238E27FC236}">
                <a16:creationId xmlns:a16="http://schemas.microsoft.com/office/drawing/2014/main" id="{C005A47A-7749-D764-3E8C-C793F883778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62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75483" name="Rectangle 28">
            <a:extLst>
              <a:ext uri="{FF2B5EF4-FFF2-40B4-BE49-F238E27FC236}">
                <a16:creationId xmlns:a16="http://schemas.microsoft.com/office/drawing/2014/main" id="{B7248639-218D-EF8D-F0E7-40B6621C0F0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15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75484" name="Rectangle 29">
            <a:extLst>
              <a:ext uri="{FF2B5EF4-FFF2-40B4-BE49-F238E27FC236}">
                <a16:creationId xmlns:a16="http://schemas.microsoft.com/office/drawing/2014/main" id="{32D2CBC3-6B00-9D45-DB52-8B4BBA1C14E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7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75485" name="Rectangle 30">
            <a:extLst>
              <a:ext uri="{FF2B5EF4-FFF2-40B4-BE49-F238E27FC236}">
                <a16:creationId xmlns:a16="http://schemas.microsoft.com/office/drawing/2014/main" id="{E59553CF-AF92-87CD-5986-3C83E67C1CE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9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75486" name="Rectangle 31">
            <a:extLst>
              <a:ext uri="{FF2B5EF4-FFF2-40B4-BE49-F238E27FC236}">
                <a16:creationId xmlns:a16="http://schemas.microsoft.com/office/drawing/2014/main" id="{94B1ABC2-041D-C1E2-C9E8-FFC196E13C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2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75487" name="Rectangle 32">
            <a:extLst>
              <a:ext uri="{FF2B5EF4-FFF2-40B4-BE49-F238E27FC236}">
                <a16:creationId xmlns:a16="http://schemas.microsoft.com/office/drawing/2014/main" id="{81AECB28-B1CB-10F7-615B-DC829737DE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24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75488" name="Rectangle 33">
            <a:extLst>
              <a:ext uri="{FF2B5EF4-FFF2-40B4-BE49-F238E27FC236}">
                <a16:creationId xmlns:a16="http://schemas.microsoft.com/office/drawing/2014/main" id="{50A0A1AD-2CC1-C7D6-E9ED-B1669DB56B3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77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75489" name="Rectangle 34">
            <a:extLst>
              <a:ext uri="{FF2B5EF4-FFF2-40B4-BE49-F238E27FC236}">
                <a16:creationId xmlns:a16="http://schemas.microsoft.com/office/drawing/2014/main" id="{AF55D7D3-7546-53C2-6EE6-4CAE5863C57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29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75490" name="Rectangle 35">
            <a:extLst>
              <a:ext uri="{FF2B5EF4-FFF2-40B4-BE49-F238E27FC236}">
                <a16:creationId xmlns:a16="http://schemas.microsoft.com/office/drawing/2014/main" id="{3168135E-965D-1D53-BA58-C08EB5A5B7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81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pic>
        <p:nvPicPr>
          <p:cNvPr id="275491" name="Picture 36">
            <a:extLst>
              <a:ext uri="{FF2B5EF4-FFF2-40B4-BE49-F238E27FC236}">
                <a16:creationId xmlns:a16="http://schemas.microsoft.com/office/drawing/2014/main" id="{CD31A6C6-6D8A-D90A-4976-C547BC35F70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10000" y="4572000"/>
            <a:ext cx="1524000" cy="15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669157" name="Line 37">
            <a:hlinkClick r:id="" action="ppaction://hlinkshowjump?jump=nextslide"/>
            <a:extLst>
              <a:ext uri="{FF2B5EF4-FFF2-40B4-BE49-F238E27FC236}">
                <a16:creationId xmlns:a16="http://schemas.microsoft.com/office/drawing/2014/main" id="{D5FBBCF6-DE89-609E-F394-8C56BE2DB6EA}"/>
              </a:ext>
            </a:extLst>
          </p:cNvPr>
          <p:cNvSpPr>
            <a:spLocks noChangeShapeType="1"/>
          </p:cNvSpPr>
          <p:nvPr/>
        </p:nvSpPr>
        <p:spPr bwMode="auto">
          <a:xfrm>
            <a:off x="8153400" y="5943600"/>
            <a:ext cx="381000" cy="0"/>
          </a:xfrm>
          <a:prstGeom prst="line">
            <a:avLst/>
          </a:prstGeom>
          <a:noFill/>
          <a:ln w="139700">
            <a:solidFill>
              <a:srgbClr val="A5002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ES"/>
          </a:p>
        </p:txBody>
      </p:sp>
    </p:spTree>
  </p:cSld>
  <p:clrMapOvr>
    <a:masterClrMapping/>
  </p:clrMapOvr>
  <p:transition advClick="0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91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Left)">
                                      <p:cBhvr>
                                        <p:cTn id="7" dur="500"/>
                                        <p:tgtEl>
                                          <p:spTgt spid="16691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890" name="Rectangle 2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6AE33258-7CF4-64C2-6A69-0C38F2492B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1143000"/>
            <a:ext cx="8302625" cy="31242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Дивите </a:t>
            </a:r>
            <a:r>
              <a:rPr lang="es-ES" altLang="es-ES" sz="4400" dirty="0">
                <a:solidFill>
                  <a:srgbClr val="292929"/>
                </a:solidFill>
              </a:rPr>
              <a:t> …</a:t>
            </a:r>
          </a:p>
        </p:txBody>
      </p:sp>
      <p:sp>
        <p:nvSpPr>
          <p:cNvPr id="37891" name="Rectangle 3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199F8E7E-038A-B6D5-E317-605CA1B951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533400"/>
            <a:ext cx="8302625" cy="6096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endParaRPr lang="es-ES" altLang="es-ES" sz="4800">
              <a:solidFill>
                <a:srgbClr val="CC3300"/>
              </a:solidFill>
            </a:endParaRPr>
          </a:p>
        </p:txBody>
      </p:sp>
      <p:sp>
        <p:nvSpPr>
          <p:cNvPr id="37892" name="Rectangle 4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E153E732-3E03-5030-8590-36CB2F7EF5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4267200"/>
            <a:ext cx="8302625" cy="20574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es-ES" altLang="es-ES" sz="4400" dirty="0">
                <a:solidFill>
                  <a:srgbClr val="292929"/>
                </a:solidFill>
              </a:rPr>
              <a:t>  </a:t>
            </a:r>
            <a:r>
              <a:rPr lang="bg-BG" altLang="es-ES" sz="4400" dirty="0">
                <a:solidFill>
                  <a:srgbClr val="292929"/>
                </a:solidFill>
              </a:rPr>
              <a:t>много </a:t>
            </a:r>
            <a:r>
              <a:rPr lang="es-ES" altLang="es-ES" sz="4400" dirty="0">
                <a:solidFill>
                  <a:srgbClr val="292929"/>
                </a:solidFill>
              </a:rPr>
              <a:t> </a:t>
            </a:r>
            <a:r>
              <a:rPr lang="bg-BG" altLang="es-ES" sz="4400" dirty="0">
                <a:solidFill>
                  <a:srgbClr val="292929"/>
                </a:solidFill>
              </a:rPr>
              <a:t>твърда</a:t>
            </a:r>
            <a:r>
              <a:rPr lang="es-ES" altLang="es-ES" sz="4400" dirty="0">
                <a:solidFill>
                  <a:srgbClr val="292929"/>
                </a:solidFill>
              </a:rPr>
              <a:t>  </a:t>
            </a:r>
            <a:r>
              <a:rPr lang="bg-BG" altLang="es-ES" sz="4400" dirty="0">
                <a:solidFill>
                  <a:srgbClr val="292929"/>
                </a:solidFill>
              </a:rPr>
              <a:t>прасета</a:t>
            </a:r>
            <a:r>
              <a:rPr lang="es-ES" altLang="es-ES" sz="4400" dirty="0">
                <a:solidFill>
                  <a:srgbClr val="292929"/>
                </a:solidFill>
              </a:rPr>
              <a:t> </a:t>
            </a:r>
            <a:r>
              <a:rPr lang="bg-BG" altLang="es-ES" sz="4400" dirty="0">
                <a:solidFill>
                  <a:srgbClr val="292929"/>
                </a:solidFill>
              </a:rPr>
              <a:t> имат</a:t>
            </a:r>
            <a:r>
              <a:rPr lang="es-ES" altLang="es-ES" sz="4400" dirty="0">
                <a:solidFill>
                  <a:srgbClr val="292929"/>
                </a:solidFill>
              </a:rPr>
              <a:t> </a:t>
            </a:r>
            <a:endParaRPr lang="bg-BG" altLang="es-ES" sz="4400" dirty="0">
              <a:solidFill>
                <a:srgbClr val="292929"/>
              </a:solidFill>
            </a:endParaRPr>
          </a:p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козина</a:t>
            </a:r>
            <a:r>
              <a:rPr lang="es-ES" altLang="es-ES" sz="4400" dirty="0">
                <a:solidFill>
                  <a:srgbClr val="292929"/>
                </a:solidFill>
              </a:rPr>
              <a:t>   </a:t>
            </a:r>
          </a:p>
        </p:txBody>
      </p:sp>
      <p:sp>
        <p:nvSpPr>
          <p:cNvPr id="37893" name="Rectangle 5">
            <a:hlinkClick r:id="" action="ppaction://hlinkshowjump?jump=nextslide">
              <a:snd r:embed="rId3" name="arrow.wav"/>
            </a:hlinkClick>
            <a:extLst>
              <a:ext uri="{FF2B5EF4-FFF2-40B4-BE49-F238E27FC236}">
                <a16:creationId xmlns:a16="http://schemas.microsoft.com/office/drawing/2014/main" id="{6654F654-2B67-CE58-32D4-01141F08EA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00600" y="4572000"/>
            <a:ext cx="2133600" cy="762000"/>
          </a:xfrm>
          <a:prstGeom prst="rect">
            <a:avLst/>
          </a:prstGeom>
          <a:solidFill>
            <a:schemeClr val="accent1">
              <a:alpha val="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7894" name="Rectangle 6">
            <a:extLst>
              <a:ext uri="{FF2B5EF4-FFF2-40B4-BE49-F238E27FC236}">
                <a16:creationId xmlns:a16="http://schemas.microsoft.com/office/drawing/2014/main" id="{D89B2795-FC00-0BC2-E2B3-A9C3111DD2F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62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7895" name="Rectangle 7">
            <a:extLst>
              <a:ext uri="{FF2B5EF4-FFF2-40B4-BE49-F238E27FC236}">
                <a16:creationId xmlns:a16="http://schemas.microsoft.com/office/drawing/2014/main" id="{19E90FE3-E5B8-BD18-57A1-75866000B3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14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7896" name="Rectangle 8">
            <a:extLst>
              <a:ext uri="{FF2B5EF4-FFF2-40B4-BE49-F238E27FC236}">
                <a16:creationId xmlns:a16="http://schemas.microsoft.com/office/drawing/2014/main" id="{276D3CAD-7F9D-1F00-D588-69A030F312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67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7897" name="Rectangle 9">
            <a:extLst>
              <a:ext uri="{FF2B5EF4-FFF2-40B4-BE49-F238E27FC236}">
                <a16:creationId xmlns:a16="http://schemas.microsoft.com/office/drawing/2014/main" id="{D4992964-29E9-9BEA-63E2-9B59D7F89A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9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7898" name="Rectangle 10">
            <a:extLst>
              <a:ext uri="{FF2B5EF4-FFF2-40B4-BE49-F238E27FC236}">
                <a16:creationId xmlns:a16="http://schemas.microsoft.com/office/drawing/2014/main" id="{B54BA0B2-EECD-B38A-E054-AF8C4DB26F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7899" name="Rectangle 11">
            <a:extLst>
              <a:ext uri="{FF2B5EF4-FFF2-40B4-BE49-F238E27FC236}">
                <a16:creationId xmlns:a16="http://schemas.microsoft.com/office/drawing/2014/main" id="{D3F4F98F-7580-4549-BC71-E6031D5998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4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7900" name="Rectangle 12">
            <a:extLst>
              <a:ext uri="{FF2B5EF4-FFF2-40B4-BE49-F238E27FC236}">
                <a16:creationId xmlns:a16="http://schemas.microsoft.com/office/drawing/2014/main" id="{BF84CDF1-342C-3608-C336-69F0C3D5358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76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7901" name="Rectangle 13">
            <a:extLst>
              <a:ext uri="{FF2B5EF4-FFF2-40B4-BE49-F238E27FC236}">
                <a16:creationId xmlns:a16="http://schemas.microsoft.com/office/drawing/2014/main" id="{7B221A63-5F02-2856-4FE9-1F4E76C444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29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7902" name="Rectangle 14">
            <a:extLst>
              <a:ext uri="{FF2B5EF4-FFF2-40B4-BE49-F238E27FC236}">
                <a16:creationId xmlns:a16="http://schemas.microsoft.com/office/drawing/2014/main" id="{DDBB7FE4-2A1D-ABE4-3933-C19C09EF41B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81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7903" name="Rectangle 15">
            <a:extLst>
              <a:ext uri="{FF2B5EF4-FFF2-40B4-BE49-F238E27FC236}">
                <a16:creationId xmlns:a16="http://schemas.microsoft.com/office/drawing/2014/main" id="{528FD9FE-D7B5-0D6F-2708-A66EC46E6A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3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7904" name="Rectangle 16">
            <a:extLst>
              <a:ext uri="{FF2B5EF4-FFF2-40B4-BE49-F238E27FC236}">
                <a16:creationId xmlns:a16="http://schemas.microsoft.com/office/drawing/2014/main" id="{874F6671-B999-62EB-F15C-90917B5D9D7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86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7905" name="Rectangle 17">
            <a:extLst>
              <a:ext uri="{FF2B5EF4-FFF2-40B4-BE49-F238E27FC236}">
                <a16:creationId xmlns:a16="http://schemas.microsoft.com/office/drawing/2014/main" id="{FD133C35-69A3-2ED2-AFF7-7A8780AAC6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38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7906" name="Rectangle 18">
            <a:extLst>
              <a:ext uri="{FF2B5EF4-FFF2-40B4-BE49-F238E27FC236}">
                <a16:creationId xmlns:a16="http://schemas.microsoft.com/office/drawing/2014/main" id="{0274544D-ED21-6EC6-0848-8FEEB7BDE7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1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7907" name="Rectangle 19">
            <a:extLst>
              <a:ext uri="{FF2B5EF4-FFF2-40B4-BE49-F238E27FC236}">
                <a16:creationId xmlns:a16="http://schemas.microsoft.com/office/drawing/2014/main" id="{D8B50832-60B8-D9B7-C4B0-2CFEEFCB422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43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7908" name="Rectangle 20">
            <a:extLst>
              <a:ext uri="{FF2B5EF4-FFF2-40B4-BE49-F238E27FC236}">
                <a16:creationId xmlns:a16="http://schemas.microsoft.com/office/drawing/2014/main" id="{363CA732-A1F4-D64B-97B4-9391462BB7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5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7909" name="Rectangle 21">
            <a:extLst>
              <a:ext uri="{FF2B5EF4-FFF2-40B4-BE49-F238E27FC236}">
                <a16:creationId xmlns:a16="http://schemas.microsoft.com/office/drawing/2014/main" id="{63DF647D-03D8-BDA2-4407-BD3015B4F3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48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7910" name="Rectangle 22">
            <a:extLst>
              <a:ext uri="{FF2B5EF4-FFF2-40B4-BE49-F238E27FC236}">
                <a16:creationId xmlns:a16="http://schemas.microsoft.com/office/drawing/2014/main" id="{E2E5D956-9258-7A82-F960-B55B129B74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00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7911" name="Rectangle 23">
            <a:extLst>
              <a:ext uri="{FF2B5EF4-FFF2-40B4-BE49-F238E27FC236}">
                <a16:creationId xmlns:a16="http://schemas.microsoft.com/office/drawing/2014/main" id="{6A89447D-8E7E-744E-62DA-B143147461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53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7912" name="Rectangle 24">
            <a:extLst>
              <a:ext uri="{FF2B5EF4-FFF2-40B4-BE49-F238E27FC236}">
                <a16:creationId xmlns:a16="http://schemas.microsoft.com/office/drawing/2014/main" id="{B71002C7-7B93-2AB0-50A4-2ED6DE2CC2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05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7913" name="Rectangle 25">
            <a:extLst>
              <a:ext uri="{FF2B5EF4-FFF2-40B4-BE49-F238E27FC236}">
                <a16:creationId xmlns:a16="http://schemas.microsoft.com/office/drawing/2014/main" id="{9E889E63-CE91-6E5B-E279-CA7120ABA9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7914" name="Rectangle 26">
            <a:extLst>
              <a:ext uri="{FF2B5EF4-FFF2-40B4-BE49-F238E27FC236}">
                <a16:creationId xmlns:a16="http://schemas.microsoft.com/office/drawing/2014/main" id="{3CC2C6AA-6E45-2B96-3F8E-E2608A21B3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10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7915" name="Rectangle 27">
            <a:extLst>
              <a:ext uri="{FF2B5EF4-FFF2-40B4-BE49-F238E27FC236}">
                <a16:creationId xmlns:a16="http://schemas.microsoft.com/office/drawing/2014/main" id="{7DB7A9F6-0A83-B147-AEA8-19912B5607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62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7916" name="Rectangle 28">
            <a:extLst>
              <a:ext uri="{FF2B5EF4-FFF2-40B4-BE49-F238E27FC236}">
                <a16:creationId xmlns:a16="http://schemas.microsoft.com/office/drawing/2014/main" id="{396A65C6-7190-5461-6D84-3B6E0554E74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15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7917" name="Rectangle 29">
            <a:extLst>
              <a:ext uri="{FF2B5EF4-FFF2-40B4-BE49-F238E27FC236}">
                <a16:creationId xmlns:a16="http://schemas.microsoft.com/office/drawing/2014/main" id="{9A0FDA7E-3935-4448-205A-ECCDA4DFCB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7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7918" name="Rectangle 30">
            <a:extLst>
              <a:ext uri="{FF2B5EF4-FFF2-40B4-BE49-F238E27FC236}">
                <a16:creationId xmlns:a16="http://schemas.microsoft.com/office/drawing/2014/main" id="{07A4F264-2658-163C-2181-062D76F44D4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9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7919" name="Rectangle 31">
            <a:extLst>
              <a:ext uri="{FF2B5EF4-FFF2-40B4-BE49-F238E27FC236}">
                <a16:creationId xmlns:a16="http://schemas.microsoft.com/office/drawing/2014/main" id="{0252AC0F-BB16-99CC-256A-4898C4906C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2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7920" name="Rectangle 32">
            <a:extLst>
              <a:ext uri="{FF2B5EF4-FFF2-40B4-BE49-F238E27FC236}">
                <a16:creationId xmlns:a16="http://schemas.microsoft.com/office/drawing/2014/main" id="{28445782-2480-43EA-02A5-CF5178A6A0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24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7921" name="Rectangle 33">
            <a:extLst>
              <a:ext uri="{FF2B5EF4-FFF2-40B4-BE49-F238E27FC236}">
                <a16:creationId xmlns:a16="http://schemas.microsoft.com/office/drawing/2014/main" id="{BD1AB37C-B2BD-A920-0614-CA898DEFE2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77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7922" name="Rectangle 34">
            <a:extLst>
              <a:ext uri="{FF2B5EF4-FFF2-40B4-BE49-F238E27FC236}">
                <a16:creationId xmlns:a16="http://schemas.microsoft.com/office/drawing/2014/main" id="{332F6A0D-8949-80B4-E853-24261D83ED8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29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7923" name="Rectangle 35">
            <a:extLst>
              <a:ext uri="{FF2B5EF4-FFF2-40B4-BE49-F238E27FC236}">
                <a16:creationId xmlns:a16="http://schemas.microsoft.com/office/drawing/2014/main" id="{FEC9318E-6822-91BE-CB9B-17E93EDA051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81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</p:spTree>
  </p:cSld>
  <p:clrMapOvr>
    <a:masterClrMapping/>
  </p:clrMapOvr>
  <p:transition advClick="0"/>
</p:sld>
</file>

<file path=ppt/slides/slide2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6482" name="Rectangle 2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60728160-4178-9CCF-C33C-D94988E83F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1143000"/>
            <a:ext cx="8302625" cy="31242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Този </a:t>
            </a:r>
            <a:r>
              <a:rPr lang="es-ES" altLang="es-ES" sz="4400" dirty="0">
                <a:solidFill>
                  <a:srgbClr val="292929"/>
                </a:solidFill>
              </a:rPr>
              <a:t> …</a:t>
            </a:r>
          </a:p>
        </p:txBody>
      </p:sp>
      <p:sp>
        <p:nvSpPr>
          <p:cNvPr id="276483" name="Rectangle 3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A955FAE6-9CA2-7B9F-434E-B841246F704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533400"/>
            <a:ext cx="8302625" cy="6096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endParaRPr lang="es-ES" altLang="es-ES" sz="4800">
              <a:solidFill>
                <a:srgbClr val="CC3300"/>
              </a:solidFill>
            </a:endParaRPr>
          </a:p>
        </p:txBody>
      </p:sp>
      <p:sp>
        <p:nvSpPr>
          <p:cNvPr id="276484" name="Rectangle 4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68CC7F07-BB4A-4D86-4155-EC9684C82A1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4267200"/>
            <a:ext cx="8302625" cy="20574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учителката</a:t>
            </a:r>
            <a:r>
              <a:rPr lang="es-ES" altLang="es-ES" sz="4400" dirty="0">
                <a:solidFill>
                  <a:srgbClr val="292929"/>
                </a:solidFill>
              </a:rPr>
              <a:t> </a:t>
            </a:r>
            <a:r>
              <a:rPr lang="bg-BG" altLang="es-ES" sz="4400" dirty="0">
                <a:solidFill>
                  <a:srgbClr val="292929"/>
                </a:solidFill>
              </a:rPr>
              <a:t> молив   на</a:t>
            </a:r>
            <a:r>
              <a:rPr lang="es-ES" altLang="es-ES" sz="4400" dirty="0">
                <a:solidFill>
                  <a:srgbClr val="292929"/>
                </a:solidFill>
              </a:rPr>
              <a:t>   e</a:t>
            </a:r>
            <a:r>
              <a:rPr lang="bg-BG" altLang="es-ES" sz="4400" dirty="0">
                <a:solidFill>
                  <a:srgbClr val="292929"/>
                </a:solidFill>
              </a:rPr>
              <a:t> </a:t>
            </a:r>
            <a:r>
              <a:rPr lang="es-ES" altLang="es-ES" sz="4400" dirty="0">
                <a:solidFill>
                  <a:srgbClr val="292929"/>
                </a:solidFill>
              </a:rPr>
              <a:t> </a:t>
            </a:r>
            <a:r>
              <a:rPr lang="bg-BG" altLang="es-ES" sz="4400" dirty="0">
                <a:solidFill>
                  <a:srgbClr val="292929"/>
                </a:solidFill>
              </a:rPr>
              <a:t> ми</a:t>
            </a:r>
            <a:endParaRPr lang="es-ES" altLang="es-ES" sz="4400" dirty="0">
              <a:solidFill>
                <a:srgbClr val="292929"/>
              </a:solidFill>
            </a:endParaRPr>
          </a:p>
        </p:txBody>
      </p:sp>
      <p:sp>
        <p:nvSpPr>
          <p:cNvPr id="276485" name="Rectangle 5">
            <a:hlinkClick r:id="" action="ppaction://hlinkshowjump?jump=nextslide">
              <a:snd r:embed="rId3" name="arrow.wav"/>
            </a:hlinkClick>
            <a:extLst>
              <a:ext uri="{FF2B5EF4-FFF2-40B4-BE49-F238E27FC236}">
                <a16:creationId xmlns:a16="http://schemas.microsoft.com/office/drawing/2014/main" id="{447E1D41-B174-2B41-438C-53C9097CBD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10000" y="4953000"/>
            <a:ext cx="1752600" cy="762000"/>
          </a:xfrm>
          <a:prstGeom prst="rect">
            <a:avLst/>
          </a:prstGeom>
          <a:solidFill>
            <a:schemeClr val="accent1">
              <a:alpha val="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76486" name="Rectangle 6">
            <a:extLst>
              <a:ext uri="{FF2B5EF4-FFF2-40B4-BE49-F238E27FC236}">
                <a16:creationId xmlns:a16="http://schemas.microsoft.com/office/drawing/2014/main" id="{BB3B28CD-FC9D-F23F-43C1-46A247BEA6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62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76487" name="Rectangle 7">
            <a:extLst>
              <a:ext uri="{FF2B5EF4-FFF2-40B4-BE49-F238E27FC236}">
                <a16:creationId xmlns:a16="http://schemas.microsoft.com/office/drawing/2014/main" id="{B11BD394-DB18-31CA-6304-7D8CE1116E9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14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76488" name="Rectangle 8">
            <a:extLst>
              <a:ext uri="{FF2B5EF4-FFF2-40B4-BE49-F238E27FC236}">
                <a16:creationId xmlns:a16="http://schemas.microsoft.com/office/drawing/2014/main" id="{2C72BB49-860E-1F96-BD28-1117CCB22DF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67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76489" name="Rectangle 9">
            <a:extLst>
              <a:ext uri="{FF2B5EF4-FFF2-40B4-BE49-F238E27FC236}">
                <a16:creationId xmlns:a16="http://schemas.microsoft.com/office/drawing/2014/main" id="{90B6144D-DEFF-3037-4289-0EE552599C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9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76490" name="Rectangle 10">
            <a:extLst>
              <a:ext uri="{FF2B5EF4-FFF2-40B4-BE49-F238E27FC236}">
                <a16:creationId xmlns:a16="http://schemas.microsoft.com/office/drawing/2014/main" id="{37DCE2FC-CAA8-15C6-1FCD-048D6230FE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76491" name="Rectangle 11">
            <a:extLst>
              <a:ext uri="{FF2B5EF4-FFF2-40B4-BE49-F238E27FC236}">
                <a16:creationId xmlns:a16="http://schemas.microsoft.com/office/drawing/2014/main" id="{2ACF43EC-1DEB-0A48-2176-884EA6CAE8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4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76492" name="Rectangle 12">
            <a:extLst>
              <a:ext uri="{FF2B5EF4-FFF2-40B4-BE49-F238E27FC236}">
                <a16:creationId xmlns:a16="http://schemas.microsoft.com/office/drawing/2014/main" id="{5D02FCED-89BB-D6D3-75DF-3C56474844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76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76493" name="Rectangle 13">
            <a:extLst>
              <a:ext uri="{FF2B5EF4-FFF2-40B4-BE49-F238E27FC236}">
                <a16:creationId xmlns:a16="http://schemas.microsoft.com/office/drawing/2014/main" id="{62D604F4-659C-8E09-737C-AEE95273483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29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76494" name="Rectangle 14">
            <a:extLst>
              <a:ext uri="{FF2B5EF4-FFF2-40B4-BE49-F238E27FC236}">
                <a16:creationId xmlns:a16="http://schemas.microsoft.com/office/drawing/2014/main" id="{F0F5C928-B153-9B6A-FDEE-35D2FB740B7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81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76495" name="Rectangle 15">
            <a:extLst>
              <a:ext uri="{FF2B5EF4-FFF2-40B4-BE49-F238E27FC236}">
                <a16:creationId xmlns:a16="http://schemas.microsoft.com/office/drawing/2014/main" id="{8CB402AA-9834-3D4F-B8EE-63A12361271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3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76496" name="Rectangle 16">
            <a:extLst>
              <a:ext uri="{FF2B5EF4-FFF2-40B4-BE49-F238E27FC236}">
                <a16:creationId xmlns:a16="http://schemas.microsoft.com/office/drawing/2014/main" id="{9630851B-1398-800F-2051-7136789E10E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86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76497" name="Rectangle 17">
            <a:extLst>
              <a:ext uri="{FF2B5EF4-FFF2-40B4-BE49-F238E27FC236}">
                <a16:creationId xmlns:a16="http://schemas.microsoft.com/office/drawing/2014/main" id="{2AEBFED5-C894-0C7F-6877-2DDC81D2AD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38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76498" name="Rectangle 18">
            <a:extLst>
              <a:ext uri="{FF2B5EF4-FFF2-40B4-BE49-F238E27FC236}">
                <a16:creationId xmlns:a16="http://schemas.microsoft.com/office/drawing/2014/main" id="{9F94987F-78DF-82C1-4B34-EAA72CE054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1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76499" name="Rectangle 19">
            <a:extLst>
              <a:ext uri="{FF2B5EF4-FFF2-40B4-BE49-F238E27FC236}">
                <a16:creationId xmlns:a16="http://schemas.microsoft.com/office/drawing/2014/main" id="{7A54C31C-C0C4-AB77-2DCE-7DC604AA96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43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76500" name="Rectangle 20">
            <a:extLst>
              <a:ext uri="{FF2B5EF4-FFF2-40B4-BE49-F238E27FC236}">
                <a16:creationId xmlns:a16="http://schemas.microsoft.com/office/drawing/2014/main" id="{BD7F2EDF-E2C7-316A-995D-7DDEB400A7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5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76501" name="Rectangle 21">
            <a:extLst>
              <a:ext uri="{FF2B5EF4-FFF2-40B4-BE49-F238E27FC236}">
                <a16:creationId xmlns:a16="http://schemas.microsoft.com/office/drawing/2014/main" id="{BDDED6D9-705E-DE98-38AA-98F2C702C38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48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76502" name="Rectangle 22">
            <a:extLst>
              <a:ext uri="{FF2B5EF4-FFF2-40B4-BE49-F238E27FC236}">
                <a16:creationId xmlns:a16="http://schemas.microsoft.com/office/drawing/2014/main" id="{869CA7B4-20F7-4A19-17DF-AA8D76A0C8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00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76503" name="Rectangle 23">
            <a:extLst>
              <a:ext uri="{FF2B5EF4-FFF2-40B4-BE49-F238E27FC236}">
                <a16:creationId xmlns:a16="http://schemas.microsoft.com/office/drawing/2014/main" id="{1205B2CE-3DD1-36D8-783A-E8AC4CBA2F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53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76504" name="Rectangle 24">
            <a:extLst>
              <a:ext uri="{FF2B5EF4-FFF2-40B4-BE49-F238E27FC236}">
                <a16:creationId xmlns:a16="http://schemas.microsoft.com/office/drawing/2014/main" id="{3E73C3DF-76A9-792F-FB94-C54A3BECC9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05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76505" name="Rectangle 25">
            <a:extLst>
              <a:ext uri="{FF2B5EF4-FFF2-40B4-BE49-F238E27FC236}">
                <a16:creationId xmlns:a16="http://schemas.microsoft.com/office/drawing/2014/main" id="{673EACE4-5D45-C3BF-1A25-41619DD917B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76506" name="Rectangle 26">
            <a:extLst>
              <a:ext uri="{FF2B5EF4-FFF2-40B4-BE49-F238E27FC236}">
                <a16:creationId xmlns:a16="http://schemas.microsoft.com/office/drawing/2014/main" id="{0C0565FD-9125-048A-0394-AABFF6106F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10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76507" name="Rectangle 27">
            <a:extLst>
              <a:ext uri="{FF2B5EF4-FFF2-40B4-BE49-F238E27FC236}">
                <a16:creationId xmlns:a16="http://schemas.microsoft.com/office/drawing/2014/main" id="{2A5DC3F4-2328-F5DD-ACE5-790DDA02FA7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62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76508" name="Rectangle 28">
            <a:extLst>
              <a:ext uri="{FF2B5EF4-FFF2-40B4-BE49-F238E27FC236}">
                <a16:creationId xmlns:a16="http://schemas.microsoft.com/office/drawing/2014/main" id="{263B0CA4-3101-1630-8E80-2B19EAE10B4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15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76509" name="Rectangle 29">
            <a:extLst>
              <a:ext uri="{FF2B5EF4-FFF2-40B4-BE49-F238E27FC236}">
                <a16:creationId xmlns:a16="http://schemas.microsoft.com/office/drawing/2014/main" id="{CAC60EEA-E442-36A4-8E1F-320764202A6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7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76510" name="Rectangle 30">
            <a:extLst>
              <a:ext uri="{FF2B5EF4-FFF2-40B4-BE49-F238E27FC236}">
                <a16:creationId xmlns:a16="http://schemas.microsoft.com/office/drawing/2014/main" id="{996C32F1-5453-1AF0-3FC3-EA8C48E4E3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9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76511" name="Rectangle 31">
            <a:extLst>
              <a:ext uri="{FF2B5EF4-FFF2-40B4-BE49-F238E27FC236}">
                <a16:creationId xmlns:a16="http://schemas.microsoft.com/office/drawing/2014/main" id="{3CCA8C95-E7EA-660B-03E6-10BD0252F0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2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76512" name="Rectangle 32">
            <a:extLst>
              <a:ext uri="{FF2B5EF4-FFF2-40B4-BE49-F238E27FC236}">
                <a16:creationId xmlns:a16="http://schemas.microsoft.com/office/drawing/2014/main" id="{2B630457-136D-0275-8EFA-23CB951394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24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76513" name="Rectangle 33">
            <a:extLst>
              <a:ext uri="{FF2B5EF4-FFF2-40B4-BE49-F238E27FC236}">
                <a16:creationId xmlns:a16="http://schemas.microsoft.com/office/drawing/2014/main" id="{26476E25-D89F-FF31-FBB5-CB80BADAA5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77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76514" name="Rectangle 34">
            <a:extLst>
              <a:ext uri="{FF2B5EF4-FFF2-40B4-BE49-F238E27FC236}">
                <a16:creationId xmlns:a16="http://schemas.microsoft.com/office/drawing/2014/main" id="{8F0E2F17-BADD-E608-08B0-13A48D34A6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29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76515" name="Rectangle 35">
            <a:extLst>
              <a:ext uri="{FF2B5EF4-FFF2-40B4-BE49-F238E27FC236}">
                <a16:creationId xmlns:a16="http://schemas.microsoft.com/office/drawing/2014/main" id="{8F733505-487C-9CF6-1A9F-626AD39A22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81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</p:spTree>
  </p:cSld>
  <p:clrMapOvr>
    <a:masterClrMapping/>
  </p:clrMapOvr>
  <p:transition advClick="0"/>
</p:sld>
</file>

<file path=ppt/slides/slide2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7506" name="Rectangle 2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A80D2CB1-0BD3-1F48-30BD-6F74EACE5B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1143000"/>
            <a:ext cx="8302625" cy="31242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Този молив</a:t>
            </a:r>
            <a:r>
              <a:rPr lang="es-ES" altLang="es-ES" sz="4400" dirty="0">
                <a:solidFill>
                  <a:srgbClr val="292929"/>
                </a:solidFill>
              </a:rPr>
              <a:t>  …</a:t>
            </a:r>
          </a:p>
        </p:txBody>
      </p:sp>
      <p:sp>
        <p:nvSpPr>
          <p:cNvPr id="277507" name="Rectangle 3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C4004009-BAFE-6FD5-4ABF-8185FC70E39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533400"/>
            <a:ext cx="8302625" cy="6096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endParaRPr lang="es-ES" altLang="es-ES" sz="4800">
              <a:solidFill>
                <a:srgbClr val="CC3300"/>
              </a:solidFill>
            </a:endParaRPr>
          </a:p>
        </p:txBody>
      </p:sp>
      <p:sp>
        <p:nvSpPr>
          <p:cNvPr id="277508" name="Rectangle 4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A11AF578-50CC-37E6-A76C-92666BAA3B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4267200"/>
            <a:ext cx="8302625" cy="20574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учителката</a:t>
            </a:r>
            <a:r>
              <a:rPr lang="es-ES" altLang="es-ES" sz="4400" dirty="0">
                <a:solidFill>
                  <a:srgbClr val="292929"/>
                </a:solidFill>
              </a:rPr>
              <a:t> </a:t>
            </a:r>
            <a:r>
              <a:rPr lang="bg-BG" altLang="es-ES" sz="4400" dirty="0">
                <a:solidFill>
                  <a:srgbClr val="292929"/>
                </a:solidFill>
              </a:rPr>
              <a:t> молив   на</a:t>
            </a:r>
            <a:r>
              <a:rPr lang="es-ES" altLang="es-ES" sz="4400" dirty="0">
                <a:solidFill>
                  <a:srgbClr val="292929"/>
                </a:solidFill>
              </a:rPr>
              <a:t>   e</a:t>
            </a:r>
            <a:r>
              <a:rPr lang="bg-BG" altLang="es-ES" sz="4400" dirty="0">
                <a:solidFill>
                  <a:srgbClr val="292929"/>
                </a:solidFill>
              </a:rPr>
              <a:t> </a:t>
            </a:r>
            <a:r>
              <a:rPr lang="es-ES" altLang="es-ES" sz="4400" dirty="0">
                <a:solidFill>
                  <a:srgbClr val="292929"/>
                </a:solidFill>
              </a:rPr>
              <a:t> </a:t>
            </a:r>
            <a:r>
              <a:rPr lang="bg-BG" altLang="es-ES" sz="4400" dirty="0">
                <a:solidFill>
                  <a:srgbClr val="292929"/>
                </a:solidFill>
              </a:rPr>
              <a:t> ми</a:t>
            </a:r>
            <a:endParaRPr lang="es-ES" altLang="es-ES" sz="4400" dirty="0">
              <a:solidFill>
                <a:srgbClr val="292929"/>
              </a:solidFill>
            </a:endParaRPr>
          </a:p>
        </p:txBody>
      </p:sp>
      <p:sp>
        <p:nvSpPr>
          <p:cNvPr id="277509" name="Rectangle 5">
            <a:hlinkClick r:id="" action="ppaction://hlinkshowjump?jump=nextslide">
              <a:snd r:embed="rId3" name="arrow.wav"/>
            </a:hlinkClick>
            <a:extLst>
              <a:ext uri="{FF2B5EF4-FFF2-40B4-BE49-F238E27FC236}">
                <a16:creationId xmlns:a16="http://schemas.microsoft.com/office/drawing/2014/main" id="{EEB04B2A-940A-3A9A-462C-0E182AF97BE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05600" y="4953000"/>
            <a:ext cx="914400" cy="762000"/>
          </a:xfrm>
          <a:prstGeom prst="rect">
            <a:avLst/>
          </a:prstGeom>
          <a:solidFill>
            <a:schemeClr val="accent1">
              <a:alpha val="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77510" name="Rectangle 6">
            <a:extLst>
              <a:ext uri="{FF2B5EF4-FFF2-40B4-BE49-F238E27FC236}">
                <a16:creationId xmlns:a16="http://schemas.microsoft.com/office/drawing/2014/main" id="{DB96986F-B8F7-5DE6-265A-F2B681D1D2E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62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77511" name="Rectangle 7">
            <a:extLst>
              <a:ext uri="{FF2B5EF4-FFF2-40B4-BE49-F238E27FC236}">
                <a16:creationId xmlns:a16="http://schemas.microsoft.com/office/drawing/2014/main" id="{440F0762-3BB9-06E8-C74A-55DC2FF3690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14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77512" name="Rectangle 8">
            <a:extLst>
              <a:ext uri="{FF2B5EF4-FFF2-40B4-BE49-F238E27FC236}">
                <a16:creationId xmlns:a16="http://schemas.microsoft.com/office/drawing/2014/main" id="{B22195D4-59C4-0304-A360-FED4BF64B56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67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77513" name="Rectangle 9">
            <a:extLst>
              <a:ext uri="{FF2B5EF4-FFF2-40B4-BE49-F238E27FC236}">
                <a16:creationId xmlns:a16="http://schemas.microsoft.com/office/drawing/2014/main" id="{7179ACF6-D0EB-6E96-915C-89D9D37A85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9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77514" name="Rectangle 10">
            <a:extLst>
              <a:ext uri="{FF2B5EF4-FFF2-40B4-BE49-F238E27FC236}">
                <a16:creationId xmlns:a16="http://schemas.microsoft.com/office/drawing/2014/main" id="{6298B652-CB5A-5204-C0AF-A5F6EDE5C0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77515" name="Rectangle 11">
            <a:extLst>
              <a:ext uri="{FF2B5EF4-FFF2-40B4-BE49-F238E27FC236}">
                <a16:creationId xmlns:a16="http://schemas.microsoft.com/office/drawing/2014/main" id="{F57E1441-64C6-641F-8F1C-DF958305C5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4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77516" name="Rectangle 12">
            <a:extLst>
              <a:ext uri="{FF2B5EF4-FFF2-40B4-BE49-F238E27FC236}">
                <a16:creationId xmlns:a16="http://schemas.microsoft.com/office/drawing/2014/main" id="{38208159-7777-C6E4-0CFD-9A07ED66F6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76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77517" name="Rectangle 13">
            <a:extLst>
              <a:ext uri="{FF2B5EF4-FFF2-40B4-BE49-F238E27FC236}">
                <a16:creationId xmlns:a16="http://schemas.microsoft.com/office/drawing/2014/main" id="{57163973-ADD3-049C-9B94-E7D547FC379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29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77518" name="Rectangle 14">
            <a:extLst>
              <a:ext uri="{FF2B5EF4-FFF2-40B4-BE49-F238E27FC236}">
                <a16:creationId xmlns:a16="http://schemas.microsoft.com/office/drawing/2014/main" id="{3586ED55-ED4F-528D-93FB-A6A48609EE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81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77519" name="Rectangle 15">
            <a:extLst>
              <a:ext uri="{FF2B5EF4-FFF2-40B4-BE49-F238E27FC236}">
                <a16:creationId xmlns:a16="http://schemas.microsoft.com/office/drawing/2014/main" id="{DC3D992C-7127-FF5B-8B63-B50B7C84B4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3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77520" name="Rectangle 16">
            <a:extLst>
              <a:ext uri="{FF2B5EF4-FFF2-40B4-BE49-F238E27FC236}">
                <a16:creationId xmlns:a16="http://schemas.microsoft.com/office/drawing/2014/main" id="{DEE67768-12DC-09BB-645A-8408E32D46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86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77521" name="Rectangle 17">
            <a:extLst>
              <a:ext uri="{FF2B5EF4-FFF2-40B4-BE49-F238E27FC236}">
                <a16:creationId xmlns:a16="http://schemas.microsoft.com/office/drawing/2014/main" id="{AE62B774-4F43-EA79-E48E-038E9DD986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38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77522" name="Rectangle 18">
            <a:extLst>
              <a:ext uri="{FF2B5EF4-FFF2-40B4-BE49-F238E27FC236}">
                <a16:creationId xmlns:a16="http://schemas.microsoft.com/office/drawing/2014/main" id="{A68968EB-A0B1-C88C-D28F-2749D9FF252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1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77523" name="Rectangle 19">
            <a:extLst>
              <a:ext uri="{FF2B5EF4-FFF2-40B4-BE49-F238E27FC236}">
                <a16:creationId xmlns:a16="http://schemas.microsoft.com/office/drawing/2014/main" id="{F8EEE98D-F7C7-46F2-14EF-E4FB5B86DA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43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77524" name="Rectangle 20">
            <a:extLst>
              <a:ext uri="{FF2B5EF4-FFF2-40B4-BE49-F238E27FC236}">
                <a16:creationId xmlns:a16="http://schemas.microsoft.com/office/drawing/2014/main" id="{6FBB26AE-402E-31BD-B826-E25D6A9321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5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77525" name="Rectangle 21">
            <a:extLst>
              <a:ext uri="{FF2B5EF4-FFF2-40B4-BE49-F238E27FC236}">
                <a16:creationId xmlns:a16="http://schemas.microsoft.com/office/drawing/2014/main" id="{E7FE7149-04B8-D8E1-A8B6-D8FE3A3E61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48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77526" name="Rectangle 22">
            <a:extLst>
              <a:ext uri="{FF2B5EF4-FFF2-40B4-BE49-F238E27FC236}">
                <a16:creationId xmlns:a16="http://schemas.microsoft.com/office/drawing/2014/main" id="{7D6204CB-918A-A0F2-71E4-E0FF597EAB1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00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77527" name="Rectangle 23">
            <a:extLst>
              <a:ext uri="{FF2B5EF4-FFF2-40B4-BE49-F238E27FC236}">
                <a16:creationId xmlns:a16="http://schemas.microsoft.com/office/drawing/2014/main" id="{AA08BBA7-14E2-0813-86BA-B86840CDF13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53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77528" name="Rectangle 24">
            <a:extLst>
              <a:ext uri="{FF2B5EF4-FFF2-40B4-BE49-F238E27FC236}">
                <a16:creationId xmlns:a16="http://schemas.microsoft.com/office/drawing/2014/main" id="{479293B7-89CE-6FB9-A807-0F19CB52BE5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05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77529" name="Rectangle 25">
            <a:extLst>
              <a:ext uri="{FF2B5EF4-FFF2-40B4-BE49-F238E27FC236}">
                <a16:creationId xmlns:a16="http://schemas.microsoft.com/office/drawing/2014/main" id="{0D9B4954-2EEC-A47B-1BF8-77203B679D7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77530" name="Rectangle 26">
            <a:extLst>
              <a:ext uri="{FF2B5EF4-FFF2-40B4-BE49-F238E27FC236}">
                <a16:creationId xmlns:a16="http://schemas.microsoft.com/office/drawing/2014/main" id="{49CECF1D-6481-B6B6-ED30-5206A05957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10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77531" name="Rectangle 27">
            <a:extLst>
              <a:ext uri="{FF2B5EF4-FFF2-40B4-BE49-F238E27FC236}">
                <a16:creationId xmlns:a16="http://schemas.microsoft.com/office/drawing/2014/main" id="{88BDFAD9-EB99-21A7-3E60-01B75039B99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62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77532" name="Rectangle 28">
            <a:extLst>
              <a:ext uri="{FF2B5EF4-FFF2-40B4-BE49-F238E27FC236}">
                <a16:creationId xmlns:a16="http://schemas.microsoft.com/office/drawing/2014/main" id="{1DEFB369-22B2-A0EA-7860-4E1165FCA9E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15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77533" name="Rectangle 29">
            <a:extLst>
              <a:ext uri="{FF2B5EF4-FFF2-40B4-BE49-F238E27FC236}">
                <a16:creationId xmlns:a16="http://schemas.microsoft.com/office/drawing/2014/main" id="{1475A451-D119-FBF0-B021-8140A23417F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7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77534" name="Rectangle 30">
            <a:extLst>
              <a:ext uri="{FF2B5EF4-FFF2-40B4-BE49-F238E27FC236}">
                <a16:creationId xmlns:a16="http://schemas.microsoft.com/office/drawing/2014/main" id="{621F114D-532A-B587-83C7-0DD0AC42E4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9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77535" name="Rectangle 31">
            <a:extLst>
              <a:ext uri="{FF2B5EF4-FFF2-40B4-BE49-F238E27FC236}">
                <a16:creationId xmlns:a16="http://schemas.microsoft.com/office/drawing/2014/main" id="{ED3C4876-04B0-39D3-9B9B-8BB5829808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2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77536" name="Rectangle 32">
            <a:extLst>
              <a:ext uri="{FF2B5EF4-FFF2-40B4-BE49-F238E27FC236}">
                <a16:creationId xmlns:a16="http://schemas.microsoft.com/office/drawing/2014/main" id="{9898CD92-4C55-95E1-186C-CF1E375487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24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77537" name="Rectangle 33">
            <a:extLst>
              <a:ext uri="{FF2B5EF4-FFF2-40B4-BE49-F238E27FC236}">
                <a16:creationId xmlns:a16="http://schemas.microsoft.com/office/drawing/2014/main" id="{C65FB6FC-CDD6-D371-0D4F-8CAA85D17B7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77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77538" name="Rectangle 34">
            <a:extLst>
              <a:ext uri="{FF2B5EF4-FFF2-40B4-BE49-F238E27FC236}">
                <a16:creationId xmlns:a16="http://schemas.microsoft.com/office/drawing/2014/main" id="{C1216DFC-6890-26F1-26BD-2A968953F9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29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77539" name="Rectangle 35">
            <a:extLst>
              <a:ext uri="{FF2B5EF4-FFF2-40B4-BE49-F238E27FC236}">
                <a16:creationId xmlns:a16="http://schemas.microsoft.com/office/drawing/2014/main" id="{AB750971-DF08-993A-5948-48F3AA6B5BB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81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</p:spTree>
  </p:cSld>
  <p:clrMapOvr>
    <a:masterClrMapping/>
  </p:clrMapOvr>
  <p:transition advClick="0"/>
</p:sld>
</file>

<file path=ppt/slides/slide2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8530" name="Rectangle 2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B9D1463D-8FD4-7241-5F0C-4C279841E6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1143000"/>
            <a:ext cx="8302625" cy="31242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Този молив е</a:t>
            </a:r>
            <a:r>
              <a:rPr lang="es-ES" altLang="es-ES" sz="4400" dirty="0">
                <a:solidFill>
                  <a:srgbClr val="292929"/>
                </a:solidFill>
              </a:rPr>
              <a:t>  …</a:t>
            </a:r>
          </a:p>
        </p:txBody>
      </p:sp>
      <p:sp>
        <p:nvSpPr>
          <p:cNvPr id="278531" name="Rectangle 3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4C7473B6-74C0-0E8A-4D65-E9D1985D8D3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533400"/>
            <a:ext cx="8302625" cy="6096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endParaRPr lang="es-ES" altLang="es-ES" sz="4800">
              <a:solidFill>
                <a:srgbClr val="CC3300"/>
              </a:solidFill>
            </a:endParaRPr>
          </a:p>
        </p:txBody>
      </p:sp>
      <p:sp>
        <p:nvSpPr>
          <p:cNvPr id="278532" name="Rectangle 4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3C52FD81-C1B7-263C-93E7-2901BDEF9E5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4267200"/>
            <a:ext cx="8302625" cy="20574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учителката</a:t>
            </a:r>
            <a:r>
              <a:rPr lang="es-ES" altLang="es-ES" sz="4400" dirty="0">
                <a:solidFill>
                  <a:srgbClr val="292929"/>
                </a:solidFill>
              </a:rPr>
              <a:t> </a:t>
            </a:r>
            <a:r>
              <a:rPr lang="bg-BG" altLang="es-ES" sz="4400" dirty="0">
                <a:solidFill>
                  <a:srgbClr val="292929"/>
                </a:solidFill>
              </a:rPr>
              <a:t> молив   на</a:t>
            </a:r>
            <a:r>
              <a:rPr lang="es-ES" altLang="es-ES" sz="4400" dirty="0">
                <a:solidFill>
                  <a:srgbClr val="292929"/>
                </a:solidFill>
              </a:rPr>
              <a:t>   e</a:t>
            </a:r>
            <a:r>
              <a:rPr lang="bg-BG" altLang="es-ES" sz="4400" dirty="0">
                <a:solidFill>
                  <a:srgbClr val="292929"/>
                </a:solidFill>
              </a:rPr>
              <a:t> </a:t>
            </a:r>
            <a:r>
              <a:rPr lang="es-ES" altLang="es-ES" sz="4400" dirty="0">
                <a:solidFill>
                  <a:srgbClr val="292929"/>
                </a:solidFill>
              </a:rPr>
              <a:t> </a:t>
            </a:r>
            <a:r>
              <a:rPr lang="bg-BG" altLang="es-ES" sz="4400" dirty="0">
                <a:solidFill>
                  <a:srgbClr val="292929"/>
                </a:solidFill>
              </a:rPr>
              <a:t> ми</a:t>
            </a:r>
            <a:endParaRPr lang="es-ES" altLang="es-ES" sz="4400" dirty="0">
              <a:solidFill>
                <a:srgbClr val="292929"/>
              </a:solidFill>
            </a:endParaRPr>
          </a:p>
        </p:txBody>
      </p:sp>
      <p:sp>
        <p:nvSpPr>
          <p:cNvPr id="278533" name="Rectangle 5">
            <a:hlinkClick r:id="" action="ppaction://hlinkshowjump?jump=nextslide">
              <a:snd r:embed="rId3" name="arrow.wav"/>
            </a:hlinkClick>
            <a:extLst>
              <a:ext uri="{FF2B5EF4-FFF2-40B4-BE49-F238E27FC236}">
                <a16:creationId xmlns:a16="http://schemas.microsoft.com/office/drawing/2014/main" id="{E62440CE-4F4F-6B0E-05CC-E788B7549F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91200" y="4953000"/>
            <a:ext cx="914400" cy="762000"/>
          </a:xfrm>
          <a:prstGeom prst="rect">
            <a:avLst/>
          </a:prstGeom>
          <a:solidFill>
            <a:schemeClr val="accent1">
              <a:alpha val="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78534" name="Rectangle 6">
            <a:extLst>
              <a:ext uri="{FF2B5EF4-FFF2-40B4-BE49-F238E27FC236}">
                <a16:creationId xmlns:a16="http://schemas.microsoft.com/office/drawing/2014/main" id="{8452A5F2-6177-DDA6-3BF5-6B5C1E816E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62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78535" name="Rectangle 7">
            <a:extLst>
              <a:ext uri="{FF2B5EF4-FFF2-40B4-BE49-F238E27FC236}">
                <a16:creationId xmlns:a16="http://schemas.microsoft.com/office/drawing/2014/main" id="{FB963F6D-9EAB-612B-82BE-80CE7429F51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14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78536" name="Rectangle 8">
            <a:extLst>
              <a:ext uri="{FF2B5EF4-FFF2-40B4-BE49-F238E27FC236}">
                <a16:creationId xmlns:a16="http://schemas.microsoft.com/office/drawing/2014/main" id="{20211009-CC53-C9E8-BE9A-927DDBF410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67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78537" name="Rectangle 9">
            <a:extLst>
              <a:ext uri="{FF2B5EF4-FFF2-40B4-BE49-F238E27FC236}">
                <a16:creationId xmlns:a16="http://schemas.microsoft.com/office/drawing/2014/main" id="{C3A7AF93-1E16-F40F-D84A-88D2A9FEB8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9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78538" name="Rectangle 10">
            <a:extLst>
              <a:ext uri="{FF2B5EF4-FFF2-40B4-BE49-F238E27FC236}">
                <a16:creationId xmlns:a16="http://schemas.microsoft.com/office/drawing/2014/main" id="{0BAF405F-E14F-BFDF-2882-3FCEBB39E59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78539" name="Rectangle 11">
            <a:extLst>
              <a:ext uri="{FF2B5EF4-FFF2-40B4-BE49-F238E27FC236}">
                <a16:creationId xmlns:a16="http://schemas.microsoft.com/office/drawing/2014/main" id="{DB4E626F-BDA6-061C-829E-01AC70320D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4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78540" name="Rectangle 12">
            <a:extLst>
              <a:ext uri="{FF2B5EF4-FFF2-40B4-BE49-F238E27FC236}">
                <a16:creationId xmlns:a16="http://schemas.microsoft.com/office/drawing/2014/main" id="{E74DEB3B-7AE4-3F26-9669-E20935B388E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76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78541" name="Rectangle 13">
            <a:extLst>
              <a:ext uri="{FF2B5EF4-FFF2-40B4-BE49-F238E27FC236}">
                <a16:creationId xmlns:a16="http://schemas.microsoft.com/office/drawing/2014/main" id="{43AEDEF1-CBBA-11C3-F206-62E350F34C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29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78542" name="Rectangle 14">
            <a:extLst>
              <a:ext uri="{FF2B5EF4-FFF2-40B4-BE49-F238E27FC236}">
                <a16:creationId xmlns:a16="http://schemas.microsoft.com/office/drawing/2014/main" id="{8D3315E0-8E0C-33C7-F09F-335B0FBBF1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81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78543" name="Rectangle 15">
            <a:extLst>
              <a:ext uri="{FF2B5EF4-FFF2-40B4-BE49-F238E27FC236}">
                <a16:creationId xmlns:a16="http://schemas.microsoft.com/office/drawing/2014/main" id="{9D4E8208-27F8-A645-83D1-CB9444450AD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3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78544" name="Rectangle 16">
            <a:extLst>
              <a:ext uri="{FF2B5EF4-FFF2-40B4-BE49-F238E27FC236}">
                <a16:creationId xmlns:a16="http://schemas.microsoft.com/office/drawing/2014/main" id="{82E78C0E-57AC-AB68-B3FC-68AFCDCE08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86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78545" name="Rectangle 17">
            <a:extLst>
              <a:ext uri="{FF2B5EF4-FFF2-40B4-BE49-F238E27FC236}">
                <a16:creationId xmlns:a16="http://schemas.microsoft.com/office/drawing/2014/main" id="{D0DB49EA-293D-566B-0C20-A2A2FFF164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38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78546" name="Rectangle 18">
            <a:extLst>
              <a:ext uri="{FF2B5EF4-FFF2-40B4-BE49-F238E27FC236}">
                <a16:creationId xmlns:a16="http://schemas.microsoft.com/office/drawing/2014/main" id="{98BBA852-74AB-F650-22EB-1B00D9A4228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1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78547" name="Rectangle 19">
            <a:extLst>
              <a:ext uri="{FF2B5EF4-FFF2-40B4-BE49-F238E27FC236}">
                <a16:creationId xmlns:a16="http://schemas.microsoft.com/office/drawing/2014/main" id="{171CA231-A646-E54E-8334-44046F776BF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43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78548" name="Rectangle 20">
            <a:extLst>
              <a:ext uri="{FF2B5EF4-FFF2-40B4-BE49-F238E27FC236}">
                <a16:creationId xmlns:a16="http://schemas.microsoft.com/office/drawing/2014/main" id="{297344CD-424C-5CED-5674-D900750D10F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5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78549" name="Rectangle 21">
            <a:extLst>
              <a:ext uri="{FF2B5EF4-FFF2-40B4-BE49-F238E27FC236}">
                <a16:creationId xmlns:a16="http://schemas.microsoft.com/office/drawing/2014/main" id="{759470C2-624E-81E1-20C5-37B0BAE21D3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48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78550" name="Rectangle 22">
            <a:extLst>
              <a:ext uri="{FF2B5EF4-FFF2-40B4-BE49-F238E27FC236}">
                <a16:creationId xmlns:a16="http://schemas.microsoft.com/office/drawing/2014/main" id="{F68AA061-7EBA-6654-F26C-F7A15EEAAF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00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78551" name="Rectangle 23">
            <a:extLst>
              <a:ext uri="{FF2B5EF4-FFF2-40B4-BE49-F238E27FC236}">
                <a16:creationId xmlns:a16="http://schemas.microsoft.com/office/drawing/2014/main" id="{839D709E-084C-603C-26D8-29530D1A00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53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78552" name="Rectangle 24">
            <a:extLst>
              <a:ext uri="{FF2B5EF4-FFF2-40B4-BE49-F238E27FC236}">
                <a16:creationId xmlns:a16="http://schemas.microsoft.com/office/drawing/2014/main" id="{9124B399-7072-F506-D11E-FF669125681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05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78553" name="Rectangle 25">
            <a:extLst>
              <a:ext uri="{FF2B5EF4-FFF2-40B4-BE49-F238E27FC236}">
                <a16:creationId xmlns:a16="http://schemas.microsoft.com/office/drawing/2014/main" id="{308141AE-8E77-E6CE-E315-2236C3E7FE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78554" name="Rectangle 26">
            <a:extLst>
              <a:ext uri="{FF2B5EF4-FFF2-40B4-BE49-F238E27FC236}">
                <a16:creationId xmlns:a16="http://schemas.microsoft.com/office/drawing/2014/main" id="{B3F0AED5-7CAD-C321-409E-5DBA05F1CCB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10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78555" name="Rectangle 27">
            <a:extLst>
              <a:ext uri="{FF2B5EF4-FFF2-40B4-BE49-F238E27FC236}">
                <a16:creationId xmlns:a16="http://schemas.microsoft.com/office/drawing/2014/main" id="{53B4B073-D29B-8984-1F0B-F22B67BA80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62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78556" name="Rectangle 28">
            <a:extLst>
              <a:ext uri="{FF2B5EF4-FFF2-40B4-BE49-F238E27FC236}">
                <a16:creationId xmlns:a16="http://schemas.microsoft.com/office/drawing/2014/main" id="{05685F45-D02F-8F5D-167F-A2A385662A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15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78557" name="Rectangle 29">
            <a:extLst>
              <a:ext uri="{FF2B5EF4-FFF2-40B4-BE49-F238E27FC236}">
                <a16:creationId xmlns:a16="http://schemas.microsoft.com/office/drawing/2014/main" id="{88CBD654-16E9-5468-4AE6-B9DA664404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7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78558" name="Rectangle 30">
            <a:extLst>
              <a:ext uri="{FF2B5EF4-FFF2-40B4-BE49-F238E27FC236}">
                <a16:creationId xmlns:a16="http://schemas.microsoft.com/office/drawing/2014/main" id="{9163F80D-CFE0-5D74-8574-4B23B9B5D8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9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78559" name="Rectangle 31">
            <a:extLst>
              <a:ext uri="{FF2B5EF4-FFF2-40B4-BE49-F238E27FC236}">
                <a16:creationId xmlns:a16="http://schemas.microsoft.com/office/drawing/2014/main" id="{3AEE296A-C617-44B1-F665-F4A3D6BF5C6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2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78560" name="Rectangle 32">
            <a:extLst>
              <a:ext uri="{FF2B5EF4-FFF2-40B4-BE49-F238E27FC236}">
                <a16:creationId xmlns:a16="http://schemas.microsoft.com/office/drawing/2014/main" id="{488ADFF6-C75E-6CCA-89A4-A7AA9CCEED0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24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78561" name="Rectangle 33">
            <a:extLst>
              <a:ext uri="{FF2B5EF4-FFF2-40B4-BE49-F238E27FC236}">
                <a16:creationId xmlns:a16="http://schemas.microsoft.com/office/drawing/2014/main" id="{70003097-9292-7053-DCD4-D6FF6BBE06A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77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78562" name="Rectangle 34">
            <a:extLst>
              <a:ext uri="{FF2B5EF4-FFF2-40B4-BE49-F238E27FC236}">
                <a16:creationId xmlns:a16="http://schemas.microsoft.com/office/drawing/2014/main" id="{BF7BBD77-4D21-98E8-F281-0F463A41C93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29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78563" name="Rectangle 35">
            <a:extLst>
              <a:ext uri="{FF2B5EF4-FFF2-40B4-BE49-F238E27FC236}">
                <a16:creationId xmlns:a16="http://schemas.microsoft.com/office/drawing/2014/main" id="{3BC030B4-DFAE-53BF-C2D8-60BA83D6E9F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81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</p:spTree>
  </p:cSld>
  <p:clrMapOvr>
    <a:masterClrMapping/>
  </p:clrMapOvr>
  <p:transition advClick="0"/>
</p:sld>
</file>

<file path=ppt/slides/slide2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9554" name="Rectangle 2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F863C431-6A60-B57E-6729-C2B62A2A614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1143000"/>
            <a:ext cx="8302625" cy="31242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Този молив е на </a:t>
            </a:r>
            <a:r>
              <a:rPr lang="es-ES" altLang="es-ES" sz="4400" dirty="0">
                <a:solidFill>
                  <a:srgbClr val="292929"/>
                </a:solidFill>
              </a:rPr>
              <a:t> …</a:t>
            </a:r>
          </a:p>
        </p:txBody>
      </p:sp>
      <p:sp>
        <p:nvSpPr>
          <p:cNvPr id="279555" name="Rectangle 3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5B8000E1-C617-5A31-4F5F-E205F90523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533400"/>
            <a:ext cx="8302625" cy="6096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endParaRPr lang="es-ES" altLang="es-ES" sz="4800">
              <a:solidFill>
                <a:srgbClr val="CC3300"/>
              </a:solidFill>
            </a:endParaRPr>
          </a:p>
        </p:txBody>
      </p:sp>
      <p:sp>
        <p:nvSpPr>
          <p:cNvPr id="279556" name="Rectangle 4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D6A19D2F-45E6-88A7-3099-E621D20800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4267200"/>
            <a:ext cx="8302625" cy="20574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учителката</a:t>
            </a:r>
            <a:r>
              <a:rPr lang="es-ES" altLang="es-ES" sz="4400" dirty="0">
                <a:solidFill>
                  <a:srgbClr val="292929"/>
                </a:solidFill>
              </a:rPr>
              <a:t> </a:t>
            </a:r>
            <a:r>
              <a:rPr lang="bg-BG" altLang="es-ES" sz="4400" dirty="0">
                <a:solidFill>
                  <a:srgbClr val="292929"/>
                </a:solidFill>
              </a:rPr>
              <a:t> молив   на</a:t>
            </a:r>
            <a:r>
              <a:rPr lang="es-ES" altLang="es-ES" sz="4400" dirty="0">
                <a:solidFill>
                  <a:srgbClr val="292929"/>
                </a:solidFill>
              </a:rPr>
              <a:t>   e</a:t>
            </a:r>
            <a:r>
              <a:rPr lang="bg-BG" altLang="es-ES" sz="4400" dirty="0">
                <a:solidFill>
                  <a:srgbClr val="292929"/>
                </a:solidFill>
              </a:rPr>
              <a:t> </a:t>
            </a:r>
            <a:r>
              <a:rPr lang="es-ES" altLang="es-ES" sz="4400" dirty="0">
                <a:solidFill>
                  <a:srgbClr val="292929"/>
                </a:solidFill>
              </a:rPr>
              <a:t> </a:t>
            </a:r>
            <a:r>
              <a:rPr lang="bg-BG" altLang="es-ES" sz="4400" dirty="0">
                <a:solidFill>
                  <a:srgbClr val="292929"/>
                </a:solidFill>
              </a:rPr>
              <a:t> ми</a:t>
            </a:r>
            <a:endParaRPr lang="es-ES" altLang="es-ES" sz="4400" dirty="0">
              <a:solidFill>
                <a:srgbClr val="292929"/>
              </a:solidFill>
            </a:endParaRPr>
          </a:p>
        </p:txBody>
      </p:sp>
      <p:sp>
        <p:nvSpPr>
          <p:cNvPr id="279557" name="Rectangle 5">
            <a:hlinkClick r:id="" action="ppaction://hlinkshowjump?jump=nextslide">
              <a:snd r:embed="rId3" name="arrow.wav"/>
            </a:hlinkClick>
            <a:extLst>
              <a:ext uri="{FF2B5EF4-FFF2-40B4-BE49-F238E27FC236}">
                <a16:creationId xmlns:a16="http://schemas.microsoft.com/office/drawing/2014/main" id="{3EE6F63A-1529-56C8-204B-2A9B36AF659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9600" y="4953000"/>
            <a:ext cx="2971800" cy="762000"/>
          </a:xfrm>
          <a:prstGeom prst="rect">
            <a:avLst/>
          </a:prstGeom>
          <a:solidFill>
            <a:schemeClr val="accent1">
              <a:alpha val="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79558" name="Rectangle 6">
            <a:extLst>
              <a:ext uri="{FF2B5EF4-FFF2-40B4-BE49-F238E27FC236}">
                <a16:creationId xmlns:a16="http://schemas.microsoft.com/office/drawing/2014/main" id="{C5DB21E7-7174-7E98-F830-B19E5FD8AC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62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79559" name="Rectangle 7">
            <a:extLst>
              <a:ext uri="{FF2B5EF4-FFF2-40B4-BE49-F238E27FC236}">
                <a16:creationId xmlns:a16="http://schemas.microsoft.com/office/drawing/2014/main" id="{F5D8C1F2-0317-7A61-ED5A-6A757D31490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14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79560" name="Rectangle 8">
            <a:extLst>
              <a:ext uri="{FF2B5EF4-FFF2-40B4-BE49-F238E27FC236}">
                <a16:creationId xmlns:a16="http://schemas.microsoft.com/office/drawing/2014/main" id="{FB66236D-6329-CDA5-EB1F-FCF4983DD0D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67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79561" name="Rectangle 9">
            <a:extLst>
              <a:ext uri="{FF2B5EF4-FFF2-40B4-BE49-F238E27FC236}">
                <a16:creationId xmlns:a16="http://schemas.microsoft.com/office/drawing/2014/main" id="{5E1BE7DD-05EE-EE70-258B-6BBF2E5A6E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9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79562" name="Rectangle 10">
            <a:extLst>
              <a:ext uri="{FF2B5EF4-FFF2-40B4-BE49-F238E27FC236}">
                <a16:creationId xmlns:a16="http://schemas.microsoft.com/office/drawing/2014/main" id="{F87175BC-D507-BFDB-428C-801BA79851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79563" name="Rectangle 11">
            <a:extLst>
              <a:ext uri="{FF2B5EF4-FFF2-40B4-BE49-F238E27FC236}">
                <a16:creationId xmlns:a16="http://schemas.microsoft.com/office/drawing/2014/main" id="{9A8B69C5-AEE4-CF0E-C1B9-92F97778125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4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79564" name="Rectangle 12">
            <a:extLst>
              <a:ext uri="{FF2B5EF4-FFF2-40B4-BE49-F238E27FC236}">
                <a16:creationId xmlns:a16="http://schemas.microsoft.com/office/drawing/2014/main" id="{CE066184-8F04-697F-10FB-103279EE6F3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76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79565" name="Rectangle 13">
            <a:extLst>
              <a:ext uri="{FF2B5EF4-FFF2-40B4-BE49-F238E27FC236}">
                <a16:creationId xmlns:a16="http://schemas.microsoft.com/office/drawing/2014/main" id="{15BD34E2-9290-FDA8-0003-26456BBE51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29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79566" name="Rectangle 14">
            <a:extLst>
              <a:ext uri="{FF2B5EF4-FFF2-40B4-BE49-F238E27FC236}">
                <a16:creationId xmlns:a16="http://schemas.microsoft.com/office/drawing/2014/main" id="{B6F8AC8C-DD2E-14C3-5BE4-560D843A4F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81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79567" name="Rectangle 15">
            <a:extLst>
              <a:ext uri="{FF2B5EF4-FFF2-40B4-BE49-F238E27FC236}">
                <a16:creationId xmlns:a16="http://schemas.microsoft.com/office/drawing/2014/main" id="{D6EB6C6F-1ACF-5421-B4B4-0E51C324753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3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79568" name="Rectangle 16">
            <a:extLst>
              <a:ext uri="{FF2B5EF4-FFF2-40B4-BE49-F238E27FC236}">
                <a16:creationId xmlns:a16="http://schemas.microsoft.com/office/drawing/2014/main" id="{06FFC53F-6C60-24FF-68AD-2A33F66B61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86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79569" name="Rectangle 17">
            <a:extLst>
              <a:ext uri="{FF2B5EF4-FFF2-40B4-BE49-F238E27FC236}">
                <a16:creationId xmlns:a16="http://schemas.microsoft.com/office/drawing/2014/main" id="{E01BB896-D2F1-642A-058C-76B10B78289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38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79570" name="Rectangle 18">
            <a:extLst>
              <a:ext uri="{FF2B5EF4-FFF2-40B4-BE49-F238E27FC236}">
                <a16:creationId xmlns:a16="http://schemas.microsoft.com/office/drawing/2014/main" id="{ADE24238-899F-B181-3204-4D3DCF09C7A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1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79571" name="Rectangle 19">
            <a:extLst>
              <a:ext uri="{FF2B5EF4-FFF2-40B4-BE49-F238E27FC236}">
                <a16:creationId xmlns:a16="http://schemas.microsoft.com/office/drawing/2014/main" id="{D6E4A109-389E-56F2-69CB-96FA4BD001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43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79572" name="Rectangle 20">
            <a:extLst>
              <a:ext uri="{FF2B5EF4-FFF2-40B4-BE49-F238E27FC236}">
                <a16:creationId xmlns:a16="http://schemas.microsoft.com/office/drawing/2014/main" id="{43B98EAA-3689-6F58-E2BA-3AA894458E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5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79573" name="Rectangle 21">
            <a:extLst>
              <a:ext uri="{FF2B5EF4-FFF2-40B4-BE49-F238E27FC236}">
                <a16:creationId xmlns:a16="http://schemas.microsoft.com/office/drawing/2014/main" id="{E03B55DA-BB3C-0421-BFCD-F5293B2EC63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48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79574" name="Rectangle 22">
            <a:extLst>
              <a:ext uri="{FF2B5EF4-FFF2-40B4-BE49-F238E27FC236}">
                <a16:creationId xmlns:a16="http://schemas.microsoft.com/office/drawing/2014/main" id="{9ECEBAD3-AF24-45C7-B19C-5A3ADEC47E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00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79575" name="Rectangle 23">
            <a:extLst>
              <a:ext uri="{FF2B5EF4-FFF2-40B4-BE49-F238E27FC236}">
                <a16:creationId xmlns:a16="http://schemas.microsoft.com/office/drawing/2014/main" id="{99FBA510-F253-870E-283C-ADB69BE60F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53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79576" name="Rectangle 24">
            <a:extLst>
              <a:ext uri="{FF2B5EF4-FFF2-40B4-BE49-F238E27FC236}">
                <a16:creationId xmlns:a16="http://schemas.microsoft.com/office/drawing/2014/main" id="{4A07FB7D-89EF-0F29-C6C3-1EC491E5621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05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79577" name="Rectangle 25">
            <a:extLst>
              <a:ext uri="{FF2B5EF4-FFF2-40B4-BE49-F238E27FC236}">
                <a16:creationId xmlns:a16="http://schemas.microsoft.com/office/drawing/2014/main" id="{D0543069-715B-589C-260C-373B185F01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79578" name="Rectangle 26">
            <a:extLst>
              <a:ext uri="{FF2B5EF4-FFF2-40B4-BE49-F238E27FC236}">
                <a16:creationId xmlns:a16="http://schemas.microsoft.com/office/drawing/2014/main" id="{6CE70B53-5823-1040-2936-FA37E5CCAE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10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79579" name="Rectangle 27">
            <a:extLst>
              <a:ext uri="{FF2B5EF4-FFF2-40B4-BE49-F238E27FC236}">
                <a16:creationId xmlns:a16="http://schemas.microsoft.com/office/drawing/2014/main" id="{CE62BF06-40F1-969E-7E37-2E04510FE16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62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79580" name="Rectangle 28">
            <a:extLst>
              <a:ext uri="{FF2B5EF4-FFF2-40B4-BE49-F238E27FC236}">
                <a16:creationId xmlns:a16="http://schemas.microsoft.com/office/drawing/2014/main" id="{12F69C29-5D73-7C07-8AFB-AA45A5969F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15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79581" name="Rectangle 29">
            <a:extLst>
              <a:ext uri="{FF2B5EF4-FFF2-40B4-BE49-F238E27FC236}">
                <a16:creationId xmlns:a16="http://schemas.microsoft.com/office/drawing/2014/main" id="{6A6CF2C0-B580-DE0F-F2F1-049528B13B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7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79582" name="Rectangle 30">
            <a:extLst>
              <a:ext uri="{FF2B5EF4-FFF2-40B4-BE49-F238E27FC236}">
                <a16:creationId xmlns:a16="http://schemas.microsoft.com/office/drawing/2014/main" id="{FE94FB53-5C3C-FD1F-A815-E9D7FB5F3B5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9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79583" name="Rectangle 31">
            <a:extLst>
              <a:ext uri="{FF2B5EF4-FFF2-40B4-BE49-F238E27FC236}">
                <a16:creationId xmlns:a16="http://schemas.microsoft.com/office/drawing/2014/main" id="{71394D69-D919-8379-4CD5-14DEA11A930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2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79584" name="Rectangle 32">
            <a:extLst>
              <a:ext uri="{FF2B5EF4-FFF2-40B4-BE49-F238E27FC236}">
                <a16:creationId xmlns:a16="http://schemas.microsoft.com/office/drawing/2014/main" id="{84912D8E-F040-2635-635A-B91D6F38085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24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79585" name="Rectangle 33">
            <a:extLst>
              <a:ext uri="{FF2B5EF4-FFF2-40B4-BE49-F238E27FC236}">
                <a16:creationId xmlns:a16="http://schemas.microsoft.com/office/drawing/2014/main" id="{72B39FFD-E13A-9BDD-6622-C6398FE3AA3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77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79586" name="Rectangle 34">
            <a:extLst>
              <a:ext uri="{FF2B5EF4-FFF2-40B4-BE49-F238E27FC236}">
                <a16:creationId xmlns:a16="http://schemas.microsoft.com/office/drawing/2014/main" id="{2291ABE9-C09A-7656-020D-07E0F1908B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29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79587" name="Rectangle 35">
            <a:extLst>
              <a:ext uri="{FF2B5EF4-FFF2-40B4-BE49-F238E27FC236}">
                <a16:creationId xmlns:a16="http://schemas.microsoft.com/office/drawing/2014/main" id="{37B3FD93-E366-E655-7A6B-8170B80A06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81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</p:spTree>
  </p:cSld>
  <p:clrMapOvr>
    <a:masterClrMapping/>
  </p:clrMapOvr>
  <p:transition advClick="0"/>
</p:sld>
</file>

<file path=ppt/slides/slide2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0578" name="Rectangle 2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F8391778-55B4-E51D-FD8E-82BD6686009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1143000"/>
            <a:ext cx="8302625" cy="31242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Този молив е на учителката </a:t>
            </a:r>
            <a:r>
              <a:rPr lang="es-ES" altLang="es-ES" sz="4400" dirty="0">
                <a:solidFill>
                  <a:srgbClr val="292929"/>
                </a:solidFill>
              </a:rPr>
              <a:t>…</a:t>
            </a:r>
          </a:p>
        </p:txBody>
      </p:sp>
      <p:sp>
        <p:nvSpPr>
          <p:cNvPr id="280579" name="Rectangle 3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9A539B5D-5AA5-750A-9D59-5A402AE503D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533400"/>
            <a:ext cx="8302625" cy="6096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endParaRPr lang="es-ES" altLang="es-ES" sz="4800">
              <a:solidFill>
                <a:srgbClr val="CC3300"/>
              </a:solidFill>
            </a:endParaRPr>
          </a:p>
        </p:txBody>
      </p:sp>
      <p:sp>
        <p:nvSpPr>
          <p:cNvPr id="280580" name="Rectangle 4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624C1091-C804-672C-DE5D-4585677FF71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4267200"/>
            <a:ext cx="8302625" cy="20574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учителката</a:t>
            </a:r>
            <a:r>
              <a:rPr lang="es-ES" altLang="es-ES" sz="4400" dirty="0">
                <a:solidFill>
                  <a:srgbClr val="292929"/>
                </a:solidFill>
              </a:rPr>
              <a:t> </a:t>
            </a:r>
            <a:r>
              <a:rPr lang="bg-BG" altLang="es-ES" sz="4400" dirty="0">
                <a:solidFill>
                  <a:srgbClr val="292929"/>
                </a:solidFill>
              </a:rPr>
              <a:t> молив   на</a:t>
            </a:r>
            <a:r>
              <a:rPr lang="es-ES" altLang="es-ES" sz="4400" dirty="0">
                <a:solidFill>
                  <a:srgbClr val="292929"/>
                </a:solidFill>
              </a:rPr>
              <a:t>   e</a:t>
            </a:r>
            <a:r>
              <a:rPr lang="bg-BG" altLang="es-ES" sz="4400" dirty="0">
                <a:solidFill>
                  <a:srgbClr val="292929"/>
                </a:solidFill>
              </a:rPr>
              <a:t> </a:t>
            </a:r>
            <a:r>
              <a:rPr lang="es-ES" altLang="es-ES" sz="4400" dirty="0">
                <a:solidFill>
                  <a:srgbClr val="292929"/>
                </a:solidFill>
              </a:rPr>
              <a:t> </a:t>
            </a:r>
            <a:r>
              <a:rPr lang="bg-BG" altLang="es-ES" sz="4400" dirty="0">
                <a:solidFill>
                  <a:srgbClr val="292929"/>
                </a:solidFill>
              </a:rPr>
              <a:t> ми</a:t>
            </a:r>
            <a:endParaRPr lang="es-ES" altLang="es-ES" sz="4400" dirty="0">
              <a:solidFill>
                <a:srgbClr val="292929"/>
              </a:solidFill>
            </a:endParaRPr>
          </a:p>
        </p:txBody>
      </p:sp>
      <p:sp>
        <p:nvSpPr>
          <p:cNvPr id="280581" name="Rectangle 5">
            <a:hlinkClick r:id="" action="ppaction://hlinkshowjump?jump=nextslide">
              <a:snd r:embed="rId3" name="arrow.wav"/>
            </a:hlinkClick>
            <a:extLst>
              <a:ext uri="{FF2B5EF4-FFF2-40B4-BE49-F238E27FC236}">
                <a16:creationId xmlns:a16="http://schemas.microsoft.com/office/drawing/2014/main" id="{EDBB64F3-A729-3E0A-1E9E-FCCF6751DB1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20000" y="5029200"/>
            <a:ext cx="1143000" cy="762000"/>
          </a:xfrm>
          <a:prstGeom prst="rect">
            <a:avLst/>
          </a:prstGeom>
          <a:solidFill>
            <a:schemeClr val="accent1">
              <a:alpha val="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80582" name="Rectangle 6">
            <a:extLst>
              <a:ext uri="{FF2B5EF4-FFF2-40B4-BE49-F238E27FC236}">
                <a16:creationId xmlns:a16="http://schemas.microsoft.com/office/drawing/2014/main" id="{C4630553-E499-6889-3ECE-18DC92CD12A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62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80583" name="Rectangle 7">
            <a:extLst>
              <a:ext uri="{FF2B5EF4-FFF2-40B4-BE49-F238E27FC236}">
                <a16:creationId xmlns:a16="http://schemas.microsoft.com/office/drawing/2014/main" id="{CCFBAB47-CC6A-A35B-FB20-673B38CFAA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14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80584" name="Rectangle 8">
            <a:extLst>
              <a:ext uri="{FF2B5EF4-FFF2-40B4-BE49-F238E27FC236}">
                <a16:creationId xmlns:a16="http://schemas.microsoft.com/office/drawing/2014/main" id="{7969245C-E324-D46B-80A5-A6353ABF6EA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67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80585" name="Rectangle 9">
            <a:extLst>
              <a:ext uri="{FF2B5EF4-FFF2-40B4-BE49-F238E27FC236}">
                <a16:creationId xmlns:a16="http://schemas.microsoft.com/office/drawing/2014/main" id="{249316C3-CF20-0482-E922-E93967CCCD7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9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80586" name="Rectangle 10">
            <a:extLst>
              <a:ext uri="{FF2B5EF4-FFF2-40B4-BE49-F238E27FC236}">
                <a16:creationId xmlns:a16="http://schemas.microsoft.com/office/drawing/2014/main" id="{B4050E21-A59B-A279-E56F-6D3A51BCE74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80587" name="Rectangle 11">
            <a:extLst>
              <a:ext uri="{FF2B5EF4-FFF2-40B4-BE49-F238E27FC236}">
                <a16:creationId xmlns:a16="http://schemas.microsoft.com/office/drawing/2014/main" id="{02BC62BB-4DBF-817A-D23A-77C02117A5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4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80588" name="Rectangle 12">
            <a:extLst>
              <a:ext uri="{FF2B5EF4-FFF2-40B4-BE49-F238E27FC236}">
                <a16:creationId xmlns:a16="http://schemas.microsoft.com/office/drawing/2014/main" id="{6ED9F503-9670-FE25-3140-8DA4BDD4C3C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76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80589" name="Rectangle 13">
            <a:extLst>
              <a:ext uri="{FF2B5EF4-FFF2-40B4-BE49-F238E27FC236}">
                <a16:creationId xmlns:a16="http://schemas.microsoft.com/office/drawing/2014/main" id="{C876D81E-41B4-D519-AC27-8A76A074D77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29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80590" name="Rectangle 14">
            <a:extLst>
              <a:ext uri="{FF2B5EF4-FFF2-40B4-BE49-F238E27FC236}">
                <a16:creationId xmlns:a16="http://schemas.microsoft.com/office/drawing/2014/main" id="{4612FF9E-8E75-43CC-534A-A265C258771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81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80591" name="Rectangle 15">
            <a:extLst>
              <a:ext uri="{FF2B5EF4-FFF2-40B4-BE49-F238E27FC236}">
                <a16:creationId xmlns:a16="http://schemas.microsoft.com/office/drawing/2014/main" id="{F95C46A3-BD02-6D61-E390-1A92B96E74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3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80592" name="Rectangle 16">
            <a:extLst>
              <a:ext uri="{FF2B5EF4-FFF2-40B4-BE49-F238E27FC236}">
                <a16:creationId xmlns:a16="http://schemas.microsoft.com/office/drawing/2014/main" id="{4918C49D-E9BE-3BB4-9FED-AE694E5E98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86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80593" name="Rectangle 17">
            <a:extLst>
              <a:ext uri="{FF2B5EF4-FFF2-40B4-BE49-F238E27FC236}">
                <a16:creationId xmlns:a16="http://schemas.microsoft.com/office/drawing/2014/main" id="{01DB9DB1-08BF-2557-25A0-12FE196E3F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38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80594" name="Rectangle 18">
            <a:extLst>
              <a:ext uri="{FF2B5EF4-FFF2-40B4-BE49-F238E27FC236}">
                <a16:creationId xmlns:a16="http://schemas.microsoft.com/office/drawing/2014/main" id="{C750329A-B66D-333B-4EBE-8E6998D8CE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1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80595" name="Rectangle 19">
            <a:extLst>
              <a:ext uri="{FF2B5EF4-FFF2-40B4-BE49-F238E27FC236}">
                <a16:creationId xmlns:a16="http://schemas.microsoft.com/office/drawing/2014/main" id="{FB4ECF93-C82F-BC96-1CE8-092D543762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43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80596" name="Rectangle 20">
            <a:extLst>
              <a:ext uri="{FF2B5EF4-FFF2-40B4-BE49-F238E27FC236}">
                <a16:creationId xmlns:a16="http://schemas.microsoft.com/office/drawing/2014/main" id="{7F5F21A7-09FC-529F-A058-7387B49B66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5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80597" name="Rectangle 21">
            <a:extLst>
              <a:ext uri="{FF2B5EF4-FFF2-40B4-BE49-F238E27FC236}">
                <a16:creationId xmlns:a16="http://schemas.microsoft.com/office/drawing/2014/main" id="{8D2CA875-EB85-1A23-B674-83711D1698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48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80598" name="Rectangle 22">
            <a:extLst>
              <a:ext uri="{FF2B5EF4-FFF2-40B4-BE49-F238E27FC236}">
                <a16:creationId xmlns:a16="http://schemas.microsoft.com/office/drawing/2014/main" id="{0FAECFCB-2396-D22D-399C-8E8CA5D4F21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00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80599" name="Rectangle 23">
            <a:extLst>
              <a:ext uri="{FF2B5EF4-FFF2-40B4-BE49-F238E27FC236}">
                <a16:creationId xmlns:a16="http://schemas.microsoft.com/office/drawing/2014/main" id="{80C5DC6C-C8ED-A4C2-5081-85AB8DBF586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53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80600" name="Rectangle 24">
            <a:extLst>
              <a:ext uri="{FF2B5EF4-FFF2-40B4-BE49-F238E27FC236}">
                <a16:creationId xmlns:a16="http://schemas.microsoft.com/office/drawing/2014/main" id="{508329A8-40E6-EE5E-353E-6BF2024F6C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05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80601" name="Rectangle 25">
            <a:extLst>
              <a:ext uri="{FF2B5EF4-FFF2-40B4-BE49-F238E27FC236}">
                <a16:creationId xmlns:a16="http://schemas.microsoft.com/office/drawing/2014/main" id="{76201138-6FC4-664F-9DB5-F4D35D6EC43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80602" name="Rectangle 26">
            <a:extLst>
              <a:ext uri="{FF2B5EF4-FFF2-40B4-BE49-F238E27FC236}">
                <a16:creationId xmlns:a16="http://schemas.microsoft.com/office/drawing/2014/main" id="{323ACD05-C4B7-4B8E-DB4B-35DE6E3769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10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80603" name="Rectangle 27">
            <a:extLst>
              <a:ext uri="{FF2B5EF4-FFF2-40B4-BE49-F238E27FC236}">
                <a16:creationId xmlns:a16="http://schemas.microsoft.com/office/drawing/2014/main" id="{76DEA726-F047-01E0-C5E4-BCE698BCFB7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62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80604" name="Rectangle 28">
            <a:extLst>
              <a:ext uri="{FF2B5EF4-FFF2-40B4-BE49-F238E27FC236}">
                <a16:creationId xmlns:a16="http://schemas.microsoft.com/office/drawing/2014/main" id="{E15205C8-ED1D-E30E-8E30-89A7D754412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15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80605" name="Rectangle 29">
            <a:extLst>
              <a:ext uri="{FF2B5EF4-FFF2-40B4-BE49-F238E27FC236}">
                <a16:creationId xmlns:a16="http://schemas.microsoft.com/office/drawing/2014/main" id="{A7F73567-D773-D539-B95A-B322A60D28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7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80606" name="Rectangle 30">
            <a:extLst>
              <a:ext uri="{FF2B5EF4-FFF2-40B4-BE49-F238E27FC236}">
                <a16:creationId xmlns:a16="http://schemas.microsoft.com/office/drawing/2014/main" id="{DF468398-5E57-B27B-BCE8-253CA0255F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9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80607" name="Rectangle 31">
            <a:extLst>
              <a:ext uri="{FF2B5EF4-FFF2-40B4-BE49-F238E27FC236}">
                <a16:creationId xmlns:a16="http://schemas.microsoft.com/office/drawing/2014/main" id="{530E3D0E-0DE8-3D6F-BEE5-400AB2894C1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2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80608" name="Rectangle 32">
            <a:extLst>
              <a:ext uri="{FF2B5EF4-FFF2-40B4-BE49-F238E27FC236}">
                <a16:creationId xmlns:a16="http://schemas.microsoft.com/office/drawing/2014/main" id="{6807EB5F-EBB2-4A26-D6A8-0E65087A49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24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80609" name="Rectangle 33">
            <a:extLst>
              <a:ext uri="{FF2B5EF4-FFF2-40B4-BE49-F238E27FC236}">
                <a16:creationId xmlns:a16="http://schemas.microsoft.com/office/drawing/2014/main" id="{351B8ACB-8318-A767-0F26-C660572D833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77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80610" name="Rectangle 34">
            <a:extLst>
              <a:ext uri="{FF2B5EF4-FFF2-40B4-BE49-F238E27FC236}">
                <a16:creationId xmlns:a16="http://schemas.microsoft.com/office/drawing/2014/main" id="{005FA140-52EE-ED72-CBCE-B861B1D5AC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29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80611" name="Rectangle 35">
            <a:extLst>
              <a:ext uri="{FF2B5EF4-FFF2-40B4-BE49-F238E27FC236}">
                <a16:creationId xmlns:a16="http://schemas.microsoft.com/office/drawing/2014/main" id="{CFE13EBA-D4F8-30E2-D6D9-B2436A6470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81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</p:spTree>
  </p:cSld>
  <p:clrMapOvr>
    <a:masterClrMapping/>
  </p:clrMapOvr>
  <p:transition advClick="0"/>
</p:sld>
</file>

<file path=ppt/slides/slide2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1602" name="Rectangle 2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D18E180C-07FF-5AA7-4524-1B97A9E57A6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1143000"/>
            <a:ext cx="8302625" cy="31242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Този молив е на учителката ми</a:t>
            </a:r>
            <a:r>
              <a:rPr lang="es-ES" altLang="es-ES" sz="4400" dirty="0">
                <a:solidFill>
                  <a:srgbClr val="292929"/>
                </a:solidFill>
              </a:rPr>
              <a:t>.</a:t>
            </a:r>
          </a:p>
        </p:txBody>
      </p:sp>
      <p:sp>
        <p:nvSpPr>
          <p:cNvPr id="281603" name="Rectangle 3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97B57EB5-277B-83D1-77ED-8B4AFE81F02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533400"/>
            <a:ext cx="8302625" cy="6096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endParaRPr lang="es-ES" altLang="es-ES" sz="4800">
              <a:solidFill>
                <a:srgbClr val="CC3300"/>
              </a:solidFill>
            </a:endParaRPr>
          </a:p>
        </p:txBody>
      </p:sp>
      <p:sp>
        <p:nvSpPr>
          <p:cNvPr id="281604" name="Rectangle 4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4D091F66-A9E8-93BA-5549-D9C77EF18AE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4267200"/>
            <a:ext cx="8302625" cy="20574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endParaRPr lang="es-ES" altLang="es-ES" sz="4400">
              <a:solidFill>
                <a:srgbClr val="292929"/>
              </a:solidFill>
            </a:endParaRPr>
          </a:p>
        </p:txBody>
      </p:sp>
      <p:sp>
        <p:nvSpPr>
          <p:cNvPr id="281605" name="Rectangle 6">
            <a:extLst>
              <a:ext uri="{FF2B5EF4-FFF2-40B4-BE49-F238E27FC236}">
                <a16:creationId xmlns:a16="http://schemas.microsoft.com/office/drawing/2014/main" id="{A6EC2F42-E728-FAB4-5516-CADD4501E5A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62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81606" name="Rectangle 7">
            <a:extLst>
              <a:ext uri="{FF2B5EF4-FFF2-40B4-BE49-F238E27FC236}">
                <a16:creationId xmlns:a16="http://schemas.microsoft.com/office/drawing/2014/main" id="{0EC3678D-5D8E-8AED-DD63-7938B060F91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14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81607" name="Rectangle 8">
            <a:extLst>
              <a:ext uri="{FF2B5EF4-FFF2-40B4-BE49-F238E27FC236}">
                <a16:creationId xmlns:a16="http://schemas.microsoft.com/office/drawing/2014/main" id="{8C80804F-6032-61A4-E4BB-D21FB0386B6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67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81608" name="Rectangle 9">
            <a:extLst>
              <a:ext uri="{FF2B5EF4-FFF2-40B4-BE49-F238E27FC236}">
                <a16:creationId xmlns:a16="http://schemas.microsoft.com/office/drawing/2014/main" id="{59F3A6E6-5BF5-D5A2-AC7E-7C0E987FD5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9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81609" name="Rectangle 10">
            <a:extLst>
              <a:ext uri="{FF2B5EF4-FFF2-40B4-BE49-F238E27FC236}">
                <a16:creationId xmlns:a16="http://schemas.microsoft.com/office/drawing/2014/main" id="{290A37D9-4EE7-9225-0130-1C7316019B8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81610" name="Rectangle 11">
            <a:extLst>
              <a:ext uri="{FF2B5EF4-FFF2-40B4-BE49-F238E27FC236}">
                <a16:creationId xmlns:a16="http://schemas.microsoft.com/office/drawing/2014/main" id="{67334A26-9F15-4AEB-E803-F4B265534D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4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81611" name="Rectangle 12">
            <a:extLst>
              <a:ext uri="{FF2B5EF4-FFF2-40B4-BE49-F238E27FC236}">
                <a16:creationId xmlns:a16="http://schemas.microsoft.com/office/drawing/2014/main" id="{72210C46-9C83-E184-EE13-218F5D8646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76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81612" name="Rectangle 13">
            <a:extLst>
              <a:ext uri="{FF2B5EF4-FFF2-40B4-BE49-F238E27FC236}">
                <a16:creationId xmlns:a16="http://schemas.microsoft.com/office/drawing/2014/main" id="{263A8B37-88BA-1CD6-C58F-9C94D04116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29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81613" name="Rectangle 14">
            <a:extLst>
              <a:ext uri="{FF2B5EF4-FFF2-40B4-BE49-F238E27FC236}">
                <a16:creationId xmlns:a16="http://schemas.microsoft.com/office/drawing/2014/main" id="{77F696D6-1BB7-D78C-AFC9-CE0C1B469BA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81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81614" name="Rectangle 15">
            <a:extLst>
              <a:ext uri="{FF2B5EF4-FFF2-40B4-BE49-F238E27FC236}">
                <a16:creationId xmlns:a16="http://schemas.microsoft.com/office/drawing/2014/main" id="{52B8A1AE-2282-D37A-A562-1646B469FD0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3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81615" name="Rectangle 16">
            <a:extLst>
              <a:ext uri="{FF2B5EF4-FFF2-40B4-BE49-F238E27FC236}">
                <a16:creationId xmlns:a16="http://schemas.microsoft.com/office/drawing/2014/main" id="{9080F292-A1AC-6EDB-B219-1CB14F99956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86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81616" name="Rectangle 17">
            <a:extLst>
              <a:ext uri="{FF2B5EF4-FFF2-40B4-BE49-F238E27FC236}">
                <a16:creationId xmlns:a16="http://schemas.microsoft.com/office/drawing/2014/main" id="{08A27A9B-58BC-CE96-F44F-82C4238E1E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38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81617" name="Rectangle 18">
            <a:extLst>
              <a:ext uri="{FF2B5EF4-FFF2-40B4-BE49-F238E27FC236}">
                <a16:creationId xmlns:a16="http://schemas.microsoft.com/office/drawing/2014/main" id="{40509217-A134-3CF0-B60A-42948BF8B6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1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81618" name="Rectangle 19">
            <a:extLst>
              <a:ext uri="{FF2B5EF4-FFF2-40B4-BE49-F238E27FC236}">
                <a16:creationId xmlns:a16="http://schemas.microsoft.com/office/drawing/2014/main" id="{257EC205-8FB1-39E0-D793-60D22EC05E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43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81619" name="Rectangle 20">
            <a:extLst>
              <a:ext uri="{FF2B5EF4-FFF2-40B4-BE49-F238E27FC236}">
                <a16:creationId xmlns:a16="http://schemas.microsoft.com/office/drawing/2014/main" id="{53F25F51-EB1A-D367-1DE5-45D6071954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5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81620" name="Rectangle 21">
            <a:extLst>
              <a:ext uri="{FF2B5EF4-FFF2-40B4-BE49-F238E27FC236}">
                <a16:creationId xmlns:a16="http://schemas.microsoft.com/office/drawing/2014/main" id="{3C328139-8426-2CF4-1ADD-426784AE20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48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81621" name="Rectangle 22">
            <a:extLst>
              <a:ext uri="{FF2B5EF4-FFF2-40B4-BE49-F238E27FC236}">
                <a16:creationId xmlns:a16="http://schemas.microsoft.com/office/drawing/2014/main" id="{DAF8CE67-E81B-F344-CFEA-36F6ACCA41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00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81622" name="Rectangle 23">
            <a:extLst>
              <a:ext uri="{FF2B5EF4-FFF2-40B4-BE49-F238E27FC236}">
                <a16:creationId xmlns:a16="http://schemas.microsoft.com/office/drawing/2014/main" id="{B10C1C84-DC1F-467A-DB9D-CA7770F5BC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53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81623" name="Rectangle 24">
            <a:extLst>
              <a:ext uri="{FF2B5EF4-FFF2-40B4-BE49-F238E27FC236}">
                <a16:creationId xmlns:a16="http://schemas.microsoft.com/office/drawing/2014/main" id="{30058E3E-13FA-9B0B-E0E8-6D490FC26B1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05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81624" name="Rectangle 25">
            <a:extLst>
              <a:ext uri="{FF2B5EF4-FFF2-40B4-BE49-F238E27FC236}">
                <a16:creationId xmlns:a16="http://schemas.microsoft.com/office/drawing/2014/main" id="{DA68C801-E2FF-AFC0-2EAD-2E8E3BDF1F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81625" name="Rectangle 26">
            <a:extLst>
              <a:ext uri="{FF2B5EF4-FFF2-40B4-BE49-F238E27FC236}">
                <a16:creationId xmlns:a16="http://schemas.microsoft.com/office/drawing/2014/main" id="{F66C1D35-1BCB-E6C8-64AD-162FD50BEB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10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81626" name="Rectangle 27">
            <a:extLst>
              <a:ext uri="{FF2B5EF4-FFF2-40B4-BE49-F238E27FC236}">
                <a16:creationId xmlns:a16="http://schemas.microsoft.com/office/drawing/2014/main" id="{096D2A59-335E-85ED-D5CD-9DD62CA3BA3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62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81627" name="Rectangle 28">
            <a:extLst>
              <a:ext uri="{FF2B5EF4-FFF2-40B4-BE49-F238E27FC236}">
                <a16:creationId xmlns:a16="http://schemas.microsoft.com/office/drawing/2014/main" id="{091B79D2-459E-45F3-F310-59D8196185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15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81628" name="Rectangle 29">
            <a:extLst>
              <a:ext uri="{FF2B5EF4-FFF2-40B4-BE49-F238E27FC236}">
                <a16:creationId xmlns:a16="http://schemas.microsoft.com/office/drawing/2014/main" id="{65B9CC2F-3505-9D62-476D-616BAE4ADF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7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81629" name="Rectangle 30">
            <a:extLst>
              <a:ext uri="{FF2B5EF4-FFF2-40B4-BE49-F238E27FC236}">
                <a16:creationId xmlns:a16="http://schemas.microsoft.com/office/drawing/2014/main" id="{68339EA8-3158-0CA9-FD4B-050D04D7CD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9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81630" name="Rectangle 31">
            <a:extLst>
              <a:ext uri="{FF2B5EF4-FFF2-40B4-BE49-F238E27FC236}">
                <a16:creationId xmlns:a16="http://schemas.microsoft.com/office/drawing/2014/main" id="{5BFDBBF5-AF5B-6DDA-211C-CBB3673E37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2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81631" name="Rectangle 32">
            <a:extLst>
              <a:ext uri="{FF2B5EF4-FFF2-40B4-BE49-F238E27FC236}">
                <a16:creationId xmlns:a16="http://schemas.microsoft.com/office/drawing/2014/main" id="{7648EF17-18D0-E803-F47F-AA2E92DEC4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24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81632" name="Rectangle 33">
            <a:extLst>
              <a:ext uri="{FF2B5EF4-FFF2-40B4-BE49-F238E27FC236}">
                <a16:creationId xmlns:a16="http://schemas.microsoft.com/office/drawing/2014/main" id="{FFFD2BBC-C5D3-726B-F4C3-5DC0738FA2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77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81633" name="Rectangle 34">
            <a:extLst>
              <a:ext uri="{FF2B5EF4-FFF2-40B4-BE49-F238E27FC236}">
                <a16:creationId xmlns:a16="http://schemas.microsoft.com/office/drawing/2014/main" id="{EBEBD889-A6C2-A647-2A23-35F33B888FB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29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81634" name="Rectangle 35">
            <a:extLst>
              <a:ext uri="{FF2B5EF4-FFF2-40B4-BE49-F238E27FC236}">
                <a16:creationId xmlns:a16="http://schemas.microsoft.com/office/drawing/2014/main" id="{05655C51-880C-FE58-CA64-0EF5BB1F1A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81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pic>
        <p:nvPicPr>
          <p:cNvPr id="281635" name="Picture 36">
            <a:extLst>
              <a:ext uri="{FF2B5EF4-FFF2-40B4-BE49-F238E27FC236}">
                <a16:creationId xmlns:a16="http://schemas.microsoft.com/office/drawing/2014/main" id="{41B31B11-9644-452A-C26A-969FC5069F6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10000" y="4572000"/>
            <a:ext cx="1524000" cy="15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674277" name="Line 37">
            <a:hlinkClick r:id="" action="ppaction://hlinkshowjump?jump=nextslide"/>
            <a:extLst>
              <a:ext uri="{FF2B5EF4-FFF2-40B4-BE49-F238E27FC236}">
                <a16:creationId xmlns:a16="http://schemas.microsoft.com/office/drawing/2014/main" id="{1755762D-E971-71C2-AB04-81FC90484036}"/>
              </a:ext>
            </a:extLst>
          </p:cNvPr>
          <p:cNvSpPr>
            <a:spLocks noChangeShapeType="1"/>
          </p:cNvSpPr>
          <p:nvPr/>
        </p:nvSpPr>
        <p:spPr bwMode="auto">
          <a:xfrm>
            <a:off x="8153400" y="5943600"/>
            <a:ext cx="381000" cy="0"/>
          </a:xfrm>
          <a:prstGeom prst="line">
            <a:avLst/>
          </a:prstGeom>
          <a:noFill/>
          <a:ln w="139700">
            <a:solidFill>
              <a:srgbClr val="A5002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ES"/>
          </a:p>
        </p:txBody>
      </p:sp>
    </p:spTree>
  </p:cSld>
  <p:clrMapOvr>
    <a:masterClrMapping/>
  </p:clrMapOvr>
  <p:transition advClick="0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42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Left)">
                                      <p:cBhvr>
                                        <p:cTn id="7" dur="500"/>
                                        <p:tgtEl>
                                          <p:spTgt spid="16742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2626" name="Rectangle 2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017975AB-7C2D-C2B6-D63D-3A170B6EC3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1143000"/>
            <a:ext cx="8302625" cy="31242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Това </a:t>
            </a:r>
            <a:r>
              <a:rPr lang="es-ES" altLang="es-ES" sz="4400" dirty="0">
                <a:solidFill>
                  <a:srgbClr val="292929"/>
                </a:solidFill>
              </a:rPr>
              <a:t> …</a:t>
            </a:r>
          </a:p>
        </p:txBody>
      </p:sp>
      <p:sp>
        <p:nvSpPr>
          <p:cNvPr id="282627" name="Rectangle 3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0C79A45C-8E96-C71F-13EE-F7DCDE2A411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533400"/>
            <a:ext cx="8302625" cy="6096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endParaRPr lang="es-ES" altLang="es-ES" sz="4800">
              <a:solidFill>
                <a:srgbClr val="CC3300"/>
              </a:solidFill>
            </a:endParaRPr>
          </a:p>
        </p:txBody>
      </p:sp>
      <p:sp>
        <p:nvSpPr>
          <p:cNvPr id="282628" name="Rectangle 4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6B7FF8D5-6418-BF68-6888-0D8D8A5B1A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4267200"/>
            <a:ext cx="8302625" cy="20574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много</a:t>
            </a:r>
            <a:r>
              <a:rPr lang="es-ES" altLang="es-ES" sz="4400" dirty="0">
                <a:solidFill>
                  <a:srgbClr val="292929"/>
                </a:solidFill>
              </a:rPr>
              <a:t>  </a:t>
            </a:r>
            <a:r>
              <a:rPr lang="bg-BG" altLang="es-ES" sz="4400" dirty="0">
                <a:solidFill>
                  <a:srgbClr val="292929"/>
                </a:solidFill>
              </a:rPr>
              <a:t>продадоха</a:t>
            </a:r>
            <a:r>
              <a:rPr lang="es-ES" altLang="es-ES" sz="4400" dirty="0">
                <a:solidFill>
                  <a:srgbClr val="292929"/>
                </a:solidFill>
              </a:rPr>
              <a:t>   </a:t>
            </a:r>
            <a:r>
              <a:rPr lang="bg-BG" altLang="es-ES" sz="4400" dirty="0">
                <a:solidFill>
                  <a:srgbClr val="292929"/>
                </a:solidFill>
              </a:rPr>
              <a:t>скъпо</a:t>
            </a:r>
            <a:r>
              <a:rPr lang="es-ES" altLang="es-ES" sz="4400" dirty="0">
                <a:solidFill>
                  <a:srgbClr val="292929"/>
                </a:solidFill>
              </a:rPr>
              <a:t>   </a:t>
            </a:r>
            <a:r>
              <a:rPr lang="bg-BG" altLang="es-ES" sz="4400" dirty="0">
                <a:solidFill>
                  <a:srgbClr val="292929"/>
                </a:solidFill>
              </a:rPr>
              <a:t>го</a:t>
            </a:r>
            <a:endParaRPr lang="es-ES" altLang="es-ES" sz="4400" dirty="0">
              <a:solidFill>
                <a:srgbClr val="292929"/>
              </a:solidFill>
            </a:endParaRPr>
          </a:p>
        </p:txBody>
      </p:sp>
      <p:sp>
        <p:nvSpPr>
          <p:cNvPr id="282629" name="Rectangle 5">
            <a:hlinkClick r:id="" action="ppaction://hlinkshowjump?jump=nextslide">
              <a:snd r:embed="rId3" name="arrow.wav"/>
            </a:hlinkClick>
            <a:extLst>
              <a:ext uri="{FF2B5EF4-FFF2-40B4-BE49-F238E27FC236}">
                <a16:creationId xmlns:a16="http://schemas.microsoft.com/office/drawing/2014/main" id="{DEBB29D2-E10A-B200-3354-5680136EB97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43800" y="4953000"/>
            <a:ext cx="1066800" cy="762000"/>
          </a:xfrm>
          <a:prstGeom prst="rect">
            <a:avLst/>
          </a:prstGeom>
          <a:solidFill>
            <a:schemeClr val="accent1">
              <a:alpha val="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82630" name="Rectangle 6">
            <a:extLst>
              <a:ext uri="{FF2B5EF4-FFF2-40B4-BE49-F238E27FC236}">
                <a16:creationId xmlns:a16="http://schemas.microsoft.com/office/drawing/2014/main" id="{9D797000-4BAF-E0B5-56FA-C4D2B54122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62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82631" name="Rectangle 7">
            <a:extLst>
              <a:ext uri="{FF2B5EF4-FFF2-40B4-BE49-F238E27FC236}">
                <a16:creationId xmlns:a16="http://schemas.microsoft.com/office/drawing/2014/main" id="{1110C351-3924-1D6B-EC40-86A01F19DB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14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82632" name="Rectangle 8">
            <a:extLst>
              <a:ext uri="{FF2B5EF4-FFF2-40B4-BE49-F238E27FC236}">
                <a16:creationId xmlns:a16="http://schemas.microsoft.com/office/drawing/2014/main" id="{9D600860-FEEE-2AF6-5680-F62FB27902C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67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82633" name="Rectangle 9">
            <a:extLst>
              <a:ext uri="{FF2B5EF4-FFF2-40B4-BE49-F238E27FC236}">
                <a16:creationId xmlns:a16="http://schemas.microsoft.com/office/drawing/2014/main" id="{17B25AFB-E6F4-9A6E-3772-0BC03E5C176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9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82634" name="Rectangle 10">
            <a:extLst>
              <a:ext uri="{FF2B5EF4-FFF2-40B4-BE49-F238E27FC236}">
                <a16:creationId xmlns:a16="http://schemas.microsoft.com/office/drawing/2014/main" id="{62B48F64-980B-F797-E284-6FFD1557545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82635" name="Rectangle 11">
            <a:extLst>
              <a:ext uri="{FF2B5EF4-FFF2-40B4-BE49-F238E27FC236}">
                <a16:creationId xmlns:a16="http://schemas.microsoft.com/office/drawing/2014/main" id="{3E5DF26B-1D53-DA3D-76E1-04324B9F165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4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82636" name="Rectangle 12">
            <a:extLst>
              <a:ext uri="{FF2B5EF4-FFF2-40B4-BE49-F238E27FC236}">
                <a16:creationId xmlns:a16="http://schemas.microsoft.com/office/drawing/2014/main" id="{3A9C09E9-012F-A827-6B24-C8A23917A3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76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82637" name="Rectangle 13">
            <a:extLst>
              <a:ext uri="{FF2B5EF4-FFF2-40B4-BE49-F238E27FC236}">
                <a16:creationId xmlns:a16="http://schemas.microsoft.com/office/drawing/2014/main" id="{A69FBD40-110A-042A-3E5D-0C58EF7E9D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29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82638" name="Rectangle 14">
            <a:extLst>
              <a:ext uri="{FF2B5EF4-FFF2-40B4-BE49-F238E27FC236}">
                <a16:creationId xmlns:a16="http://schemas.microsoft.com/office/drawing/2014/main" id="{A1453593-5011-3DDB-2EAC-50FE8E70D9F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81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82639" name="Rectangle 15">
            <a:extLst>
              <a:ext uri="{FF2B5EF4-FFF2-40B4-BE49-F238E27FC236}">
                <a16:creationId xmlns:a16="http://schemas.microsoft.com/office/drawing/2014/main" id="{32ACE4B8-E290-05E0-5D96-384C6BA72F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3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82640" name="Rectangle 16">
            <a:extLst>
              <a:ext uri="{FF2B5EF4-FFF2-40B4-BE49-F238E27FC236}">
                <a16:creationId xmlns:a16="http://schemas.microsoft.com/office/drawing/2014/main" id="{48C6C819-CFA9-8087-E88D-9E6BBD8BEC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86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82641" name="Rectangle 17">
            <a:extLst>
              <a:ext uri="{FF2B5EF4-FFF2-40B4-BE49-F238E27FC236}">
                <a16:creationId xmlns:a16="http://schemas.microsoft.com/office/drawing/2014/main" id="{75F04B07-6702-347B-7279-0F3749A2AA6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38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82642" name="Rectangle 18">
            <a:extLst>
              <a:ext uri="{FF2B5EF4-FFF2-40B4-BE49-F238E27FC236}">
                <a16:creationId xmlns:a16="http://schemas.microsoft.com/office/drawing/2014/main" id="{ECF97C6E-9EE4-E1B7-62B2-FB2C135BD6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1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82643" name="Rectangle 19">
            <a:extLst>
              <a:ext uri="{FF2B5EF4-FFF2-40B4-BE49-F238E27FC236}">
                <a16:creationId xmlns:a16="http://schemas.microsoft.com/office/drawing/2014/main" id="{22FDA00C-2A23-BF2F-9E51-DA41B4F022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43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82644" name="Rectangle 20">
            <a:extLst>
              <a:ext uri="{FF2B5EF4-FFF2-40B4-BE49-F238E27FC236}">
                <a16:creationId xmlns:a16="http://schemas.microsoft.com/office/drawing/2014/main" id="{7E33B7C3-D6C6-AB57-02CD-6EAC3434A3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5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82645" name="Rectangle 21">
            <a:extLst>
              <a:ext uri="{FF2B5EF4-FFF2-40B4-BE49-F238E27FC236}">
                <a16:creationId xmlns:a16="http://schemas.microsoft.com/office/drawing/2014/main" id="{BE424A55-F9FA-FE22-4635-29E1B39F226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48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82646" name="Rectangle 22">
            <a:extLst>
              <a:ext uri="{FF2B5EF4-FFF2-40B4-BE49-F238E27FC236}">
                <a16:creationId xmlns:a16="http://schemas.microsoft.com/office/drawing/2014/main" id="{44E09022-8B6B-D751-46E9-E5F5998893E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00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82647" name="Rectangle 23">
            <a:extLst>
              <a:ext uri="{FF2B5EF4-FFF2-40B4-BE49-F238E27FC236}">
                <a16:creationId xmlns:a16="http://schemas.microsoft.com/office/drawing/2014/main" id="{F674824D-8D0E-ED08-5F5C-9E26FD4C24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53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82648" name="Rectangle 24">
            <a:extLst>
              <a:ext uri="{FF2B5EF4-FFF2-40B4-BE49-F238E27FC236}">
                <a16:creationId xmlns:a16="http://schemas.microsoft.com/office/drawing/2014/main" id="{B94FB5FE-1F20-2A74-D8A5-D2C7905462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05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82649" name="Rectangle 25">
            <a:extLst>
              <a:ext uri="{FF2B5EF4-FFF2-40B4-BE49-F238E27FC236}">
                <a16:creationId xmlns:a16="http://schemas.microsoft.com/office/drawing/2014/main" id="{9933DF34-EB1F-12EC-E2C8-459ACF578B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82650" name="Rectangle 26">
            <a:extLst>
              <a:ext uri="{FF2B5EF4-FFF2-40B4-BE49-F238E27FC236}">
                <a16:creationId xmlns:a16="http://schemas.microsoft.com/office/drawing/2014/main" id="{4AFFF82A-37D1-4C3C-2CD7-2DB49F5A390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10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82651" name="Rectangle 27">
            <a:extLst>
              <a:ext uri="{FF2B5EF4-FFF2-40B4-BE49-F238E27FC236}">
                <a16:creationId xmlns:a16="http://schemas.microsoft.com/office/drawing/2014/main" id="{89722AE2-9F93-B50A-C0FF-FB539B6A64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62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82652" name="Rectangle 28">
            <a:extLst>
              <a:ext uri="{FF2B5EF4-FFF2-40B4-BE49-F238E27FC236}">
                <a16:creationId xmlns:a16="http://schemas.microsoft.com/office/drawing/2014/main" id="{F714BAC1-2984-63FB-D2B0-CAAB949828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15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82653" name="Rectangle 29">
            <a:extLst>
              <a:ext uri="{FF2B5EF4-FFF2-40B4-BE49-F238E27FC236}">
                <a16:creationId xmlns:a16="http://schemas.microsoft.com/office/drawing/2014/main" id="{52551630-D1F8-C9F2-7F13-6142138108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7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82654" name="Rectangle 30">
            <a:extLst>
              <a:ext uri="{FF2B5EF4-FFF2-40B4-BE49-F238E27FC236}">
                <a16:creationId xmlns:a16="http://schemas.microsoft.com/office/drawing/2014/main" id="{9848B339-CB1D-DC92-0E00-0EDB42F7EF1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9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82655" name="Rectangle 31">
            <a:extLst>
              <a:ext uri="{FF2B5EF4-FFF2-40B4-BE49-F238E27FC236}">
                <a16:creationId xmlns:a16="http://schemas.microsoft.com/office/drawing/2014/main" id="{8D6397D6-CA71-6ED5-FEFB-EBA03A18154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2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82656" name="Rectangle 32">
            <a:extLst>
              <a:ext uri="{FF2B5EF4-FFF2-40B4-BE49-F238E27FC236}">
                <a16:creationId xmlns:a16="http://schemas.microsoft.com/office/drawing/2014/main" id="{190760D5-E7E7-FED3-6AEC-EB9B372CF1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24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82657" name="Rectangle 33">
            <a:extLst>
              <a:ext uri="{FF2B5EF4-FFF2-40B4-BE49-F238E27FC236}">
                <a16:creationId xmlns:a16="http://schemas.microsoft.com/office/drawing/2014/main" id="{9AD16DBB-BBCC-0658-B2AA-1CE12FAEBEA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77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82658" name="Rectangle 34">
            <a:extLst>
              <a:ext uri="{FF2B5EF4-FFF2-40B4-BE49-F238E27FC236}">
                <a16:creationId xmlns:a16="http://schemas.microsoft.com/office/drawing/2014/main" id="{8B0E101C-333D-8EBD-FC95-4A2983C4E3E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29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82659" name="Rectangle 35">
            <a:extLst>
              <a:ext uri="{FF2B5EF4-FFF2-40B4-BE49-F238E27FC236}">
                <a16:creationId xmlns:a16="http://schemas.microsoft.com/office/drawing/2014/main" id="{3B97D216-13F9-BA50-5456-D2C1F59745B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81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</p:spTree>
  </p:cSld>
  <p:clrMapOvr>
    <a:masterClrMapping/>
  </p:clrMapOvr>
  <p:transition advClick="0"/>
</p:sld>
</file>

<file path=ppt/slides/slide2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3650" name="Rectangle 2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07035023-6687-2580-5BC7-8200B01730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1143000"/>
            <a:ext cx="8302625" cy="31242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Това го</a:t>
            </a:r>
            <a:r>
              <a:rPr lang="es-ES" altLang="es-ES" sz="4400" dirty="0">
                <a:solidFill>
                  <a:srgbClr val="292929"/>
                </a:solidFill>
              </a:rPr>
              <a:t> …</a:t>
            </a:r>
          </a:p>
        </p:txBody>
      </p:sp>
      <p:sp>
        <p:nvSpPr>
          <p:cNvPr id="283651" name="Rectangle 3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9D449342-D880-3956-869D-799879D477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533400"/>
            <a:ext cx="8302625" cy="6096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endParaRPr lang="es-ES" altLang="es-ES" sz="4800">
              <a:solidFill>
                <a:srgbClr val="CC3300"/>
              </a:solidFill>
            </a:endParaRPr>
          </a:p>
        </p:txBody>
      </p:sp>
      <p:sp>
        <p:nvSpPr>
          <p:cNvPr id="283652" name="Rectangle 4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42651F9F-D2DF-0E6B-F9D0-8760EED5E0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4267200"/>
            <a:ext cx="8302625" cy="20574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много</a:t>
            </a:r>
            <a:r>
              <a:rPr lang="es-ES" altLang="es-ES" sz="4400" dirty="0">
                <a:solidFill>
                  <a:srgbClr val="292929"/>
                </a:solidFill>
              </a:rPr>
              <a:t>  </a:t>
            </a:r>
            <a:r>
              <a:rPr lang="bg-BG" altLang="es-ES" sz="4400" dirty="0">
                <a:solidFill>
                  <a:srgbClr val="292929"/>
                </a:solidFill>
              </a:rPr>
              <a:t>продадоха</a:t>
            </a:r>
            <a:r>
              <a:rPr lang="es-ES" altLang="es-ES" sz="4400" dirty="0">
                <a:solidFill>
                  <a:srgbClr val="292929"/>
                </a:solidFill>
              </a:rPr>
              <a:t>   </a:t>
            </a:r>
            <a:r>
              <a:rPr lang="bg-BG" altLang="es-ES" sz="4400" dirty="0">
                <a:solidFill>
                  <a:srgbClr val="292929"/>
                </a:solidFill>
              </a:rPr>
              <a:t>скъпо</a:t>
            </a:r>
            <a:r>
              <a:rPr lang="es-ES" altLang="es-ES" sz="4400" dirty="0">
                <a:solidFill>
                  <a:srgbClr val="292929"/>
                </a:solidFill>
              </a:rPr>
              <a:t>   </a:t>
            </a:r>
            <a:r>
              <a:rPr lang="bg-BG" altLang="es-ES" sz="4400" dirty="0">
                <a:solidFill>
                  <a:srgbClr val="292929"/>
                </a:solidFill>
              </a:rPr>
              <a:t>го</a:t>
            </a:r>
            <a:endParaRPr lang="es-ES" altLang="es-ES" sz="4400" dirty="0">
              <a:solidFill>
                <a:srgbClr val="292929"/>
              </a:solidFill>
            </a:endParaRPr>
          </a:p>
        </p:txBody>
      </p:sp>
      <p:sp>
        <p:nvSpPr>
          <p:cNvPr id="283653" name="Rectangle 5">
            <a:hlinkClick r:id="" action="ppaction://hlinkshowjump?jump=nextslide">
              <a:snd r:embed="rId3" name="arrow.wav"/>
            </a:hlinkClick>
            <a:extLst>
              <a:ext uri="{FF2B5EF4-FFF2-40B4-BE49-F238E27FC236}">
                <a16:creationId xmlns:a16="http://schemas.microsoft.com/office/drawing/2014/main" id="{357EE6E9-CD3B-2753-AB9D-221E5AEEC5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90800" y="4953000"/>
            <a:ext cx="2971800" cy="762000"/>
          </a:xfrm>
          <a:prstGeom prst="rect">
            <a:avLst/>
          </a:prstGeom>
          <a:solidFill>
            <a:schemeClr val="accent1">
              <a:alpha val="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83654" name="Rectangle 6">
            <a:extLst>
              <a:ext uri="{FF2B5EF4-FFF2-40B4-BE49-F238E27FC236}">
                <a16:creationId xmlns:a16="http://schemas.microsoft.com/office/drawing/2014/main" id="{550AD4FC-7245-1D48-16DD-28203342726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62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83655" name="Rectangle 7">
            <a:extLst>
              <a:ext uri="{FF2B5EF4-FFF2-40B4-BE49-F238E27FC236}">
                <a16:creationId xmlns:a16="http://schemas.microsoft.com/office/drawing/2014/main" id="{764523F9-2610-CE82-23DC-A4F5249A096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14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83656" name="Rectangle 8">
            <a:extLst>
              <a:ext uri="{FF2B5EF4-FFF2-40B4-BE49-F238E27FC236}">
                <a16:creationId xmlns:a16="http://schemas.microsoft.com/office/drawing/2014/main" id="{8ED05699-8069-E978-3E1B-0E82F788FC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67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83657" name="Rectangle 9">
            <a:extLst>
              <a:ext uri="{FF2B5EF4-FFF2-40B4-BE49-F238E27FC236}">
                <a16:creationId xmlns:a16="http://schemas.microsoft.com/office/drawing/2014/main" id="{63B590CA-B359-0D4F-F6EA-7D389E5214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9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83658" name="Rectangle 10">
            <a:extLst>
              <a:ext uri="{FF2B5EF4-FFF2-40B4-BE49-F238E27FC236}">
                <a16:creationId xmlns:a16="http://schemas.microsoft.com/office/drawing/2014/main" id="{822DCC20-0628-96CD-C257-9ABE8A8A715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83659" name="Rectangle 11">
            <a:extLst>
              <a:ext uri="{FF2B5EF4-FFF2-40B4-BE49-F238E27FC236}">
                <a16:creationId xmlns:a16="http://schemas.microsoft.com/office/drawing/2014/main" id="{04F68DD9-877D-C1FA-22A2-F4CD8176D7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4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83660" name="Rectangle 12">
            <a:extLst>
              <a:ext uri="{FF2B5EF4-FFF2-40B4-BE49-F238E27FC236}">
                <a16:creationId xmlns:a16="http://schemas.microsoft.com/office/drawing/2014/main" id="{0F4EC400-2852-5620-5E3D-045AC3FC97D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76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83661" name="Rectangle 13">
            <a:extLst>
              <a:ext uri="{FF2B5EF4-FFF2-40B4-BE49-F238E27FC236}">
                <a16:creationId xmlns:a16="http://schemas.microsoft.com/office/drawing/2014/main" id="{F5D3E390-ABB0-74C7-09BB-98773FD3E52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29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83662" name="Rectangle 14">
            <a:extLst>
              <a:ext uri="{FF2B5EF4-FFF2-40B4-BE49-F238E27FC236}">
                <a16:creationId xmlns:a16="http://schemas.microsoft.com/office/drawing/2014/main" id="{D42F034C-29EB-3777-5DD1-C5A62FDF28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81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83663" name="Rectangle 15">
            <a:extLst>
              <a:ext uri="{FF2B5EF4-FFF2-40B4-BE49-F238E27FC236}">
                <a16:creationId xmlns:a16="http://schemas.microsoft.com/office/drawing/2014/main" id="{692B700F-D110-38B3-7FCD-CD7646F649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3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83664" name="Rectangle 16">
            <a:extLst>
              <a:ext uri="{FF2B5EF4-FFF2-40B4-BE49-F238E27FC236}">
                <a16:creationId xmlns:a16="http://schemas.microsoft.com/office/drawing/2014/main" id="{63E7ECE6-98BB-5C64-6589-B56C703A20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86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83665" name="Rectangle 17">
            <a:extLst>
              <a:ext uri="{FF2B5EF4-FFF2-40B4-BE49-F238E27FC236}">
                <a16:creationId xmlns:a16="http://schemas.microsoft.com/office/drawing/2014/main" id="{A284CAFB-E29F-A19C-8DF2-5959F42D04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38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83666" name="Rectangle 18">
            <a:extLst>
              <a:ext uri="{FF2B5EF4-FFF2-40B4-BE49-F238E27FC236}">
                <a16:creationId xmlns:a16="http://schemas.microsoft.com/office/drawing/2014/main" id="{2901DE7C-9B9C-2F6B-7C86-D9E759D115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1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83667" name="Rectangle 19">
            <a:extLst>
              <a:ext uri="{FF2B5EF4-FFF2-40B4-BE49-F238E27FC236}">
                <a16:creationId xmlns:a16="http://schemas.microsoft.com/office/drawing/2014/main" id="{25836B92-2F10-2580-F2D8-3049FCA611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43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83668" name="Rectangle 20">
            <a:extLst>
              <a:ext uri="{FF2B5EF4-FFF2-40B4-BE49-F238E27FC236}">
                <a16:creationId xmlns:a16="http://schemas.microsoft.com/office/drawing/2014/main" id="{37E692B9-2F15-6175-96DB-C96E3408602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5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83669" name="Rectangle 21">
            <a:extLst>
              <a:ext uri="{FF2B5EF4-FFF2-40B4-BE49-F238E27FC236}">
                <a16:creationId xmlns:a16="http://schemas.microsoft.com/office/drawing/2014/main" id="{DBD8AC24-F125-2F20-4140-850F315D1F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48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83670" name="Rectangle 22">
            <a:extLst>
              <a:ext uri="{FF2B5EF4-FFF2-40B4-BE49-F238E27FC236}">
                <a16:creationId xmlns:a16="http://schemas.microsoft.com/office/drawing/2014/main" id="{35908E7F-98AC-E108-2989-F58E6F2A23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00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83671" name="Rectangle 23">
            <a:extLst>
              <a:ext uri="{FF2B5EF4-FFF2-40B4-BE49-F238E27FC236}">
                <a16:creationId xmlns:a16="http://schemas.microsoft.com/office/drawing/2014/main" id="{A51B681C-375E-089C-F71C-EF27FC73F33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53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83672" name="Rectangle 24">
            <a:extLst>
              <a:ext uri="{FF2B5EF4-FFF2-40B4-BE49-F238E27FC236}">
                <a16:creationId xmlns:a16="http://schemas.microsoft.com/office/drawing/2014/main" id="{0C061266-3EA0-D682-230C-B763BCA9CD1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05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83673" name="Rectangle 25">
            <a:extLst>
              <a:ext uri="{FF2B5EF4-FFF2-40B4-BE49-F238E27FC236}">
                <a16:creationId xmlns:a16="http://schemas.microsoft.com/office/drawing/2014/main" id="{D9BB6095-3378-6389-0AF6-92262B9EDEC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83674" name="Rectangle 26">
            <a:extLst>
              <a:ext uri="{FF2B5EF4-FFF2-40B4-BE49-F238E27FC236}">
                <a16:creationId xmlns:a16="http://schemas.microsoft.com/office/drawing/2014/main" id="{28725285-2726-571D-99E4-990DCC855D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10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83675" name="Rectangle 27">
            <a:extLst>
              <a:ext uri="{FF2B5EF4-FFF2-40B4-BE49-F238E27FC236}">
                <a16:creationId xmlns:a16="http://schemas.microsoft.com/office/drawing/2014/main" id="{186065A3-E979-5B54-A18B-1C095E3A65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62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83676" name="Rectangle 28">
            <a:extLst>
              <a:ext uri="{FF2B5EF4-FFF2-40B4-BE49-F238E27FC236}">
                <a16:creationId xmlns:a16="http://schemas.microsoft.com/office/drawing/2014/main" id="{21413D76-6D18-1478-6167-78435D333A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15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83677" name="Rectangle 29">
            <a:extLst>
              <a:ext uri="{FF2B5EF4-FFF2-40B4-BE49-F238E27FC236}">
                <a16:creationId xmlns:a16="http://schemas.microsoft.com/office/drawing/2014/main" id="{08C40DD6-9653-9FA9-C2BE-26F9C2F7169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7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83678" name="Rectangle 30">
            <a:extLst>
              <a:ext uri="{FF2B5EF4-FFF2-40B4-BE49-F238E27FC236}">
                <a16:creationId xmlns:a16="http://schemas.microsoft.com/office/drawing/2014/main" id="{C1849787-7A04-CD04-87F3-CACBF133DE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9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83679" name="Rectangle 31">
            <a:extLst>
              <a:ext uri="{FF2B5EF4-FFF2-40B4-BE49-F238E27FC236}">
                <a16:creationId xmlns:a16="http://schemas.microsoft.com/office/drawing/2014/main" id="{339D114C-D341-F69B-9CDA-0CC6709624E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2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83680" name="Rectangle 32">
            <a:extLst>
              <a:ext uri="{FF2B5EF4-FFF2-40B4-BE49-F238E27FC236}">
                <a16:creationId xmlns:a16="http://schemas.microsoft.com/office/drawing/2014/main" id="{1083C139-C95B-47A1-5D8E-76A9D6753DC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24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83681" name="Rectangle 33">
            <a:extLst>
              <a:ext uri="{FF2B5EF4-FFF2-40B4-BE49-F238E27FC236}">
                <a16:creationId xmlns:a16="http://schemas.microsoft.com/office/drawing/2014/main" id="{177B8171-694E-8009-6A59-2214D955FF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77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83682" name="Rectangle 34">
            <a:extLst>
              <a:ext uri="{FF2B5EF4-FFF2-40B4-BE49-F238E27FC236}">
                <a16:creationId xmlns:a16="http://schemas.microsoft.com/office/drawing/2014/main" id="{F918F63B-F3C1-6D58-9579-3C4637CB9C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29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83683" name="Rectangle 35">
            <a:extLst>
              <a:ext uri="{FF2B5EF4-FFF2-40B4-BE49-F238E27FC236}">
                <a16:creationId xmlns:a16="http://schemas.microsoft.com/office/drawing/2014/main" id="{861B48BF-3E23-148B-7D15-7003297347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81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</p:spTree>
  </p:cSld>
  <p:clrMapOvr>
    <a:masterClrMapping/>
  </p:clrMapOvr>
  <p:transition advClick="0"/>
</p:sld>
</file>

<file path=ppt/slides/slide2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4674" name="Rectangle 2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C4A54324-4F4A-87DA-D7D3-476D816399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1143000"/>
            <a:ext cx="8302625" cy="31242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Това го продадоха</a:t>
            </a:r>
            <a:r>
              <a:rPr lang="es-ES" altLang="es-ES" sz="4400" dirty="0">
                <a:solidFill>
                  <a:srgbClr val="292929"/>
                </a:solidFill>
              </a:rPr>
              <a:t> …</a:t>
            </a:r>
          </a:p>
        </p:txBody>
      </p:sp>
      <p:sp>
        <p:nvSpPr>
          <p:cNvPr id="284675" name="Rectangle 3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22F687EA-C1FD-E8C8-E4A3-D32C577D08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533400"/>
            <a:ext cx="8302625" cy="6096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endParaRPr lang="es-ES" altLang="es-ES" sz="4800">
              <a:solidFill>
                <a:srgbClr val="CC3300"/>
              </a:solidFill>
            </a:endParaRPr>
          </a:p>
        </p:txBody>
      </p:sp>
      <p:sp>
        <p:nvSpPr>
          <p:cNvPr id="284676" name="Rectangle 4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38FE7F2D-57FD-AEC3-9226-3C171E89230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4267200"/>
            <a:ext cx="8302625" cy="20574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много</a:t>
            </a:r>
            <a:r>
              <a:rPr lang="es-ES" altLang="es-ES" sz="4400" dirty="0">
                <a:solidFill>
                  <a:srgbClr val="292929"/>
                </a:solidFill>
              </a:rPr>
              <a:t>  </a:t>
            </a:r>
            <a:r>
              <a:rPr lang="bg-BG" altLang="es-ES" sz="4400" dirty="0">
                <a:solidFill>
                  <a:srgbClr val="292929"/>
                </a:solidFill>
              </a:rPr>
              <a:t>продадоха</a:t>
            </a:r>
            <a:r>
              <a:rPr lang="es-ES" altLang="es-ES" sz="4400" dirty="0">
                <a:solidFill>
                  <a:srgbClr val="292929"/>
                </a:solidFill>
              </a:rPr>
              <a:t>   </a:t>
            </a:r>
            <a:r>
              <a:rPr lang="bg-BG" altLang="es-ES" sz="4400" dirty="0">
                <a:solidFill>
                  <a:srgbClr val="292929"/>
                </a:solidFill>
              </a:rPr>
              <a:t>скъпо</a:t>
            </a:r>
            <a:r>
              <a:rPr lang="es-ES" altLang="es-ES" sz="4400" dirty="0">
                <a:solidFill>
                  <a:srgbClr val="292929"/>
                </a:solidFill>
              </a:rPr>
              <a:t>   </a:t>
            </a:r>
            <a:r>
              <a:rPr lang="bg-BG" altLang="es-ES" sz="4400" dirty="0">
                <a:solidFill>
                  <a:srgbClr val="292929"/>
                </a:solidFill>
              </a:rPr>
              <a:t>го</a:t>
            </a:r>
            <a:endParaRPr lang="es-ES" altLang="es-ES" sz="4400" dirty="0">
              <a:solidFill>
                <a:srgbClr val="292929"/>
              </a:solidFill>
            </a:endParaRPr>
          </a:p>
        </p:txBody>
      </p:sp>
      <p:sp>
        <p:nvSpPr>
          <p:cNvPr id="284677" name="Rectangle 5">
            <a:hlinkClick r:id="" action="ppaction://hlinkshowjump?jump=nextslide">
              <a:snd r:embed="rId3" name="arrow.wav"/>
            </a:hlinkClick>
            <a:extLst>
              <a:ext uri="{FF2B5EF4-FFF2-40B4-BE49-F238E27FC236}">
                <a16:creationId xmlns:a16="http://schemas.microsoft.com/office/drawing/2014/main" id="{43E7A0AF-2046-7ACF-F87E-58D3B391097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5800" y="4953000"/>
            <a:ext cx="1676400" cy="762000"/>
          </a:xfrm>
          <a:prstGeom prst="rect">
            <a:avLst/>
          </a:prstGeom>
          <a:solidFill>
            <a:schemeClr val="accent1">
              <a:alpha val="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84678" name="Rectangle 6">
            <a:extLst>
              <a:ext uri="{FF2B5EF4-FFF2-40B4-BE49-F238E27FC236}">
                <a16:creationId xmlns:a16="http://schemas.microsoft.com/office/drawing/2014/main" id="{5297B1EE-D19F-DB2A-04DC-FD2B8F94194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62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84679" name="Rectangle 7">
            <a:extLst>
              <a:ext uri="{FF2B5EF4-FFF2-40B4-BE49-F238E27FC236}">
                <a16:creationId xmlns:a16="http://schemas.microsoft.com/office/drawing/2014/main" id="{A4207C96-F408-9B77-7213-4DA1196476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14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84680" name="Rectangle 8">
            <a:extLst>
              <a:ext uri="{FF2B5EF4-FFF2-40B4-BE49-F238E27FC236}">
                <a16:creationId xmlns:a16="http://schemas.microsoft.com/office/drawing/2014/main" id="{4ECCA394-04DE-3DBD-8301-AFC492796B7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67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84681" name="Rectangle 9">
            <a:extLst>
              <a:ext uri="{FF2B5EF4-FFF2-40B4-BE49-F238E27FC236}">
                <a16:creationId xmlns:a16="http://schemas.microsoft.com/office/drawing/2014/main" id="{5A29FB75-5204-6A48-5A7E-5A1C43BE3A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9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84682" name="Rectangle 10">
            <a:extLst>
              <a:ext uri="{FF2B5EF4-FFF2-40B4-BE49-F238E27FC236}">
                <a16:creationId xmlns:a16="http://schemas.microsoft.com/office/drawing/2014/main" id="{E6E18EEA-D194-2DCA-136B-AA8FCCBC5CB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84683" name="Rectangle 11">
            <a:extLst>
              <a:ext uri="{FF2B5EF4-FFF2-40B4-BE49-F238E27FC236}">
                <a16:creationId xmlns:a16="http://schemas.microsoft.com/office/drawing/2014/main" id="{4FFFB4CA-1085-C4CE-A8F5-CB43D56D32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4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84684" name="Rectangle 12">
            <a:extLst>
              <a:ext uri="{FF2B5EF4-FFF2-40B4-BE49-F238E27FC236}">
                <a16:creationId xmlns:a16="http://schemas.microsoft.com/office/drawing/2014/main" id="{B8F53750-DFB0-9C36-B26A-04FF5FC7DD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76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84685" name="Rectangle 13">
            <a:extLst>
              <a:ext uri="{FF2B5EF4-FFF2-40B4-BE49-F238E27FC236}">
                <a16:creationId xmlns:a16="http://schemas.microsoft.com/office/drawing/2014/main" id="{04EC7333-E040-705B-ED55-27432E87094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29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84686" name="Rectangle 14">
            <a:extLst>
              <a:ext uri="{FF2B5EF4-FFF2-40B4-BE49-F238E27FC236}">
                <a16:creationId xmlns:a16="http://schemas.microsoft.com/office/drawing/2014/main" id="{1DD47082-6EF8-DCC5-9BB2-617340E5301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81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84687" name="Rectangle 15">
            <a:extLst>
              <a:ext uri="{FF2B5EF4-FFF2-40B4-BE49-F238E27FC236}">
                <a16:creationId xmlns:a16="http://schemas.microsoft.com/office/drawing/2014/main" id="{1CCA9B5D-6A28-433B-8479-56EC0DA218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3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84688" name="Rectangle 16">
            <a:extLst>
              <a:ext uri="{FF2B5EF4-FFF2-40B4-BE49-F238E27FC236}">
                <a16:creationId xmlns:a16="http://schemas.microsoft.com/office/drawing/2014/main" id="{18D2CAE4-C334-9460-D7A0-2C95E0A69C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86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84689" name="Rectangle 17">
            <a:extLst>
              <a:ext uri="{FF2B5EF4-FFF2-40B4-BE49-F238E27FC236}">
                <a16:creationId xmlns:a16="http://schemas.microsoft.com/office/drawing/2014/main" id="{546D52FD-985E-AFED-92BD-F5342DB041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38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84690" name="Rectangle 18">
            <a:extLst>
              <a:ext uri="{FF2B5EF4-FFF2-40B4-BE49-F238E27FC236}">
                <a16:creationId xmlns:a16="http://schemas.microsoft.com/office/drawing/2014/main" id="{6F3B997B-5523-031A-EBFC-DD2001F0A54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1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84691" name="Rectangle 19">
            <a:extLst>
              <a:ext uri="{FF2B5EF4-FFF2-40B4-BE49-F238E27FC236}">
                <a16:creationId xmlns:a16="http://schemas.microsoft.com/office/drawing/2014/main" id="{E02664B5-15F1-F0C1-0341-A587F99952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43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84692" name="Rectangle 20">
            <a:extLst>
              <a:ext uri="{FF2B5EF4-FFF2-40B4-BE49-F238E27FC236}">
                <a16:creationId xmlns:a16="http://schemas.microsoft.com/office/drawing/2014/main" id="{2FD946BA-C220-E51A-C055-45B168246F2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5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84693" name="Rectangle 21">
            <a:extLst>
              <a:ext uri="{FF2B5EF4-FFF2-40B4-BE49-F238E27FC236}">
                <a16:creationId xmlns:a16="http://schemas.microsoft.com/office/drawing/2014/main" id="{6B76334F-A7F0-A1EC-54DD-1CCE3331365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48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84694" name="Rectangle 22">
            <a:extLst>
              <a:ext uri="{FF2B5EF4-FFF2-40B4-BE49-F238E27FC236}">
                <a16:creationId xmlns:a16="http://schemas.microsoft.com/office/drawing/2014/main" id="{5F32EDD5-ABF0-C55C-735C-8513DB3467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00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84695" name="Rectangle 23">
            <a:extLst>
              <a:ext uri="{FF2B5EF4-FFF2-40B4-BE49-F238E27FC236}">
                <a16:creationId xmlns:a16="http://schemas.microsoft.com/office/drawing/2014/main" id="{455979D1-E0E5-F0CC-4662-4FD78AEC651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53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84696" name="Rectangle 24">
            <a:extLst>
              <a:ext uri="{FF2B5EF4-FFF2-40B4-BE49-F238E27FC236}">
                <a16:creationId xmlns:a16="http://schemas.microsoft.com/office/drawing/2014/main" id="{17885B70-4F92-A57F-6123-4C1E8DD69B8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05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84697" name="Rectangle 25">
            <a:extLst>
              <a:ext uri="{FF2B5EF4-FFF2-40B4-BE49-F238E27FC236}">
                <a16:creationId xmlns:a16="http://schemas.microsoft.com/office/drawing/2014/main" id="{BA66563F-3261-1DD6-7E33-0F0F327572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84698" name="Rectangle 26">
            <a:extLst>
              <a:ext uri="{FF2B5EF4-FFF2-40B4-BE49-F238E27FC236}">
                <a16:creationId xmlns:a16="http://schemas.microsoft.com/office/drawing/2014/main" id="{10C3F99D-FF35-AB47-FCA7-8731930DF3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10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84699" name="Rectangle 27">
            <a:extLst>
              <a:ext uri="{FF2B5EF4-FFF2-40B4-BE49-F238E27FC236}">
                <a16:creationId xmlns:a16="http://schemas.microsoft.com/office/drawing/2014/main" id="{83224EFD-3D61-4DD3-F669-78E450E0A0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62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84700" name="Rectangle 28">
            <a:extLst>
              <a:ext uri="{FF2B5EF4-FFF2-40B4-BE49-F238E27FC236}">
                <a16:creationId xmlns:a16="http://schemas.microsoft.com/office/drawing/2014/main" id="{A306331A-0C7B-8E6F-ABFC-52336A9078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15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84701" name="Rectangle 29">
            <a:extLst>
              <a:ext uri="{FF2B5EF4-FFF2-40B4-BE49-F238E27FC236}">
                <a16:creationId xmlns:a16="http://schemas.microsoft.com/office/drawing/2014/main" id="{C696BFB3-D162-6A90-3195-F17CD448AD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7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84702" name="Rectangle 30">
            <a:extLst>
              <a:ext uri="{FF2B5EF4-FFF2-40B4-BE49-F238E27FC236}">
                <a16:creationId xmlns:a16="http://schemas.microsoft.com/office/drawing/2014/main" id="{085651F0-4D14-65B9-C9D3-4FEBBA69C4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9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84703" name="Rectangle 31">
            <a:extLst>
              <a:ext uri="{FF2B5EF4-FFF2-40B4-BE49-F238E27FC236}">
                <a16:creationId xmlns:a16="http://schemas.microsoft.com/office/drawing/2014/main" id="{B36EF3C3-A91E-4F9A-94EB-A0A42CFB14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2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84704" name="Rectangle 32">
            <a:extLst>
              <a:ext uri="{FF2B5EF4-FFF2-40B4-BE49-F238E27FC236}">
                <a16:creationId xmlns:a16="http://schemas.microsoft.com/office/drawing/2014/main" id="{8D881F87-A592-D002-B9C7-9BB8796ABD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24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84705" name="Rectangle 33">
            <a:extLst>
              <a:ext uri="{FF2B5EF4-FFF2-40B4-BE49-F238E27FC236}">
                <a16:creationId xmlns:a16="http://schemas.microsoft.com/office/drawing/2014/main" id="{5B16573C-AD5D-E5D4-10EE-94CF9F2947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77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84706" name="Rectangle 34">
            <a:extLst>
              <a:ext uri="{FF2B5EF4-FFF2-40B4-BE49-F238E27FC236}">
                <a16:creationId xmlns:a16="http://schemas.microsoft.com/office/drawing/2014/main" id="{7A8C91D2-1B05-6444-1704-75A324B64B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29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84707" name="Rectangle 35">
            <a:extLst>
              <a:ext uri="{FF2B5EF4-FFF2-40B4-BE49-F238E27FC236}">
                <a16:creationId xmlns:a16="http://schemas.microsoft.com/office/drawing/2014/main" id="{4662B7D9-ED3D-F204-CBC9-D4DB95AEE3E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81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</p:spTree>
  </p:cSld>
  <p:clrMapOvr>
    <a:masterClrMapping/>
  </p:clrMapOvr>
  <p:transition advClick="0"/>
</p:sld>
</file>

<file path=ppt/slides/slide2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5698" name="Rectangle 2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28CD0C61-3B75-EE9A-D39C-7E9F53F6E1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1143000"/>
            <a:ext cx="8302625" cy="31242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Това го продадох много</a:t>
            </a:r>
            <a:r>
              <a:rPr lang="es-ES" altLang="es-ES" sz="4400" dirty="0">
                <a:solidFill>
                  <a:srgbClr val="292929"/>
                </a:solidFill>
              </a:rPr>
              <a:t> …</a:t>
            </a:r>
          </a:p>
        </p:txBody>
      </p:sp>
      <p:sp>
        <p:nvSpPr>
          <p:cNvPr id="285699" name="Rectangle 3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E44BDA3F-3E8C-1DD3-131C-016E49B38D9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533400"/>
            <a:ext cx="8302625" cy="6096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endParaRPr lang="es-ES" altLang="es-ES" sz="4800">
              <a:solidFill>
                <a:srgbClr val="CC3300"/>
              </a:solidFill>
            </a:endParaRPr>
          </a:p>
        </p:txBody>
      </p:sp>
      <p:sp>
        <p:nvSpPr>
          <p:cNvPr id="285700" name="Rectangle 4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2774601D-1F6A-0E35-8B00-B8CB979677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4267200"/>
            <a:ext cx="8302625" cy="20574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много</a:t>
            </a:r>
            <a:r>
              <a:rPr lang="es-ES" altLang="es-ES" sz="4400" dirty="0">
                <a:solidFill>
                  <a:srgbClr val="292929"/>
                </a:solidFill>
              </a:rPr>
              <a:t>  </a:t>
            </a:r>
            <a:r>
              <a:rPr lang="bg-BG" altLang="es-ES" sz="4400" dirty="0">
                <a:solidFill>
                  <a:srgbClr val="292929"/>
                </a:solidFill>
              </a:rPr>
              <a:t>продадоха</a:t>
            </a:r>
            <a:r>
              <a:rPr lang="es-ES" altLang="es-ES" sz="4400" dirty="0">
                <a:solidFill>
                  <a:srgbClr val="292929"/>
                </a:solidFill>
              </a:rPr>
              <a:t>   </a:t>
            </a:r>
            <a:r>
              <a:rPr lang="bg-BG" altLang="es-ES" sz="4400" dirty="0">
                <a:solidFill>
                  <a:srgbClr val="292929"/>
                </a:solidFill>
              </a:rPr>
              <a:t>скъпо</a:t>
            </a:r>
            <a:r>
              <a:rPr lang="es-ES" altLang="es-ES" sz="4400" dirty="0">
                <a:solidFill>
                  <a:srgbClr val="292929"/>
                </a:solidFill>
              </a:rPr>
              <a:t>   </a:t>
            </a:r>
            <a:r>
              <a:rPr lang="bg-BG" altLang="es-ES" sz="4400" dirty="0">
                <a:solidFill>
                  <a:srgbClr val="292929"/>
                </a:solidFill>
              </a:rPr>
              <a:t>го</a:t>
            </a:r>
            <a:endParaRPr lang="es-ES" altLang="es-ES" sz="4400" dirty="0">
              <a:solidFill>
                <a:srgbClr val="292929"/>
              </a:solidFill>
            </a:endParaRPr>
          </a:p>
        </p:txBody>
      </p:sp>
      <p:sp>
        <p:nvSpPr>
          <p:cNvPr id="285701" name="Rectangle 5">
            <a:hlinkClick r:id="" action="ppaction://hlinkshowjump?jump=nextslide">
              <a:snd r:embed="rId3" name="arrow.wav"/>
            </a:hlinkClick>
            <a:extLst>
              <a:ext uri="{FF2B5EF4-FFF2-40B4-BE49-F238E27FC236}">
                <a16:creationId xmlns:a16="http://schemas.microsoft.com/office/drawing/2014/main" id="{379C8619-1874-59DA-26AB-A70F868275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7400" y="5029200"/>
            <a:ext cx="1600200" cy="762000"/>
          </a:xfrm>
          <a:prstGeom prst="rect">
            <a:avLst/>
          </a:prstGeom>
          <a:solidFill>
            <a:schemeClr val="accent1">
              <a:alpha val="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85702" name="Rectangle 6">
            <a:extLst>
              <a:ext uri="{FF2B5EF4-FFF2-40B4-BE49-F238E27FC236}">
                <a16:creationId xmlns:a16="http://schemas.microsoft.com/office/drawing/2014/main" id="{7950360F-1CED-E153-BAA0-DEB0D918B9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62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85703" name="Rectangle 7">
            <a:extLst>
              <a:ext uri="{FF2B5EF4-FFF2-40B4-BE49-F238E27FC236}">
                <a16:creationId xmlns:a16="http://schemas.microsoft.com/office/drawing/2014/main" id="{002BD788-05A3-DFE1-6C9E-8593F8E562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14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85704" name="Rectangle 8">
            <a:extLst>
              <a:ext uri="{FF2B5EF4-FFF2-40B4-BE49-F238E27FC236}">
                <a16:creationId xmlns:a16="http://schemas.microsoft.com/office/drawing/2014/main" id="{315C1FFD-FA1F-0B61-9792-52A6D1B385E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67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85705" name="Rectangle 9">
            <a:extLst>
              <a:ext uri="{FF2B5EF4-FFF2-40B4-BE49-F238E27FC236}">
                <a16:creationId xmlns:a16="http://schemas.microsoft.com/office/drawing/2014/main" id="{5F8BB37B-54B8-8EC0-05D5-0F800B56F20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9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85706" name="Rectangle 10">
            <a:extLst>
              <a:ext uri="{FF2B5EF4-FFF2-40B4-BE49-F238E27FC236}">
                <a16:creationId xmlns:a16="http://schemas.microsoft.com/office/drawing/2014/main" id="{C6D83850-74CD-F92B-50A7-C92802C1A0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85707" name="Rectangle 11">
            <a:extLst>
              <a:ext uri="{FF2B5EF4-FFF2-40B4-BE49-F238E27FC236}">
                <a16:creationId xmlns:a16="http://schemas.microsoft.com/office/drawing/2014/main" id="{0DC4A130-3FEA-CDB7-6DE6-FB0945ED82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4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85708" name="Rectangle 12">
            <a:extLst>
              <a:ext uri="{FF2B5EF4-FFF2-40B4-BE49-F238E27FC236}">
                <a16:creationId xmlns:a16="http://schemas.microsoft.com/office/drawing/2014/main" id="{27C97E96-BBFC-B4D1-F268-A9CCA55BC7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76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85709" name="Rectangle 13">
            <a:extLst>
              <a:ext uri="{FF2B5EF4-FFF2-40B4-BE49-F238E27FC236}">
                <a16:creationId xmlns:a16="http://schemas.microsoft.com/office/drawing/2014/main" id="{9D3E6FDD-1ED7-E1D5-9BBB-058CF73845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29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85710" name="Rectangle 14">
            <a:extLst>
              <a:ext uri="{FF2B5EF4-FFF2-40B4-BE49-F238E27FC236}">
                <a16:creationId xmlns:a16="http://schemas.microsoft.com/office/drawing/2014/main" id="{CB83EE03-9A9B-DE15-AF80-84427CD9C55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81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85711" name="Rectangle 15">
            <a:extLst>
              <a:ext uri="{FF2B5EF4-FFF2-40B4-BE49-F238E27FC236}">
                <a16:creationId xmlns:a16="http://schemas.microsoft.com/office/drawing/2014/main" id="{BAF979CB-F1B3-375B-5679-097788A8AD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3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85712" name="Rectangle 16">
            <a:extLst>
              <a:ext uri="{FF2B5EF4-FFF2-40B4-BE49-F238E27FC236}">
                <a16:creationId xmlns:a16="http://schemas.microsoft.com/office/drawing/2014/main" id="{9F69F617-8696-46FD-A071-14AF4280EA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86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85713" name="Rectangle 17">
            <a:extLst>
              <a:ext uri="{FF2B5EF4-FFF2-40B4-BE49-F238E27FC236}">
                <a16:creationId xmlns:a16="http://schemas.microsoft.com/office/drawing/2014/main" id="{5FB69962-582F-C683-12BB-C680DB902AB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38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85714" name="Rectangle 18">
            <a:extLst>
              <a:ext uri="{FF2B5EF4-FFF2-40B4-BE49-F238E27FC236}">
                <a16:creationId xmlns:a16="http://schemas.microsoft.com/office/drawing/2014/main" id="{60385719-A25E-B873-8BE7-526DA6F7D0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1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85715" name="Rectangle 19">
            <a:extLst>
              <a:ext uri="{FF2B5EF4-FFF2-40B4-BE49-F238E27FC236}">
                <a16:creationId xmlns:a16="http://schemas.microsoft.com/office/drawing/2014/main" id="{28A49AD2-9E4F-D150-C82A-25087EF137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43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85716" name="Rectangle 20">
            <a:extLst>
              <a:ext uri="{FF2B5EF4-FFF2-40B4-BE49-F238E27FC236}">
                <a16:creationId xmlns:a16="http://schemas.microsoft.com/office/drawing/2014/main" id="{433F6522-F250-B2BB-71AC-55E2B822451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5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85717" name="Rectangle 21">
            <a:extLst>
              <a:ext uri="{FF2B5EF4-FFF2-40B4-BE49-F238E27FC236}">
                <a16:creationId xmlns:a16="http://schemas.microsoft.com/office/drawing/2014/main" id="{4E819A11-48DE-12EA-6413-020B096250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48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85718" name="Rectangle 22">
            <a:extLst>
              <a:ext uri="{FF2B5EF4-FFF2-40B4-BE49-F238E27FC236}">
                <a16:creationId xmlns:a16="http://schemas.microsoft.com/office/drawing/2014/main" id="{4DA68486-B6BF-8407-1FEA-4A54BC31B0F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00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85719" name="Rectangle 23">
            <a:extLst>
              <a:ext uri="{FF2B5EF4-FFF2-40B4-BE49-F238E27FC236}">
                <a16:creationId xmlns:a16="http://schemas.microsoft.com/office/drawing/2014/main" id="{B381A2F1-64CF-3D4A-751D-EC637FAAD9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53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85720" name="Rectangle 24">
            <a:extLst>
              <a:ext uri="{FF2B5EF4-FFF2-40B4-BE49-F238E27FC236}">
                <a16:creationId xmlns:a16="http://schemas.microsoft.com/office/drawing/2014/main" id="{B59D2B6F-D851-9DFF-5287-7F5F1AE824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05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85721" name="Rectangle 25">
            <a:extLst>
              <a:ext uri="{FF2B5EF4-FFF2-40B4-BE49-F238E27FC236}">
                <a16:creationId xmlns:a16="http://schemas.microsoft.com/office/drawing/2014/main" id="{F0D472E1-6EAE-42E1-5E16-B25BB4E9954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85722" name="Rectangle 26">
            <a:extLst>
              <a:ext uri="{FF2B5EF4-FFF2-40B4-BE49-F238E27FC236}">
                <a16:creationId xmlns:a16="http://schemas.microsoft.com/office/drawing/2014/main" id="{3A5799F8-1350-6DEE-6147-8CA0C87A0B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10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85723" name="Rectangle 27">
            <a:extLst>
              <a:ext uri="{FF2B5EF4-FFF2-40B4-BE49-F238E27FC236}">
                <a16:creationId xmlns:a16="http://schemas.microsoft.com/office/drawing/2014/main" id="{119ED0DC-777C-8BC1-12FA-B038AFF50F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62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85724" name="Rectangle 28">
            <a:extLst>
              <a:ext uri="{FF2B5EF4-FFF2-40B4-BE49-F238E27FC236}">
                <a16:creationId xmlns:a16="http://schemas.microsoft.com/office/drawing/2014/main" id="{353D1B04-0E6A-16FF-0306-C13FDF7CB4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15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85725" name="Rectangle 29">
            <a:extLst>
              <a:ext uri="{FF2B5EF4-FFF2-40B4-BE49-F238E27FC236}">
                <a16:creationId xmlns:a16="http://schemas.microsoft.com/office/drawing/2014/main" id="{CBDDC47B-BD58-A6D6-C98F-96AD1B2A1E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7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85726" name="Rectangle 30">
            <a:extLst>
              <a:ext uri="{FF2B5EF4-FFF2-40B4-BE49-F238E27FC236}">
                <a16:creationId xmlns:a16="http://schemas.microsoft.com/office/drawing/2014/main" id="{DD932FB2-4EC1-564E-6D9A-8AA35EFEDD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9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85727" name="Rectangle 31">
            <a:extLst>
              <a:ext uri="{FF2B5EF4-FFF2-40B4-BE49-F238E27FC236}">
                <a16:creationId xmlns:a16="http://schemas.microsoft.com/office/drawing/2014/main" id="{35AEF0B8-C69A-87A1-397A-122971ADB36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2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85728" name="Rectangle 32">
            <a:extLst>
              <a:ext uri="{FF2B5EF4-FFF2-40B4-BE49-F238E27FC236}">
                <a16:creationId xmlns:a16="http://schemas.microsoft.com/office/drawing/2014/main" id="{5EBDB2C1-08B9-454A-A94B-5945E6CF6C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24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85729" name="Rectangle 33">
            <a:extLst>
              <a:ext uri="{FF2B5EF4-FFF2-40B4-BE49-F238E27FC236}">
                <a16:creationId xmlns:a16="http://schemas.microsoft.com/office/drawing/2014/main" id="{81E2DDC7-DEFA-B817-C798-816AA91C33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77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85730" name="Rectangle 34">
            <a:extLst>
              <a:ext uri="{FF2B5EF4-FFF2-40B4-BE49-F238E27FC236}">
                <a16:creationId xmlns:a16="http://schemas.microsoft.com/office/drawing/2014/main" id="{6272140C-561F-86EC-E3B9-04145EBB24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29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85731" name="Rectangle 35">
            <a:extLst>
              <a:ext uri="{FF2B5EF4-FFF2-40B4-BE49-F238E27FC236}">
                <a16:creationId xmlns:a16="http://schemas.microsoft.com/office/drawing/2014/main" id="{ADE93686-DB15-998C-96C1-11B9A9E6B09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81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</p:spTree>
  </p:cSld>
  <p:clrMapOvr>
    <a:masterClrMapping/>
  </p:clrMapOvr>
  <p:transition advClick="0"/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914" name="Rectangle 2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1520DAED-0B7F-A288-38CF-A8A4FAA85F5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1143000"/>
            <a:ext cx="8302625" cy="31242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Дивите прасета</a:t>
            </a:r>
            <a:r>
              <a:rPr lang="es-ES" altLang="es-ES" sz="4400" dirty="0">
                <a:solidFill>
                  <a:srgbClr val="292929"/>
                </a:solidFill>
              </a:rPr>
              <a:t> …</a:t>
            </a:r>
          </a:p>
        </p:txBody>
      </p:sp>
      <p:sp>
        <p:nvSpPr>
          <p:cNvPr id="38915" name="Rectangle 3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29732A6C-C350-6D36-9D3F-8452DD0A07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533400"/>
            <a:ext cx="8302625" cy="6096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endParaRPr lang="es-ES" altLang="es-ES" sz="4800">
              <a:solidFill>
                <a:srgbClr val="CC3300"/>
              </a:solidFill>
            </a:endParaRPr>
          </a:p>
        </p:txBody>
      </p:sp>
      <p:sp>
        <p:nvSpPr>
          <p:cNvPr id="38916" name="Rectangle 4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749CCB20-CAAF-DE36-9F3D-4035CE2E48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4267200"/>
            <a:ext cx="8302625" cy="20574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es-ES" altLang="es-ES" sz="4400" dirty="0">
                <a:solidFill>
                  <a:srgbClr val="292929"/>
                </a:solidFill>
              </a:rPr>
              <a:t> </a:t>
            </a:r>
            <a:r>
              <a:rPr lang="bg-BG" altLang="es-ES" sz="4400" dirty="0">
                <a:solidFill>
                  <a:srgbClr val="292929"/>
                </a:solidFill>
              </a:rPr>
              <a:t>много </a:t>
            </a:r>
            <a:r>
              <a:rPr lang="es-ES" altLang="es-ES" sz="4400" dirty="0">
                <a:solidFill>
                  <a:srgbClr val="292929"/>
                </a:solidFill>
              </a:rPr>
              <a:t> </a:t>
            </a:r>
            <a:r>
              <a:rPr lang="bg-BG" altLang="es-ES" sz="4400" dirty="0">
                <a:solidFill>
                  <a:srgbClr val="292929"/>
                </a:solidFill>
              </a:rPr>
              <a:t>твърда</a:t>
            </a:r>
            <a:r>
              <a:rPr lang="es-ES" altLang="es-ES" sz="4400" dirty="0">
                <a:solidFill>
                  <a:srgbClr val="292929"/>
                </a:solidFill>
              </a:rPr>
              <a:t>  </a:t>
            </a:r>
            <a:r>
              <a:rPr lang="bg-BG" altLang="es-ES" sz="4400" dirty="0">
                <a:solidFill>
                  <a:srgbClr val="292929"/>
                </a:solidFill>
              </a:rPr>
              <a:t>прасета</a:t>
            </a:r>
            <a:r>
              <a:rPr lang="es-ES" altLang="es-ES" sz="4400" dirty="0">
                <a:solidFill>
                  <a:srgbClr val="292929"/>
                </a:solidFill>
              </a:rPr>
              <a:t> </a:t>
            </a:r>
            <a:r>
              <a:rPr lang="bg-BG" altLang="es-ES" sz="4400" dirty="0">
                <a:solidFill>
                  <a:srgbClr val="292929"/>
                </a:solidFill>
              </a:rPr>
              <a:t> имат</a:t>
            </a:r>
            <a:r>
              <a:rPr lang="es-ES" altLang="es-ES" sz="4400" dirty="0">
                <a:solidFill>
                  <a:srgbClr val="292929"/>
                </a:solidFill>
              </a:rPr>
              <a:t> </a:t>
            </a:r>
            <a:endParaRPr lang="bg-BG" altLang="es-ES" sz="4400" dirty="0">
              <a:solidFill>
                <a:srgbClr val="292929"/>
              </a:solidFill>
            </a:endParaRPr>
          </a:p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козина</a:t>
            </a:r>
            <a:r>
              <a:rPr lang="es-ES" altLang="es-ES" sz="4400" dirty="0">
                <a:solidFill>
                  <a:srgbClr val="292929"/>
                </a:solidFill>
              </a:rPr>
              <a:t>   </a:t>
            </a:r>
          </a:p>
        </p:txBody>
      </p:sp>
      <p:sp>
        <p:nvSpPr>
          <p:cNvPr id="38917" name="Rectangle 5">
            <a:hlinkClick r:id="" action="ppaction://hlinkshowjump?jump=nextslide">
              <a:snd r:embed="rId3" name="arrow.wav"/>
            </a:hlinkClick>
            <a:extLst>
              <a:ext uri="{FF2B5EF4-FFF2-40B4-BE49-F238E27FC236}">
                <a16:creationId xmlns:a16="http://schemas.microsoft.com/office/drawing/2014/main" id="{96C13B6E-DB6F-E5B9-F4FF-6EC244CC5B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10400" y="4572000"/>
            <a:ext cx="1447800" cy="762000"/>
          </a:xfrm>
          <a:prstGeom prst="rect">
            <a:avLst/>
          </a:prstGeom>
          <a:solidFill>
            <a:schemeClr val="accent1">
              <a:alpha val="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8918" name="Rectangle 6">
            <a:extLst>
              <a:ext uri="{FF2B5EF4-FFF2-40B4-BE49-F238E27FC236}">
                <a16:creationId xmlns:a16="http://schemas.microsoft.com/office/drawing/2014/main" id="{3A48967E-F168-9685-B45A-B7BA2D000F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62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8919" name="Rectangle 7">
            <a:extLst>
              <a:ext uri="{FF2B5EF4-FFF2-40B4-BE49-F238E27FC236}">
                <a16:creationId xmlns:a16="http://schemas.microsoft.com/office/drawing/2014/main" id="{C3E5C6F3-CE16-919F-E9E5-8008D3FFEF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14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8920" name="Rectangle 8">
            <a:extLst>
              <a:ext uri="{FF2B5EF4-FFF2-40B4-BE49-F238E27FC236}">
                <a16:creationId xmlns:a16="http://schemas.microsoft.com/office/drawing/2014/main" id="{5CF2098D-CD11-E785-A612-D4AF4F73767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67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8921" name="Rectangle 9">
            <a:extLst>
              <a:ext uri="{FF2B5EF4-FFF2-40B4-BE49-F238E27FC236}">
                <a16:creationId xmlns:a16="http://schemas.microsoft.com/office/drawing/2014/main" id="{F9B3E839-F622-7F09-6029-FDA2C67A4F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9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8922" name="Rectangle 10">
            <a:extLst>
              <a:ext uri="{FF2B5EF4-FFF2-40B4-BE49-F238E27FC236}">
                <a16:creationId xmlns:a16="http://schemas.microsoft.com/office/drawing/2014/main" id="{8F97BA2D-079A-1E15-D336-FC75FC1304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8923" name="Rectangle 11">
            <a:extLst>
              <a:ext uri="{FF2B5EF4-FFF2-40B4-BE49-F238E27FC236}">
                <a16:creationId xmlns:a16="http://schemas.microsoft.com/office/drawing/2014/main" id="{30CD3EAE-15EE-2AD8-3F79-2B85C0F7E0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4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8924" name="Rectangle 12">
            <a:extLst>
              <a:ext uri="{FF2B5EF4-FFF2-40B4-BE49-F238E27FC236}">
                <a16:creationId xmlns:a16="http://schemas.microsoft.com/office/drawing/2014/main" id="{71494D5A-1BE0-CFD2-944F-D5B837BBF5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76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8925" name="Rectangle 13">
            <a:extLst>
              <a:ext uri="{FF2B5EF4-FFF2-40B4-BE49-F238E27FC236}">
                <a16:creationId xmlns:a16="http://schemas.microsoft.com/office/drawing/2014/main" id="{98C84ECD-8F41-1486-D884-EE989521CBB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29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8926" name="Rectangle 14">
            <a:extLst>
              <a:ext uri="{FF2B5EF4-FFF2-40B4-BE49-F238E27FC236}">
                <a16:creationId xmlns:a16="http://schemas.microsoft.com/office/drawing/2014/main" id="{F515BB6C-7DBE-6AA6-FEFD-D0540866A70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81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8927" name="Rectangle 15">
            <a:extLst>
              <a:ext uri="{FF2B5EF4-FFF2-40B4-BE49-F238E27FC236}">
                <a16:creationId xmlns:a16="http://schemas.microsoft.com/office/drawing/2014/main" id="{5A637E90-022E-DA85-B032-C3000F41E4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3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8928" name="Rectangle 16">
            <a:extLst>
              <a:ext uri="{FF2B5EF4-FFF2-40B4-BE49-F238E27FC236}">
                <a16:creationId xmlns:a16="http://schemas.microsoft.com/office/drawing/2014/main" id="{10C62E2C-2936-41C3-E099-A094AF654D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86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8929" name="Rectangle 17">
            <a:extLst>
              <a:ext uri="{FF2B5EF4-FFF2-40B4-BE49-F238E27FC236}">
                <a16:creationId xmlns:a16="http://schemas.microsoft.com/office/drawing/2014/main" id="{CD466503-2BB6-3988-F35B-6627FCC9EF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38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8930" name="Rectangle 18">
            <a:extLst>
              <a:ext uri="{FF2B5EF4-FFF2-40B4-BE49-F238E27FC236}">
                <a16:creationId xmlns:a16="http://schemas.microsoft.com/office/drawing/2014/main" id="{61857367-A742-B85A-77D0-1DF84AA747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1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8931" name="Rectangle 19">
            <a:extLst>
              <a:ext uri="{FF2B5EF4-FFF2-40B4-BE49-F238E27FC236}">
                <a16:creationId xmlns:a16="http://schemas.microsoft.com/office/drawing/2014/main" id="{B0964FB0-9300-C7B1-E45E-7F5F1CA53E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43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8932" name="Rectangle 20">
            <a:extLst>
              <a:ext uri="{FF2B5EF4-FFF2-40B4-BE49-F238E27FC236}">
                <a16:creationId xmlns:a16="http://schemas.microsoft.com/office/drawing/2014/main" id="{3BB85204-FCD5-82D2-E851-230AA199191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5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8933" name="Rectangle 21">
            <a:extLst>
              <a:ext uri="{FF2B5EF4-FFF2-40B4-BE49-F238E27FC236}">
                <a16:creationId xmlns:a16="http://schemas.microsoft.com/office/drawing/2014/main" id="{9BEE7788-4523-C67E-D9A9-D935646B1C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48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8934" name="Rectangle 22">
            <a:extLst>
              <a:ext uri="{FF2B5EF4-FFF2-40B4-BE49-F238E27FC236}">
                <a16:creationId xmlns:a16="http://schemas.microsoft.com/office/drawing/2014/main" id="{116E59E4-B893-0931-D041-A87D5132D54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00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8935" name="Rectangle 23">
            <a:extLst>
              <a:ext uri="{FF2B5EF4-FFF2-40B4-BE49-F238E27FC236}">
                <a16:creationId xmlns:a16="http://schemas.microsoft.com/office/drawing/2014/main" id="{A2891070-6933-0629-CF8A-2BB95C241CF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53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8936" name="Rectangle 24">
            <a:extLst>
              <a:ext uri="{FF2B5EF4-FFF2-40B4-BE49-F238E27FC236}">
                <a16:creationId xmlns:a16="http://schemas.microsoft.com/office/drawing/2014/main" id="{9D03E227-F981-2F97-DAC4-130FD378C6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05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8937" name="Rectangle 25">
            <a:extLst>
              <a:ext uri="{FF2B5EF4-FFF2-40B4-BE49-F238E27FC236}">
                <a16:creationId xmlns:a16="http://schemas.microsoft.com/office/drawing/2014/main" id="{1EDDF8F4-2076-6C34-6A72-6105A12C09E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8938" name="Rectangle 26">
            <a:extLst>
              <a:ext uri="{FF2B5EF4-FFF2-40B4-BE49-F238E27FC236}">
                <a16:creationId xmlns:a16="http://schemas.microsoft.com/office/drawing/2014/main" id="{D5879F91-FEE6-BB35-04A1-B7B5D55981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10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8939" name="Rectangle 27">
            <a:extLst>
              <a:ext uri="{FF2B5EF4-FFF2-40B4-BE49-F238E27FC236}">
                <a16:creationId xmlns:a16="http://schemas.microsoft.com/office/drawing/2014/main" id="{552D6351-B16C-A5B5-215B-7C0743FFE03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62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8940" name="Rectangle 28">
            <a:extLst>
              <a:ext uri="{FF2B5EF4-FFF2-40B4-BE49-F238E27FC236}">
                <a16:creationId xmlns:a16="http://schemas.microsoft.com/office/drawing/2014/main" id="{C247FC53-EEC7-7908-0502-87D795FEAD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15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8941" name="Rectangle 29">
            <a:extLst>
              <a:ext uri="{FF2B5EF4-FFF2-40B4-BE49-F238E27FC236}">
                <a16:creationId xmlns:a16="http://schemas.microsoft.com/office/drawing/2014/main" id="{FE15B043-4384-4783-9A87-273BA01B39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7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8942" name="Rectangle 30">
            <a:extLst>
              <a:ext uri="{FF2B5EF4-FFF2-40B4-BE49-F238E27FC236}">
                <a16:creationId xmlns:a16="http://schemas.microsoft.com/office/drawing/2014/main" id="{1642EBB9-A4FE-FDCC-44CE-C76FCEAD0E1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9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8943" name="Rectangle 31">
            <a:extLst>
              <a:ext uri="{FF2B5EF4-FFF2-40B4-BE49-F238E27FC236}">
                <a16:creationId xmlns:a16="http://schemas.microsoft.com/office/drawing/2014/main" id="{A9FFB6E8-9677-415C-AE32-6FADD660C1D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2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8944" name="Rectangle 32">
            <a:extLst>
              <a:ext uri="{FF2B5EF4-FFF2-40B4-BE49-F238E27FC236}">
                <a16:creationId xmlns:a16="http://schemas.microsoft.com/office/drawing/2014/main" id="{86212B63-6FE2-0DFB-9EB2-2F386BA55D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24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8945" name="Rectangle 33">
            <a:extLst>
              <a:ext uri="{FF2B5EF4-FFF2-40B4-BE49-F238E27FC236}">
                <a16:creationId xmlns:a16="http://schemas.microsoft.com/office/drawing/2014/main" id="{1F560224-2C33-E4A1-08F7-4FE10ED4A75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77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8946" name="Rectangle 34">
            <a:extLst>
              <a:ext uri="{FF2B5EF4-FFF2-40B4-BE49-F238E27FC236}">
                <a16:creationId xmlns:a16="http://schemas.microsoft.com/office/drawing/2014/main" id="{23C0188B-8301-834A-1043-F52583A2BC5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29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8947" name="Rectangle 35">
            <a:extLst>
              <a:ext uri="{FF2B5EF4-FFF2-40B4-BE49-F238E27FC236}">
                <a16:creationId xmlns:a16="http://schemas.microsoft.com/office/drawing/2014/main" id="{A14AFF03-14EE-B996-15EE-8850E8150C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81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</p:spTree>
  </p:cSld>
  <p:clrMapOvr>
    <a:masterClrMapping/>
  </p:clrMapOvr>
  <p:transition advClick="0"/>
</p:sld>
</file>

<file path=ppt/slides/slide2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6722" name="Rectangle 2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0773F3BB-EBE6-6359-F2C2-56ED9DAF24B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1143000"/>
            <a:ext cx="8302625" cy="31242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Това го продадоха много скъпо</a:t>
            </a:r>
            <a:r>
              <a:rPr lang="es-ES" altLang="es-ES" sz="4400" dirty="0">
                <a:solidFill>
                  <a:srgbClr val="292929"/>
                </a:solidFill>
              </a:rPr>
              <a:t>.</a:t>
            </a:r>
          </a:p>
        </p:txBody>
      </p:sp>
      <p:sp>
        <p:nvSpPr>
          <p:cNvPr id="286723" name="Rectangle 3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40AD84C8-0C6D-9E2A-CE6A-84256B9E17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533400"/>
            <a:ext cx="8302625" cy="6096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endParaRPr lang="es-ES" altLang="es-ES" sz="4800">
              <a:solidFill>
                <a:srgbClr val="CC3300"/>
              </a:solidFill>
            </a:endParaRPr>
          </a:p>
        </p:txBody>
      </p:sp>
      <p:sp>
        <p:nvSpPr>
          <p:cNvPr id="286724" name="Rectangle 4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6E5904A5-DE22-E516-3A94-47CEFD47B57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4267200"/>
            <a:ext cx="8302625" cy="20574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endParaRPr lang="es-ES" altLang="es-ES" sz="4400">
              <a:solidFill>
                <a:srgbClr val="292929"/>
              </a:solidFill>
            </a:endParaRPr>
          </a:p>
        </p:txBody>
      </p:sp>
      <p:sp>
        <p:nvSpPr>
          <p:cNvPr id="286725" name="Rectangle 6">
            <a:extLst>
              <a:ext uri="{FF2B5EF4-FFF2-40B4-BE49-F238E27FC236}">
                <a16:creationId xmlns:a16="http://schemas.microsoft.com/office/drawing/2014/main" id="{7C336BB7-D483-55E2-62AE-153B08139A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62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86726" name="Rectangle 7">
            <a:extLst>
              <a:ext uri="{FF2B5EF4-FFF2-40B4-BE49-F238E27FC236}">
                <a16:creationId xmlns:a16="http://schemas.microsoft.com/office/drawing/2014/main" id="{0868E8AB-7F42-6E66-54FE-25948CBE235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14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86727" name="Rectangle 8">
            <a:extLst>
              <a:ext uri="{FF2B5EF4-FFF2-40B4-BE49-F238E27FC236}">
                <a16:creationId xmlns:a16="http://schemas.microsoft.com/office/drawing/2014/main" id="{7EE461B9-C49A-C42A-CF95-7C2369DA78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67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86728" name="Rectangle 9">
            <a:extLst>
              <a:ext uri="{FF2B5EF4-FFF2-40B4-BE49-F238E27FC236}">
                <a16:creationId xmlns:a16="http://schemas.microsoft.com/office/drawing/2014/main" id="{3357047F-0074-79AD-DC0D-3459D76737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9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86729" name="Rectangle 10">
            <a:extLst>
              <a:ext uri="{FF2B5EF4-FFF2-40B4-BE49-F238E27FC236}">
                <a16:creationId xmlns:a16="http://schemas.microsoft.com/office/drawing/2014/main" id="{28725C90-10AA-6FB1-6C30-01AED9288D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86730" name="Rectangle 11">
            <a:extLst>
              <a:ext uri="{FF2B5EF4-FFF2-40B4-BE49-F238E27FC236}">
                <a16:creationId xmlns:a16="http://schemas.microsoft.com/office/drawing/2014/main" id="{F0A40AA2-B1F5-FDC9-7DD5-94362D778C0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4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86731" name="Rectangle 12">
            <a:extLst>
              <a:ext uri="{FF2B5EF4-FFF2-40B4-BE49-F238E27FC236}">
                <a16:creationId xmlns:a16="http://schemas.microsoft.com/office/drawing/2014/main" id="{16682DC8-9AB5-84E0-3282-B3AF93C330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76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86732" name="Rectangle 13">
            <a:extLst>
              <a:ext uri="{FF2B5EF4-FFF2-40B4-BE49-F238E27FC236}">
                <a16:creationId xmlns:a16="http://schemas.microsoft.com/office/drawing/2014/main" id="{979EF799-3D60-6FC9-14C2-D390EEBD2B8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29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86733" name="Rectangle 14">
            <a:extLst>
              <a:ext uri="{FF2B5EF4-FFF2-40B4-BE49-F238E27FC236}">
                <a16:creationId xmlns:a16="http://schemas.microsoft.com/office/drawing/2014/main" id="{CF7E4FA5-0F08-B6C0-42D9-EAC9F95161A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81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86734" name="Rectangle 15">
            <a:extLst>
              <a:ext uri="{FF2B5EF4-FFF2-40B4-BE49-F238E27FC236}">
                <a16:creationId xmlns:a16="http://schemas.microsoft.com/office/drawing/2014/main" id="{94C9E0F8-24CD-2B6D-5E25-211D864B851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3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86735" name="Rectangle 16">
            <a:extLst>
              <a:ext uri="{FF2B5EF4-FFF2-40B4-BE49-F238E27FC236}">
                <a16:creationId xmlns:a16="http://schemas.microsoft.com/office/drawing/2014/main" id="{AFC80EAA-5D76-DBD8-DD48-8F25266DEC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86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86736" name="Rectangle 17">
            <a:extLst>
              <a:ext uri="{FF2B5EF4-FFF2-40B4-BE49-F238E27FC236}">
                <a16:creationId xmlns:a16="http://schemas.microsoft.com/office/drawing/2014/main" id="{B984B2B8-9F29-FDC1-6C7C-59428331D1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38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86737" name="Rectangle 18">
            <a:extLst>
              <a:ext uri="{FF2B5EF4-FFF2-40B4-BE49-F238E27FC236}">
                <a16:creationId xmlns:a16="http://schemas.microsoft.com/office/drawing/2014/main" id="{43CE29E2-915E-6BFF-1AA3-4B4C10E537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1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86738" name="Rectangle 19">
            <a:extLst>
              <a:ext uri="{FF2B5EF4-FFF2-40B4-BE49-F238E27FC236}">
                <a16:creationId xmlns:a16="http://schemas.microsoft.com/office/drawing/2014/main" id="{FBF1B464-62E4-720F-3D51-B6D2E7C84E6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43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86739" name="Rectangle 20">
            <a:extLst>
              <a:ext uri="{FF2B5EF4-FFF2-40B4-BE49-F238E27FC236}">
                <a16:creationId xmlns:a16="http://schemas.microsoft.com/office/drawing/2014/main" id="{9A01AAB1-E48A-B6D8-84CA-C561E30C26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5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86740" name="Rectangle 21">
            <a:extLst>
              <a:ext uri="{FF2B5EF4-FFF2-40B4-BE49-F238E27FC236}">
                <a16:creationId xmlns:a16="http://schemas.microsoft.com/office/drawing/2014/main" id="{9EBCB07C-E727-DC0D-B1BD-4C1835B9A3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48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86741" name="Rectangle 22">
            <a:extLst>
              <a:ext uri="{FF2B5EF4-FFF2-40B4-BE49-F238E27FC236}">
                <a16:creationId xmlns:a16="http://schemas.microsoft.com/office/drawing/2014/main" id="{16267F4C-8CFB-A196-3B54-241A4981B1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00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86742" name="Rectangle 23">
            <a:extLst>
              <a:ext uri="{FF2B5EF4-FFF2-40B4-BE49-F238E27FC236}">
                <a16:creationId xmlns:a16="http://schemas.microsoft.com/office/drawing/2014/main" id="{48714E3C-102C-80AB-CD05-E2D34002678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53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86743" name="Rectangle 24">
            <a:extLst>
              <a:ext uri="{FF2B5EF4-FFF2-40B4-BE49-F238E27FC236}">
                <a16:creationId xmlns:a16="http://schemas.microsoft.com/office/drawing/2014/main" id="{CD80179E-88E4-2E63-9E6E-2E560ED2DA2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05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86744" name="Rectangle 25">
            <a:extLst>
              <a:ext uri="{FF2B5EF4-FFF2-40B4-BE49-F238E27FC236}">
                <a16:creationId xmlns:a16="http://schemas.microsoft.com/office/drawing/2014/main" id="{CE280DFC-7D5E-F23D-74D6-8A4FBFE0D3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86745" name="Rectangle 26">
            <a:extLst>
              <a:ext uri="{FF2B5EF4-FFF2-40B4-BE49-F238E27FC236}">
                <a16:creationId xmlns:a16="http://schemas.microsoft.com/office/drawing/2014/main" id="{661371E2-509A-30B6-41A8-A0C72726884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10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86746" name="Rectangle 27">
            <a:extLst>
              <a:ext uri="{FF2B5EF4-FFF2-40B4-BE49-F238E27FC236}">
                <a16:creationId xmlns:a16="http://schemas.microsoft.com/office/drawing/2014/main" id="{03EFF7EE-C909-1263-BF0C-A6A68B4E349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62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86747" name="Rectangle 28">
            <a:extLst>
              <a:ext uri="{FF2B5EF4-FFF2-40B4-BE49-F238E27FC236}">
                <a16:creationId xmlns:a16="http://schemas.microsoft.com/office/drawing/2014/main" id="{963DA663-0B95-6459-208D-1741E697A1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15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86748" name="Rectangle 29">
            <a:extLst>
              <a:ext uri="{FF2B5EF4-FFF2-40B4-BE49-F238E27FC236}">
                <a16:creationId xmlns:a16="http://schemas.microsoft.com/office/drawing/2014/main" id="{A3DB6856-A53E-E8A1-255D-DD02AEBF2B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7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86749" name="Rectangle 30">
            <a:extLst>
              <a:ext uri="{FF2B5EF4-FFF2-40B4-BE49-F238E27FC236}">
                <a16:creationId xmlns:a16="http://schemas.microsoft.com/office/drawing/2014/main" id="{029F4B6B-0A47-9D4F-C3CB-E0DC3892F73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9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86750" name="Rectangle 31">
            <a:extLst>
              <a:ext uri="{FF2B5EF4-FFF2-40B4-BE49-F238E27FC236}">
                <a16:creationId xmlns:a16="http://schemas.microsoft.com/office/drawing/2014/main" id="{51299C87-E7C9-BF32-3824-E7FE889F41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2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86751" name="Rectangle 32">
            <a:extLst>
              <a:ext uri="{FF2B5EF4-FFF2-40B4-BE49-F238E27FC236}">
                <a16:creationId xmlns:a16="http://schemas.microsoft.com/office/drawing/2014/main" id="{D5AF19C6-D345-68D4-9562-D844843E981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24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86752" name="Rectangle 33">
            <a:extLst>
              <a:ext uri="{FF2B5EF4-FFF2-40B4-BE49-F238E27FC236}">
                <a16:creationId xmlns:a16="http://schemas.microsoft.com/office/drawing/2014/main" id="{94AE7618-74D9-8E56-36B8-4F3FAE90998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77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86753" name="Rectangle 34">
            <a:extLst>
              <a:ext uri="{FF2B5EF4-FFF2-40B4-BE49-F238E27FC236}">
                <a16:creationId xmlns:a16="http://schemas.microsoft.com/office/drawing/2014/main" id="{0C4FCC48-702B-A7B3-6D01-CB3D13E59B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29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86754" name="Rectangle 35">
            <a:extLst>
              <a:ext uri="{FF2B5EF4-FFF2-40B4-BE49-F238E27FC236}">
                <a16:creationId xmlns:a16="http://schemas.microsoft.com/office/drawing/2014/main" id="{14B57937-036D-B58E-97DD-CECC729F32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81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pic>
        <p:nvPicPr>
          <p:cNvPr id="286755" name="Picture 36">
            <a:extLst>
              <a:ext uri="{FF2B5EF4-FFF2-40B4-BE49-F238E27FC236}">
                <a16:creationId xmlns:a16="http://schemas.microsoft.com/office/drawing/2014/main" id="{33F26611-C74F-BE7C-C00E-C7BCB84BDD8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10000" y="4648200"/>
            <a:ext cx="1524000" cy="15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678373" name="Line 37">
            <a:hlinkClick r:id="" action="ppaction://hlinkshowjump?jump=nextslide"/>
            <a:extLst>
              <a:ext uri="{FF2B5EF4-FFF2-40B4-BE49-F238E27FC236}">
                <a16:creationId xmlns:a16="http://schemas.microsoft.com/office/drawing/2014/main" id="{853E760F-E105-D4EE-EDC3-D37836CF5B55}"/>
              </a:ext>
            </a:extLst>
          </p:cNvPr>
          <p:cNvSpPr>
            <a:spLocks noChangeShapeType="1"/>
          </p:cNvSpPr>
          <p:nvPr/>
        </p:nvSpPr>
        <p:spPr bwMode="auto">
          <a:xfrm>
            <a:off x="8153400" y="5943600"/>
            <a:ext cx="381000" cy="0"/>
          </a:xfrm>
          <a:prstGeom prst="line">
            <a:avLst/>
          </a:prstGeom>
          <a:noFill/>
          <a:ln w="139700">
            <a:solidFill>
              <a:srgbClr val="A5002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ES"/>
          </a:p>
        </p:txBody>
      </p:sp>
    </p:spTree>
  </p:cSld>
  <p:clrMapOvr>
    <a:masterClrMapping/>
  </p:clrMapOvr>
  <p:transition advClick="0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83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Left)">
                                      <p:cBhvr>
                                        <p:cTn id="7" dur="500"/>
                                        <p:tgtEl>
                                          <p:spTgt spid="16783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7746" name="Rectangle 2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0990A394-6B15-AAB0-61C8-D1E34879E90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1143000"/>
            <a:ext cx="8302625" cy="31242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Утре </a:t>
            </a:r>
            <a:r>
              <a:rPr lang="es-ES" altLang="es-ES" sz="4400" dirty="0">
                <a:solidFill>
                  <a:srgbClr val="292929"/>
                </a:solidFill>
              </a:rPr>
              <a:t> …</a:t>
            </a:r>
          </a:p>
        </p:txBody>
      </p:sp>
      <p:sp>
        <p:nvSpPr>
          <p:cNvPr id="287747" name="Rectangle 3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31177006-7E07-91FF-8825-70D20AA3ECC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533400"/>
            <a:ext cx="8302625" cy="6096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endParaRPr lang="es-ES" altLang="es-ES" sz="4800">
              <a:solidFill>
                <a:srgbClr val="CC3300"/>
              </a:solidFill>
            </a:endParaRPr>
          </a:p>
        </p:txBody>
      </p:sp>
      <p:sp>
        <p:nvSpPr>
          <p:cNvPr id="287748" name="Rectangle 4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C2E6ABF8-5736-560E-AD1F-5136D69FF7F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4267200"/>
            <a:ext cx="8302625" cy="20574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ходим</a:t>
            </a:r>
            <a:r>
              <a:rPr lang="es-ES" altLang="es-ES" sz="4400" dirty="0">
                <a:solidFill>
                  <a:srgbClr val="292929"/>
                </a:solidFill>
              </a:rPr>
              <a:t>   </a:t>
            </a:r>
            <a:r>
              <a:rPr lang="bg-BG" altLang="es-ES" sz="4400" dirty="0">
                <a:solidFill>
                  <a:srgbClr val="292929"/>
                </a:solidFill>
              </a:rPr>
              <a:t>ще</a:t>
            </a:r>
            <a:r>
              <a:rPr lang="es-ES" altLang="es-ES" sz="4400" dirty="0">
                <a:solidFill>
                  <a:srgbClr val="292929"/>
                </a:solidFill>
              </a:rPr>
              <a:t>   </a:t>
            </a:r>
            <a:r>
              <a:rPr lang="bg-BG" altLang="es-ES" sz="4400" dirty="0">
                <a:solidFill>
                  <a:srgbClr val="292929"/>
                </a:solidFill>
              </a:rPr>
              <a:t>парка</a:t>
            </a:r>
            <a:r>
              <a:rPr lang="es-ES" altLang="es-ES" sz="4400" dirty="0">
                <a:solidFill>
                  <a:srgbClr val="292929"/>
                </a:solidFill>
              </a:rPr>
              <a:t>   </a:t>
            </a:r>
            <a:r>
              <a:rPr lang="bg-BG" altLang="es-ES" sz="4400" dirty="0">
                <a:solidFill>
                  <a:srgbClr val="292929"/>
                </a:solidFill>
              </a:rPr>
              <a:t>в </a:t>
            </a:r>
            <a:endParaRPr lang="es-ES" altLang="es-ES" sz="4400" dirty="0">
              <a:solidFill>
                <a:srgbClr val="292929"/>
              </a:solidFill>
            </a:endParaRPr>
          </a:p>
        </p:txBody>
      </p:sp>
      <p:sp>
        <p:nvSpPr>
          <p:cNvPr id="287749" name="Rectangle 5">
            <a:hlinkClick r:id="" action="ppaction://hlinkshowjump?jump=nextslide">
              <a:snd r:embed="rId3" name="arrow.wav"/>
            </a:hlinkClick>
            <a:extLst>
              <a:ext uri="{FF2B5EF4-FFF2-40B4-BE49-F238E27FC236}">
                <a16:creationId xmlns:a16="http://schemas.microsoft.com/office/drawing/2014/main" id="{E222BE90-03BE-9108-B598-F201AC6F612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81400" y="5029200"/>
            <a:ext cx="1219200" cy="762000"/>
          </a:xfrm>
          <a:prstGeom prst="rect">
            <a:avLst/>
          </a:prstGeom>
          <a:solidFill>
            <a:schemeClr val="accent1">
              <a:alpha val="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87750" name="Rectangle 6">
            <a:extLst>
              <a:ext uri="{FF2B5EF4-FFF2-40B4-BE49-F238E27FC236}">
                <a16:creationId xmlns:a16="http://schemas.microsoft.com/office/drawing/2014/main" id="{18E9CE9F-5418-C31E-CD05-D70F8631A6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62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87751" name="Rectangle 7">
            <a:extLst>
              <a:ext uri="{FF2B5EF4-FFF2-40B4-BE49-F238E27FC236}">
                <a16:creationId xmlns:a16="http://schemas.microsoft.com/office/drawing/2014/main" id="{69FFD905-6936-A813-0E31-CDFE9209E3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14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87752" name="Rectangle 8">
            <a:extLst>
              <a:ext uri="{FF2B5EF4-FFF2-40B4-BE49-F238E27FC236}">
                <a16:creationId xmlns:a16="http://schemas.microsoft.com/office/drawing/2014/main" id="{B57152F7-E8FA-DFCE-684A-970EF42F7D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67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87753" name="Rectangle 9">
            <a:extLst>
              <a:ext uri="{FF2B5EF4-FFF2-40B4-BE49-F238E27FC236}">
                <a16:creationId xmlns:a16="http://schemas.microsoft.com/office/drawing/2014/main" id="{3D991042-F051-DDF9-4C10-F12E233089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9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87754" name="Rectangle 10">
            <a:extLst>
              <a:ext uri="{FF2B5EF4-FFF2-40B4-BE49-F238E27FC236}">
                <a16:creationId xmlns:a16="http://schemas.microsoft.com/office/drawing/2014/main" id="{EDAFBA5D-04B1-36BC-3FB8-4168FBC121B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87755" name="Rectangle 11">
            <a:extLst>
              <a:ext uri="{FF2B5EF4-FFF2-40B4-BE49-F238E27FC236}">
                <a16:creationId xmlns:a16="http://schemas.microsoft.com/office/drawing/2014/main" id="{B6E43039-5E33-35AA-9E7A-5088BE412E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4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87756" name="Rectangle 12">
            <a:extLst>
              <a:ext uri="{FF2B5EF4-FFF2-40B4-BE49-F238E27FC236}">
                <a16:creationId xmlns:a16="http://schemas.microsoft.com/office/drawing/2014/main" id="{E38C44CB-DA65-39F7-35C5-150D20DD1B1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76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87757" name="Rectangle 13">
            <a:extLst>
              <a:ext uri="{FF2B5EF4-FFF2-40B4-BE49-F238E27FC236}">
                <a16:creationId xmlns:a16="http://schemas.microsoft.com/office/drawing/2014/main" id="{884DD6FC-83BC-D8D6-92F1-2CA2FC56B9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29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87758" name="Rectangle 14">
            <a:extLst>
              <a:ext uri="{FF2B5EF4-FFF2-40B4-BE49-F238E27FC236}">
                <a16:creationId xmlns:a16="http://schemas.microsoft.com/office/drawing/2014/main" id="{A525E9B1-1777-DBE2-4548-EEAA920599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81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87759" name="Rectangle 15">
            <a:extLst>
              <a:ext uri="{FF2B5EF4-FFF2-40B4-BE49-F238E27FC236}">
                <a16:creationId xmlns:a16="http://schemas.microsoft.com/office/drawing/2014/main" id="{820C6A30-DC0D-61A5-80EC-0FE2550DD1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3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87760" name="Rectangle 16">
            <a:extLst>
              <a:ext uri="{FF2B5EF4-FFF2-40B4-BE49-F238E27FC236}">
                <a16:creationId xmlns:a16="http://schemas.microsoft.com/office/drawing/2014/main" id="{3CE4656B-5F76-E45B-FB8A-11915639626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86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87761" name="Rectangle 17">
            <a:extLst>
              <a:ext uri="{FF2B5EF4-FFF2-40B4-BE49-F238E27FC236}">
                <a16:creationId xmlns:a16="http://schemas.microsoft.com/office/drawing/2014/main" id="{8EBD06DB-544E-1B8C-AEB4-956E62EFDC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38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87762" name="Rectangle 18">
            <a:extLst>
              <a:ext uri="{FF2B5EF4-FFF2-40B4-BE49-F238E27FC236}">
                <a16:creationId xmlns:a16="http://schemas.microsoft.com/office/drawing/2014/main" id="{2C38A791-DC30-A290-D4F3-8B0F387F22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1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87763" name="Rectangle 19">
            <a:extLst>
              <a:ext uri="{FF2B5EF4-FFF2-40B4-BE49-F238E27FC236}">
                <a16:creationId xmlns:a16="http://schemas.microsoft.com/office/drawing/2014/main" id="{916C762C-0B42-40A5-343B-85A9119D778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43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87764" name="Rectangle 20">
            <a:extLst>
              <a:ext uri="{FF2B5EF4-FFF2-40B4-BE49-F238E27FC236}">
                <a16:creationId xmlns:a16="http://schemas.microsoft.com/office/drawing/2014/main" id="{E236B5FC-92C6-F777-024F-2982427B4B4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5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87765" name="Rectangle 21">
            <a:extLst>
              <a:ext uri="{FF2B5EF4-FFF2-40B4-BE49-F238E27FC236}">
                <a16:creationId xmlns:a16="http://schemas.microsoft.com/office/drawing/2014/main" id="{BF910B83-E707-D86D-B999-713E60FEDC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48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87766" name="Rectangle 22">
            <a:extLst>
              <a:ext uri="{FF2B5EF4-FFF2-40B4-BE49-F238E27FC236}">
                <a16:creationId xmlns:a16="http://schemas.microsoft.com/office/drawing/2014/main" id="{7BADBCF7-98BB-AB87-FD48-995DEC07CFC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00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87767" name="Rectangle 23">
            <a:extLst>
              <a:ext uri="{FF2B5EF4-FFF2-40B4-BE49-F238E27FC236}">
                <a16:creationId xmlns:a16="http://schemas.microsoft.com/office/drawing/2014/main" id="{64B359D3-3E76-6F72-8E91-1EFE93F06A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53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87768" name="Rectangle 24">
            <a:extLst>
              <a:ext uri="{FF2B5EF4-FFF2-40B4-BE49-F238E27FC236}">
                <a16:creationId xmlns:a16="http://schemas.microsoft.com/office/drawing/2014/main" id="{55E6D99E-51FF-76C1-312A-F1C4CB35D41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05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87769" name="Rectangle 25">
            <a:extLst>
              <a:ext uri="{FF2B5EF4-FFF2-40B4-BE49-F238E27FC236}">
                <a16:creationId xmlns:a16="http://schemas.microsoft.com/office/drawing/2014/main" id="{0C3E97FE-B304-B59B-351D-2B5577169C9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87770" name="Rectangle 26">
            <a:extLst>
              <a:ext uri="{FF2B5EF4-FFF2-40B4-BE49-F238E27FC236}">
                <a16:creationId xmlns:a16="http://schemas.microsoft.com/office/drawing/2014/main" id="{2066017D-1108-4F63-3B5B-09A86B8C46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10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87771" name="Rectangle 27">
            <a:extLst>
              <a:ext uri="{FF2B5EF4-FFF2-40B4-BE49-F238E27FC236}">
                <a16:creationId xmlns:a16="http://schemas.microsoft.com/office/drawing/2014/main" id="{98A9F538-1700-EFEC-8F6D-14B9D1568FE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62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87772" name="Rectangle 28">
            <a:extLst>
              <a:ext uri="{FF2B5EF4-FFF2-40B4-BE49-F238E27FC236}">
                <a16:creationId xmlns:a16="http://schemas.microsoft.com/office/drawing/2014/main" id="{06546054-8D4F-A9B0-5C92-647E2888273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15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87773" name="Rectangle 29">
            <a:extLst>
              <a:ext uri="{FF2B5EF4-FFF2-40B4-BE49-F238E27FC236}">
                <a16:creationId xmlns:a16="http://schemas.microsoft.com/office/drawing/2014/main" id="{C2E4A4F0-B7FF-D43E-8A2D-1FDA6524E59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7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87774" name="Rectangle 30">
            <a:extLst>
              <a:ext uri="{FF2B5EF4-FFF2-40B4-BE49-F238E27FC236}">
                <a16:creationId xmlns:a16="http://schemas.microsoft.com/office/drawing/2014/main" id="{88303BD3-C051-00AB-6EB2-CCC8E7C3A7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9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87775" name="Rectangle 31">
            <a:extLst>
              <a:ext uri="{FF2B5EF4-FFF2-40B4-BE49-F238E27FC236}">
                <a16:creationId xmlns:a16="http://schemas.microsoft.com/office/drawing/2014/main" id="{7235FCF4-BB08-3EF1-FC19-A901D42DE2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2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87776" name="Rectangle 32">
            <a:extLst>
              <a:ext uri="{FF2B5EF4-FFF2-40B4-BE49-F238E27FC236}">
                <a16:creationId xmlns:a16="http://schemas.microsoft.com/office/drawing/2014/main" id="{EA5C4C3F-09E0-629E-2D92-1AF3CA9CAB2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24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87777" name="Rectangle 33">
            <a:extLst>
              <a:ext uri="{FF2B5EF4-FFF2-40B4-BE49-F238E27FC236}">
                <a16:creationId xmlns:a16="http://schemas.microsoft.com/office/drawing/2014/main" id="{7E4AE25E-853F-2AA3-AA95-F63C3398429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77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87778" name="Rectangle 34">
            <a:extLst>
              <a:ext uri="{FF2B5EF4-FFF2-40B4-BE49-F238E27FC236}">
                <a16:creationId xmlns:a16="http://schemas.microsoft.com/office/drawing/2014/main" id="{6FB6C086-E0C5-DA0E-A83A-65225CBF5F8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29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87779" name="Rectangle 35">
            <a:extLst>
              <a:ext uri="{FF2B5EF4-FFF2-40B4-BE49-F238E27FC236}">
                <a16:creationId xmlns:a16="http://schemas.microsoft.com/office/drawing/2014/main" id="{9333DC8F-DFBC-6C08-BA4D-B0475150C53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81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</p:spTree>
  </p:cSld>
  <p:clrMapOvr>
    <a:masterClrMapping/>
  </p:clrMapOvr>
  <p:transition advClick="0"/>
</p:sld>
</file>

<file path=ppt/slides/slide2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8770" name="Rectangle 2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0C17DABA-F4F3-E64B-5EAE-779672164BA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1143000"/>
            <a:ext cx="8302625" cy="31242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Утре ще</a:t>
            </a:r>
            <a:r>
              <a:rPr lang="es-ES" altLang="es-ES" sz="4400" dirty="0">
                <a:solidFill>
                  <a:srgbClr val="292929"/>
                </a:solidFill>
              </a:rPr>
              <a:t> …</a:t>
            </a:r>
          </a:p>
        </p:txBody>
      </p:sp>
      <p:sp>
        <p:nvSpPr>
          <p:cNvPr id="288771" name="Rectangle 3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4D99E40F-763B-B503-20AA-983FF93D83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533400"/>
            <a:ext cx="8302625" cy="6096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endParaRPr lang="es-ES" altLang="es-ES" sz="4800">
              <a:solidFill>
                <a:srgbClr val="CC3300"/>
              </a:solidFill>
            </a:endParaRPr>
          </a:p>
        </p:txBody>
      </p:sp>
      <p:sp>
        <p:nvSpPr>
          <p:cNvPr id="288772" name="Rectangle 4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27BF2F7C-1333-B1E1-8BD2-A88046FDF2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4267200"/>
            <a:ext cx="8302625" cy="20574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ходим</a:t>
            </a:r>
            <a:r>
              <a:rPr lang="es-ES" altLang="es-ES" sz="4400" dirty="0">
                <a:solidFill>
                  <a:srgbClr val="292929"/>
                </a:solidFill>
              </a:rPr>
              <a:t>   </a:t>
            </a:r>
            <a:r>
              <a:rPr lang="bg-BG" altLang="es-ES" sz="4400" dirty="0">
                <a:solidFill>
                  <a:srgbClr val="292929"/>
                </a:solidFill>
              </a:rPr>
              <a:t>ще</a:t>
            </a:r>
            <a:r>
              <a:rPr lang="es-ES" altLang="es-ES" sz="4400" dirty="0">
                <a:solidFill>
                  <a:srgbClr val="292929"/>
                </a:solidFill>
              </a:rPr>
              <a:t>   </a:t>
            </a:r>
            <a:r>
              <a:rPr lang="bg-BG" altLang="es-ES" sz="4400" dirty="0">
                <a:solidFill>
                  <a:srgbClr val="292929"/>
                </a:solidFill>
              </a:rPr>
              <a:t>парка</a:t>
            </a:r>
            <a:r>
              <a:rPr lang="es-ES" altLang="es-ES" sz="4400" dirty="0">
                <a:solidFill>
                  <a:srgbClr val="292929"/>
                </a:solidFill>
              </a:rPr>
              <a:t>   </a:t>
            </a:r>
            <a:r>
              <a:rPr lang="bg-BG" altLang="es-ES" sz="4400" dirty="0">
                <a:solidFill>
                  <a:srgbClr val="292929"/>
                </a:solidFill>
              </a:rPr>
              <a:t>в </a:t>
            </a:r>
            <a:endParaRPr lang="es-ES" altLang="es-ES" sz="4400" dirty="0">
              <a:solidFill>
                <a:srgbClr val="292929"/>
              </a:solidFill>
            </a:endParaRPr>
          </a:p>
        </p:txBody>
      </p:sp>
      <p:sp>
        <p:nvSpPr>
          <p:cNvPr id="288773" name="Rectangle 5">
            <a:hlinkClick r:id="" action="ppaction://hlinkshowjump?jump=nextslide">
              <a:snd r:embed="rId3" name="arrow.wav"/>
            </a:hlinkClick>
            <a:extLst>
              <a:ext uri="{FF2B5EF4-FFF2-40B4-BE49-F238E27FC236}">
                <a16:creationId xmlns:a16="http://schemas.microsoft.com/office/drawing/2014/main" id="{4EAF0E7E-6E9A-60F5-1D9D-A12E886CD68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6400" y="4953000"/>
            <a:ext cx="1752600" cy="762000"/>
          </a:xfrm>
          <a:prstGeom prst="rect">
            <a:avLst/>
          </a:prstGeom>
          <a:solidFill>
            <a:schemeClr val="accent1">
              <a:alpha val="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88774" name="Rectangle 6">
            <a:extLst>
              <a:ext uri="{FF2B5EF4-FFF2-40B4-BE49-F238E27FC236}">
                <a16:creationId xmlns:a16="http://schemas.microsoft.com/office/drawing/2014/main" id="{5E40B223-B573-0B99-492D-18C7EDD666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62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88775" name="Rectangle 7">
            <a:extLst>
              <a:ext uri="{FF2B5EF4-FFF2-40B4-BE49-F238E27FC236}">
                <a16:creationId xmlns:a16="http://schemas.microsoft.com/office/drawing/2014/main" id="{58AC974D-99D0-524F-F241-DCF39422C63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14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88776" name="Rectangle 8">
            <a:extLst>
              <a:ext uri="{FF2B5EF4-FFF2-40B4-BE49-F238E27FC236}">
                <a16:creationId xmlns:a16="http://schemas.microsoft.com/office/drawing/2014/main" id="{C78E0BCD-D2E2-8BCA-2774-5E6888CF67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67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88777" name="Rectangle 9">
            <a:extLst>
              <a:ext uri="{FF2B5EF4-FFF2-40B4-BE49-F238E27FC236}">
                <a16:creationId xmlns:a16="http://schemas.microsoft.com/office/drawing/2014/main" id="{2E3D76F7-60BA-B77B-BE38-B2CDA675A4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9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88778" name="Rectangle 10">
            <a:extLst>
              <a:ext uri="{FF2B5EF4-FFF2-40B4-BE49-F238E27FC236}">
                <a16:creationId xmlns:a16="http://schemas.microsoft.com/office/drawing/2014/main" id="{7E53EC45-6897-AC3A-8B6E-E44DE52F0A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88779" name="Rectangle 11">
            <a:extLst>
              <a:ext uri="{FF2B5EF4-FFF2-40B4-BE49-F238E27FC236}">
                <a16:creationId xmlns:a16="http://schemas.microsoft.com/office/drawing/2014/main" id="{FA26E919-8C80-FBA7-54F6-BBD28346FE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4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88780" name="Rectangle 12">
            <a:extLst>
              <a:ext uri="{FF2B5EF4-FFF2-40B4-BE49-F238E27FC236}">
                <a16:creationId xmlns:a16="http://schemas.microsoft.com/office/drawing/2014/main" id="{B2900A7B-4233-598C-0ABA-4576AE840F1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76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88781" name="Rectangle 13">
            <a:extLst>
              <a:ext uri="{FF2B5EF4-FFF2-40B4-BE49-F238E27FC236}">
                <a16:creationId xmlns:a16="http://schemas.microsoft.com/office/drawing/2014/main" id="{9B5C98A6-CE51-BDDD-2A29-370FA85E4A8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29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88782" name="Rectangle 14">
            <a:extLst>
              <a:ext uri="{FF2B5EF4-FFF2-40B4-BE49-F238E27FC236}">
                <a16:creationId xmlns:a16="http://schemas.microsoft.com/office/drawing/2014/main" id="{0403FFDF-9B27-A0EA-9CF4-30FEA55F731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81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88783" name="Rectangle 15">
            <a:extLst>
              <a:ext uri="{FF2B5EF4-FFF2-40B4-BE49-F238E27FC236}">
                <a16:creationId xmlns:a16="http://schemas.microsoft.com/office/drawing/2014/main" id="{28C5BB84-E683-131F-ACD7-D680426BF98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3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88784" name="Rectangle 16">
            <a:extLst>
              <a:ext uri="{FF2B5EF4-FFF2-40B4-BE49-F238E27FC236}">
                <a16:creationId xmlns:a16="http://schemas.microsoft.com/office/drawing/2014/main" id="{81742A84-AF1A-224B-C927-28C7EF2751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86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88785" name="Rectangle 17">
            <a:extLst>
              <a:ext uri="{FF2B5EF4-FFF2-40B4-BE49-F238E27FC236}">
                <a16:creationId xmlns:a16="http://schemas.microsoft.com/office/drawing/2014/main" id="{9D764FC1-AC89-9722-38A8-FCB88104962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38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88786" name="Rectangle 18">
            <a:extLst>
              <a:ext uri="{FF2B5EF4-FFF2-40B4-BE49-F238E27FC236}">
                <a16:creationId xmlns:a16="http://schemas.microsoft.com/office/drawing/2014/main" id="{33AC5A75-7FC4-4D8B-7439-54F2FF2A52F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1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88787" name="Rectangle 19">
            <a:extLst>
              <a:ext uri="{FF2B5EF4-FFF2-40B4-BE49-F238E27FC236}">
                <a16:creationId xmlns:a16="http://schemas.microsoft.com/office/drawing/2014/main" id="{B961D719-8419-CA59-9121-B796D135B7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43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88788" name="Rectangle 20">
            <a:extLst>
              <a:ext uri="{FF2B5EF4-FFF2-40B4-BE49-F238E27FC236}">
                <a16:creationId xmlns:a16="http://schemas.microsoft.com/office/drawing/2014/main" id="{9F500A4F-C508-F854-FCCC-B70399D610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5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88789" name="Rectangle 21">
            <a:extLst>
              <a:ext uri="{FF2B5EF4-FFF2-40B4-BE49-F238E27FC236}">
                <a16:creationId xmlns:a16="http://schemas.microsoft.com/office/drawing/2014/main" id="{F679D07E-B988-C644-59D9-686705E873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48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88790" name="Rectangle 22">
            <a:extLst>
              <a:ext uri="{FF2B5EF4-FFF2-40B4-BE49-F238E27FC236}">
                <a16:creationId xmlns:a16="http://schemas.microsoft.com/office/drawing/2014/main" id="{F4BE72F8-21E9-C54E-2964-8E908DB582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00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88791" name="Rectangle 23">
            <a:extLst>
              <a:ext uri="{FF2B5EF4-FFF2-40B4-BE49-F238E27FC236}">
                <a16:creationId xmlns:a16="http://schemas.microsoft.com/office/drawing/2014/main" id="{657DEFEC-F167-4D2F-8847-53DE50804F6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53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88792" name="Rectangle 24">
            <a:extLst>
              <a:ext uri="{FF2B5EF4-FFF2-40B4-BE49-F238E27FC236}">
                <a16:creationId xmlns:a16="http://schemas.microsoft.com/office/drawing/2014/main" id="{DB08FAF1-FD63-11CA-6F96-3CC5D161769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05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88793" name="Rectangle 25">
            <a:extLst>
              <a:ext uri="{FF2B5EF4-FFF2-40B4-BE49-F238E27FC236}">
                <a16:creationId xmlns:a16="http://schemas.microsoft.com/office/drawing/2014/main" id="{48C611C1-A368-73DF-EC38-F82238A7DB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88794" name="Rectangle 26">
            <a:extLst>
              <a:ext uri="{FF2B5EF4-FFF2-40B4-BE49-F238E27FC236}">
                <a16:creationId xmlns:a16="http://schemas.microsoft.com/office/drawing/2014/main" id="{E0390636-E5D8-4665-CA41-D08EFE3910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10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88795" name="Rectangle 27">
            <a:extLst>
              <a:ext uri="{FF2B5EF4-FFF2-40B4-BE49-F238E27FC236}">
                <a16:creationId xmlns:a16="http://schemas.microsoft.com/office/drawing/2014/main" id="{8873AC9B-AC6B-AE0F-C8AD-32A6A390B36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62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88796" name="Rectangle 28">
            <a:extLst>
              <a:ext uri="{FF2B5EF4-FFF2-40B4-BE49-F238E27FC236}">
                <a16:creationId xmlns:a16="http://schemas.microsoft.com/office/drawing/2014/main" id="{83FC6AC1-0D94-6CC8-922D-058AD76917D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15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88797" name="Rectangle 29">
            <a:extLst>
              <a:ext uri="{FF2B5EF4-FFF2-40B4-BE49-F238E27FC236}">
                <a16:creationId xmlns:a16="http://schemas.microsoft.com/office/drawing/2014/main" id="{7A4CA3D3-298E-0603-206E-D97765ABE2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7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88798" name="Rectangle 30">
            <a:extLst>
              <a:ext uri="{FF2B5EF4-FFF2-40B4-BE49-F238E27FC236}">
                <a16:creationId xmlns:a16="http://schemas.microsoft.com/office/drawing/2014/main" id="{036F2735-257F-513D-8AA3-D86CE3426B7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9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88799" name="Rectangle 31">
            <a:extLst>
              <a:ext uri="{FF2B5EF4-FFF2-40B4-BE49-F238E27FC236}">
                <a16:creationId xmlns:a16="http://schemas.microsoft.com/office/drawing/2014/main" id="{148CD938-9D96-4916-D7F2-115C17473C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2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88800" name="Rectangle 32">
            <a:extLst>
              <a:ext uri="{FF2B5EF4-FFF2-40B4-BE49-F238E27FC236}">
                <a16:creationId xmlns:a16="http://schemas.microsoft.com/office/drawing/2014/main" id="{7EAE0766-C320-37C3-BA5D-7EF9674C073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24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88801" name="Rectangle 33">
            <a:extLst>
              <a:ext uri="{FF2B5EF4-FFF2-40B4-BE49-F238E27FC236}">
                <a16:creationId xmlns:a16="http://schemas.microsoft.com/office/drawing/2014/main" id="{C7417159-4465-5772-F48A-CBC1CD19C2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77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88802" name="Rectangle 34">
            <a:extLst>
              <a:ext uri="{FF2B5EF4-FFF2-40B4-BE49-F238E27FC236}">
                <a16:creationId xmlns:a16="http://schemas.microsoft.com/office/drawing/2014/main" id="{E10613CC-111F-5A5E-4598-B7967138DB3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29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88803" name="Rectangle 35">
            <a:extLst>
              <a:ext uri="{FF2B5EF4-FFF2-40B4-BE49-F238E27FC236}">
                <a16:creationId xmlns:a16="http://schemas.microsoft.com/office/drawing/2014/main" id="{D9761A3B-10DD-49FD-9A6F-034E58A9822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81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</p:spTree>
  </p:cSld>
  <p:clrMapOvr>
    <a:masterClrMapping/>
  </p:clrMapOvr>
  <p:transition advClick="0"/>
</p:sld>
</file>

<file path=ppt/slides/slide2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9794" name="Rectangle 2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A1A4D43C-53ED-6382-409B-BDC293927E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1143000"/>
            <a:ext cx="8302625" cy="31242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Утре ще ходим</a:t>
            </a:r>
            <a:r>
              <a:rPr lang="es-ES" altLang="es-ES" sz="4400" dirty="0">
                <a:solidFill>
                  <a:srgbClr val="292929"/>
                </a:solidFill>
              </a:rPr>
              <a:t> …</a:t>
            </a:r>
          </a:p>
        </p:txBody>
      </p:sp>
      <p:sp>
        <p:nvSpPr>
          <p:cNvPr id="289795" name="Rectangle 3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6B0278A7-DC40-01E3-930A-3066BA782A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533400"/>
            <a:ext cx="8302625" cy="6096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endParaRPr lang="es-ES" altLang="es-ES" sz="4800">
              <a:solidFill>
                <a:srgbClr val="CC3300"/>
              </a:solidFill>
            </a:endParaRPr>
          </a:p>
        </p:txBody>
      </p:sp>
      <p:sp>
        <p:nvSpPr>
          <p:cNvPr id="289796" name="Rectangle 4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3EE50D60-D63A-9029-D7C3-7F72F559253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4267200"/>
            <a:ext cx="8302625" cy="20574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ходим</a:t>
            </a:r>
            <a:r>
              <a:rPr lang="es-ES" altLang="es-ES" sz="4400" dirty="0">
                <a:solidFill>
                  <a:srgbClr val="292929"/>
                </a:solidFill>
              </a:rPr>
              <a:t>   </a:t>
            </a:r>
            <a:r>
              <a:rPr lang="bg-BG" altLang="es-ES" sz="4400" dirty="0">
                <a:solidFill>
                  <a:srgbClr val="292929"/>
                </a:solidFill>
              </a:rPr>
              <a:t>ще</a:t>
            </a:r>
            <a:r>
              <a:rPr lang="es-ES" altLang="es-ES" sz="4400" dirty="0">
                <a:solidFill>
                  <a:srgbClr val="292929"/>
                </a:solidFill>
              </a:rPr>
              <a:t>   </a:t>
            </a:r>
            <a:r>
              <a:rPr lang="bg-BG" altLang="es-ES" sz="4400" dirty="0">
                <a:solidFill>
                  <a:srgbClr val="292929"/>
                </a:solidFill>
              </a:rPr>
              <a:t>парка</a:t>
            </a:r>
            <a:r>
              <a:rPr lang="es-ES" altLang="es-ES" sz="4400" dirty="0">
                <a:solidFill>
                  <a:srgbClr val="292929"/>
                </a:solidFill>
              </a:rPr>
              <a:t>   </a:t>
            </a:r>
            <a:r>
              <a:rPr lang="bg-BG" altLang="es-ES" sz="4400" dirty="0">
                <a:solidFill>
                  <a:srgbClr val="292929"/>
                </a:solidFill>
              </a:rPr>
              <a:t>в </a:t>
            </a:r>
            <a:endParaRPr lang="es-ES" altLang="es-ES" sz="4400" dirty="0">
              <a:solidFill>
                <a:srgbClr val="292929"/>
              </a:solidFill>
            </a:endParaRPr>
          </a:p>
        </p:txBody>
      </p:sp>
      <p:sp>
        <p:nvSpPr>
          <p:cNvPr id="289797" name="Rectangle 5">
            <a:hlinkClick r:id="" action="ppaction://hlinkshowjump?jump=nextslide">
              <a:snd r:embed="rId3" name="arrow.wav"/>
            </a:hlinkClick>
            <a:extLst>
              <a:ext uri="{FF2B5EF4-FFF2-40B4-BE49-F238E27FC236}">
                <a16:creationId xmlns:a16="http://schemas.microsoft.com/office/drawing/2014/main" id="{20547B90-2AD9-1D97-50E2-F9885269785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58000" y="5029200"/>
            <a:ext cx="685800" cy="762000"/>
          </a:xfrm>
          <a:prstGeom prst="rect">
            <a:avLst/>
          </a:prstGeom>
          <a:solidFill>
            <a:schemeClr val="accent1">
              <a:alpha val="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89798" name="Rectangle 6">
            <a:extLst>
              <a:ext uri="{FF2B5EF4-FFF2-40B4-BE49-F238E27FC236}">
                <a16:creationId xmlns:a16="http://schemas.microsoft.com/office/drawing/2014/main" id="{8B357B00-3547-9E0F-0A27-B1A5668B24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62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89799" name="Rectangle 7">
            <a:extLst>
              <a:ext uri="{FF2B5EF4-FFF2-40B4-BE49-F238E27FC236}">
                <a16:creationId xmlns:a16="http://schemas.microsoft.com/office/drawing/2014/main" id="{8FCEC9C5-7C8D-2A80-3AA2-B3185FEFF2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14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89800" name="Rectangle 8">
            <a:extLst>
              <a:ext uri="{FF2B5EF4-FFF2-40B4-BE49-F238E27FC236}">
                <a16:creationId xmlns:a16="http://schemas.microsoft.com/office/drawing/2014/main" id="{5C2B1EFE-74BA-039A-C5C8-1E9023F1DA6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67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89801" name="Rectangle 9">
            <a:extLst>
              <a:ext uri="{FF2B5EF4-FFF2-40B4-BE49-F238E27FC236}">
                <a16:creationId xmlns:a16="http://schemas.microsoft.com/office/drawing/2014/main" id="{798673FC-AD5A-F050-583A-C7D5CA2EDD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9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89802" name="Rectangle 10">
            <a:extLst>
              <a:ext uri="{FF2B5EF4-FFF2-40B4-BE49-F238E27FC236}">
                <a16:creationId xmlns:a16="http://schemas.microsoft.com/office/drawing/2014/main" id="{8A82649B-8D65-AD87-50D8-9E5673B7BD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89803" name="Rectangle 11">
            <a:extLst>
              <a:ext uri="{FF2B5EF4-FFF2-40B4-BE49-F238E27FC236}">
                <a16:creationId xmlns:a16="http://schemas.microsoft.com/office/drawing/2014/main" id="{7A148930-EF96-5584-CE88-DF5901DD575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4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89804" name="Rectangle 12">
            <a:extLst>
              <a:ext uri="{FF2B5EF4-FFF2-40B4-BE49-F238E27FC236}">
                <a16:creationId xmlns:a16="http://schemas.microsoft.com/office/drawing/2014/main" id="{8C8AC804-96EC-C688-421B-95A7677AF5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76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89805" name="Rectangle 13">
            <a:extLst>
              <a:ext uri="{FF2B5EF4-FFF2-40B4-BE49-F238E27FC236}">
                <a16:creationId xmlns:a16="http://schemas.microsoft.com/office/drawing/2014/main" id="{E7B90AEE-4ED8-01ED-8056-FF670A69A2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29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89806" name="Rectangle 14">
            <a:extLst>
              <a:ext uri="{FF2B5EF4-FFF2-40B4-BE49-F238E27FC236}">
                <a16:creationId xmlns:a16="http://schemas.microsoft.com/office/drawing/2014/main" id="{B6F67CD6-95D9-9B7F-253C-5CE28F6E5D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81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89807" name="Rectangle 15">
            <a:extLst>
              <a:ext uri="{FF2B5EF4-FFF2-40B4-BE49-F238E27FC236}">
                <a16:creationId xmlns:a16="http://schemas.microsoft.com/office/drawing/2014/main" id="{C35C00B8-35BB-B833-0357-9B9917604D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3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89808" name="Rectangle 16">
            <a:extLst>
              <a:ext uri="{FF2B5EF4-FFF2-40B4-BE49-F238E27FC236}">
                <a16:creationId xmlns:a16="http://schemas.microsoft.com/office/drawing/2014/main" id="{517233A0-4A21-2349-0E3B-F2E9615C7B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86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89809" name="Rectangle 17">
            <a:extLst>
              <a:ext uri="{FF2B5EF4-FFF2-40B4-BE49-F238E27FC236}">
                <a16:creationId xmlns:a16="http://schemas.microsoft.com/office/drawing/2014/main" id="{1E74343E-D554-39B3-162A-136735B06A0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38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89810" name="Rectangle 18">
            <a:extLst>
              <a:ext uri="{FF2B5EF4-FFF2-40B4-BE49-F238E27FC236}">
                <a16:creationId xmlns:a16="http://schemas.microsoft.com/office/drawing/2014/main" id="{1B282BDB-C964-D30D-0642-ED5E3017653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1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89811" name="Rectangle 19">
            <a:extLst>
              <a:ext uri="{FF2B5EF4-FFF2-40B4-BE49-F238E27FC236}">
                <a16:creationId xmlns:a16="http://schemas.microsoft.com/office/drawing/2014/main" id="{7083F0FD-2D11-0B13-E756-8C129D232A4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43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89812" name="Rectangle 20">
            <a:extLst>
              <a:ext uri="{FF2B5EF4-FFF2-40B4-BE49-F238E27FC236}">
                <a16:creationId xmlns:a16="http://schemas.microsoft.com/office/drawing/2014/main" id="{F902C769-47DA-DB19-449D-C939AB2BCB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5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89813" name="Rectangle 21">
            <a:extLst>
              <a:ext uri="{FF2B5EF4-FFF2-40B4-BE49-F238E27FC236}">
                <a16:creationId xmlns:a16="http://schemas.microsoft.com/office/drawing/2014/main" id="{956E66E6-C41C-A123-C4D1-6A94CC3F390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48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89814" name="Rectangle 22">
            <a:extLst>
              <a:ext uri="{FF2B5EF4-FFF2-40B4-BE49-F238E27FC236}">
                <a16:creationId xmlns:a16="http://schemas.microsoft.com/office/drawing/2014/main" id="{DE89D820-957D-EB00-BA11-FF669FF54F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00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89815" name="Rectangle 23">
            <a:extLst>
              <a:ext uri="{FF2B5EF4-FFF2-40B4-BE49-F238E27FC236}">
                <a16:creationId xmlns:a16="http://schemas.microsoft.com/office/drawing/2014/main" id="{20205A5E-B001-80D3-7699-85FCD014A5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53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89816" name="Rectangle 24">
            <a:extLst>
              <a:ext uri="{FF2B5EF4-FFF2-40B4-BE49-F238E27FC236}">
                <a16:creationId xmlns:a16="http://schemas.microsoft.com/office/drawing/2014/main" id="{D8931844-B31F-A768-B902-9BE2DD3778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05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89817" name="Rectangle 25">
            <a:extLst>
              <a:ext uri="{FF2B5EF4-FFF2-40B4-BE49-F238E27FC236}">
                <a16:creationId xmlns:a16="http://schemas.microsoft.com/office/drawing/2014/main" id="{276EEC15-04E4-CA3E-9273-134DA27C30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89818" name="Rectangle 26">
            <a:extLst>
              <a:ext uri="{FF2B5EF4-FFF2-40B4-BE49-F238E27FC236}">
                <a16:creationId xmlns:a16="http://schemas.microsoft.com/office/drawing/2014/main" id="{561CF9F4-7A85-BE27-8228-0788E95201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10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89819" name="Rectangle 27">
            <a:extLst>
              <a:ext uri="{FF2B5EF4-FFF2-40B4-BE49-F238E27FC236}">
                <a16:creationId xmlns:a16="http://schemas.microsoft.com/office/drawing/2014/main" id="{AAC25974-E6F2-19D9-D5A3-7280E400C2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62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89820" name="Rectangle 28">
            <a:extLst>
              <a:ext uri="{FF2B5EF4-FFF2-40B4-BE49-F238E27FC236}">
                <a16:creationId xmlns:a16="http://schemas.microsoft.com/office/drawing/2014/main" id="{7AD3A2CE-56B2-BAFE-01A8-0E3EE8A8C6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15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89821" name="Rectangle 29">
            <a:extLst>
              <a:ext uri="{FF2B5EF4-FFF2-40B4-BE49-F238E27FC236}">
                <a16:creationId xmlns:a16="http://schemas.microsoft.com/office/drawing/2014/main" id="{ED53E71C-780B-F86B-E039-EED83C541F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7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89822" name="Rectangle 30">
            <a:extLst>
              <a:ext uri="{FF2B5EF4-FFF2-40B4-BE49-F238E27FC236}">
                <a16:creationId xmlns:a16="http://schemas.microsoft.com/office/drawing/2014/main" id="{A9776B96-8693-1B26-82F1-11A0DB0B9B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9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89823" name="Rectangle 31">
            <a:extLst>
              <a:ext uri="{FF2B5EF4-FFF2-40B4-BE49-F238E27FC236}">
                <a16:creationId xmlns:a16="http://schemas.microsoft.com/office/drawing/2014/main" id="{8C148886-75A9-F829-A3C6-86E49515A1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2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89824" name="Rectangle 32">
            <a:extLst>
              <a:ext uri="{FF2B5EF4-FFF2-40B4-BE49-F238E27FC236}">
                <a16:creationId xmlns:a16="http://schemas.microsoft.com/office/drawing/2014/main" id="{4A31D351-20C2-98F2-8620-6216E1A24F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24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89825" name="Rectangle 33">
            <a:extLst>
              <a:ext uri="{FF2B5EF4-FFF2-40B4-BE49-F238E27FC236}">
                <a16:creationId xmlns:a16="http://schemas.microsoft.com/office/drawing/2014/main" id="{24F91650-58DB-336D-1172-B0BEAF5E224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77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89826" name="Rectangle 34">
            <a:extLst>
              <a:ext uri="{FF2B5EF4-FFF2-40B4-BE49-F238E27FC236}">
                <a16:creationId xmlns:a16="http://schemas.microsoft.com/office/drawing/2014/main" id="{5858CDAA-C808-F6A9-CB94-3B298720AC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29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89827" name="Rectangle 35">
            <a:extLst>
              <a:ext uri="{FF2B5EF4-FFF2-40B4-BE49-F238E27FC236}">
                <a16:creationId xmlns:a16="http://schemas.microsoft.com/office/drawing/2014/main" id="{413BD0C2-E567-3B80-AA0A-D0E4A40E5A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81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</p:spTree>
  </p:cSld>
  <p:clrMapOvr>
    <a:masterClrMapping/>
  </p:clrMapOvr>
  <p:transition advClick="0"/>
</p:sld>
</file>

<file path=ppt/slides/slide2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0818" name="Rectangle 2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8BC01518-E4D7-91D0-2247-59FE5E7B65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1143000"/>
            <a:ext cx="8302625" cy="31242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Утре ще ходим в</a:t>
            </a:r>
            <a:r>
              <a:rPr lang="es-ES" altLang="es-ES" sz="4400" dirty="0">
                <a:solidFill>
                  <a:srgbClr val="292929"/>
                </a:solidFill>
              </a:rPr>
              <a:t> …</a:t>
            </a:r>
          </a:p>
        </p:txBody>
      </p:sp>
      <p:sp>
        <p:nvSpPr>
          <p:cNvPr id="290819" name="Rectangle 3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4F71DD24-901E-3317-3312-F7C3918F9A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533400"/>
            <a:ext cx="8302625" cy="6096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endParaRPr lang="es-ES" altLang="es-ES" sz="4800">
              <a:solidFill>
                <a:srgbClr val="CC3300"/>
              </a:solidFill>
            </a:endParaRPr>
          </a:p>
        </p:txBody>
      </p:sp>
      <p:sp>
        <p:nvSpPr>
          <p:cNvPr id="290820" name="Rectangle 4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565D6DAC-79A4-9836-8570-70C69B8E1C0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4267200"/>
            <a:ext cx="8302625" cy="20574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ходим</a:t>
            </a:r>
            <a:r>
              <a:rPr lang="es-ES" altLang="es-ES" sz="4400" dirty="0">
                <a:solidFill>
                  <a:srgbClr val="292929"/>
                </a:solidFill>
              </a:rPr>
              <a:t>   </a:t>
            </a:r>
            <a:r>
              <a:rPr lang="bg-BG" altLang="es-ES" sz="4400" dirty="0">
                <a:solidFill>
                  <a:srgbClr val="292929"/>
                </a:solidFill>
              </a:rPr>
              <a:t>ще</a:t>
            </a:r>
            <a:r>
              <a:rPr lang="es-ES" altLang="es-ES" sz="4400" dirty="0">
                <a:solidFill>
                  <a:srgbClr val="292929"/>
                </a:solidFill>
              </a:rPr>
              <a:t>   </a:t>
            </a:r>
            <a:r>
              <a:rPr lang="bg-BG" altLang="es-ES" sz="4400" dirty="0">
                <a:solidFill>
                  <a:srgbClr val="292929"/>
                </a:solidFill>
              </a:rPr>
              <a:t>парка</a:t>
            </a:r>
            <a:r>
              <a:rPr lang="es-ES" altLang="es-ES" sz="4400" dirty="0">
                <a:solidFill>
                  <a:srgbClr val="292929"/>
                </a:solidFill>
              </a:rPr>
              <a:t>   </a:t>
            </a:r>
            <a:r>
              <a:rPr lang="bg-BG" altLang="es-ES" sz="4400" dirty="0">
                <a:solidFill>
                  <a:srgbClr val="292929"/>
                </a:solidFill>
              </a:rPr>
              <a:t>в </a:t>
            </a:r>
            <a:endParaRPr lang="es-ES" altLang="es-ES" sz="4400" dirty="0">
              <a:solidFill>
                <a:srgbClr val="292929"/>
              </a:solidFill>
            </a:endParaRPr>
          </a:p>
        </p:txBody>
      </p:sp>
      <p:sp>
        <p:nvSpPr>
          <p:cNvPr id="290821" name="Rectangle 5">
            <a:hlinkClick r:id="" action="ppaction://hlinkshowjump?jump=nextslide">
              <a:snd r:embed="rId3" name="arrow.wav"/>
            </a:hlinkClick>
            <a:extLst>
              <a:ext uri="{FF2B5EF4-FFF2-40B4-BE49-F238E27FC236}">
                <a16:creationId xmlns:a16="http://schemas.microsoft.com/office/drawing/2014/main" id="{4E2485E5-B57D-7997-BF1E-F9155F8E313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76800" y="4953000"/>
            <a:ext cx="1828800" cy="762000"/>
          </a:xfrm>
          <a:prstGeom prst="rect">
            <a:avLst/>
          </a:prstGeom>
          <a:solidFill>
            <a:schemeClr val="accent1">
              <a:alpha val="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90822" name="Rectangle 6">
            <a:extLst>
              <a:ext uri="{FF2B5EF4-FFF2-40B4-BE49-F238E27FC236}">
                <a16:creationId xmlns:a16="http://schemas.microsoft.com/office/drawing/2014/main" id="{BE75F899-C987-298C-95DD-B022E1B886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62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90823" name="Rectangle 7">
            <a:extLst>
              <a:ext uri="{FF2B5EF4-FFF2-40B4-BE49-F238E27FC236}">
                <a16:creationId xmlns:a16="http://schemas.microsoft.com/office/drawing/2014/main" id="{80D3040D-C80E-6089-D197-E269A89ABE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14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90824" name="Rectangle 8">
            <a:extLst>
              <a:ext uri="{FF2B5EF4-FFF2-40B4-BE49-F238E27FC236}">
                <a16:creationId xmlns:a16="http://schemas.microsoft.com/office/drawing/2014/main" id="{230F607D-F0A7-62FC-2045-0AAC66AB880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67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90825" name="Rectangle 9">
            <a:extLst>
              <a:ext uri="{FF2B5EF4-FFF2-40B4-BE49-F238E27FC236}">
                <a16:creationId xmlns:a16="http://schemas.microsoft.com/office/drawing/2014/main" id="{53FB2725-D5F2-AFD5-7096-E113A0860B0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9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90826" name="Rectangle 10">
            <a:extLst>
              <a:ext uri="{FF2B5EF4-FFF2-40B4-BE49-F238E27FC236}">
                <a16:creationId xmlns:a16="http://schemas.microsoft.com/office/drawing/2014/main" id="{BC113651-5401-6F93-0B4A-314E952C92D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90827" name="Rectangle 11">
            <a:extLst>
              <a:ext uri="{FF2B5EF4-FFF2-40B4-BE49-F238E27FC236}">
                <a16:creationId xmlns:a16="http://schemas.microsoft.com/office/drawing/2014/main" id="{C231DE1C-0574-C03F-587C-EF5D6DDAD9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4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90828" name="Rectangle 12">
            <a:extLst>
              <a:ext uri="{FF2B5EF4-FFF2-40B4-BE49-F238E27FC236}">
                <a16:creationId xmlns:a16="http://schemas.microsoft.com/office/drawing/2014/main" id="{2AD1E9F7-9DF9-FC96-FB49-BDE4E83752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76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90829" name="Rectangle 13">
            <a:extLst>
              <a:ext uri="{FF2B5EF4-FFF2-40B4-BE49-F238E27FC236}">
                <a16:creationId xmlns:a16="http://schemas.microsoft.com/office/drawing/2014/main" id="{76F93B68-296F-2396-E45F-24D1CEFD6E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29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90830" name="Rectangle 14">
            <a:extLst>
              <a:ext uri="{FF2B5EF4-FFF2-40B4-BE49-F238E27FC236}">
                <a16:creationId xmlns:a16="http://schemas.microsoft.com/office/drawing/2014/main" id="{6717A346-EF32-B973-FC97-66540F81447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81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90831" name="Rectangle 15">
            <a:extLst>
              <a:ext uri="{FF2B5EF4-FFF2-40B4-BE49-F238E27FC236}">
                <a16:creationId xmlns:a16="http://schemas.microsoft.com/office/drawing/2014/main" id="{667FE73C-02D2-CE6E-8AF1-7331CC41759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3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90832" name="Rectangle 16">
            <a:extLst>
              <a:ext uri="{FF2B5EF4-FFF2-40B4-BE49-F238E27FC236}">
                <a16:creationId xmlns:a16="http://schemas.microsoft.com/office/drawing/2014/main" id="{B42503A7-80E5-5DD0-570F-751FF20970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86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90833" name="Rectangle 17">
            <a:extLst>
              <a:ext uri="{FF2B5EF4-FFF2-40B4-BE49-F238E27FC236}">
                <a16:creationId xmlns:a16="http://schemas.microsoft.com/office/drawing/2014/main" id="{7B6F6FB1-7B11-3087-23DA-303B86BC12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38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90834" name="Rectangle 18">
            <a:extLst>
              <a:ext uri="{FF2B5EF4-FFF2-40B4-BE49-F238E27FC236}">
                <a16:creationId xmlns:a16="http://schemas.microsoft.com/office/drawing/2014/main" id="{5403D6F7-FD13-46AF-070A-0FE3D2212A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1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90835" name="Rectangle 19">
            <a:extLst>
              <a:ext uri="{FF2B5EF4-FFF2-40B4-BE49-F238E27FC236}">
                <a16:creationId xmlns:a16="http://schemas.microsoft.com/office/drawing/2014/main" id="{9366C72B-62E3-B1F3-CB22-A12CB73407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43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90836" name="Rectangle 20">
            <a:extLst>
              <a:ext uri="{FF2B5EF4-FFF2-40B4-BE49-F238E27FC236}">
                <a16:creationId xmlns:a16="http://schemas.microsoft.com/office/drawing/2014/main" id="{4380ACA4-706F-BFF3-FC7B-DEC06F768A2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5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90837" name="Rectangle 21">
            <a:extLst>
              <a:ext uri="{FF2B5EF4-FFF2-40B4-BE49-F238E27FC236}">
                <a16:creationId xmlns:a16="http://schemas.microsoft.com/office/drawing/2014/main" id="{DD86E993-F80C-DC8C-D237-45E2D1ADFA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48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90838" name="Rectangle 22">
            <a:extLst>
              <a:ext uri="{FF2B5EF4-FFF2-40B4-BE49-F238E27FC236}">
                <a16:creationId xmlns:a16="http://schemas.microsoft.com/office/drawing/2014/main" id="{47B8E923-711F-D52B-0E19-02FE80DC65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00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90839" name="Rectangle 23">
            <a:extLst>
              <a:ext uri="{FF2B5EF4-FFF2-40B4-BE49-F238E27FC236}">
                <a16:creationId xmlns:a16="http://schemas.microsoft.com/office/drawing/2014/main" id="{88A2440F-61DE-6059-9D65-D6193D801B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53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90840" name="Rectangle 24">
            <a:extLst>
              <a:ext uri="{FF2B5EF4-FFF2-40B4-BE49-F238E27FC236}">
                <a16:creationId xmlns:a16="http://schemas.microsoft.com/office/drawing/2014/main" id="{0F803E21-C7EE-1334-F348-4096B408852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05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90841" name="Rectangle 25">
            <a:extLst>
              <a:ext uri="{FF2B5EF4-FFF2-40B4-BE49-F238E27FC236}">
                <a16:creationId xmlns:a16="http://schemas.microsoft.com/office/drawing/2014/main" id="{191B63A1-5584-68F5-7B02-6FF221FAF4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90842" name="Rectangle 26">
            <a:extLst>
              <a:ext uri="{FF2B5EF4-FFF2-40B4-BE49-F238E27FC236}">
                <a16:creationId xmlns:a16="http://schemas.microsoft.com/office/drawing/2014/main" id="{CF24C8BD-6B43-C97E-E0DA-AA06C7DA1E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10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90843" name="Rectangle 27">
            <a:extLst>
              <a:ext uri="{FF2B5EF4-FFF2-40B4-BE49-F238E27FC236}">
                <a16:creationId xmlns:a16="http://schemas.microsoft.com/office/drawing/2014/main" id="{1A4E9A11-D98F-55B9-BB76-DB696EF7E3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62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90844" name="Rectangle 28">
            <a:extLst>
              <a:ext uri="{FF2B5EF4-FFF2-40B4-BE49-F238E27FC236}">
                <a16:creationId xmlns:a16="http://schemas.microsoft.com/office/drawing/2014/main" id="{F88AFD94-2F4D-47A3-3355-89BEB3CDC6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15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90845" name="Rectangle 29">
            <a:extLst>
              <a:ext uri="{FF2B5EF4-FFF2-40B4-BE49-F238E27FC236}">
                <a16:creationId xmlns:a16="http://schemas.microsoft.com/office/drawing/2014/main" id="{DC98FA5D-E35B-89DB-6AEA-4977C732DE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7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90846" name="Rectangle 30">
            <a:extLst>
              <a:ext uri="{FF2B5EF4-FFF2-40B4-BE49-F238E27FC236}">
                <a16:creationId xmlns:a16="http://schemas.microsoft.com/office/drawing/2014/main" id="{28EBB50C-55FD-93C9-166B-EF20FE2E73D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9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90847" name="Rectangle 31">
            <a:extLst>
              <a:ext uri="{FF2B5EF4-FFF2-40B4-BE49-F238E27FC236}">
                <a16:creationId xmlns:a16="http://schemas.microsoft.com/office/drawing/2014/main" id="{913566F0-1130-1765-0D03-59411D5792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2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90848" name="Rectangle 32">
            <a:extLst>
              <a:ext uri="{FF2B5EF4-FFF2-40B4-BE49-F238E27FC236}">
                <a16:creationId xmlns:a16="http://schemas.microsoft.com/office/drawing/2014/main" id="{64CBDA5C-4E6D-1493-B39D-6F40E087F6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24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90849" name="Rectangle 33">
            <a:extLst>
              <a:ext uri="{FF2B5EF4-FFF2-40B4-BE49-F238E27FC236}">
                <a16:creationId xmlns:a16="http://schemas.microsoft.com/office/drawing/2014/main" id="{E977BB88-9A7D-27B4-6457-865B382417B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77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90850" name="Rectangle 34">
            <a:extLst>
              <a:ext uri="{FF2B5EF4-FFF2-40B4-BE49-F238E27FC236}">
                <a16:creationId xmlns:a16="http://schemas.microsoft.com/office/drawing/2014/main" id="{C322A784-3A57-F770-010A-7CB2D6BB744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29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90851" name="Rectangle 35">
            <a:extLst>
              <a:ext uri="{FF2B5EF4-FFF2-40B4-BE49-F238E27FC236}">
                <a16:creationId xmlns:a16="http://schemas.microsoft.com/office/drawing/2014/main" id="{72CF6CF6-2D9E-1F29-BBCC-B46466F864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81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</p:spTree>
  </p:cSld>
  <p:clrMapOvr>
    <a:masterClrMapping/>
  </p:clrMapOvr>
  <p:transition advClick="0"/>
</p:sld>
</file>

<file path=ppt/slides/slide2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2866" name="Rectangle 2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A6D9C606-DB75-F80B-1E1D-54CE5C287D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1143000"/>
            <a:ext cx="8302625" cy="31242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Утре ще ходим в парка</a:t>
            </a:r>
            <a:r>
              <a:rPr lang="es-ES" altLang="es-ES" sz="4400" dirty="0">
                <a:solidFill>
                  <a:srgbClr val="292929"/>
                </a:solidFill>
              </a:rPr>
              <a:t>.</a:t>
            </a:r>
          </a:p>
        </p:txBody>
      </p:sp>
      <p:sp>
        <p:nvSpPr>
          <p:cNvPr id="292867" name="Rectangle 3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9E27346F-0FF2-F9E1-3B50-3C5D8B685A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533400"/>
            <a:ext cx="8302625" cy="6096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endParaRPr lang="es-ES" altLang="es-ES" sz="4800">
              <a:solidFill>
                <a:srgbClr val="CC3300"/>
              </a:solidFill>
            </a:endParaRPr>
          </a:p>
        </p:txBody>
      </p:sp>
      <p:sp>
        <p:nvSpPr>
          <p:cNvPr id="292868" name="Rectangle 4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8092A58B-D6B1-A6AD-6480-10A62CC304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4267200"/>
            <a:ext cx="8302625" cy="20574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endParaRPr lang="es-ES" altLang="es-ES" sz="4400">
              <a:solidFill>
                <a:srgbClr val="292929"/>
              </a:solidFill>
            </a:endParaRPr>
          </a:p>
        </p:txBody>
      </p:sp>
      <p:sp>
        <p:nvSpPr>
          <p:cNvPr id="292869" name="Rectangle 6">
            <a:extLst>
              <a:ext uri="{FF2B5EF4-FFF2-40B4-BE49-F238E27FC236}">
                <a16:creationId xmlns:a16="http://schemas.microsoft.com/office/drawing/2014/main" id="{0E9109FF-2662-46D5-FBC8-275DD6E6DFA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62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92870" name="Rectangle 7">
            <a:extLst>
              <a:ext uri="{FF2B5EF4-FFF2-40B4-BE49-F238E27FC236}">
                <a16:creationId xmlns:a16="http://schemas.microsoft.com/office/drawing/2014/main" id="{E58B9F06-25E9-CAD1-8CC3-D12BDA722D2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14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92871" name="Rectangle 8">
            <a:extLst>
              <a:ext uri="{FF2B5EF4-FFF2-40B4-BE49-F238E27FC236}">
                <a16:creationId xmlns:a16="http://schemas.microsoft.com/office/drawing/2014/main" id="{20DE2795-1052-2459-F36C-21A34BCB90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67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92872" name="Rectangle 9">
            <a:extLst>
              <a:ext uri="{FF2B5EF4-FFF2-40B4-BE49-F238E27FC236}">
                <a16:creationId xmlns:a16="http://schemas.microsoft.com/office/drawing/2014/main" id="{D79A60AF-434E-8C3F-55D4-07A71E5FF73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9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92873" name="Rectangle 10">
            <a:extLst>
              <a:ext uri="{FF2B5EF4-FFF2-40B4-BE49-F238E27FC236}">
                <a16:creationId xmlns:a16="http://schemas.microsoft.com/office/drawing/2014/main" id="{96235DD6-4B7F-812F-3CE0-0863E19E93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92874" name="Rectangle 11">
            <a:extLst>
              <a:ext uri="{FF2B5EF4-FFF2-40B4-BE49-F238E27FC236}">
                <a16:creationId xmlns:a16="http://schemas.microsoft.com/office/drawing/2014/main" id="{A961279E-1038-37EF-42B1-C514E536A8C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4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92875" name="Rectangle 12">
            <a:extLst>
              <a:ext uri="{FF2B5EF4-FFF2-40B4-BE49-F238E27FC236}">
                <a16:creationId xmlns:a16="http://schemas.microsoft.com/office/drawing/2014/main" id="{2C0648D0-E3B2-5D71-9AFC-0E98E1AC6D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76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92876" name="Rectangle 13">
            <a:extLst>
              <a:ext uri="{FF2B5EF4-FFF2-40B4-BE49-F238E27FC236}">
                <a16:creationId xmlns:a16="http://schemas.microsoft.com/office/drawing/2014/main" id="{BFD6402F-D55F-890F-9EF4-ADB1BDC9E1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29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92877" name="Rectangle 14">
            <a:extLst>
              <a:ext uri="{FF2B5EF4-FFF2-40B4-BE49-F238E27FC236}">
                <a16:creationId xmlns:a16="http://schemas.microsoft.com/office/drawing/2014/main" id="{9A690A4E-9F14-575E-AFC8-FC3993DB917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81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92878" name="Rectangle 15">
            <a:extLst>
              <a:ext uri="{FF2B5EF4-FFF2-40B4-BE49-F238E27FC236}">
                <a16:creationId xmlns:a16="http://schemas.microsoft.com/office/drawing/2014/main" id="{2E1DAFF2-EC4D-2005-829E-625E86978C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3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92879" name="Rectangle 16">
            <a:extLst>
              <a:ext uri="{FF2B5EF4-FFF2-40B4-BE49-F238E27FC236}">
                <a16:creationId xmlns:a16="http://schemas.microsoft.com/office/drawing/2014/main" id="{BC90577F-CE19-BB60-3911-29606F562C2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86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92880" name="Rectangle 17">
            <a:extLst>
              <a:ext uri="{FF2B5EF4-FFF2-40B4-BE49-F238E27FC236}">
                <a16:creationId xmlns:a16="http://schemas.microsoft.com/office/drawing/2014/main" id="{A07636FD-AD99-0AE9-2E46-B2CA1DFC32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38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92881" name="Rectangle 18">
            <a:extLst>
              <a:ext uri="{FF2B5EF4-FFF2-40B4-BE49-F238E27FC236}">
                <a16:creationId xmlns:a16="http://schemas.microsoft.com/office/drawing/2014/main" id="{A54E56CB-1BFD-D6FA-3925-A1299F866CF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1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92882" name="Rectangle 19">
            <a:extLst>
              <a:ext uri="{FF2B5EF4-FFF2-40B4-BE49-F238E27FC236}">
                <a16:creationId xmlns:a16="http://schemas.microsoft.com/office/drawing/2014/main" id="{D8E9D792-72DD-2752-4A7B-C5506C82EF9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43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92883" name="Rectangle 20">
            <a:extLst>
              <a:ext uri="{FF2B5EF4-FFF2-40B4-BE49-F238E27FC236}">
                <a16:creationId xmlns:a16="http://schemas.microsoft.com/office/drawing/2014/main" id="{785825DC-77FA-B8CF-0626-165C9D296C2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5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92884" name="Rectangle 21">
            <a:extLst>
              <a:ext uri="{FF2B5EF4-FFF2-40B4-BE49-F238E27FC236}">
                <a16:creationId xmlns:a16="http://schemas.microsoft.com/office/drawing/2014/main" id="{3BAD806D-C55A-4ED0-ED88-4EFE7D3AA3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48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92885" name="Rectangle 22">
            <a:extLst>
              <a:ext uri="{FF2B5EF4-FFF2-40B4-BE49-F238E27FC236}">
                <a16:creationId xmlns:a16="http://schemas.microsoft.com/office/drawing/2014/main" id="{BAAC01A3-A319-E404-792C-23738CED02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00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92886" name="Rectangle 23">
            <a:extLst>
              <a:ext uri="{FF2B5EF4-FFF2-40B4-BE49-F238E27FC236}">
                <a16:creationId xmlns:a16="http://schemas.microsoft.com/office/drawing/2014/main" id="{BF7AB8A9-86D9-03D6-19A5-F0A8A6EEBA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53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92887" name="Rectangle 24">
            <a:extLst>
              <a:ext uri="{FF2B5EF4-FFF2-40B4-BE49-F238E27FC236}">
                <a16:creationId xmlns:a16="http://schemas.microsoft.com/office/drawing/2014/main" id="{71E76877-1453-C5F3-478B-9A589AD98C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05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92888" name="Rectangle 25">
            <a:extLst>
              <a:ext uri="{FF2B5EF4-FFF2-40B4-BE49-F238E27FC236}">
                <a16:creationId xmlns:a16="http://schemas.microsoft.com/office/drawing/2014/main" id="{B94238F9-53A3-C347-23B6-C0DE682ADC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92889" name="Rectangle 26">
            <a:extLst>
              <a:ext uri="{FF2B5EF4-FFF2-40B4-BE49-F238E27FC236}">
                <a16:creationId xmlns:a16="http://schemas.microsoft.com/office/drawing/2014/main" id="{6D7C101D-9335-9034-8B35-C60B0959F6C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10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92890" name="Rectangle 27">
            <a:extLst>
              <a:ext uri="{FF2B5EF4-FFF2-40B4-BE49-F238E27FC236}">
                <a16:creationId xmlns:a16="http://schemas.microsoft.com/office/drawing/2014/main" id="{F7F3A150-52F2-1839-8E72-5309B43674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62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92891" name="Rectangle 28">
            <a:extLst>
              <a:ext uri="{FF2B5EF4-FFF2-40B4-BE49-F238E27FC236}">
                <a16:creationId xmlns:a16="http://schemas.microsoft.com/office/drawing/2014/main" id="{5055B5DD-627C-92E6-8A72-30FF83334C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15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92892" name="Rectangle 29">
            <a:extLst>
              <a:ext uri="{FF2B5EF4-FFF2-40B4-BE49-F238E27FC236}">
                <a16:creationId xmlns:a16="http://schemas.microsoft.com/office/drawing/2014/main" id="{6D9D43C2-792C-849B-8366-0DD20262DAB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7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92893" name="Rectangle 30">
            <a:extLst>
              <a:ext uri="{FF2B5EF4-FFF2-40B4-BE49-F238E27FC236}">
                <a16:creationId xmlns:a16="http://schemas.microsoft.com/office/drawing/2014/main" id="{0AAB6251-5446-97E4-041F-34412EE8A42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9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92894" name="Rectangle 31">
            <a:extLst>
              <a:ext uri="{FF2B5EF4-FFF2-40B4-BE49-F238E27FC236}">
                <a16:creationId xmlns:a16="http://schemas.microsoft.com/office/drawing/2014/main" id="{66055248-82D2-E86C-24C6-3D5DCE46D51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2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92895" name="Rectangle 32">
            <a:extLst>
              <a:ext uri="{FF2B5EF4-FFF2-40B4-BE49-F238E27FC236}">
                <a16:creationId xmlns:a16="http://schemas.microsoft.com/office/drawing/2014/main" id="{545D9F9C-FBC0-7830-5D81-5A45432EC9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24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92896" name="Rectangle 33">
            <a:extLst>
              <a:ext uri="{FF2B5EF4-FFF2-40B4-BE49-F238E27FC236}">
                <a16:creationId xmlns:a16="http://schemas.microsoft.com/office/drawing/2014/main" id="{AFFF87EB-01EE-73DB-88A8-E97ACB3BB9B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77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92897" name="Rectangle 34">
            <a:extLst>
              <a:ext uri="{FF2B5EF4-FFF2-40B4-BE49-F238E27FC236}">
                <a16:creationId xmlns:a16="http://schemas.microsoft.com/office/drawing/2014/main" id="{FF5E00B8-4C76-9B7D-296F-AA8728F9C3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29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92898" name="Rectangle 35">
            <a:extLst>
              <a:ext uri="{FF2B5EF4-FFF2-40B4-BE49-F238E27FC236}">
                <a16:creationId xmlns:a16="http://schemas.microsoft.com/office/drawing/2014/main" id="{63AF57EE-3D3E-4EE3-93A8-EF52D832715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81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pic>
        <p:nvPicPr>
          <p:cNvPr id="292899" name="Picture 36">
            <a:extLst>
              <a:ext uri="{FF2B5EF4-FFF2-40B4-BE49-F238E27FC236}">
                <a16:creationId xmlns:a16="http://schemas.microsoft.com/office/drawing/2014/main" id="{10897D9A-F88E-C991-EF7B-39FD0AB9DDC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10000" y="4648200"/>
            <a:ext cx="1524000" cy="15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683493" name="Line 37">
            <a:hlinkClick r:id="" action="ppaction://hlinkshowjump?jump=nextslide"/>
            <a:extLst>
              <a:ext uri="{FF2B5EF4-FFF2-40B4-BE49-F238E27FC236}">
                <a16:creationId xmlns:a16="http://schemas.microsoft.com/office/drawing/2014/main" id="{4478F853-D93B-98EC-5232-FDA553214A68}"/>
              </a:ext>
            </a:extLst>
          </p:cNvPr>
          <p:cNvSpPr>
            <a:spLocks noChangeShapeType="1"/>
          </p:cNvSpPr>
          <p:nvPr/>
        </p:nvSpPr>
        <p:spPr bwMode="auto">
          <a:xfrm>
            <a:off x="8153400" y="5943600"/>
            <a:ext cx="381000" cy="0"/>
          </a:xfrm>
          <a:prstGeom prst="line">
            <a:avLst/>
          </a:prstGeom>
          <a:noFill/>
          <a:ln w="139700">
            <a:solidFill>
              <a:srgbClr val="A5002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ES"/>
          </a:p>
        </p:txBody>
      </p:sp>
    </p:spTree>
  </p:cSld>
  <p:clrMapOvr>
    <a:masterClrMapping/>
  </p:clrMapOvr>
  <p:transition advClick="0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34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Left)">
                                      <p:cBhvr>
                                        <p:cTn id="7" dur="500"/>
                                        <p:tgtEl>
                                          <p:spTgt spid="16834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3890" name="Rectangle 2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C0241A48-D739-9072-47EE-0A3CB313C83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1143000"/>
            <a:ext cx="8302625" cy="31242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Нейната</a:t>
            </a:r>
            <a:r>
              <a:rPr lang="es-ES" altLang="es-ES" sz="4400" dirty="0">
                <a:solidFill>
                  <a:srgbClr val="292929"/>
                </a:solidFill>
              </a:rPr>
              <a:t>  …</a:t>
            </a:r>
          </a:p>
        </p:txBody>
      </p:sp>
      <p:sp>
        <p:nvSpPr>
          <p:cNvPr id="293891" name="Rectangle 3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3CA64860-0AE6-DFB4-2250-DA0DA41CFE0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533400"/>
            <a:ext cx="8302625" cy="6096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endParaRPr lang="es-ES" altLang="es-ES" sz="4800">
              <a:solidFill>
                <a:srgbClr val="CC3300"/>
              </a:solidFill>
            </a:endParaRPr>
          </a:p>
        </p:txBody>
      </p:sp>
      <p:sp>
        <p:nvSpPr>
          <p:cNvPr id="293892" name="Rectangle 4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AF299625-29A4-9D29-7EBA-FF4B65E577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4267200"/>
            <a:ext cx="8302625" cy="20574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черна     коса</a:t>
            </a:r>
            <a:r>
              <a:rPr lang="es-ES" altLang="es-ES" sz="4400" dirty="0">
                <a:solidFill>
                  <a:srgbClr val="292929"/>
                </a:solidFill>
              </a:rPr>
              <a:t>  </a:t>
            </a:r>
            <a:r>
              <a:rPr lang="bg-BG" altLang="es-ES" sz="4400" dirty="0">
                <a:solidFill>
                  <a:srgbClr val="292929"/>
                </a:solidFill>
              </a:rPr>
              <a:t> </a:t>
            </a:r>
            <a:r>
              <a:rPr lang="es-ES" altLang="es-ES" sz="4400" dirty="0">
                <a:solidFill>
                  <a:srgbClr val="292929"/>
                </a:solidFill>
              </a:rPr>
              <a:t> </a:t>
            </a:r>
            <a:r>
              <a:rPr lang="bg-BG" altLang="es-ES" sz="4400" dirty="0">
                <a:solidFill>
                  <a:srgbClr val="292929"/>
                </a:solidFill>
              </a:rPr>
              <a:t>много</a:t>
            </a:r>
            <a:r>
              <a:rPr lang="es-ES" altLang="es-ES" sz="4400" dirty="0">
                <a:solidFill>
                  <a:srgbClr val="292929"/>
                </a:solidFill>
              </a:rPr>
              <a:t> </a:t>
            </a:r>
            <a:r>
              <a:rPr lang="bg-BG" altLang="es-ES" sz="4400" dirty="0">
                <a:solidFill>
                  <a:srgbClr val="292929"/>
                </a:solidFill>
              </a:rPr>
              <a:t> </a:t>
            </a:r>
            <a:r>
              <a:rPr lang="es-ES" altLang="es-ES" sz="4400" dirty="0">
                <a:solidFill>
                  <a:srgbClr val="292929"/>
                </a:solidFill>
              </a:rPr>
              <a:t>  e </a:t>
            </a:r>
          </a:p>
        </p:txBody>
      </p:sp>
      <p:sp>
        <p:nvSpPr>
          <p:cNvPr id="293893" name="Rectangle 5">
            <a:hlinkClick r:id="" action="ppaction://hlinkshowjump?jump=nextslide">
              <a:snd r:embed="rId3" name="arrow.wav"/>
            </a:hlinkClick>
            <a:extLst>
              <a:ext uri="{FF2B5EF4-FFF2-40B4-BE49-F238E27FC236}">
                <a16:creationId xmlns:a16="http://schemas.microsoft.com/office/drawing/2014/main" id="{E8AF12F1-37C4-0C42-AFF4-C6339D3DB0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05200" y="5029200"/>
            <a:ext cx="1295400" cy="762000"/>
          </a:xfrm>
          <a:prstGeom prst="rect">
            <a:avLst/>
          </a:prstGeom>
          <a:solidFill>
            <a:schemeClr val="accent1">
              <a:alpha val="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93894" name="Rectangle 6">
            <a:extLst>
              <a:ext uri="{FF2B5EF4-FFF2-40B4-BE49-F238E27FC236}">
                <a16:creationId xmlns:a16="http://schemas.microsoft.com/office/drawing/2014/main" id="{3BD9E61B-7B50-1DB6-79BA-5448459DA89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62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93895" name="Rectangle 7">
            <a:extLst>
              <a:ext uri="{FF2B5EF4-FFF2-40B4-BE49-F238E27FC236}">
                <a16:creationId xmlns:a16="http://schemas.microsoft.com/office/drawing/2014/main" id="{3C5A90BA-5D4B-B525-FAF8-A28CC18B761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14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93896" name="Rectangle 8">
            <a:extLst>
              <a:ext uri="{FF2B5EF4-FFF2-40B4-BE49-F238E27FC236}">
                <a16:creationId xmlns:a16="http://schemas.microsoft.com/office/drawing/2014/main" id="{58F5B053-425C-BA0B-DB5D-E65C93F23D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67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93897" name="Rectangle 9">
            <a:extLst>
              <a:ext uri="{FF2B5EF4-FFF2-40B4-BE49-F238E27FC236}">
                <a16:creationId xmlns:a16="http://schemas.microsoft.com/office/drawing/2014/main" id="{E5C88AED-D8B2-FAFC-5D50-A8506AF5D73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9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93898" name="Rectangle 10">
            <a:extLst>
              <a:ext uri="{FF2B5EF4-FFF2-40B4-BE49-F238E27FC236}">
                <a16:creationId xmlns:a16="http://schemas.microsoft.com/office/drawing/2014/main" id="{BC7DA36C-A560-CA84-A039-9E62BDE7255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93899" name="Rectangle 11">
            <a:extLst>
              <a:ext uri="{FF2B5EF4-FFF2-40B4-BE49-F238E27FC236}">
                <a16:creationId xmlns:a16="http://schemas.microsoft.com/office/drawing/2014/main" id="{18F50137-5F33-94E9-94FF-761BC4B040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4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93900" name="Rectangle 12">
            <a:extLst>
              <a:ext uri="{FF2B5EF4-FFF2-40B4-BE49-F238E27FC236}">
                <a16:creationId xmlns:a16="http://schemas.microsoft.com/office/drawing/2014/main" id="{E956057E-C6EA-8CAB-A5FE-13F0DFD663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76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93901" name="Rectangle 13">
            <a:extLst>
              <a:ext uri="{FF2B5EF4-FFF2-40B4-BE49-F238E27FC236}">
                <a16:creationId xmlns:a16="http://schemas.microsoft.com/office/drawing/2014/main" id="{798F31C9-4E0D-2BE1-C73B-3E0A53D94F9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29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93902" name="Rectangle 14">
            <a:extLst>
              <a:ext uri="{FF2B5EF4-FFF2-40B4-BE49-F238E27FC236}">
                <a16:creationId xmlns:a16="http://schemas.microsoft.com/office/drawing/2014/main" id="{D44BEA64-1177-2F13-71E0-30FF1E03EB5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81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93903" name="Rectangle 15">
            <a:extLst>
              <a:ext uri="{FF2B5EF4-FFF2-40B4-BE49-F238E27FC236}">
                <a16:creationId xmlns:a16="http://schemas.microsoft.com/office/drawing/2014/main" id="{0DDD3C63-9330-51FB-E473-117C0D4E68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3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93904" name="Rectangle 16">
            <a:extLst>
              <a:ext uri="{FF2B5EF4-FFF2-40B4-BE49-F238E27FC236}">
                <a16:creationId xmlns:a16="http://schemas.microsoft.com/office/drawing/2014/main" id="{C79A6121-9C91-7C55-1C52-0A458D31DC7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86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93905" name="Rectangle 17">
            <a:extLst>
              <a:ext uri="{FF2B5EF4-FFF2-40B4-BE49-F238E27FC236}">
                <a16:creationId xmlns:a16="http://schemas.microsoft.com/office/drawing/2014/main" id="{ADBCE974-B06B-96E5-D0FA-3CABBC71CC0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38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93906" name="Rectangle 18">
            <a:extLst>
              <a:ext uri="{FF2B5EF4-FFF2-40B4-BE49-F238E27FC236}">
                <a16:creationId xmlns:a16="http://schemas.microsoft.com/office/drawing/2014/main" id="{FE245F23-A01A-1905-3FD7-E97A084D013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1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93907" name="Rectangle 19">
            <a:extLst>
              <a:ext uri="{FF2B5EF4-FFF2-40B4-BE49-F238E27FC236}">
                <a16:creationId xmlns:a16="http://schemas.microsoft.com/office/drawing/2014/main" id="{C499BE30-E1DB-E2C0-7E30-24FB9EF756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43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93908" name="Rectangle 20">
            <a:extLst>
              <a:ext uri="{FF2B5EF4-FFF2-40B4-BE49-F238E27FC236}">
                <a16:creationId xmlns:a16="http://schemas.microsoft.com/office/drawing/2014/main" id="{3D884A7D-D3C8-9802-98C4-0C06FE53E1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5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93909" name="Rectangle 21">
            <a:extLst>
              <a:ext uri="{FF2B5EF4-FFF2-40B4-BE49-F238E27FC236}">
                <a16:creationId xmlns:a16="http://schemas.microsoft.com/office/drawing/2014/main" id="{405C37C9-BB83-9DE3-44BE-8E52AF4CBF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48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93910" name="Rectangle 22">
            <a:extLst>
              <a:ext uri="{FF2B5EF4-FFF2-40B4-BE49-F238E27FC236}">
                <a16:creationId xmlns:a16="http://schemas.microsoft.com/office/drawing/2014/main" id="{A95598DA-C925-1631-1AF8-CCD82BA4011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00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93911" name="Rectangle 23">
            <a:extLst>
              <a:ext uri="{FF2B5EF4-FFF2-40B4-BE49-F238E27FC236}">
                <a16:creationId xmlns:a16="http://schemas.microsoft.com/office/drawing/2014/main" id="{4E72D949-65A4-0B60-2D74-3AAFA52D7E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53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93912" name="Rectangle 24">
            <a:extLst>
              <a:ext uri="{FF2B5EF4-FFF2-40B4-BE49-F238E27FC236}">
                <a16:creationId xmlns:a16="http://schemas.microsoft.com/office/drawing/2014/main" id="{814BED72-1966-2EA3-A11A-ED2116BD09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05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93913" name="Rectangle 25">
            <a:extLst>
              <a:ext uri="{FF2B5EF4-FFF2-40B4-BE49-F238E27FC236}">
                <a16:creationId xmlns:a16="http://schemas.microsoft.com/office/drawing/2014/main" id="{9D20DB2F-6610-8ED2-0674-9438B641B1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93914" name="Rectangle 26">
            <a:extLst>
              <a:ext uri="{FF2B5EF4-FFF2-40B4-BE49-F238E27FC236}">
                <a16:creationId xmlns:a16="http://schemas.microsoft.com/office/drawing/2014/main" id="{BA4B6FDC-C3DD-F694-791A-68CB86D5341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10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93915" name="Rectangle 27">
            <a:extLst>
              <a:ext uri="{FF2B5EF4-FFF2-40B4-BE49-F238E27FC236}">
                <a16:creationId xmlns:a16="http://schemas.microsoft.com/office/drawing/2014/main" id="{830ACF2B-C21B-6C51-4D98-996ECAF05A6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62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93916" name="Rectangle 28">
            <a:extLst>
              <a:ext uri="{FF2B5EF4-FFF2-40B4-BE49-F238E27FC236}">
                <a16:creationId xmlns:a16="http://schemas.microsoft.com/office/drawing/2014/main" id="{3E6A5287-6AF9-F226-E832-6AEE718D6A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15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93917" name="Rectangle 29">
            <a:extLst>
              <a:ext uri="{FF2B5EF4-FFF2-40B4-BE49-F238E27FC236}">
                <a16:creationId xmlns:a16="http://schemas.microsoft.com/office/drawing/2014/main" id="{818FE0A5-FE7E-8401-E4EE-15A579101F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7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93918" name="Rectangle 30">
            <a:extLst>
              <a:ext uri="{FF2B5EF4-FFF2-40B4-BE49-F238E27FC236}">
                <a16:creationId xmlns:a16="http://schemas.microsoft.com/office/drawing/2014/main" id="{EC2BC8EF-1548-33D0-CCC2-7526B07010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9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93919" name="Rectangle 31">
            <a:extLst>
              <a:ext uri="{FF2B5EF4-FFF2-40B4-BE49-F238E27FC236}">
                <a16:creationId xmlns:a16="http://schemas.microsoft.com/office/drawing/2014/main" id="{06C3794C-32A1-8FA3-0416-8BA4647951A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2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93920" name="Rectangle 32">
            <a:extLst>
              <a:ext uri="{FF2B5EF4-FFF2-40B4-BE49-F238E27FC236}">
                <a16:creationId xmlns:a16="http://schemas.microsoft.com/office/drawing/2014/main" id="{534C7FEB-CF8D-E794-61AB-E69E6C1CF38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24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93921" name="Rectangle 33">
            <a:extLst>
              <a:ext uri="{FF2B5EF4-FFF2-40B4-BE49-F238E27FC236}">
                <a16:creationId xmlns:a16="http://schemas.microsoft.com/office/drawing/2014/main" id="{2D17A883-3DA6-754E-3916-AD885A44BE3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77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93922" name="Rectangle 34">
            <a:extLst>
              <a:ext uri="{FF2B5EF4-FFF2-40B4-BE49-F238E27FC236}">
                <a16:creationId xmlns:a16="http://schemas.microsoft.com/office/drawing/2014/main" id="{2FF5C0BC-3840-AA02-BC5D-A86E3BE7A1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29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93923" name="Rectangle 35">
            <a:extLst>
              <a:ext uri="{FF2B5EF4-FFF2-40B4-BE49-F238E27FC236}">
                <a16:creationId xmlns:a16="http://schemas.microsoft.com/office/drawing/2014/main" id="{E9142390-D813-F888-3A6A-BB8896287B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81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</p:spTree>
  </p:cSld>
  <p:clrMapOvr>
    <a:masterClrMapping/>
  </p:clrMapOvr>
  <p:transition advClick="0"/>
</p:sld>
</file>

<file path=ppt/slides/slide2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4914" name="Rectangle 2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2392DCF1-F174-BA3B-5AC4-1C91A469688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1143000"/>
            <a:ext cx="8302625" cy="31242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Нейната</a:t>
            </a:r>
            <a:r>
              <a:rPr lang="es-ES" altLang="es-ES" sz="4400" dirty="0">
                <a:solidFill>
                  <a:srgbClr val="292929"/>
                </a:solidFill>
              </a:rPr>
              <a:t> </a:t>
            </a:r>
            <a:r>
              <a:rPr lang="bg-BG" altLang="es-ES" sz="4400" dirty="0">
                <a:solidFill>
                  <a:srgbClr val="292929"/>
                </a:solidFill>
              </a:rPr>
              <a:t>коса </a:t>
            </a:r>
            <a:r>
              <a:rPr lang="es-ES" altLang="es-ES" sz="4400" dirty="0">
                <a:solidFill>
                  <a:srgbClr val="292929"/>
                </a:solidFill>
              </a:rPr>
              <a:t>…</a:t>
            </a:r>
          </a:p>
        </p:txBody>
      </p:sp>
      <p:sp>
        <p:nvSpPr>
          <p:cNvPr id="294915" name="Rectangle 3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EA566477-1483-484A-42F2-70E261D3015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533400"/>
            <a:ext cx="8302625" cy="6096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endParaRPr lang="es-ES" altLang="es-ES" sz="4800">
              <a:solidFill>
                <a:srgbClr val="CC3300"/>
              </a:solidFill>
            </a:endParaRPr>
          </a:p>
        </p:txBody>
      </p:sp>
      <p:sp>
        <p:nvSpPr>
          <p:cNvPr id="294916" name="Rectangle 4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F492C823-079C-8E25-6678-510D2C09138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4267200"/>
            <a:ext cx="8302625" cy="20574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черна     коса</a:t>
            </a:r>
            <a:r>
              <a:rPr lang="es-ES" altLang="es-ES" sz="4400" dirty="0">
                <a:solidFill>
                  <a:srgbClr val="292929"/>
                </a:solidFill>
              </a:rPr>
              <a:t>  </a:t>
            </a:r>
            <a:r>
              <a:rPr lang="bg-BG" altLang="es-ES" sz="4400" dirty="0">
                <a:solidFill>
                  <a:srgbClr val="292929"/>
                </a:solidFill>
              </a:rPr>
              <a:t> </a:t>
            </a:r>
            <a:r>
              <a:rPr lang="es-ES" altLang="es-ES" sz="4400" dirty="0">
                <a:solidFill>
                  <a:srgbClr val="292929"/>
                </a:solidFill>
              </a:rPr>
              <a:t> </a:t>
            </a:r>
            <a:r>
              <a:rPr lang="bg-BG" altLang="es-ES" sz="4400" dirty="0">
                <a:solidFill>
                  <a:srgbClr val="292929"/>
                </a:solidFill>
              </a:rPr>
              <a:t>много</a:t>
            </a:r>
            <a:r>
              <a:rPr lang="es-ES" altLang="es-ES" sz="4400" dirty="0">
                <a:solidFill>
                  <a:srgbClr val="292929"/>
                </a:solidFill>
              </a:rPr>
              <a:t> </a:t>
            </a:r>
            <a:r>
              <a:rPr lang="bg-BG" altLang="es-ES" sz="4400" dirty="0">
                <a:solidFill>
                  <a:srgbClr val="292929"/>
                </a:solidFill>
              </a:rPr>
              <a:t> </a:t>
            </a:r>
            <a:r>
              <a:rPr lang="es-ES" altLang="es-ES" sz="4400" dirty="0">
                <a:solidFill>
                  <a:srgbClr val="292929"/>
                </a:solidFill>
              </a:rPr>
              <a:t>  e </a:t>
            </a:r>
          </a:p>
        </p:txBody>
      </p:sp>
      <p:sp>
        <p:nvSpPr>
          <p:cNvPr id="294917" name="Rectangle 5">
            <a:hlinkClick r:id="" action="ppaction://hlinkshowjump?jump=nextslide">
              <a:snd r:embed="rId3" name="arrow.wav"/>
            </a:hlinkClick>
            <a:extLst>
              <a:ext uri="{FF2B5EF4-FFF2-40B4-BE49-F238E27FC236}">
                <a16:creationId xmlns:a16="http://schemas.microsoft.com/office/drawing/2014/main" id="{5CF9E713-0391-AD01-E41D-985D14391F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39000" y="4953000"/>
            <a:ext cx="838200" cy="762000"/>
          </a:xfrm>
          <a:prstGeom prst="rect">
            <a:avLst/>
          </a:prstGeom>
          <a:solidFill>
            <a:schemeClr val="accent1">
              <a:alpha val="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94918" name="Rectangle 6">
            <a:extLst>
              <a:ext uri="{FF2B5EF4-FFF2-40B4-BE49-F238E27FC236}">
                <a16:creationId xmlns:a16="http://schemas.microsoft.com/office/drawing/2014/main" id="{356D6E1E-740F-0F1D-0C58-D78A167982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62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94919" name="Rectangle 7">
            <a:extLst>
              <a:ext uri="{FF2B5EF4-FFF2-40B4-BE49-F238E27FC236}">
                <a16:creationId xmlns:a16="http://schemas.microsoft.com/office/drawing/2014/main" id="{CDF79E42-B16C-330C-B609-696A68EAF9B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14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94920" name="Rectangle 8">
            <a:extLst>
              <a:ext uri="{FF2B5EF4-FFF2-40B4-BE49-F238E27FC236}">
                <a16:creationId xmlns:a16="http://schemas.microsoft.com/office/drawing/2014/main" id="{3BEF1C4D-53FE-0C1A-B548-E3CA4158132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67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94921" name="Rectangle 9">
            <a:extLst>
              <a:ext uri="{FF2B5EF4-FFF2-40B4-BE49-F238E27FC236}">
                <a16:creationId xmlns:a16="http://schemas.microsoft.com/office/drawing/2014/main" id="{FD610827-3C5F-4E22-C72D-38D4DC79E9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9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94922" name="Rectangle 10">
            <a:extLst>
              <a:ext uri="{FF2B5EF4-FFF2-40B4-BE49-F238E27FC236}">
                <a16:creationId xmlns:a16="http://schemas.microsoft.com/office/drawing/2014/main" id="{FB67CB1A-B5C5-C9BD-A682-37ABC3826D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94923" name="Rectangle 11">
            <a:extLst>
              <a:ext uri="{FF2B5EF4-FFF2-40B4-BE49-F238E27FC236}">
                <a16:creationId xmlns:a16="http://schemas.microsoft.com/office/drawing/2014/main" id="{D0A0BE16-F0B9-3E71-6EA5-6472DCFD29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4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94924" name="Rectangle 12">
            <a:extLst>
              <a:ext uri="{FF2B5EF4-FFF2-40B4-BE49-F238E27FC236}">
                <a16:creationId xmlns:a16="http://schemas.microsoft.com/office/drawing/2014/main" id="{2309C9A9-3E51-4E51-6F9E-5B6AE23DB6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76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94925" name="Rectangle 13">
            <a:extLst>
              <a:ext uri="{FF2B5EF4-FFF2-40B4-BE49-F238E27FC236}">
                <a16:creationId xmlns:a16="http://schemas.microsoft.com/office/drawing/2014/main" id="{1A862FB9-61BD-C082-05AC-D2BD0507170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29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94926" name="Rectangle 14">
            <a:extLst>
              <a:ext uri="{FF2B5EF4-FFF2-40B4-BE49-F238E27FC236}">
                <a16:creationId xmlns:a16="http://schemas.microsoft.com/office/drawing/2014/main" id="{618A64C7-0756-F532-7038-0E7F2F9047E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81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94927" name="Rectangle 15">
            <a:extLst>
              <a:ext uri="{FF2B5EF4-FFF2-40B4-BE49-F238E27FC236}">
                <a16:creationId xmlns:a16="http://schemas.microsoft.com/office/drawing/2014/main" id="{14BA7AA8-F21F-0661-77B2-3531DAC6CD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3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94928" name="Rectangle 16">
            <a:extLst>
              <a:ext uri="{FF2B5EF4-FFF2-40B4-BE49-F238E27FC236}">
                <a16:creationId xmlns:a16="http://schemas.microsoft.com/office/drawing/2014/main" id="{55E18DD6-37C1-947A-37D2-080F9BB04C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86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94929" name="Rectangle 17">
            <a:extLst>
              <a:ext uri="{FF2B5EF4-FFF2-40B4-BE49-F238E27FC236}">
                <a16:creationId xmlns:a16="http://schemas.microsoft.com/office/drawing/2014/main" id="{39CCFD89-F20D-8FCC-EA4D-32DBD30BC0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38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94930" name="Rectangle 18">
            <a:extLst>
              <a:ext uri="{FF2B5EF4-FFF2-40B4-BE49-F238E27FC236}">
                <a16:creationId xmlns:a16="http://schemas.microsoft.com/office/drawing/2014/main" id="{CBAFC319-FEED-B93C-11B7-1633CDB068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1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94931" name="Rectangle 19">
            <a:extLst>
              <a:ext uri="{FF2B5EF4-FFF2-40B4-BE49-F238E27FC236}">
                <a16:creationId xmlns:a16="http://schemas.microsoft.com/office/drawing/2014/main" id="{6AB9E5A2-57F3-BAB1-F614-5DC3629A01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43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94932" name="Rectangle 20">
            <a:extLst>
              <a:ext uri="{FF2B5EF4-FFF2-40B4-BE49-F238E27FC236}">
                <a16:creationId xmlns:a16="http://schemas.microsoft.com/office/drawing/2014/main" id="{55109C70-A661-3369-7468-3DF6ECC1CB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5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94933" name="Rectangle 21">
            <a:extLst>
              <a:ext uri="{FF2B5EF4-FFF2-40B4-BE49-F238E27FC236}">
                <a16:creationId xmlns:a16="http://schemas.microsoft.com/office/drawing/2014/main" id="{FD4D9E3B-5DEC-AD5F-8CB0-1C927D1B93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48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94934" name="Rectangle 22">
            <a:extLst>
              <a:ext uri="{FF2B5EF4-FFF2-40B4-BE49-F238E27FC236}">
                <a16:creationId xmlns:a16="http://schemas.microsoft.com/office/drawing/2014/main" id="{5C02FFE2-EE96-5E90-D94E-818B64F74D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00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94935" name="Rectangle 23">
            <a:extLst>
              <a:ext uri="{FF2B5EF4-FFF2-40B4-BE49-F238E27FC236}">
                <a16:creationId xmlns:a16="http://schemas.microsoft.com/office/drawing/2014/main" id="{7BEFAF71-DC0F-7AE6-271D-3299D137F7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53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94936" name="Rectangle 24">
            <a:extLst>
              <a:ext uri="{FF2B5EF4-FFF2-40B4-BE49-F238E27FC236}">
                <a16:creationId xmlns:a16="http://schemas.microsoft.com/office/drawing/2014/main" id="{1E531A9C-9407-EA31-07A1-8AA0D787CA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05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94937" name="Rectangle 25">
            <a:extLst>
              <a:ext uri="{FF2B5EF4-FFF2-40B4-BE49-F238E27FC236}">
                <a16:creationId xmlns:a16="http://schemas.microsoft.com/office/drawing/2014/main" id="{2665585A-A417-020C-6D91-DC1613D37DB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94938" name="Rectangle 26">
            <a:extLst>
              <a:ext uri="{FF2B5EF4-FFF2-40B4-BE49-F238E27FC236}">
                <a16:creationId xmlns:a16="http://schemas.microsoft.com/office/drawing/2014/main" id="{8EAE07A5-0D86-D444-8CF0-D8F89F34B6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10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94939" name="Rectangle 27">
            <a:extLst>
              <a:ext uri="{FF2B5EF4-FFF2-40B4-BE49-F238E27FC236}">
                <a16:creationId xmlns:a16="http://schemas.microsoft.com/office/drawing/2014/main" id="{760D02A9-94E0-3B63-7422-D42FC49197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62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94940" name="Rectangle 28">
            <a:extLst>
              <a:ext uri="{FF2B5EF4-FFF2-40B4-BE49-F238E27FC236}">
                <a16:creationId xmlns:a16="http://schemas.microsoft.com/office/drawing/2014/main" id="{AEC5F16E-42D9-ADC1-6E5F-16D9DC72D0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15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94941" name="Rectangle 29">
            <a:extLst>
              <a:ext uri="{FF2B5EF4-FFF2-40B4-BE49-F238E27FC236}">
                <a16:creationId xmlns:a16="http://schemas.microsoft.com/office/drawing/2014/main" id="{EDFE730B-6650-A7BF-8206-2D985847648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7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94942" name="Rectangle 30">
            <a:extLst>
              <a:ext uri="{FF2B5EF4-FFF2-40B4-BE49-F238E27FC236}">
                <a16:creationId xmlns:a16="http://schemas.microsoft.com/office/drawing/2014/main" id="{0D888930-629F-4B41-5EC5-B94E30957D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9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94943" name="Rectangle 31">
            <a:extLst>
              <a:ext uri="{FF2B5EF4-FFF2-40B4-BE49-F238E27FC236}">
                <a16:creationId xmlns:a16="http://schemas.microsoft.com/office/drawing/2014/main" id="{850F5163-CABB-2992-E929-A26E921872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2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94944" name="Rectangle 32">
            <a:extLst>
              <a:ext uri="{FF2B5EF4-FFF2-40B4-BE49-F238E27FC236}">
                <a16:creationId xmlns:a16="http://schemas.microsoft.com/office/drawing/2014/main" id="{723EA47F-41A3-D298-0B9E-082FCD88B5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24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94945" name="Rectangle 33">
            <a:extLst>
              <a:ext uri="{FF2B5EF4-FFF2-40B4-BE49-F238E27FC236}">
                <a16:creationId xmlns:a16="http://schemas.microsoft.com/office/drawing/2014/main" id="{8B3F6801-8443-3D83-EDCC-903C9E6FAE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77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94946" name="Rectangle 34">
            <a:extLst>
              <a:ext uri="{FF2B5EF4-FFF2-40B4-BE49-F238E27FC236}">
                <a16:creationId xmlns:a16="http://schemas.microsoft.com/office/drawing/2014/main" id="{8B90A069-87B2-4477-50F3-4DFB781A65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29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94947" name="Rectangle 35">
            <a:extLst>
              <a:ext uri="{FF2B5EF4-FFF2-40B4-BE49-F238E27FC236}">
                <a16:creationId xmlns:a16="http://schemas.microsoft.com/office/drawing/2014/main" id="{DCDF72D7-A1B7-7D90-39A1-5F2F591F9FE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81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</p:spTree>
  </p:cSld>
  <p:clrMapOvr>
    <a:masterClrMapping/>
  </p:clrMapOvr>
  <p:transition advClick="0"/>
</p:sld>
</file>

<file path=ppt/slides/slide2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5938" name="Rectangle 2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6CBD58CF-4914-5DAD-E345-E69C92BC114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1143000"/>
            <a:ext cx="8302625" cy="31242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Нейната</a:t>
            </a:r>
            <a:r>
              <a:rPr lang="es-ES" altLang="es-ES" sz="4400" dirty="0">
                <a:solidFill>
                  <a:srgbClr val="292929"/>
                </a:solidFill>
              </a:rPr>
              <a:t> </a:t>
            </a:r>
            <a:r>
              <a:rPr lang="bg-BG" altLang="es-ES" sz="4400" dirty="0">
                <a:solidFill>
                  <a:srgbClr val="292929"/>
                </a:solidFill>
              </a:rPr>
              <a:t>коса е</a:t>
            </a:r>
            <a:r>
              <a:rPr lang="es-ES" altLang="es-ES" sz="4400" dirty="0">
                <a:solidFill>
                  <a:srgbClr val="292929"/>
                </a:solidFill>
              </a:rPr>
              <a:t>…</a:t>
            </a:r>
          </a:p>
        </p:txBody>
      </p:sp>
      <p:sp>
        <p:nvSpPr>
          <p:cNvPr id="295939" name="Rectangle 3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51991685-1D4E-3B60-F4AC-A93AA0FAAAD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533400"/>
            <a:ext cx="8302625" cy="6096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endParaRPr lang="es-ES" altLang="es-ES" sz="4800">
              <a:solidFill>
                <a:srgbClr val="CC3300"/>
              </a:solidFill>
            </a:endParaRPr>
          </a:p>
        </p:txBody>
      </p:sp>
      <p:sp>
        <p:nvSpPr>
          <p:cNvPr id="295940" name="Rectangle 4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B1573BC8-EBB0-C843-9251-7B878DBECC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4267200"/>
            <a:ext cx="8302625" cy="20574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черна     коса</a:t>
            </a:r>
            <a:r>
              <a:rPr lang="es-ES" altLang="es-ES" sz="4400" dirty="0">
                <a:solidFill>
                  <a:srgbClr val="292929"/>
                </a:solidFill>
              </a:rPr>
              <a:t>  </a:t>
            </a:r>
            <a:r>
              <a:rPr lang="bg-BG" altLang="es-ES" sz="4400" dirty="0">
                <a:solidFill>
                  <a:srgbClr val="292929"/>
                </a:solidFill>
              </a:rPr>
              <a:t> </a:t>
            </a:r>
            <a:r>
              <a:rPr lang="es-ES" altLang="es-ES" sz="4400" dirty="0">
                <a:solidFill>
                  <a:srgbClr val="292929"/>
                </a:solidFill>
              </a:rPr>
              <a:t> </a:t>
            </a:r>
            <a:r>
              <a:rPr lang="bg-BG" altLang="es-ES" sz="4400" dirty="0">
                <a:solidFill>
                  <a:srgbClr val="292929"/>
                </a:solidFill>
              </a:rPr>
              <a:t>много</a:t>
            </a:r>
            <a:r>
              <a:rPr lang="es-ES" altLang="es-ES" sz="4400" dirty="0">
                <a:solidFill>
                  <a:srgbClr val="292929"/>
                </a:solidFill>
              </a:rPr>
              <a:t> </a:t>
            </a:r>
            <a:r>
              <a:rPr lang="bg-BG" altLang="es-ES" sz="4400" dirty="0">
                <a:solidFill>
                  <a:srgbClr val="292929"/>
                </a:solidFill>
              </a:rPr>
              <a:t> </a:t>
            </a:r>
            <a:r>
              <a:rPr lang="es-ES" altLang="es-ES" sz="4400" dirty="0">
                <a:solidFill>
                  <a:srgbClr val="292929"/>
                </a:solidFill>
              </a:rPr>
              <a:t>  e </a:t>
            </a:r>
          </a:p>
        </p:txBody>
      </p:sp>
      <p:sp>
        <p:nvSpPr>
          <p:cNvPr id="295941" name="Rectangle 5">
            <a:hlinkClick r:id="" action="ppaction://hlinkshowjump?jump=nextslide">
              <a:snd r:embed="rId3" name="arrow.wav"/>
            </a:hlinkClick>
            <a:extLst>
              <a:ext uri="{FF2B5EF4-FFF2-40B4-BE49-F238E27FC236}">
                <a16:creationId xmlns:a16="http://schemas.microsoft.com/office/drawing/2014/main" id="{A7503847-97ED-2116-9CDE-E076F234D31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5029200"/>
            <a:ext cx="1600200" cy="762000"/>
          </a:xfrm>
          <a:prstGeom prst="rect">
            <a:avLst/>
          </a:prstGeom>
          <a:solidFill>
            <a:schemeClr val="accent1">
              <a:alpha val="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95942" name="Rectangle 6">
            <a:extLst>
              <a:ext uri="{FF2B5EF4-FFF2-40B4-BE49-F238E27FC236}">
                <a16:creationId xmlns:a16="http://schemas.microsoft.com/office/drawing/2014/main" id="{C85BBDF6-D0E9-1FC8-D6A0-1DBF82956B2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62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95943" name="Rectangle 7">
            <a:extLst>
              <a:ext uri="{FF2B5EF4-FFF2-40B4-BE49-F238E27FC236}">
                <a16:creationId xmlns:a16="http://schemas.microsoft.com/office/drawing/2014/main" id="{46A620A3-CC44-72F4-108C-52C8C8FA8E0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14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95944" name="Rectangle 8">
            <a:extLst>
              <a:ext uri="{FF2B5EF4-FFF2-40B4-BE49-F238E27FC236}">
                <a16:creationId xmlns:a16="http://schemas.microsoft.com/office/drawing/2014/main" id="{E2AE658E-6450-4AE6-DA0A-CC384B443DC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67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95945" name="Rectangle 9">
            <a:extLst>
              <a:ext uri="{FF2B5EF4-FFF2-40B4-BE49-F238E27FC236}">
                <a16:creationId xmlns:a16="http://schemas.microsoft.com/office/drawing/2014/main" id="{65CCF1A2-0918-DAFF-EF6B-AE0FED947D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9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95946" name="Rectangle 10">
            <a:extLst>
              <a:ext uri="{FF2B5EF4-FFF2-40B4-BE49-F238E27FC236}">
                <a16:creationId xmlns:a16="http://schemas.microsoft.com/office/drawing/2014/main" id="{DB694A57-CF27-C51F-AC27-C2BB562465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95947" name="Rectangle 11">
            <a:extLst>
              <a:ext uri="{FF2B5EF4-FFF2-40B4-BE49-F238E27FC236}">
                <a16:creationId xmlns:a16="http://schemas.microsoft.com/office/drawing/2014/main" id="{D62866B6-C0A9-2702-29DE-A7C2173934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4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95948" name="Rectangle 12">
            <a:extLst>
              <a:ext uri="{FF2B5EF4-FFF2-40B4-BE49-F238E27FC236}">
                <a16:creationId xmlns:a16="http://schemas.microsoft.com/office/drawing/2014/main" id="{6648BACF-3E96-82AB-E5F7-8ABA360223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76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95949" name="Rectangle 13">
            <a:extLst>
              <a:ext uri="{FF2B5EF4-FFF2-40B4-BE49-F238E27FC236}">
                <a16:creationId xmlns:a16="http://schemas.microsoft.com/office/drawing/2014/main" id="{CAAC7595-FE77-C2EB-E4D5-14E508DB66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29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95950" name="Rectangle 14">
            <a:extLst>
              <a:ext uri="{FF2B5EF4-FFF2-40B4-BE49-F238E27FC236}">
                <a16:creationId xmlns:a16="http://schemas.microsoft.com/office/drawing/2014/main" id="{AFF5B321-AF56-AE9F-47C5-D8C17E3780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81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95951" name="Rectangle 15">
            <a:extLst>
              <a:ext uri="{FF2B5EF4-FFF2-40B4-BE49-F238E27FC236}">
                <a16:creationId xmlns:a16="http://schemas.microsoft.com/office/drawing/2014/main" id="{3B153AAF-9F51-825B-C5C5-DB8A545B0E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3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95952" name="Rectangle 16">
            <a:extLst>
              <a:ext uri="{FF2B5EF4-FFF2-40B4-BE49-F238E27FC236}">
                <a16:creationId xmlns:a16="http://schemas.microsoft.com/office/drawing/2014/main" id="{60C2170F-B9A9-4E03-5637-F2E8A23C538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86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95953" name="Rectangle 17">
            <a:extLst>
              <a:ext uri="{FF2B5EF4-FFF2-40B4-BE49-F238E27FC236}">
                <a16:creationId xmlns:a16="http://schemas.microsoft.com/office/drawing/2014/main" id="{E004D68B-BD67-EAD9-94F8-55FC1A1FA9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38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95954" name="Rectangle 18">
            <a:extLst>
              <a:ext uri="{FF2B5EF4-FFF2-40B4-BE49-F238E27FC236}">
                <a16:creationId xmlns:a16="http://schemas.microsoft.com/office/drawing/2014/main" id="{EEDCB0A7-BA75-A9AD-7488-FBCF59D755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1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95955" name="Rectangle 19">
            <a:extLst>
              <a:ext uri="{FF2B5EF4-FFF2-40B4-BE49-F238E27FC236}">
                <a16:creationId xmlns:a16="http://schemas.microsoft.com/office/drawing/2014/main" id="{3965D0CA-A7D9-E6EA-C0F7-6D8C2B80B15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43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95956" name="Rectangle 20">
            <a:extLst>
              <a:ext uri="{FF2B5EF4-FFF2-40B4-BE49-F238E27FC236}">
                <a16:creationId xmlns:a16="http://schemas.microsoft.com/office/drawing/2014/main" id="{3FC9A7B3-ADB0-DEDE-1BDF-4464BC76677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5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95957" name="Rectangle 21">
            <a:extLst>
              <a:ext uri="{FF2B5EF4-FFF2-40B4-BE49-F238E27FC236}">
                <a16:creationId xmlns:a16="http://schemas.microsoft.com/office/drawing/2014/main" id="{5827540F-330B-931B-8647-6EB9061385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48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95958" name="Rectangle 22">
            <a:extLst>
              <a:ext uri="{FF2B5EF4-FFF2-40B4-BE49-F238E27FC236}">
                <a16:creationId xmlns:a16="http://schemas.microsoft.com/office/drawing/2014/main" id="{08322361-410B-0629-C58F-3C7DFF70F2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00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95959" name="Rectangle 23">
            <a:extLst>
              <a:ext uri="{FF2B5EF4-FFF2-40B4-BE49-F238E27FC236}">
                <a16:creationId xmlns:a16="http://schemas.microsoft.com/office/drawing/2014/main" id="{D6B1BB6B-C51D-7951-C1FE-0BB35D9F1C5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53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95960" name="Rectangle 24">
            <a:extLst>
              <a:ext uri="{FF2B5EF4-FFF2-40B4-BE49-F238E27FC236}">
                <a16:creationId xmlns:a16="http://schemas.microsoft.com/office/drawing/2014/main" id="{2C4A8DBD-41D2-31F0-8E5C-16853AFEC0C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05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95961" name="Rectangle 25">
            <a:extLst>
              <a:ext uri="{FF2B5EF4-FFF2-40B4-BE49-F238E27FC236}">
                <a16:creationId xmlns:a16="http://schemas.microsoft.com/office/drawing/2014/main" id="{F262B02C-4C8D-A538-DF8F-043EAD413E2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95962" name="Rectangle 26">
            <a:extLst>
              <a:ext uri="{FF2B5EF4-FFF2-40B4-BE49-F238E27FC236}">
                <a16:creationId xmlns:a16="http://schemas.microsoft.com/office/drawing/2014/main" id="{9A0B6AE2-7AB5-CAEA-DFD1-C3EBE70520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10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95963" name="Rectangle 27">
            <a:extLst>
              <a:ext uri="{FF2B5EF4-FFF2-40B4-BE49-F238E27FC236}">
                <a16:creationId xmlns:a16="http://schemas.microsoft.com/office/drawing/2014/main" id="{E1B5C65D-E5A8-C1BE-1F21-726C3CB9CD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62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95964" name="Rectangle 28">
            <a:extLst>
              <a:ext uri="{FF2B5EF4-FFF2-40B4-BE49-F238E27FC236}">
                <a16:creationId xmlns:a16="http://schemas.microsoft.com/office/drawing/2014/main" id="{CB48C28D-4879-9796-3266-CEA2DB3644B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15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95965" name="Rectangle 29">
            <a:extLst>
              <a:ext uri="{FF2B5EF4-FFF2-40B4-BE49-F238E27FC236}">
                <a16:creationId xmlns:a16="http://schemas.microsoft.com/office/drawing/2014/main" id="{B46292B9-EC65-F6F7-0C52-0865BAAA48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7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95966" name="Rectangle 30">
            <a:extLst>
              <a:ext uri="{FF2B5EF4-FFF2-40B4-BE49-F238E27FC236}">
                <a16:creationId xmlns:a16="http://schemas.microsoft.com/office/drawing/2014/main" id="{7F5343F5-EFF5-D505-3275-624816F609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9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95967" name="Rectangle 31">
            <a:extLst>
              <a:ext uri="{FF2B5EF4-FFF2-40B4-BE49-F238E27FC236}">
                <a16:creationId xmlns:a16="http://schemas.microsoft.com/office/drawing/2014/main" id="{C45D02C2-048B-2E27-1318-86BFAE12A3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2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95968" name="Rectangle 32">
            <a:extLst>
              <a:ext uri="{FF2B5EF4-FFF2-40B4-BE49-F238E27FC236}">
                <a16:creationId xmlns:a16="http://schemas.microsoft.com/office/drawing/2014/main" id="{A4A1F647-C5AF-AE55-B2A5-E8C871F3AF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24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95969" name="Rectangle 33">
            <a:extLst>
              <a:ext uri="{FF2B5EF4-FFF2-40B4-BE49-F238E27FC236}">
                <a16:creationId xmlns:a16="http://schemas.microsoft.com/office/drawing/2014/main" id="{9D436D91-F046-C1F3-E855-3A301F131A5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77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95970" name="Rectangle 34">
            <a:extLst>
              <a:ext uri="{FF2B5EF4-FFF2-40B4-BE49-F238E27FC236}">
                <a16:creationId xmlns:a16="http://schemas.microsoft.com/office/drawing/2014/main" id="{5643754F-9586-9CC8-B0DD-351797B8B78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29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95971" name="Rectangle 35">
            <a:extLst>
              <a:ext uri="{FF2B5EF4-FFF2-40B4-BE49-F238E27FC236}">
                <a16:creationId xmlns:a16="http://schemas.microsoft.com/office/drawing/2014/main" id="{BF911CE5-AA5D-3075-4866-72DA441985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81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</p:spTree>
  </p:cSld>
  <p:clrMapOvr>
    <a:masterClrMapping/>
  </p:clrMapOvr>
  <p:transition advClick="0"/>
</p:sld>
</file>

<file path=ppt/slides/slide2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6962" name="Rectangle 2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8AAE8332-B4D0-FF87-1FA6-06B6083F40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1143000"/>
            <a:ext cx="8302625" cy="31242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Нейната</a:t>
            </a:r>
            <a:r>
              <a:rPr lang="es-ES" altLang="es-ES" sz="4400" dirty="0">
                <a:solidFill>
                  <a:srgbClr val="292929"/>
                </a:solidFill>
              </a:rPr>
              <a:t> </a:t>
            </a:r>
            <a:r>
              <a:rPr lang="bg-BG" altLang="es-ES" sz="4400" dirty="0">
                <a:solidFill>
                  <a:srgbClr val="292929"/>
                </a:solidFill>
              </a:rPr>
              <a:t>коса е много </a:t>
            </a:r>
            <a:r>
              <a:rPr lang="es-ES" altLang="es-ES" sz="4400" dirty="0">
                <a:solidFill>
                  <a:srgbClr val="292929"/>
                </a:solidFill>
              </a:rPr>
              <a:t>…</a:t>
            </a:r>
          </a:p>
        </p:txBody>
      </p:sp>
      <p:sp>
        <p:nvSpPr>
          <p:cNvPr id="296963" name="Rectangle 3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32F9F74D-1227-24CD-1435-27B6F7726E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533400"/>
            <a:ext cx="8302625" cy="6096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endParaRPr lang="es-ES" altLang="es-ES" sz="4800">
              <a:solidFill>
                <a:srgbClr val="CC3300"/>
              </a:solidFill>
            </a:endParaRPr>
          </a:p>
        </p:txBody>
      </p:sp>
      <p:sp>
        <p:nvSpPr>
          <p:cNvPr id="296964" name="Rectangle 4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C4A8C853-20F6-2869-4C07-C296E97F51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4267200"/>
            <a:ext cx="8302625" cy="20574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черна     коса</a:t>
            </a:r>
            <a:r>
              <a:rPr lang="es-ES" altLang="es-ES" sz="4400" dirty="0">
                <a:solidFill>
                  <a:srgbClr val="292929"/>
                </a:solidFill>
              </a:rPr>
              <a:t>  </a:t>
            </a:r>
            <a:r>
              <a:rPr lang="bg-BG" altLang="es-ES" sz="4400" dirty="0">
                <a:solidFill>
                  <a:srgbClr val="292929"/>
                </a:solidFill>
              </a:rPr>
              <a:t> </a:t>
            </a:r>
            <a:r>
              <a:rPr lang="es-ES" altLang="es-ES" sz="4400" dirty="0">
                <a:solidFill>
                  <a:srgbClr val="292929"/>
                </a:solidFill>
              </a:rPr>
              <a:t> </a:t>
            </a:r>
            <a:r>
              <a:rPr lang="bg-BG" altLang="es-ES" sz="4400" dirty="0">
                <a:solidFill>
                  <a:srgbClr val="292929"/>
                </a:solidFill>
              </a:rPr>
              <a:t>много</a:t>
            </a:r>
            <a:r>
              <a:rPr lang="es-ES" altLang="es-ES" sz="4400" dirty="0">
                <a:solidFill>
                  <a:srgbClr val="292929"/>
                </a:solidFill>
              </a:rPr>
              <a:t> </a:t>
            </a:r>
            <a:r>
              <a:rPr lang="bg-BG" altLang="es-ES" sz="4400" dirty="0">
                <a:solidFill>
                  <a:srgbClr val="292929"/>
                </a:solidFill>
              </a:rPr>
              <a:t> </a:t>
            </a:r>
            <a:r>
              <a:rPr lang="es-ES" altLang="es-ES" sz="4400" dirty="0">
                <a:solidFill>
                  <a:srgbClr val="292929"/>
                </a:solidFill>
              </a:rPr>
              <a:t>  e </a:t>
            </a:r>
          </a:p>
        </p:txBody>
      </p:sp>
      <p:sp>
        <p:nvSpPr>
          <p:cNvPr id="296965" name="Rectangle 5">
            <a:hlinkClick r:id="" action="ppaction://hlinkshowjump?jump=nextslide">
              <a:snd r:embed="rId3" name="arrow.wav"/>
            </a:hlinkClick>
            <a:extLst>
              <a:ext uri="{FF2B5EF4-FFF2-40B4-BE49-F238E27FC236}">
                <a16:creationId xmlns:a16="http://schemas.microsoft.com/office/drawing/2014/main" id="{21C0A48C-E8BD-F783-A38B-15CBBE6618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43000" y="4953000"/>
            <a:ext cx="1752600" cy="762000"/>
          </a:xfrm>
          <a:prstGeom prst="rect">
            <a:avLst/>
          </a:prstGeom>
          <a:solidFill>
            <a:schemeClr val="accent1">
              <a:alpha val="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96966" name="Rectangle 6">
            <a:extLst>
              <a:ext uri="{FF2B5EF4-FFF2-40B4-BE49-F238E27FC236}">
                <a16:creationId xmlns:a16="http://schemas.microsoft.com/office/drawing/2014/main" id="{6ADA2010-F2B2-7013-FFBF-D32275BCCD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62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96967" name="Rectangle 7">
            <a:extLst>
              <a:ext uri="{FF2B5EF4-FFF2-40B4-BE49-F238E27FC236}">
                <a16:creationId xmlns:a16="http://schemas.microsoft.com/office/drawing/2014/main" id="{1061B490-EB6B-215B-9985-A024BD7AE0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14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96968" name="Rectangle 8">
            <a:extLst>
              <a:ext uri="{FF2B5EF4-FFF2-40B4-BE49-F238E27FC236}">
                <a16:creationId xmlns:a16="http://schemas.microsoft.com/office/drawing/2014/main" id="{E5C34F87-4F75-1F7E-8845-D85378A4321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67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96969" name="Rectangle 9">
            <a:extLst>
              <a:ext uri="{FF2B5EF4-FFF2-40B4-BE49-F238E27FC236}">
                <a16:creationId xmlns:a16="http://schemas.microsoft.com/office/drawing/2014/main" id="{2287D500-A80F-7867-2299-C67ECBA5DF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9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96970" name="Rectangle 10">
            <a:extLst>
              <a:ext uri="{FF2B5EF4-FFF2-40B4-BE49-F238E27FC236}">
                <a16:creationId xmlns:a16="http://schemas.microsoft.com/office/drawing/2014/main" id="{B284E072-BC58-AA3B-6228-1751DA67549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96971" name="Rectangle 11">
            <a:extLst>
              <a:ext uri="{FF2B5EF4-FFF2-40B4-BE49-F238E27FC236}">
                <a16:creationId xmlns:a16="http://schemas.microsoft.com/office/drawing/2014/main" id="{A7287F53-E227-C9DC-C51E-CB4D22F108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4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96972" name="Rectangle 12">
            <a:extLst>
              <a:ext uri="{FF2B5EF4-FFF2-40B4-BE49-F238E27FC236}">
                <a16:creationId xmlns:a16="http://schemas.microsoft.com/office/drawing/2014/main" id="{3632A1BE-77A8-BBA8-EC7C-A41DD36011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76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96973" name="Rectangle 13">
            <a:extLst>
              <a:ext uri="{FF2B5EF4-FFF2-40B4-BE49-F238E27FC236}">
                <a16:creationId xmlns:a16="http://schemas.microsoft.com/office/drawing/2014/main" id="{4F53EB77-BBD6-871B-723E-19EAFA07BE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29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96974" name="Rectangle 14">
            <a:extLst>
              <a:ext uri="{FF2B5EF4-FFF2-40B4-BE49-F238E27FC236}">
                <a16:creationId xmlns:a16="http://schemas.microsoft.com/office/drawing/2014/main" id="{542C9417-83DE-3CE2-B34F-C666DC97FD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81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96975" name="Rectangle 15">
            <a:extLst>
              <a:ext uri="{FF2B5EF4-FFF2-40B4-BE49-F238E27FC236}">
                <a16:creationId xmlns:a16="http://schemas.microsoft.com/office/drawing/2014/main" id="{1E2EF29E-1F5A-A3FC-1FAB-5564F44DF8D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3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96976" name="Rectangle 16">
            <a:extLst>
              <a:ext uri="{FF2B5EF4-FFF2-40B4-BE49-F238E27FC236}">
                <a16:creationId xmlns:a16="http://schemas.microsoft.com/office/drawing/2014/main" id="{E7332286-7D1D-33AA-8C6B-E0F3941AE2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86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96977" name="Rectangle 17">
            <a:extLst>
              <a:ext uri="{FF2B5EF4-FFF2-40B4-BE49-F238E27FC236}">
                <a16:creationId xmlns:a16="http://schemas.microsoft.com/office/drawing/2014/main" id="{487E975F-F686-4C01-21AD-F2781B6A4F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38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96978" name="Rectangle 18">
            <a:extLst>
              <a:ext uri="{FF2B5EF4-FFF2-40B4-BE49-F238E27FC236}">
                <a16:creationId xmlns:a16="http://schemas.microsoft.com/office/drawing/2014/main" id="{549A43A4-27EF-7269-9165-376C230A9F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1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96979" name="Rectangle 19">
            <a:extLst>
              <a:ext uri="{FF2B5EF4-FFF2-40B4-BE49-F238E27FC236}">
                <a16:creationId xmlns:a16="http://schemas.microsoft.com/office/drawing/2014/main" id="{E7325138-3055-432D-FD95-4C560D905A1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43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96980" name="Rectangle 20">
            <a:extLst>
              <a:ext uri="{FF2B5EF4-FFF2-40B4-BE49-F238E27FC236}">
                <a16:creationId xmlns:a16="http://schemas.microsoft.com/office/drawing/2014/main" id="{036E23A3-80C4-D897-88A2-3EBAA7075F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5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96981" name="Rectangle 21">
            <a:extLst>
              <a:ext uri="{FF2B5EF4-FFF2-40B4-BE49-F238E27FC236}">
                <a16:creationId xmlns:a16="http://schemas.microsoft.com/office/drawing/2014/main" id="{81A044AD-E2F1-B06D-283F-0115DE83E8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48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96982" name="Rectangle 22">
            <a:extLst>
              <a:ext uri="{FF2B5EF4-FFF2-40B4-BE49-F238E27FC236}">
                <a16:creationId xmlns:a16="http://schemas.microsoft.com/office/drawing/2014/main" id="{77A456D9-7179-FE8C-30F7-68F5A217C5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00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96983" name="Rectangle 23">
            <a:extLst>
              <a:ext uri="{FF2B5EF4-FFF2-40B4-BE49-F238E27FC236}">
                <a16:creationId xmlns:a16="http://schemas.microsoft.com/office/drawing/2014/main" id="{3B2BB84D-1051-C18A-F4DF-7968AA91F0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53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96984" name="Rectangle 24">
            <a:extLst>
              <a:ext uri="{FF2B5EF4-FFF2-40B4-BE49-F238E27FC236}">
                <a16:creationId xmlns:a16="http://schemas.microsoft.com/office/drawing/2014/main" id="{3E525BA3-B253-2B08-63E2-D6747642A45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05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96985" name="Rectangle 25">
            <a:extLst>
              <a:ext uri="{FF2B5EF4-FFF2-40B4-BE49-F238E27FC236}">
                <a16:creationId xmlns:a16="http://schemas.microsoft.com/office/drawing/2014/main" id="{7E1598E4-E885-AE37-BB66-0F932254D31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96986" name="Rectangle 26">
            <a:extLst>
              <a:ext uri="{FF2B5EF4-FFF2-40B4-BE49-F238E27FC236}">
                <a16:creationId xmlns:a16="http://schemas.microsoft.com/office/drawing/2014/main" id="{5DB0CF19-4F91-7C63-2BC0-0B176002B36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10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96987" name="Rectangle 27">
            <a:extLst>
              <a:ext uri="{FF2B5EF4-FFF2-40B4-BE49-F238E27FC236}">
                <a16:creationId xmlns:a16="http://schemas.microsoft.com/office/drawing/2014/main" id="{DB0EB978-E064-89B4-5D68-7DD33E3C43A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62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96988" name="Rectangle 28">
            <a:extLst>
              <a:ext uri="{FF2B5EF4-FFF2-40B4-BE49-F238E27FC236}">
                <a16:creationId xmlns:a16="http://schemas.microsoft.com/office/drawing/2014/main" id="{3E9B8249-11FE-4B41-2399-E9BA5BB94E6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15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96989" name="Rectangle 29">
            <a:extLst>
              <a:ext uri="{FF2B5EF4-FFF2-40B4-BE49-F238E27FC236}">
                <a16:creationId xmlns:a16="http://schemas.microsoft.com/office/drawing/2014/main" id="{CBF79ECC-26D7-BC64-63F9-63883BF5FA7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7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96990" name="Rectangle 30">
            <a:extLst>
              <a:ext uri="{FF2B5EF4-FFF2-40B4-BE49-F238E27FC236}">
                <a16:creationId xmlns:a16="http://schemas.microsoft.com/office/drawing/2014/main" id="{3101EB1A-69AC-D188-B017-EB93B746E0F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9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96991" name="Rectangle 31">
            <a:extLst>
              <a:ext uri="{FF2B5EF4-FFF2-40B4-BE49-F238E27FC236}">
                <a16:creationId xmlns:a16="http://schemas.microsoft.com/office/drawing/2014/main" id="{91DA9E8C-9953-957B-79B3-24B70009D63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2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96992" name="Rectangle 32">
            <a:extLst>
              <a:ext uri="{FF2B5EF4-FFF2-40B4-BE49-F238E27FC236}">
                <a16:creationId xmlns:a16="http://schemas.microsoft.com/office/drawing/2014/main" id="{1C8AAE78-02CD-4A77-08D4-51273EE3E3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24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96993" name="Rectangle 33">
            <a:extLst>
              <a:ext uri="{FF2B5EF4-FFF2-40B4-BE49-F238E27FC236}">
                <a16:creationId xmlns:a16="http://schemas.microsoft.com/office/drawing/2014/main" id="{6C950022-C149-F093-117F-1EA4C80597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77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96994" name="Rectangle 34">
            <a:extLst>
              <a:ext uri="{FF2B5EF4-FFF2-40B4-BE49-F238E27FC236}">
                <a16:creationId xmlns:a16="http://schemas.microsoft.com/office/drawing/2014/main" id="{D2B5A0A3-4830-F2CB-777B-E744EBB7A2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29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96995" name="Rectangle 35">
            <a:extLst>
              <a:ext uri="{FF2B5EF4-FFF2-40B4-BE49-F238E27FC236}">
                <a16:creationId xmlns:a16="http://schemas.microsoft.com/office/drawing/2014/main" id="{27086104-A8F4-3CC2-D928-D62BFED5F70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81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</p:spTree>
  </p:cSld>
  <p:clrMapOvr>
    <a:masterClrMapping/>
  </p:clrMapOvr>
  <p:transition advClick="0"/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938" name="Rectangle 2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A6D9FE19-072F-3278-AD1D-6AD622B02C5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1143000"/>
            <a:ext cx="8302625" cy="31242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Дивите прасета имат</a:t>
            </a:r>
            <a:r>
              <a:rPr lang="es-ES" altLang="es-ES" sz="4400" dirty="0">
                <a:solidFill>
                  <a:srgbClr val="292929"/>
                </a:solidFill>
              </a:rPr>
              <a:t> …</a:t>
            </a:r>
          </a:p>
        </p:txBody>
      </p:sp>
      <p:sp>
        <p:nvSpPr>
          <p:cNvPr id="39939" name="Rectangle 3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974D7F8A-B067-DF5F-F0D6-F0460BF2C51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533400"/>
            <a:ext cx="8302625" cy="6096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endParaRPr lang="es-ES" altLang="es-ES" sz="4800">
              <a:solidFill>
                <a:srgbClr val="CC3300"/>
              </a:solidFill>
            </a:endParaRPr>
          </a:p>
        </p:txBody>
      </p:sp>
      <p:sp>
        <p:nvSpPr>
          <p:cNvPr id="39940" name="Rectangle 4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F5B760AE-C999-7155-5577-7280F30A83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4267200"/>
            <a:ext cx="8302625" cy="20574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es-ES" altLang="es-ES" sz="4400" dirty="0">
                <a:solidFill>
                  <a:srgbClr val="292929"/>
                </a:solidFill>
              </a:rPr>
              <a:t> </a:t>
            </a:r>
            <a:r>
              <a:rPr lang="bg-BG" altLang="es-ES" sz="4400" dirty="0">
                <a:solidFill>
                  <a:srgbClr val="292929"/>
                </a:solidFill>
              </a:rPr>
              <a:t>много </a:t>
            </a:r>
            <a:r>
              <a:rPr lang="es-ES" altLang="es-ES" sz="4400" dirty="0">
                <a:solidFill>
                  <a:srgbClr val="292929"/>
                </a:solidFill>
              </a:rPr>
              <a:t> </a:t>
            </a:r>
            <a:r>
              <a:rPr lang="bg-BG" altLang="es-ES" sz="4400" dirty="0">
                <a:solidFill>
                  <a:srgbClr val="292929"/>
                </a:solidFill>
              </a:rPr>
              <a:t>твърда</a:t>
            </a:r>
            <a:r>
              <a:rPr lang="es-ES" altLang="es-ES" sz="4400" dirty="0">
                <a:solidFill>
                  <a:srgbClr val="292929"/>
                </a:solidFill>
              </a:rPr>
              <a:t>  </a:t>
            </a:r>
            <a:r>
              <a:rPr lang="bg-BG" altLang="es-ES" sz="4400" dirty="0">
                <a:solidFill>
                  <a:srgbClr val="292929"/>
                </a:solidFill>
              </a:rPr>
              <a:t>прасета</a:t>
            </a:r>
            <a:r>
              <a:rPr lang="es-ES" altLang="es-ES" sz="4400" dirty="0">
                <a:solidFill>
                  <a:srgbClr val="292929"/>
                </a:solidFill>
              </a:rPr>
              <a:t> </a:t>
            </a:r>
            <a:r>
              <a:rPr lang="bg-BG" altLang="es-ES" sz="4400" dirty="0">
                <a:solidFill>
                  <a:srgbClr val="292929"/>
                </a:solidFill>
              </a:rPr>
              <a:t> имат</a:t>
            </a:r>
            <a:r>
              <a:rPr lang="es-ES" altLang="es-ES" sz="4400" dirty="0">
                <a:solidFill>
                  <a:srgbClr val="292929"/>
                </a:solidFill>
              </a:rPr>
              <a:t> </a:t>
            </a:r>
            <a:endParaRPr lang="bg-BG" altLang="es-ES" sz="4400" dirty="0">
              <a:solidFill>
                <a:srgbClr val="292929"/>
              </a:solidFill>
            </a:endParaRPr>
          </a:p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козина</a:t>
            </a:r>
            <a:r>
              <a:rPr lang="es-ES" altLang="es-ES" sz="4400" dirty="0">
                <a:solidFill>
                  <a:srgbClr val="292929"/>
                </a:solidFill>
              </a:rPr>
              <a:t>  </a:t>
            </a:r>
          </a:p>
        </p:txBody>
      </p:sp>
      <p:sp>
        <p:nvSpPr>
          <p:cNvPr id="39941" name="Rectangle 5">
            <a:hlinkClick r:id="" action="ppaction://hlinkshowjump?jump=nextslide">
              <a:snd r:embed="rId3" name="arrow.wav"/>
            </a:hlinkClick>
            <a:extLst>
              <a:ext uri="{FF2B5EF4-FFF2-40B4-BE49-F238E27FC236}">
                <a16:creationId xmlns:a16="http://schemas.microsoft.com/office/drawing/2014/main" id="{F5AEA0D3-A061-1BED-4600-09BBD00C94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2000" y="4648200"/>
            <a:ext cx="1676400" cy="762000"/>
          </a:xfrm>
          <a:prstGeom prst="rect">
            <a:avLst/>
          </a:prstGeom>
          <a:solidFill>
            <a:schemeClr val="accent1">
              <a:alpha val="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9942" name="Rectangle 6">
            <a:extLst>
              <a:ext uri="{FF2B5EF4-FFF2-40B4-BE49-F238E27FC236}">
                <a16:creationId xmlns:a16="http://schemas.microsoft.com/office/drawing/2014/main" id="{9560E18B-6528-F1DB-CA2A-C120D8CB097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62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9943" name="Rectangle 7">
            <a:extLst>
              <a:ext uri="{FF2B5EF4-FFF2-40B4-BE49-F238E27FC236}">
                <a16:creationId xmlns:a16="http://schemas.microsoft.com/office/drawing/2014/main" id="{75E8037E-80BB-8411-79F7-469AB1E2B68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14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9944" name="Rectangle 8">
            <a:extLst>
              <a:ext uri="{FF2B5EF4-FFF2-40B4-BE49-F238E27FC236}">
                <a16:creationId xmlns:a16="http://schemas.microsoft.com/office/drawing/2014/main" id="{07988FED-8397-DC08-D708-F72C6A51845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67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9945" name="Rectangle 9">
            <a:extLst>
              <a:ext uri="{FF2B5EF4-FFF2-40B4-BE49-F238E27FC236}">
                <a16:creationId xmlns:a16="http://schemas.microsoft.com/office/drawing/2014/main" id="{72957F83-DDFD-75C4-816E-7ADB4279241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9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9946" name="Rectangle 10">
            <a:extLst>
              <a:ext uri="{FF2B5EF4-FFF2-40B4-BE49-F238E27FC236}">
                <a16:creationId xmlns:a16="http://schemas.microsoft.com/office/drawing/2014/main" id="{D55137BD-CC97-C583-FE9D-1C4952CDBC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9947" name="Rectangle 11">
            <a:extLst>
              <a:ext uri="{FF2B5EF4-FFF2-40B4-BE49-F238E27FC236}">
                <a16:creationId xmlns:a16="http://schemas.microsoft.com/office/drawing/2014/main" id="{63166851-82BA-9022-E665-AA4EAB7763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4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9948" name="Rectangle 12">
            <a:extLst>
              <a:ext uri="{FF2B5EF4-FFF2-40B4-BE49-F238E27FC236}">
                <a16:creationId xmlns:a16="http://schemas.microsoft.com/office/drawing/2014/main" id="{B66E5BCA-5B86-7D19-3A5E-6A5D115D7E1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76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9949" name="Rectangle 13">
            <a:extLst>
              <a:ext uri="{FF2B5EF4-FFF2-40B4-BE49-F238E27FC236}">
                <a16:creationId xmlns:a16="http://schemas.microsoft.com/office/drawing/2014/main" id="{9F5CEAD1-5996-6522-EFD4-530D06B24B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29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9950" name="Rectangle 14">
            <a:extLst>
              <a:ext uri="{FF2B5EF4-FFF2-40B4-BE49-F238E27FC236}">
                <a16:creationId xmlns:a16="http://schemas.microsoft.com/office/drawing/2014/main" id="{F01695D5-34B7-5E0D-4E6C-DA9FC8EADDF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81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9951" name="Rectangle 15">
            <a:extLst>
              <a:ext uri="{FF2B5EF4-FFF2-40B4-BE49-F238E27FC236}">
                <a16:creationId xmlns:a16="http://schemas.microsoft.com/office/drawing/2014/main" id="{7E3AF087-0539-4815-51AD-C61B25B86D5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3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9952" name="Rectangle 16">
            <a:extLst>
              <a:ext uri="{FF2B5EF4-FFF2-40B4-BE49-F238E27FC236}">
                <a16:creationId xmlns:a16="http://schemas.microsoft.com/office/drawing/2014/main" id="{C52D51F7-6B14-61DC-DA9A-FB740BD08B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86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9953" name="Rectangle 17">
            <a:extLst>
              <a:ext uri="{FF2B5EF4-FFF2-40B4-BE49-F238E27FC236}">
                <a16:creationId xmlns:a16="http://schemas.microsoft.com/office/drawing/2014/main" id="{A523CE93-A7BD-93EF-9E42-51825B6A5AB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38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9954" name="Rectangle 18">
            <a:extLst>
              <a:ext uri="{FF2B5EF4-FFF2-40B4-BE49-F238E27FC236}">
                <a16:creationId xmlns:a16="http://schemas.microsoft.com/office/drawing/2014/main" id="{D0139E51-0B61-6EF5-CB3C-79766CB140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1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9955" name="Rectangle 19">
            <a:extLst>
              <a:ext uri="{FF2B5EF4-FFF2-40B4-BE49-F238E27FC236}">
                <a16:creationId xmlns:a16="http://schemas.microsoft.com/office/drawing/2014/main" id="{E554207A-AE60-2F58-3012-689919F8336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43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9956" name="Rectangle 20">
            <a:extLst>
              <a:ext uri="{FF2B5EF4-FFF2-40B4-BE49-F238E27FC236}">
                <a16:creationId xmlns:a16="http://schemas.microsoft.com/office/drawing/2014/main" id="{1CBC3597-2E93-D759-F80A-4B6A3A044D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5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9957" name="Rectangle 21">
            <a:extLst>
              <a:ext uri="{FF2B5EF4-FFF2-40B4-BE49-F238E27FC236}">
                <a16:creationId xmlns:a16="http://schemas.microsoft.com/office/drawing/2014/main" id="{1F00B437-E556-630B-E0EC-D3539C2A822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48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9958" name="Rectangle 22">
            <a:extLst>
              <a:ext uri="{FF2B5EF4-FFF2-40B4-BE49-F238E27FC236}">
                <a16:creationId xmlns:a16="http://schemas.microsoft.com/office/drawing/2014/main" id="{062B8BCC-D74F-48D2-E5B3-F81A2EE88F6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00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9959" name="Rectangle 23">
            <a:extLst>
              <a:ext uri="{FF2B5EF4-FFF2-40B4-BE49-F238E27FC236}">
                <a16:creationId xmlns:a16="http://schemas.microsoft.com/office/drawing/2014/main" id="{FD694862-043F-7859-F3A9-50820744F5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53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9960" name="Rectangle 24">
            <a:extLst>
              <a:ext uri="{FF2B5EF4-FFF2-40B4-BE49-F238E27FC236}">
                <a16:creationId xmlns:a16="http://schemas.microsoft.com/office/drawing/2014/main" id="{D320D417-6194-0EB9-D163-D898DD1D0B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05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9961" name="Rectangle 25">
            <a:extLst>
              <a:ext uri="{FF2B5EF4-FFF2-40B4-BE49-F238E27FC236}">
                <a16:creationId xmlns:a16="http://schemas.microsoft.com/office/drawing/2014/main" id="{8E4732D5-5C06-8799-4424-897116E9138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9962" name="Rectangle 26">
            <a:extLst>
              <a:ext uri="{FF2B5EF4-FFF2-40B4-BE49-F238E27FC236}">
                <a16:creationId xmlns:a16="http://schemas.microsoft.com/office/drawing/2014/main" id="{66A8D8BC-8087-20FA-E11C-C2B6D64CF6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10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9963" name="Rectangle 27">
            <a:extLst>
              <a:ext uri="{FF2B5EF4-FFF2-40B4-BE49-F238E27FC236}">
                <a16:creationId xmlns:a16="http://schemas.microsoft.com/office/drawing/2014/main" id="{B184E402-5D5B-C98C-6684-C069EC7F7F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62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9964" name="Rectangle 28">
            <a:extLst>
              <a:ext uri="{FF2B5EF4-FFF2-40B4-BE49-F238E27FC236}">
                <a16:creationId xmlns:a16="http://schemas.microsoft.com/office/drawing/2014/main" id="{3D766E94-D0ED-CBBE-855C-DAEA7849220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15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9965" name="Rectangle 29">
            <a:extLst>
              <a:ext uri="{FF2B5EF4-FFF2-40B4-BE49-F238E27FC236}">
                <a16:creationId xmlns:a16="http://schemas.microsoft.com/office/drawing/2014/main" id="{BF12A94E-0BAF-4922-7391-42D00A150E6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7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9966" name="Rectangle 30">
            <a:extLst>
              <a:ext uri="{FF2B5EF4-FFF2-40B4-BE49-F238E27FC236}">
                <a16:creationId xmlns:a16="http://schemas.microsoft.com/office/drawing/2014/main" id="{3E6160D6-7EEB-208F-C2B0-8D0992B094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9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9967" name="Rectangle 31">
            <a:extLst>
              <a:ext uri="{FF2B5EF4-FFF2-40B4-BE49-F238E27FC236}">
                <a16:creationId xmlns:a16="http://schemas.microsoft.com/office/drawing/2014/main" id="{9F0E95BC-9D43-1C8D-3D42-3D561B131EB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2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9968" name="Rectangle 32">
            <a:extLst>
              <a:ext uri="{FF2B5EF4-FFF2-40B4-BE49-F238E27FC236}">
                <a16:creationId xmlns:a16="http://schemas.microsoft.com/office/drawing/2014/main" id="{91E5508E-A2BA-B485-79E2-A3830BB208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24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9969" name="Rectangle 33">
            <a:extLst>
              <a:ext uri="{FF2B5EF4-FFF2-40B4-BE49-F238E27FC236}">
                <a16:creationId xmlns:a16="http://schemas.microsoft.com/office/drawing/2014/main" id="{8A3C9C7D-2BC5-CBF4-0FC1-CB24672D8C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77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9970" name="Rectangle 34">
            <a:extLst>
              <a:ext uri="{FF2B5EF4-FFF2-40B4-BE49-F238E27FC236}">
                <a16:creationId xmlns:a16="http://schemas.microsoft.com/office/drawing/2014/main" id="{29A01834-AC49-7B7C-ECF7-DA21BB917C1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29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9971" name="Rectangle 35">
            <a:extLst>
              <a:ext uri="{FF2B5EF4-FFF2-40B4-BE49-F238E27FC236}">
                <a16:creationId xmlns:a16="http://schemas.microsoft.com/office/drawing/2014/main" id="{ADCE786A-3C47-D5DD-AC54-06622F780D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81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</p:spTree>
  </p:cSld>
  <p:clrMapOvr>
    <a:masterClrMapping/>
  </p:clrMapOvr>
  <p:transition advClick="0"/>
</p:sld>
</file>

<file path=ppt/slides/slide2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7986" name="Rectangle 2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7DE876E7-4C55-6A02-9469-678E08B790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1143000"/>
            <a:ext cx="8302625" cy="31242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Нейната</a:t>
            </a:r>
            <a:r>
              <a:rPr lang="es-ES" altLang="es-ES" sz="4400" dirty="0">
                <a:solidFill>
                  <a:srgbClr val="292929"/>
                </a:solidFill>
              </a:rPr>
              <a:t> </a:t>
            </a:r>
            <a:r>
              <a:rPr lang="bg-BG" altLang="es-ES" sz="4400" dirty="0">
                <a:solidFill>
                  <a:srgbClr val="292929"/>
                </a:solidFill>
              </a:rPr>
              <a:t>коса е много черна</a:t>
            </a:r>
            <a:r>
              <a:rPr lang="es-ES" altLang="es-ES" sz="4400" dirty="0">
                <a:solidFill>
                  <a:srgbClr val="292929"/>
                </a:solidFill>
              </a:rPr>
              <a:t>.</a:t>
            </a:r>
          </a:p>
        </p:txBody>
      </p:sp>
      <p:sp>
        <p:nvSpPr>
          <p:cNvPr id="297987" name="Rectangle 3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ABB7235A-A261-EBAE-10ED-29DF061B0C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533400"/>
            <a:ext cx="8302625" cy="6096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endParaRPr lang="es-ES" altLang="es-ES" sz="4800">
              <a:solidFill>
                <a:srgbClr val="CC3300"/>
              </a:solidFill>
            </a:endParaRPr>
          </a:p>
        </p:txBody>
      </p:sp>
      <p:sp>
        <p:nvSpPr>
          <p:cNvPr id="297988" name="Rectangle 4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4F56E070-08E9-2D1B-21D7-670F1A3BBA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4267200"/>
            <a:ext cx="8302625" cy="20574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endParaRPr lang="es-ES" altLang="es-ES" sz="4400">
              <a:solidFill>
                <a:srgbClr val="292929"/>
              </a:solidFill>
            </a:endParaRPr>
          </a:p>
        </p:txBody>
      </p:sp>
      <p:sp>
        <p:nvSpPr>
          <p:cNvPr id="297989" name="Rectangle 6">
            <a:extLst>
              <a:ext uri="{FF2B5EF4-FFF2-40B4-BE49-F238E27FC236}">
                <a16:creationId xmlns:a16="http://schemas.microsoft.com/office/drawing/2014/main" id="{FA1E10CC-4667-D14F-25CA-2B1128E32C3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62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97990" name="Rectangle 7">
            <a:extLst>
              <a:ext uri="{FF2B5EF4-FFF2-40B4-BE49-F238E27FC236}">
                <a16:creationId xmlns:a16="http://schemas.microsoft.com/office/drawing/2014/main" id="{66E861CA-C3ED-B9EB-518E-87D2F006B9C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14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97991" name="Rectangle 8">
            <a:extLst>
              <a:ext uri="{FF2B5EF4-FFF2-40B4-BE49-F238E27FC236}">
                <a16:creationId xmlns:a16="http://schemas.microsoft.com/office/drawing/2014/main" id="{8D856188-79C6-07C6-0A31-0A6633CFEF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67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97992" name="Rectangle 9">
            <a:extLst>
              <a:ext uri="{FF2B5EF4-FFF2-40B4-BE49-F238E27FC236}">
                <a16:creationId xmlns:a16="http://schemas.microsoft.com/office/drawing/2014/main" id="{F5EF477B-57AA-65DD-25A0-C9E54427E0E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9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97993" name="Rectangle 10">
            <a:extLst>
              <a:ext uri="{FF2B5EF4-FFF2-40B4-BE49-F238E27FC236}">
                <a16:creationId xmlns:a16="http://schemas.microsoft.com/office/drawing/2014/main" id="{23631119-A131-5660-990F-96AFC811096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97994" name="Rectangle 11">
            <a:extLst>
              <a:ext uri="{FF2B5EF4-FFF2-40B4-BE49-F238E27FC236}">
                <a16:creationId xmlns:a16="http://schemas.microsoft.com/office/drawing/2014/main" id="{97F426C0-255F-FE29-4C13-16D37FD89F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4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97995" name="Rectangle 12">
            <a:extLst>
              <a:ext uri="{FF2B5EF4-FFF2-40B4-BE49-F238E27FC236}">
                <a16:creationId xmlns:a16="http://schemas.microsoft.com/office/drawing/2014/main" id="{79373B73-E631-AA7B-FDB5-01FEACDF5E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76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97996" name="Rectangle 13">
            <a:extLst>
              <a:ext uri="{FF2B5EF4-FFF2-40B4-BE49-F238E27FC236}">
                <a16:creationId xmlns:a16="http://schemas.microsoft.com/office/drawing/2014/main" id="{6FE76CD3-C5A9-AEAB-4E06-07C5F8BA51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29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97997" name="Rectangle 14">
            <a:extLst>
              <a:ext uri="{FF2B5EF4-FFF2-40B4-BE49-F238E27FC236}">
                <a16:creationId xmlns:a16="http://schemas.microsoft.com/office/drawing/2014/main" id="{8F55F795-4B8B-633F-DE60-A462D0C63F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81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97998" name="Rectangle 15">
            <a:extLst>
              <a:ext uri="{FF2B5EF4-FFF2-40B4-BE49-F238E27FC236}">
                <a16:creationId xmlns:a16="http://schemas.microsoft.com/office/drawing/2014/main" id="{079EA9BD-7CB9-6CD6-4641-C3691B3446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3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97999" name="Rectangle 16">
            <a:extLst>
              <a:ext uri="{FF2B5EF4-FFF2-40B4-BE49-F238E27FC236}">
                <a16:creationId xmlns:a16="http://schemas.microsoft.com/office/drawing/2014/main" id="{89043F26-AAC0-C5A9-861E-9C41FAD0C3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86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98000" name="Rectangle 17">
            <a:extLst>
              <a:ext uri="{FF2B5EF4-FFF2-40B4-BE49-F238E27FC236}">
                <a16:creationId xmlns:a16="http://schemas.microsoft.com/office/drawing/2014/main" id="{17C86649-AD62-F618-4033-99A67F1F1B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38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98001" name="Rectangle 18">
            <a:extLst>
              <a:ext uri="{FF2B5EF4-FFF2-40B4-BE49-F238E27FC236}">
                <a16:creationId xmlns:a16="http://schemas.microsoft.com/office/drawing/2014/main" id="{55B45693-EAA5-DABE-0E38-095D99E6B5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1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98002" name="Rectangle 19">
            <a:extLst>
              <a:ext uri="{FF2B5EF4-FFF2-40B4-BE49-F238E27FC236}">
                <a16:creationId xmlns:a16="http://schemas.microsoft.com/office/drawing/2014/main" id="{246F9781-0DE5-2191-B091-9E1021FC746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43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98003" name="Rectangle 20">
            <a:extLst>
              <a:ext uri="{FF2B5EF4-FFF2-40B4-BE49-F238E27FC236}">
                <a16:creationId xmlns:a16="http://schemas.microsoft.com/office/drawing/2014/main" id="{416B32CA-9A13-0E53-4303-D9E2ADEED5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5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98004" name="Rectangle 21">
            <a:extLst>
              <a:ext uri="{FF2B5EF4-FFF2-40B4-BE49-F238E27FC236}">
                <a16:creationId xmlns:a16="http://schemas.microsoft.com/office/drawing/2014/main" id="{35363606-58D6-D349-8D96-0F60C57C5BD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48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98005" name="Rectangle 22">
            <a:extLst>
              <a:ext uri="{FF2B5EF4-FFF2-40B4-BE49-F238E27FC236}">
                <a16:creationId xmlns:a16="http://schemas.microsoft.com/office/drawing/2014/main" id="{2C28BD88-2864-45AA-9F02-DB0E6A92D77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00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98006" name="Rectangle 23">
            <a:extLst>
              <a:ext uri="{FF2B5EF4-FFF2-40B4-BE49-F238E27FC236}">
                <a16:creationId xmlns:a16="http://schemas.microsoft.com/office/drawing/2014/main" id="{D7357E53-F88D-DB0E-6366-0C3047DC0FC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53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98007" name="Rectangle 24">
            <a:extLst>
              <a:ext uri="{FF2B5EF4-FFF2-40B4-BE49-F238E27FC236}">
                <a16:creationId xmlns:a16="http://schemas.microsoft.com/office/drawing/2014/main" id="{46E386B9-496E-A31D-3E89-515DDC0A373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05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98008" name="Rectangle 25">
            <a:extLst>
              <a:ext uri="{FF2B5EF4-FFF2-40B4-BE49-F238E27FC236}">
                <a16:creationId xmlns:a16="http://schemas.microsoft.com/office/drawing/2014/main" id="{22BEFFA5-A0CE-97DE-B59A-A9B67C5FB2B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98009" name="Rectangle 26">
            <a:extLst>
              <a:ext uri="{FF2B5EF4-FFF2-40B4-BE49-F238E27FC236}">
                <a16:creationId xmlns:a16="http://schemas.microsoft.com/office/drawing/2014/main" id="{BC8EF722-DEA6-03F4-808E-2F89AEC853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10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98010" name="Rectangle 27">
            <a:extLst>
              <a:ext uri="{FF2B5EF4-FFF2-40B4-BE49-F238E27FC236}">
                <a16:creationId xmlns:a16="http://schemas.microsoft.com/office/drawing/2014/main" id="{B374B73D-E4D2-AFDC-E22D-61F6CFF4834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62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98011" name="Rectangle 28">
            <a:extLst>
              <a:ext uri="{FF2B5EF4-FFF2-40B4-BE49-F238E27FC236}">
                <a16:creationId xmlns:a16="http://schemas.microsoft.com/office/drawing/2014/main" id="{64330D28-2CE3-60E9-A0C4-6C0EAD3272B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15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98012" name="Rectangle 29">
            <a:extLst>
              <a:ext uri="{FF2B5EF4-FFF2-40B4-BE49-F238E27FC236}">
                <a16:creationId xmlns:a16="http://schemas.microsoft.com/office/drawing/2014/main" id="{C220B946-8817-B7D5-DBEF-C89DFC216E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7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98013" name="Rectangle 30">
            <a:extLst>
              <a:ext uri="{FF2B5EF4-FFF2-40B4-BE49-F238E27FC236}">
                <a16:creationId xmlns:a16="http://schemas.microsoft.com/office/drawing/2014/main" id="{AA6A8C9E-DC26-767E-9AB0-5F3511BDFFE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9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98014" name="Rectangle 31">
            <a:extLst>
              <a:ext uri="{FF2B5EF4-FFF2-40B4-BE49-F238E27FC236}">
                <a16:creationId xmlns:a16="http://schemas.microsoft.com/office/drawing/2014/main" id="{CB08F7B7-AEFA-4721-2AB3-B96996F133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2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98015" name="Rectangle 32">
            <a:extLst>
              <a:ext uri="{FF2B5EF4-FFF2-40B4-BE49-F238E27FC236}">
                <a16:creationId xmlns:a16="http://schemas.microsoft.com/office/drawing/2014/main" id="{26C09A3A-E9D6-30FF-4DCD-EC0B18FFAAD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24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98016" name="Rectangle 33">
            <a:extLst>
              <a:ext uri="{FF2B5EF4-FFF2-40B4-BE49-F238E27FC236}">
                <a16:creationId xmlns:a16="http://schemas.microsoft.com/office/drawing/2014/main" id="{83AEC3CB-A838-5C36-4D2F-DDA57807FE4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77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98017" name="Rectangle 34">
            <a:extLst>
              <a:ext uri="{FF2B5EF4-FFF2-40B4-BE49-F238E27FC236}">
                <a16:creationId xmlns:a16="http://schemas.microsoft.com/office/drawing/2014/main" id="{D7F7D4DB-0A57-0763-0D12-425492EA03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29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98018" name="Rectangle 35">
            <a:extLst>
              <a:ext uri="{FF2B5EF4-FFF2-40B4-BE49-F238E27FC236}">
                <a16:creationId xmlns:a16="http://schemas.microsoft.com/office/drawing/2014/main" id="{2FA59B8D-33DE-D447-50DF-FCE621F0D1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81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pic>
        <p:nvPicPr>
          <p:cNvPr id="1687588" name="Picture 36">
            <a:extLst>
              <a:ext uri="{FF2B5EF4-FFF2-40B4-BE49-F238E27FC236}">
                <a16:creationId xmlns:a16="http://schemas.microsoft.com/office/drawing/2014/main" id="{92621871-FBE0-6E02-D1A7-CC9DE65BB50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57600" y="4572000"/>
            <a:ext cx="1524000" cy="15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687589" name="Line 37">
            <a:hlinkClick r:id="" action="ppaction://hlinkshowjump?jump=nextslide"/>
            <a:extLst>
              <a:ext uri="{FF2B5EF4-FFF2-40B4-BE49-F238E27FC236}">
                <a16:creationId xmlns:a16="http://schemas.microsoft.com/office/drawing/2014/main" id="{A09533DB-BDF6-DA1C-9CC9-96415B2BB359}"/>
              </a:ext>
            </a:extLst>
          </p:cNvPr>
          <p:cNvSpPr>
            <a:spLocks noChangeShapeType="1"/>
          </p:cNvSpPr>
          <p:nvPr/>
        </p:nvSpPr>
        <p:spPr bwMode="auto">
          <a:xfrm>
            <a:off x="8153400" y="5943600"/>
            <a:ext cx="381000" cy="0"/>
          </a:xfrm>
          <a:prstGeom prst="line">
            <a:avLst/>
          </a:prstGeom>
          <a:noFill/>
          <a:ln w="139700">
            <a:solidFill>
              <a:srgbClr val="A5002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ES"/>
          </a:p>
        </p:txBody>
      </p:sp>
    </p:spTree>
  </p:cSld>
  <p:clrMapOvr>
    <a:masterClrMapping/>
  </p:clrMapOvr>
  <p:transition advClick="0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2" presetClass="entr" presetSubtype="4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75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7" dur="500"/>
                                        <p:tgtEl>
                                          <p:spTgt spid="16875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9" presetID="1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75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Left)">
                                      <p:cBhvr>
                                        <p:cTn id="11" dur="500"/>
                                        <p:tgtEl>
                                          <p:spTgt spid="16875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9010" name="Rectangle 2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51D9C50E-41FE-954C-2572-3DBA21E74C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1143000"/>
            <a:ext cx="8302625" cy="31242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Най </a:t>
            </a:r>
            <a:r>
              <a:rPr lang="es-ES" altLang="es-ES" sz="4400" dirty="0">
                <a:solidFill>
                  <a:srgbClr val="292929"/>
                </a:solidFill>
              </a:rPr>
              <a:t> …</a:t>
            </a:r>
          </a:p>
        </p:txBody>
      </p:sp>
      <p:sp>
        <p:nvSpPr>
          <p:cNvPr id="299011" name="Rectangle 3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0C07BF3A-5074-3DCC-51B0-6BB83391F8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533400"/>
            <a:ext cx="8302625" cy="6096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endParaRPr lang="es-ES" altLang="es-ES" sz="4800">
              <a:solidFill>
                <a:srgbClr val="CC3300"/>
              </a:solidFill>
            </a:endParaRPr>
          </a:p>
        </p:txBody>
      </p:sp>
      <p:sp>
        <p:nvSpPr>
          <p:cNvPr id="299012" name="Rectangle 4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7A634E06-07D7-151A-91B4-00E2D361CF4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4267200"/>
            <a:ext cx="8302625" cy="20574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обичам    да    </a:t>
            </a:r>
            <a:r>
              <a:rPr lang="es-ES" altLang="es-ES" sz="4400" dirty="0">
                <a:solidFill>
                  <a:srgbClr val="292929"/>
                </a:solidFill>
              </a:rPr>
              <a:t> </a:t>
            </a:r>
            <a:r>
              <a:rPr lang="bg-BG" altLang="es-ES" sz="4400" dirty="0">
                <a:solidFill>
                  <a:srgbClr val="292929"/>
                </a:solidFill>
              </a:rPr>
              <a:t>сладолед</a:t>
            </a:r>
            <a:r>
              <a:rPr lang="es-ES" altLang="es-ES" sz="4400" dirty="0">
                <a:solidFill>
                  <a:srgbClr val="292929"/>
                </a:solidFill>
              </a:rPr>
              <a:t>  </a:t>
            </a:r>
            <a:r>
              <a:rPr lang="bg-BG" altLang="es-ES" sz="4400" dirty="0">
                <a:solidFill>
                  <a:srgbClr val="292929"/>
                </a:solidFill>
              </a:rPr>
              <a:t>  </a:t>
            </a:r>
          </a:p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ям</a:t>
            </a:r>
            <a:r>
              <a:rPr lang="es-ES" altLang="es-ES" sz="4400" dirty="0">
                <a:solidFill>
                  <a:srgbClr val="292929"/>
                </a:solidFill>
              </a:rPr>
              <a:t>  </a:t>
            </a:r>
            <a:r>
              <a:rPr lang="bg-BG" altLang="es-ES" sz="4400" dirty="0">
                <a:solidFill>
                  <a:srgbClr val="292929"/>
                </a:solidFill>
              </a:rPr>
              <a:t>  лимонов</a:t>
            </a:r>
            <a:endParaRPr lang="es-ES" altLang="es-ES" sz="4400" dirty="0">
              <a:solidFill>
                <a:srgbClr val="292929"/>
              </a:solidFill>
            </a:endParaRPr>
          </a:p>
        </p:txBody>
      </p:sp>
      <p:sp>
        <p:nvSpPr>
          <p:cNvPr id="299013" name="Rectangle 5">
            <a:hlinkClick r:id="" action="ppaction://hlinkshowjump?jump=nextslide">
              <a:snd r:embed="rId3" name="arrow.wav"/>
            </a:hlinkClick>
            <a:extLst>
              <a:ext uri="{FF2B5EF4-FFF2-40B4-BE49-F238E27FC236}">
                <a16:creationId xmlns:a16="http://schemas.microsoft.com/office/drawing/2014/main" id="{76DA6B2E-17C8-280D-A61C-C51A9FA6BB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4400" y="4572000"/>
            <a:ext cx="2209800" cy="762000"/>
          </a:xfrm>
          <a:prstGeom prst="rect">
            <a:avLst/>
          </a:prstGeom>
          <a:solidFill>
            <a:schemeClr val="accent1">
              <a:alpha val="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99014" name="Rectangle 6">
            <a:extLst>
              <a:ext uri="{FF2B5EF4-FFF2-40B4-BE49-F238E27FC236}">
                <a16:creationId xmlns:a16="http://schemas.microsoft.com/office/drawing/2014/main" id="{6CF8EFDD-BD06-4BDE-7FFD-0F61B0F105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62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99015" name="Rectangle 7">
            <a:extLst>
              <a:ext uri="{FF2B5EF4-FFF2-40B4-BE49-F238E27FC236}">
                <a16:creationId xmlns:a16="http://schemas.microsoft.com/office/drawing/2014/main" id="{F498ADC1-774D-F91F-EBDA-4E81011500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14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99016" name="Rectangle 8">
            <a:extLst>
              <a:ext uri="{FF2B5EF4-FFF2-40B4-BE49-F238E27FC236}">
                <a16:creationId xmlns:a16="http://schemas.microsoft.com/office/drawing/2014/main" id="{7070ED12-5FF8-140F-BD2A-6EAFFA57E2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67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99017" name="Rectangle 9">
            <a:extLst>
              <a:ext uri="{FF2B5EF4-FFF2-40B4-BE49-F238E27FC236}">
                <a16:creationId xmlns:a16="http://schemas.microsoft.com/office/drawing/2014/main" id="{E9BFB109-AA9C-026D-6D28-614EB61426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9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99018" name="Rectangle 10">
            <a:extLst>
              <a:ext uri="{FF2B5EF4-FFF2-40B4-BE49-F238E27FC236}">
                <a16:creationId xmlns:a16="http://schemas.microsoft.com/office/drawing/2014/main" id="{CCC06B3B-0C00-B7AD-5D2F-89536DC468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99019" name="Rectangle 11">
            <a:extLst>
              <a:ext uri="{FF2B5EF4-FFF2-40B4-BE49-F238E27FC236}">
                <a16:creationId xmlns:a16="http://schemas.microsoft.com/office/drawing/2014/main" id="{4E58863D-FFFF-D6E1-7CB7-E6D0D8B94A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4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99020" name="Rectangle 12">
            <a:extLst>
              <a:ext uri="{FF2B5EF4-FFF2-40B4-BE49-F238E27FC236}">
                <a16:creationId xmlns:a16="http://schemas.microsoft.com/office/drawing/2014/main" id="{B178170C-DE4F-B75B-EEAD-C4428B15B9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76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99021" name="Rectangle 13">
            <a:extLst>
              <a:ext uri="{FF2B5EF4-FFF2-40B4-BE49-F238E27FC236}">
                <a16:creationId xmlns:a16="http://schemas.microsoft.com/office/drawing/2014/main" id="{6DD8D6D3-E5F5-5CA1-7E60-DD28A22740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29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99022" name="Rectangle 14">
            <a:extLst>
              <a:ext uri="{FF2B5EF4-FFF2-40B4-BE49-F238E27FC236}">
                <a16:creationId xmlns:a16="http://schemas.microsoft.com/office/drawing/2014/main" id="{AE7BCD34-88F2-217E-C5BA-DC40C9D96F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81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99023" name="Rectangle 15">
            <a:extLst>
              <a:ext uri="{FF2B5EF4-FFF2-40B4-BE49-F238E27FC236}">
                <a16:creationId xmlns:a16="http://schemas.microsoft.com/office/drawing/2014/main" id="{81EE79C5-0E0C-0A40-32EC-F01E2CB4B6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3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99024" name="Rectangle 16">
            <a:extLst>
              <a:ext uri="{FF2B5EF4-FFF2-40B4-BE49-F238E27FC236}">
                <a16:creationId xmlns:a16="http://schemas.microsoft.com/office/drawing/2014/main" id="{954F7CE0-5CC6-1D68-CBDE-E3D3AEEFE1E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86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99025" name="Rectangle 17">
            <a:extLst>
              <a:ext uri="{FF2B5EF4-FFF2-40B4-BE49-F238E27FC236}">
                <a16:creationId xmlns:a16="http://schemas.microsoft.com/office/drawing/2014/main" id="{DBFF213F-58AD-24DD-29BF-D56DC6FF51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38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99026" name="Rectangle 18">
            <a:extLst>
              <a:ext uri="{FF2B5EF4-FFF2-40B4-BE49-F238E27FC236}">
                <a16:creationId xmlns:a16="http://schemas.microsoft.com/office/drawing/2014/main" id="{F2CF8718-9834-DB28-6B34-F6FA659BE5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1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99027" name="Rectangle 19">
            <a:extLst>
              <a:ext uri="{FF2B5EF4-FFF2-40B4-BE49-F238E27FC236}">
                <a16:creationId xmlns:a16="http://schemas.microsoft.com/office/drawing/2014/main" id="{805D6197-EB4A-9F33-A941-FEA6B5813B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43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99028" name="Rectangle 20">
            <a:extLst>
              <a:ext uri="{FF2B5EF4-FFF2-40B4-BE49-F238E27FC236}">
                <a16:creationId xmlns:a16="http://schemas.microsoft.com/office/drawing/2014/main" id="{9869A591-D13F-F62A-A302-C44034FEA3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5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99029" name="Rectangle 21">
            <a:extLst>
              <a:ext uri="{FF2B5EF4-FFF2-40B4-BE49-F238E27FC236}">
                <a16:creationId xmlns:a16="http://schemas.microsoft.com/office/drawing/2014/main" id="{AAC9CB6B-394A-CAC3-DB57-4F05C83282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48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99030" name="Rectangle 22">
            <a:extLst>
              <a:ext uri="{FF2B5EF4-FFF2-40B4-BE49-F238E27FC236}">
                <a16:creationId xmlns:a16="http://schemas.microsoft.com/office/drawing/2014/main" id="{3E6E62C0-B332-2407-A7F0-9F61B57334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00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99031" name="Rectangle 23">
            <a:extLst>
              <a:ext uri="{FF2B5EF4-FFF2-40B4-BE49-F238E27FC236}">
                <a16:creationId xmlns:a16="http://schemas.microsoft.com/office/drawing/2014/main" id="{42E27192-459B-B992-D153-AEA78982D24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53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99032" name="Rectangle 24">
            <a:extLst>
              <a:ext uri="{FF2B5EF4-FFF2-40B4-BE49-F238E27FC236}">
                <a16:creationId xmlns:a16="http://schemas.microsoft.com/office/drawing/2014/main" id="{782205C3-59DB-1544-4ACC-F98A48DCC9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05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99033" name="Rectangle 25">
            <a:extLst>
              <a:ext uri="{FF2B5EF4-FFF2-40B4-BE49-F238E27FC236}">
                <a16:creationId xmlns:a16="http://schemas.microsoft.com/office/drawing/2014/main" id="{ECEAB434-2DCA-3249-01C3-722964C6037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99034" name="Rectangle 26">
            <a:extLst>
              <a:ext uri="{FF2B5EF4-FFF2-40B4-BE49-F238E27FC236}">
                <a16:creationId xmlns:a16="http://schemas.microsoft.com/office/drawing/2014/main" id="{4BC8F337-4771-E147-CAAF-13BEB33372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10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99035" name="Rectangle 27">
            <a:extLst>
              <a:ext uri="{FF2B5EF4-FFF2-40B4-BE49-F238E27FC236}">
                <a16:creationId xmlns:a16="http://schemas.microsoft.com/office/drawing/2014/main" id="{65396D92-6F14-6C70-CEAE-1196EB3685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62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99036" name="Rectangle 28">
            <a:extLst>
              <a:ext uri="{FF2B5EF4-FFF2-40B4-BE49-F238E27FC236}">
                <a16:creationId xmlns:a16="http://schemas.microsoft.com/office/drawing/2014/main" id="{DBF9CE76-6368-ED5E-C76C-6B849BC2F9E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15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99037" name="Rectangle 29">
            <a:extLst>
              <a:ext uri="{FF2B5EF4-FFF2-40B4-BE49-F238E27FC236}">
                <a16:creationId xmlns:a16="http://schemas.microsoft.com/office/drawing/2014/main" id="{5DF67B28-479F-C675-8926-2A49128405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7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99038" name="Rectangle 30">
            <a:extLst>
              <a:ext uri="{FF2B5EF4-FFF2-40B4-BE49-F238E27FC236}">
                <a16:creationId xmlns:a16="http://schemas.microsoft.com/office/drawing/2014/main" id="{68E8DDA4-441A-2317-7992-76E3AAD98E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9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99039" name="Rectangle 31">
            <a:extLst>
              <a:ext uri="{FF2B5EF4-FFF2-40B4-BE49-F238E27FC236}">
                <a16:creationId xmlns:a16="http://schemas.microsoft.com/office/drawing/2014/main" id="{6958BCD6-731E-BEFC-C73F-5910FECD46B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2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99040" name="Rectangle 32">
            <a:extLst>
              <a:ext uri="{FF2B5EF4-FFF2-40B4-BE49-F238E27FC236}">
                <a16:creationId xmlns:a16="http://schemas.microsoft.com/office/drawing/2014/main" id="{04B8DB8C-B352-8166-9FB0-E45C869BD1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24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99041" name="Rectangle 33">
            <a:extLst>
              <a:ext uri="{FF2B5EF4-FFF2-40B4-BE49-F238E27FC236}">
                <a16:creationId xmlns:a16="http://schemas.microsoft.com/office/drawing/2014/main" id="{FD9A8EE3-F877-715F-7B33-76E45CCB07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77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99042" name="Rectangle 34">
            <a:extLst>
              <a:ext uri="{FF2B5EF4-FFF2-40B4-BE49-F238E27FC236}">
                <a16:creationId xmlns:a16="http://schemas.microsoft.com/office/drawing/2014/main" id="{2301FFE5-7310-B234-EB23-AD4E025311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29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99043" name="Rectangle 35">
            <a:extLst>
              <a:ext uri="{FF2B5EF4-FFF2-40B4-BE49-F238E27FC236}">
                <a16:creationId xmlns:a16="http://schemas.microsoft.com/office/drawing/2014/main" id="{667D5288-4B59-56BB-EE49-1E3FF5F1A7A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81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</p:spTree>
  </p:cSld>
  <p:clrMapOvr>
    <a:masterClrMapping/>
  </p:clrMapOvr>
  <p:transition advClick="0"/>
</p:sld>
</file>

<file path=ppt/slides/slide2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0034" name="Rectangle 2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3D78F210-9565-FB57-66FC-7A25CC2BAAA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1143000"/>
            <a:ext cx="8302625" cy="31242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Най обичам</a:t>
            </a:r>
            <a:r>
              <a:rPr lang="es-ES" altLang="es-ES" sz="4400" dirty="0">
                <a:solidFill>
                  <a:srgbClr val="292929"/>
                </a:solidFill>
              </a:rPr>
              <a:t>…</a:t>
            </a:r>
          </a:p>
        </p:txBody>
      </p:sp>
      <p:sp>
        <p:nvSpPr>
          <p:cNvPr id="300035" name="Rectangle 3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67828EC7-BD84-B45A-68AB-188E344698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533400"/>
            <a:ext cx="8302625" cy="6096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endParaRPr lang="es-ES" altLang="es-ES" sz="4800">
              <a:solidFill>
                <a:srgbClr val="CC3300"/>
              </a:solidFill>
            </a:endParaRPr>
          </a:p>
        </p:txBody>
      </p:sp>
      <p:sp>
        <p:nvSpPr>
          <p:cNvPr id="300036" name="Rectangle 4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C7B567F3-0346-C9B1-DD8C-10F9AEB50F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4267200"/>
            <a:ext cx="8302625" cy="20574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обичам    да    </a:t>
            </a:r>
            <a:r>
              <a:rPr lang="es-ES" altLang="es-ES" sz="4400" dirty="0">
                <a:solidFill>
                  <a:srgbClr val="292929"/>
                </a:solidFill>
              </a:rPr>
              <a:t> </a:t>
            </a:r>
            <a:r>
              <a:rPr lang="bg-BG" altLang="es-ES" sz="4400" dirty="0">
                <a:solidFill>
                  <a:srgbClr val="292929"/>
                </a:solidFill>
              </a:rPr>
              <a:t>сладолед</a:t>
            </a:r>
            <a:r>
              <a:rPr lang="es-ES" altLang="es-ES" sz="4400" dirty="0">
                <a:solidFill>
                  <a:srgbClr val="292929"/>
                </a:solidFill>
              </a:rPr>
              <a:t>  </a:t>
            </a:r>
            <a:r>
              <a:rPr lang="bg-BG" altLang="es-ES" sz="4400" dirty="0">
                <a:solidFill>
                  <a:srgbClr val="292929"/>
                </a:solidFill>
              </a:rPr>
              <a:t>  </a:t>
            </a:r>
          </a:p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ям</a:t>
            </a:r>
            <a:r>
              <a:rPr lang="es-ES" altLang="es-ES" sz="4400" dirty="0">
                <a:solidFill>
                  <a:srgbClr val="292929"/>
                </a:solidFill>
              </a:rPr>
              <a:t>  </a:t>
            </a:r>
            <a:r>
              <a:rPr lang="bg-BG" altLang="es-ES" sz="4400" dirty="0">
                <a:solidFill>
                  <a:srgbClr val="292929"/>
                </a:solidFill>
              </a:rPr>
              <a:t>  лимонов</a:t>
            </a:r>
            <a:endParaRPr lang="es-ES" altLang="es-ES" sz="4400" dirty="0">
              <a:solidFill>
                <a:srgbClr val="292929"/>
              </a:solidFill>
            </a:endParaRPr>
          </a:p>
        </p:txBody>
      </p:sp>
      <p:sp>
        <p:nvSpPr>
          <p:cNvPr id="300037" name="Rectangle 5">
            <a:hlinkClick r:id="" action="ppaction://hlinkshowjump?jump=nextslide">
              <a:snd r:embed="rId3" name="arrow.wav"/>
            </a:hlinkClick>
            <a:extLst>
              <a:ext uri="{FF2B5EF4-FFF2-40B4-BE49-F238E27FC236}">
                <a16:creationId xmlns:a16="http://schemas.microsoft.com/office/drawing/2014/main" id="{E49FB3D8-D907-9771-0CEE-EA2E89232B1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29000" y="4572000"/>
            <a:ext cx="914400" cy="762000"/>
          </a:xfrm>
          <a:prstGeom prst="rect">
            <a:avLst/>
          </a:prstGeom>
          <a:solidFill>
            <a:schemeClr val="accent1">
              <a:alpha val="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00038" name="Rectangle 6">
            <a:extLst>
              <a:ext uri="{FF2B5EF4-FFF2-40B4-BE49-F238E27FC236}">
                <a16:creationId xmlns:a16="http://schemas.microsoft.com/office/drawing/2014/main" id="{411C863B-FBF0-EA25-0043-801B6912F7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62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00039" name="Rectangle 7">
            <a:extLst>
              <a:ext uri="{FF2B5EF4-FFF2-40B4-BE49-F238E27FC236}">
                <a16:creationId xmlns:a16="http://schemas.microsoft.com/office/drawing/2014/main" id="{A9B3CC54-DDD7-4230-6B46-F443144BB57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14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00040" name="Rectangle 8">
            <a:extLst>
              <a:ext uri="{FF2B5EF4-FFF2-40B4-BE49-F238E27FC236}">
                <a16:creationId xmlns:a16="http://schemas.microsoft.com/office/drawing/2014/main" id="{E4D53ED8-B5A6-161B-9C9D-BAEAD6F8FA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67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00041" name="Rectangle 9">
            <a:extLst>
              <a:ext uri="{FF2B5EF4-FFF2-40B4-BE49-F238E27FC236}">
                <a16:creationId xmlns:a16="http://schemas.microsoft.com/office/drawing/2014/main" id="{8CB7D8A2-656F-E0DC-4BE5-1F3FDA5484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9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00042" name="Rectangle 10">
            <a:extLst>
              <a:ext uri="{FF2B5EF4-FFF2-40B4-BE49-F238E27FC236}">
                <a16:creationId xmlns:a16="http://schemas.microsoft.com/office/drawing/2014/main" id="{E4E22CED-AD98-EFDE-06EE-21C279B7BFB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00043" name="Rectangle 11">
            <a:extLst>
              <a:ext uri="{FF2B5EF4-FFF2-40B4-BE49-F238E27FC236}">
                <a16:creationId xmlns:a16="http://schemas.microsoft.com/office/drawing/2014/main" id="{43308B09-56EA-3C6E-BB91-CB228EB977F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4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00044" name="Rectangle 12">
            <a:extLst>
              <a:ext uri="{FF2B5EF4-FFF2-40B4-BE49-F238E27FC236}">
                <a16:creationId xmlns:a16="http://schemas.microsoft.com/office/drawing/2014/main" id="{B3E81F40-322A-4760-17F1-319E3DCA1C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76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00045" name="Rectangle 13">
            <a:extLst>
              <a:ext uri="{FF2B5EF4-FFF2-40B4-BE49-F238E27FC236}">
                <a16:creationId xmlns:a16="http://schemas.microsoft.com/office/drawing/2014/main" id="{A4435E8B-AD86-80ED-98A3-98C8201B749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29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00046" name="Rectangle 14">
            <a:extLst>
              <a:ext uri="{FF2B5EF4-FFF2-40B4-BE49-F238E27FC236}">
                <a16:creationId xmlns:a16="http://schemas.microsoft.com/office/drawing/2014/main" id="{202AF801-82AE-64DE-0756-5A927A686A1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81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00047" name="Rectangle 15">
            <a:extLst>
              <a:ext uri="{FF2B5EF4-FFF2-40B4-BE49-F238E27FC236}">
                <a16:creationId xmlns:a16="http://schemas.microsoft.com/office/drawing/2014/main" id="{B7F27B23-FB0B-CC1B-77F9-80C86F734AF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3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00048" name="Rectangle 16">
            <a:extLst>
              <a:ext uri="{FF2B5EF4-FFF2-40B4-BE49-F238E27FC236}">
                <a16:creationId xmlns:a16="http://schemas.microsoft.com/office/drawing/2014/main" id="{354FCA68-7034-59DD-7F18-734FA9E102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86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00049" name="Rectangle 17">
            <a:extLst>
              <a:ext uri="{FF2B5EF4-FFF2-40B4-BE49-F238E27FC236}">
                <a16:creationId xmlns:a16="http://schemas.microsoft.com/office/drawing/2014/main" id="{03392EC9-AAFB-4E36-6895-1C1522BAA08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38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00050" name="Rectangle 18">
            <a:extLst>
              <a:ext uri="{FF2B5EF4-FFF2-40B4-BE49-F238E27FC236}">
                <a16:creationId xmlns:a16="http://schemas.microsoft.com/office/drawing/2014/main" id="{7985C576-1DD7-4D88-B339-703ED3EDDA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1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00051" name="Rectangle 19">
            <a:extLst>
              <a:ext uri="{FF2B5EF4-FFF2-40B4-BE49-F238E27FC236}">
                <a16:creationId xmlns:a16="http://schemas.microsoft.com/office/drawing/2014/main" id="{5D19A467-F0DB-CCCB-1D6D-48AC5A1D52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43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00052" name="Rectangle 20">
            <a:extLst>
              <a:ext uri="{FF2B5EF4-FFF2-40B4-BE49-F238E27FC236}">
                <a16:creationId xmlns:a16="http://schemas.microsoft.com/office/drawing/2014/main" id="{5BCD1483-8CEF-3FAD-51CF-1F13D377C4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5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00053" name="Rectangle 21">
            <a:extLst>
              <a:ext uri="{FF2B5EF4-FFF2-40B4-BE49-F238E27FC236}">
                <a16:creationId xmlns:a16="http://schemas.microsoft.com/office/drawing/2014/main" id="{506A51BA-3BA6-C3F1-EFCC-0207704A7DF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48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00054" name="Rectangle 22">
            <a:extLst>
              <a:ext uri="{FF2B5EF4-FFF2-40B4-BE49-F238E27FC236}">
                <a16:creationId xmlns:a16="http://schemas.microsoft.com/office/drawing/2014/main" id="{D49AAF9D-B3A9-DFEA-D17D-D1F2277361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00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00055" name="Rectangle 23">
            <a:extLst>
              <a:ext uri="{FF2B5EF4-FFF2-40B4-BE49-F238E27FC236}">
                <a16:creationId xmlns:a16="http://schemas.microsoft.com/office/drawing/2014/main" id="{4E68AC4B-E0AB-6766-911C-67041567836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53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00056" name="Rectangle 24">
            <a:extLst>
              <a:ext uri="{FF2B5EF4-FFF2-40B4-BE49-F238E27FC236}">
                <a16:creationId xmlns:a16="http://schemas.microsoft.com/office/drawing/2014/main" id="{A006BAE4-A178-F67E-3D48-04141BABA39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05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00057" name="Rectangle 25">
            <a:extLst>
              <a:ext uri="{FF2B5EF4-FFF2-40B4-BE49-F238E27FC236}">
                <a16:creationId xmlns:a16="http://schemas.microsoft.com/office/drawing/2014/main" id="{37B925B1-2655-115A-7ED5-26EB1B9EB0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00058" name="Rectangle 26">
            <a:extLst>
              <a:ext uri="{FF2B5EF4-FFF2-40B4-BE49-F238E27FC236}">
                <a16:creationId xmlns:a16="http://schemas.microsoft.com/office/drawing/2014/main" id="{671B8F19-75E4-F0EB-5CB2-92E99ABF90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10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00059" name="Rectangle 27">
            <a:extLst>
              <a:ext uri="{FF2B5EF4-FFF2-40B4-BE49-F238E27FC236}">
                <a16:creationId xmlns:a16="http://schemas.microsoft.com/office/drawing/2014/main" id="{E40ECBB6-83F0-4318-5D53-C0D7477A022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62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00060" name="Rectangle 28">
            <a:extLst>
              <a:ext uri="{FF2B5EF4-FFF2-40B4-BE49-F238E27FC236}">
                <a16:creationId xmlns:a16="http://schemas.microsoft.com/office/drawing/2014/main" id="{A61BDB35-4BAB-97BE-77F0-F2AD21E35A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15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00061" name="Rectangle 29">
            <a:extLst>
              <a:ext uri="{FF2B5EF4-FFF2-40B4-BE49-F238E27FC236}">
                <a16:creationId xmlns:a16="http://schemas.microsoft.com/office/drawing/2014/main" id="{DD32CD8E-D23E-B886-C239-35F6E3F964A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7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00062" name="Rectangle 30">
            <a:extLst>
              <a:ext uri="{FF2B5EF4-FFF2-40B4-BE49-F238E27FC236}">
                <a16:creationId xmlns:a16="http://schemas.microsoft.com/office/drawing/2014/main" id="{9E2F955C-63C4-50E6-AB80-D670CE3940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9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00063" name="Rectangle 31">
            <a:extLst>
              <a:ext uri="{FF2B5EF4-FFF2-40B4-BE49-F238E27FC236}">
                <a16:creationId xmlns:a16="http://schemas.microsoft.com/office/drawing/2014/main" id="{BFA7F244-B898-7E8C-5ACA-48E0718762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2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00064" name="Rectangle 32">
            <a:extLst>
              <a:ext uri="{FF2B5EF4-FFF2-40B4-BE49-F238E27FC236}">
                <a16:creationId xmlns:a16="http://schemas.microsoft.com/office/drawing/2014/main" id="{90588FEB-F23B-4F6D-8175-7EACF169C2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24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00065" name="Rectangle 33">
            <a:extLst>
              <a:ext uri="{FF2B5EF4-FFF2-40B4-BE49-F238E27FC236}">
                <a16:creationId xmlns:a16="http://schemas.microsoft.com/office/drawing/2014/main" id="{45134181-3F25-77FE-2D56-1FEF960D629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77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00066" name="Rectangle 34">
            <a:extLst>
              <a:ext uri="{FF2B5EF4-FFF2-40B4-BE49-F238E27FC236}">
                <a16:creationId xmlns:a16="http://schemas.microsoft.com/office/drawing/2014/main" id="{88DCD46D-730A-006B-3D22-FE8D14747B9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29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00067" name="Rectangle 35">
            <a:extLst>
              <a:ext uri="{FF2B5EF4-FFF2-40B4-BE49-F238E27FC236}">
                <a16:creationId xmlns:a16="http://schemas.microsoft.com/office/drawing/2014/main" id="{880D5E3A-6FD6-8C8C-BF5F-EF0EEF47E50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81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</p:spTree>
  </p:cSld>
  <p:clrMapOvr>
    <a:masterClrMapping/>
  </p:clrMapOvr>
  <p:transition advClick="0"/>
</p:sld>
</file>

<file path=ppt/slides/slide2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1058" name="Rectangle 2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1DDF053E-8A10-EB96-0203-C2A831AD4B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1143000"/>
            <a:ext cx="8302625" cy="31242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Най обичам да</a:t>
            </a:r>
            <a:r>
              <a:rPr lang="es-ES" altLang="es-ES" sz="4400" dirty="0">
                <a:solidFill>
                  <a:srgbClr val="292929"/>
                </a:solidFill>
              </a:rPr>
              <a:t>…</a:t>
            </a:r>
          </a:p>
        </p:txBody>
      </p:sp>
      <p:sp>
        <p:nvSpPr>
          <p:cNvPr id="301059" name="Rectangle 3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025EB0DA-21E8-C512-0E2C-026E01B90DE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533400"/>
            <a:ext cx="8302625" cy="6096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endParaRPr lang="es-ES" altLang="es-ES" sz="4800">
              <a:solidFill>
                <a:srgbClr val="CC3300"/>
              </a:solidFill>
            </a:endParaRPr>
          </a:p>
        </p:txBody>
      </p:sp>
      <p:sp>
        <p:nvSpPr>
          <p:cNvPr id="301060" name="Rectangle 4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6EE792B2-9CD9-278A-1381-7DCEC59822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4267200"/>
            <a:ext cx="8302625" cy="20574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обичам    да    </a:t>
            </a:r>
            <a:r>
              <a:rPr lang="es-ES" altLang="es-ES" sz="4400" dirty="0">
                <a:solidFill>
                  <a:srgbClr val="292929"/>
                </a:solidFill>
              </a:rPr>
              <a:t> </a:t>
            </a:r>
            <a:r>
              <a:rPr lang="bg-BG" altLang="es-ES" sz="4400" dirty="0">
                <a:solidFill>
                  <a:srgbClr val="292929"/>
                </a:solidFill>
              </a:rPr>
              <a:t>сладолед</a:t>
            </a:r>
            <a:r>
              <a:rPr lang="es-ES" altLang="es-ES" sz="4400" dirty="0">
                <a:solidFill>
                  <a:srgbClr val="292929"/>
                </a:solidFill>
              </a:rPr>
              <a:t>  </a:t>
            </a:r>
            <a:r>
              <a:rPr lang="bg-BG" altLang="es-ES" sz="4400" dirty="0">
                <a:solidFill>
                  <a:srgbClr val="292929"/>
                </a:solidFill>
              </a:rPr>
              <a:t>  </a:t>
            </a:r>
          </a:p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ям</a:t>
            </a:r>
            <a:r>
              <a:rPr lang="es-ES" altLang="es-ES" sz="4400" dirty="0">
                <a:solidFill>
                  <a:srgbClr val="292929"/>
                </a:solidFill>
              </a:rPr>
              <a:t>  </a:t>
            </a:r>
            <a:r>
              <a:rPr lang="bg-BG" altLang="es-ES" sz="4400" dirty="0">
                <a:solidFill>
                  <a:srgbClr val="292929"/>
                </a:solidFill>
              </a:rPr>
              <a:t>  лимонов</a:t>
            </a:r>
            <a:endParaRPr lang="es-ES" altLang="es-ES" sz="4400" dirty="0">
              <a:solidFill>
                <a:srgbClr val="292929"/>
              </a:solidFill>
            </a:endParaRPr>
          </a:p>
        </p:txBody>
      </p:sp>
      <p:sp>
        <p:nvSpPr>
          <p:cNvPr id="301061" name="Rectangle 5">
            <a:hlinkClick r:id="" action="ppaction://hlinkshowjump?jump=nextslide">
              <a:snd r:embed="rId3" name="arrow.wav"/>
            </a:hlinkClick>
            <a:extLst>
              <a:ext uri="{FF2B5EF4-FFF2-40B4-BE49-F238E27FC236}">
                <a16:creationId xmlns:a16="http://schemas.microsoft.com/office/drawing/2014/main" id="{86CFC345-3B52-9F61-B540-79751757C9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14600" y="5410200"/>
            <a:ext cx="1143000" cy="762000"/>
          </a:xfrm>
          <a:prstGeom prst="rect">
            <a:avLst/>
          </a:prstGeom>
          <a:solidFill>
            <a:schemeClr val="accent1">
              <a:alpha val="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01062" name="Rectangle 6">
            <a:extLst>
              <a:ext uri="{FF2B5EF4-FFF2-40B4-BE49-F238E27FC236}">
                <a16:creationId xmlns:a16="http://schemas.microsoft.com/office/drawing/2014/main" id="{ED5870C9-1740-643F-5ADF-22779028C2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62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01063" name="Rectangle 7">
            <a:extLst>
              <a:ext uri="{FF2B5EF4-FFF2-40B4-BE49-F238E27FC236}">
                <a16:creationId xmlns:a16="http://schemas.microsoft.com/office/drawing/2014/main" id="{7948A237-CF50-EDAF-D7A0-047772826F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14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01064" name="Rectangle 8">
            <a:extLst>
              <a:ext uri="{FF2B5EF4-FFF2-40B4-BE49-F238E27FC236}">
                <a16:creationId xmlns:a16="http://schemas.microsoft.com/office/drawing/2014/main" id="{8F129881-FBC1-F1F4-BF5E-444ACB49DA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67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01065" name="Rectangle 9">
            <a:extLst>
              <a:ext uri="{FF2B5EF4-FFF2-40B4-BE49-F238E27FC236}">
                <a16:creationId xmlns:a16="http://schemas.microsoft.com/office/drawing/2014/main" id="{A60E3E5A-B2D7-4E3D-8482-1294851495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9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01066" name="Rectangle 10">
            <a:extLst>
              <a:ext uri="{FF2B5EF4-FFF2-40B4-BE49-F238E27FC236}">
                <a16:creationId xmlns:a16="http://schemas.microsoft.com/office/drawing/2014/main" id="{90B76F87-5667-A960-EDE9-693A2ACDBD2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01067" name="Rectangle 11">
            <a:extLst>
              <a:ext uri="{FF2B5EF4-FFF2-40B4-BE49-F238E27FC236}">
                <a16:creationId xmlns:a16="http://schemas.microsoft.com/office/drawing/2014/main" id="{F97B5F15-0833-EFDC-7AB3-713ABDA954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4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01068" name="Rectangle 12">
            <a:extLst>
              <a:ext uri="{FF2B5EF4-FFF2-40B4-BE49-F238E27FC236}">
                <a16:creationId xmlns:a16="http://schemas.microsoft.com/office/drawing/2014/main" id="{34376E53-12FF-994A-31B5-AD912FAB9EE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76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01069" name="Rectangle 13">
            <a:extLst>
              <a:ext uri="{FF2B5EF4-FFF2-40B4-BE49-F238E27FC236}">
                <a16:creationId xmlns:a16="http://schemas.microsoft.com/office/drawing/2014/main" id="{3FBC642E-B9C7-7083-D364-7618EC7D22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29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01070" name="Rectangle 14">
            <a:extLst>
              <a:ext uri="{FF2B5EF4-FFF2-40B4-BE49-F238E27FC236}">
                <a16:creationId xmlns:a16="http://schemas.microsoft.com/office/drawing/2014/main" id="{23F760F2-5037-9A84-4520-E96FC4F28F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81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01071" name="Rectangle 15">
            <a:extLst>
              <a:ext uri="{FF2B5EF4-FFF2-40B4-BE49-F238E27FC236}">
                <a16:creationId xmlns:a16="http://schemas.microsoft.com/office/drawing/2014/main" id="{048149B5-3BE6-F56E-3650-981ABF3911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3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01072" name="Rectangle 16">
            <a:extLst>
              <a:ext uri="{FF2B5EF4-FFF2-40B4-BE49-F238E27FC236}">
                <a16:creationId xmlns:a16="http://schemas.microsoft.com/office/drawing/2014/main" id="{300640D1-80CA-B9FD-B88B-B932E718BA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86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01073" name="Rectangle 17">
            <a:extLst>
              <a:ext uri="{FF2B5EF4-FFF2-40B4-BE49-F238E27FC236}">
                <a16:creationId xmlns:a16="http://schemas.microsoft.com/office/drawing/2014/main" id="{6DBCB950-7034-386B-6086-5F335957E3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38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01074" name="Rectangle 18">
            <a:extLst>
              <a:ext uri="{FF2B5EF4-FFF2-40B4-BE49-F238E27FC236}">
                <a16:creationId xmlns:a16="http://schemas.microsoft.com/office/drawing/2014/main" id="{DDE4B900-75BE-DD9F-8A25-1DA4EFD8A4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1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01075" name="Rectangle 19">
            <a:extLst>
              <a:ext uri="{FF2B5EF4-FFF2-40B4-BE49-F238E27FC236}">
                <a16:creationId xmlns:a16="http://schemas.microsoft.com/office/drawing/2014/main" id="{1BDEE4DB-4528-318B-5EEB-FFAE7ECFFB7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43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01076" name="Rectangle 20">
            <a:extLst>
              <a:ext uri="{FF2B5EF4-FFF2-40B4-BE49-F238E27FC236}">
                <a16:creationId xmlns:a16="http://schemas.microsoft.com/office/drawing/2014/main" id="{2D9C934D-0179-F063-675F-978C596E8D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5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01077" name="Rectangle 21">
            <a:extLst>
              <a:ext uri="{FF2B5EF4-FFF2-40B4-BE49-F238E27FC236}">
                <a16:creationId xmlns:a16="http://schemas.microsoft.com/office/drawing/2014/main" id="{FCEE307E-5F97-FFF0-A276-03B40D31D8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48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01078" name="Rectangle 22">
            <a:extLst>
              <a:ext uri="{FF2B5EF4-FFF2-40B4-BE49-F238E27FC236}">
                <a16:creationId xmlns:a16="http://schemas.microsoft.com/office/drawing/2014/main" id="{68E15AF8-04DA-423C-F24D-A7E43B3A922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00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01079" name="Rectangle 23">
            <a:extLst>
              <a:ext uri="{FF2B5EF4-FFF2-40B4-BE49-F238E27FC236}">
                <a16:creationId xmlns:a16="http://schemas.microsoft.com/office/drawing/2014/main" id="{1C743EAE-A9A4-9DB9-963D-45B5447697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53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01080" name="Rectangle 24">
            <a:extLst>
              <a:ext uri="{FF2B5EF4-FFF2-40B4-BE49-F238E27FC236}">
                <a16:creationId xmlns:a16="http://schemas.microsoft.com/office/drawing/2014/main" id="{699304C5-FE2F-E01A-4129-03C483112E0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05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01081" name="Rectangle 25">
            <a:extLst>
              <a:ext uri="{FF2B5EF4-FFF2-40B4-BE49-F238E27FC236}">
                <a16:creationId xmlns:a16="http://schemas.microsoft.com/office/drawing/2014/main" id="{25FEF4D1-1F51-F2B9-5931-444EBB9116C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01082" name="Rectangle 26">
            <a:extLst>
              <a:ext uri="{FF2B5EF4-FFF2-40B4-BE49-F238E27FC236}">
                <a16:creationId xmlns:a16="http://schemas.microsoft.com/office/drawing/2014/main" id="{92E7AB4B-3CE2-1B0B-92F1-B8BE20287A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10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01083" name="Rectangle 27">
            <a:extLst>
              <a:ext uri="{FF2B5EF4-FFF2-40B4-BE49-F238E27FC236}">
                <a16:creationId xmlns:a16="http://schemas.microsoft.com/office/drawing/2014/main" id="{376B1E71-ACC5-DAAD-B6D4-2F7B4CB513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62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01084" name="Rectangle 28">
            <a:extLst>
              <a:ext uri="{FF2B5EF4-FFF2-40B4-BE49-F238E27FC236}">
                <a16:creationId xmlns:a16="http://schemas.microsoft.com/office/drawing/2014/main" id="{188D9A27-D607-D7B5-5243-1CB909B983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15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01085" name="Rectangle 29">
            <a:extLst>
              <a:ext uri="{FF2B5EF4-FFF2-40B4-BE49-F238E27FC236}">
                <a16:creationId xmlns:a16="http://schemas.microsoft.com/office/drawing/2014/main" id="{83B903E1-2A53-F2B7-A92C-7155C66A54E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7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01086" name="Rectangle 30">
            <a:extLst>
              <a:ext uri="{FF2B5EF4-FFF2-40B4-BE49-F238E27FC236}">
                <a16:creationId xmlns:a16="http://schemas.microsoft.com/office/drawing/2014/main" id="{5FBC9A99-8652-B2E8-2B0B-42AC20B6618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9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01087" name="Rectangle 31">
            <a:extLst>
              <a:ext uri="{FF2B5EF4-FFF2-40B4-BE49-F238E27FC236}">
                <a16:creationId xmlns:a16="http://schemas.microsoft.com/office/drawing/2014/main" id="{3BB45DA7-9E7C-51BD-7432-A15CC2F151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2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01088" name="Rectangle 32">
            <a:extLst>
              <a:ext uri="{FF2B5EF4-FFF2-40B4-BE49-F238E27FC236}">
                <a16:creationId xmlns:a16="http://schemas.microsoft.com/office/drawing/2014/main" id="{85ADD811-D54E-09AD-097D-B9B4FB0CD1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24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01089" name="Rectangle 33">
            <a:extLst>
              <a:ext uri="{FF2B5EF4-FFF2-40B4-BE49-F238E27FC236}">
                <a16:creationId xmlns:a16="http://schemas.microsoft.com/office/drawing/2014/main" id="{37724E17-8DF8-A3A7-DA52-1AFF9481EBE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77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01090" name="Rectangle 34">
            <a:extLst>
              <a:ext uri="{FF2B5EF4-FFF2-40B4-BE49-F238E27FC236}">
                <a16:creationId xmlns:a16="http://schemas.microsoft.com/office/drawing/2014/main" id="{7B1B2245-2F71-A9B9-E206-57EB5562F23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29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01091" name="Rectangle 35">
            <a:extLst>
              <a:ext uri="{FF2B5EF4-FFF2-40B4-BE49-F238E27FC236}">
                <a16:creationId xmlns:a16="http://schemas.microsoft.com/office/drawing/2014/main" id="{25E4116F-9A9F-BA96-6B6B-E9D40F8635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81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</p:spTree>
  </p:cSld>
  <p:clrMapOvr>
    <a:masterClrMapping/>
  </p:clrMapOvr>
  <p:transition advClick="0"/>
</p:sld>
</file>

<file path=ppt/slides/slide2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2082" name="Rectangle 2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BBEDDF87-34BE-8DF0-6B56-E45318CC861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1143000"/>
            <a:ext cx="8302625" cy="31242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Най обичам да ям</a:t>
            </a:r>
            <a:r>
              <a:rPr lang="es-ES" altLang="es-ES" sz="4400" dirty="0">
                <a:solidFill>
                  <a:srgbClr val="292929"/>
                </a:solidFill>
              </a:rPr>
              <a:t>…</a:t>
            </a:r>
          </a:p>
        </p:txBody>
      </p:sp>
      <p:sp>
        <p:nvSpPr>
          <p:cNvPr id="302083" name="Rectangle 3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7E64040C-FDB8-A1FB-3C35-F25D31FDEA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533400"/>
            <a:ext cx="8302625" cy="6096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endParaRPr lang="es-ES" altLang="es-ES" sz="4800">
              <a:solidFill>
                <a:srgbClr val="CC3300"/>
              </a:solidFill>
            </a:endParaRPr>
          </a:p>
        </p:txBody>
      </p:sp>
      <p:sp>
        <p:nvSpPr>
          <p:cNvPr id="302084" name="Rectangle 4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7BE5A4D2-7FDF-6751-7F56-4745220D26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4267200"/>
            <a:ext cx="8302625" cy="20574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обичам    да    </a:t>
            </a:r>
            <a:r>
              <a:rPr lang="es-ES" altLang="es-ES" sz="4400" dirty="0">
                <a:solidFill>
                  <a:srgbClr val="292929"/>
                </a:solidFill>
              </a:rPr>
              <a:t> </a:t>
            </a:r>
            <a:r>
              <a:rPr lang="bg-BG" altLang="es-ES" sz="4400" dirty="0">
                <a:solidFill>
                  <a:srgbClr val="292929"/>
                </a:solidFill>
              </a:rPr>
              <a:t>сладолед</a:t>
            </a:r>
            <a:r>
              <a:rPr lang="es-ES" altLang="es-ES" sz="4400" dirty="0">
                <a:solidFill>
                  <a:srgbClr val="292929"/>
                </a:solidFill>
              </a:rPr>
              <a:t>  </a:t>
            </a:r>
            <a:r>
              <a:rPr lang="bg-BG" altLang="es-ES" sz="4400" dirty="0">
                <a:solidFill>
                  <a:srgbClr val="292929"/>
                </a:solidFill>
              </a:rPr>
              <a:t>  </a:t>
            </a:r>
          </a:p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ям</a:t>
            </a:r>
            <a:r>
              <a:rPr lang="es-ES" altLang="es-ES" sz="4400" dirty="0">
                <a:solidFill>
                  <a:srgbClr val="292929"/>
                </a:solidFill>
              </a:rPr>
              <a:t>  </a:t>
            </a:r>
            <a:r>
              <a:rPr lang="bg-BG" altLang="es-ES" sz="4400" dirty="0">
                <a:solidFill>
                  <a:srgbClr val="292929"/>
                </a:solidFill>
              </a:rPr>
              <a:t>  лимонов</a:t>
            </a:r>
            <a:endParaRPr lang="es-ES" altLang="es-ES" sz="4400" dirty="0">
              <a:solidFill>
                <a:srgbClr val="292929"/>
              </a:solidFill>
            </a:endParaRPr>
          </a:p>
        </p:txBody>
      </p:sp>
      <p:sp>
        <p:nvSpPr>
          <p:cNvPr id="302085" name="Rectangle 5">
            <a:hlinkClick r:id="" action="ppaction://hlinkshowjump?jump=nextslide">
              <a:snd r:embed="rId3" name="arrow.wav"/>
            </a:hlinkClick>
            <a:extLst>
              <a:ext uri="{FF2B5EF4-FFF2-40B4-BE49-F238E27FC236}">
                <a16:creationId xmlns:a16="http://schemas.microsoft.com/office/drawing/2014/main" id="{4D094357-B89D-5EC5-A637-A66E5DC3FD4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62400" y="5334000"/>
            <a:ext cx="2514600" cy="762000"/>
          </a:xfrm>
          <a:prstGeom prst="rect">
            <a:avLst/>
          </a:prstGeom>
          <a:solidFill>
            <a:schemeClr val="accent1">
              <a:alpha val="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02086" name="Rectangle 6">
            <a:extLst>
              <a:ext uri="{FF2B5EF4-FFF2-40B4-BE49-F238E27FC236}">
                <a16:creationId xmlns:a16="http://schemas.microsoft.com/office/drawing/2014/main" id="{932D67D5-C06C-EBB4-B4D9-82A198E523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62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02087" name="Rectangle 7">
            <a:extLst>
              <a:ext uri="{FF2B5EF4-FFF2-40B4-BE49-F238E27FC236}">
                <a16:creationId xmlns:a16="http://schemas.microsoft.com/office/drawing/2014/main" id="{E87B34FC-ED73-DC7D-C29A-86010E105C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14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02088" name="Rectangle 8">
            <a:extLst>
              <a:ext uri="{FF2B5EF4-FFF2-40B4-BE49-F238E27FC236}">
                <a16:creationId xmlns:a16="http://schemas.microsoft.com/office/drawing/2014/main" id="{64C985AC-79C3-AAE2-EED6-FFC7B7B7045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67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02089" name="Rectangle 9">
            <a:extLst>
              <a:ext uri="{FF2B5EF4-FFF2-40B4-BE49-F238E27FC236}">
                <a16:creationId xmlns:a16="http://schemas.microsoft.com/office/drawing/2014/main" id="{A46B7208-8603-DF8D-C583-623028EB87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9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02090" name="Rectangle 10">
            <a:extLst>
              <a:ext uri="{FF2B5EF4-FFF2-40B4-BE49-F238E27FC236}">
                <a16:creationId xmlns:a16="http://schemas.microsoft.com/office/drawing/2014/main" id="{6C06BA35-7D3A-CD43-ECB3-334DBD9F58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02091" name="Rectangle 11">
            <a:extLst>
              <a:ext uri="{FF2B5EF4-FFF2-40B4-BE49-F238E27FC236}">
                <a16:creationId xmlns:a16="http://schemas.microsoft.com/office/drawing/2014/main" id="{505E31FF-99E3-3573-430F-7961D44005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4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02092" name="Rectangle 12">
            <a:extLst>
              <a:ext uri="{FF2B5EF4-FFF2-40B4-BE49-F238E27FC236}">
                <a16:creationId xmlns:a16="http://schemas.microsoft.com/office/drawing/2014/main" id="{71CE0BBC-EE37-2803-CE13-E87778E0A0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76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02093" name="Rectangle 13">
            <a:extLst>
              <a:ext uri="{FF2B5EF4-FFF2-40B4-BE49-F238E27FC236}">
                <a16:creationId xmlns:a16="http://schemas.microsoft.com/office/drawing/2014/main" id="{6E07430C-586C-E05D-0831-1E88424708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29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02094" name="Rectangle 14">
            <a:extLst>
              <a:ext uri="{FF2B5EF4-FFF2-40B4-BE49-F238E27FC236}">
                <a16:creationId xmlns:a16="http://schemas.microsoft.com/office/drawing/2014/main" id="{A4D7DDF4-7300-8D67-B4D2-EBED1EE9454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81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02095" name="Rectangle 15">
            <a:extLst>
              <a:ext uri="{FF2B5EF4-FFF2-40B4-BE49-F238E27FC236}">
                <a16:creationId xmlns:a16="http://schemas.microsoft.com/office/drawing/2014/main" id="{C9F3E584-10F6-68D7-AC0C-B743AF7E99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3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02096" name="Rectangle 16">
            <a:extLst>
              <a:ext uri="{FF2B5EF4-FFF2-40B4-BE49-F238E27FC236}">
                <a16:creationId xmlns:a16="http://schemas.microsoft.com/office/drawing/2014/main" id="{0A098572-8FE1-B285-813F-E30DE0C764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86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02097" name="Rectangle 17">
            <a:extLst>
              <a:ext uri="{FF2B5EF4-FFF2-40B4-BE49-F238E27FC236}">
                <a16:creationId xmlns:a16="http://schemas.microsoft.com/office/drawing/2014/main" id="{514A5E03-DF16-2193-2292-6C6CE66296E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38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02098" name="Rectangle 18">
            <a:extLst>
              <a:ext uri="{FF2B5EF4-FFF2-40B4-BE49-F238E27FC236}">
                <a16:creationId xmlns:a16="http://schemas.microsoft.com/office/drawing/2014/main" id="{5321FEE3-5860-AE86-295A-5BA060A72A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1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02099" name="Rectangle 19">
            <a:extLst>
              <a:ext uri="{FF2B5EF4-FFF2-40B4-BE49-F238E27FC236}">
                <a16:creationId xmlns:a16="http://schemas.microsoft.com/office/drawing/2014/main" id="{E47D91AD-1DF2-A99F-9707-EEC219EDB1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43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02100" name="Rectangle 20">
            <a:extLst>
              <a:ext uri="{FF2B5EF4-FFF2-40B4-BE49-F238E27FC236}">
                <a16:creationId xmlns:a16="http://schemas.microsoft.com/office/drawing/2014/main" id="{3CB4DE1D-B80B-82BC-C4F9-D4108E29C5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5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02101" name="Rectangle 21">
            <a:extLst>
              <a:ext uri="{FF2B5EF4-FFF2-40B4-BE49-F238E27FC236}">
                <a16:creationId xmlns:a16="http://schemas.microsoft.com/office/drawing/2014/main" id="{3D1EDF04-C171-6440-311A-54FB3AE2D17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48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02102" name="Rectangle 22">
            <a:extLst>
              <a:ext uri="{FF2B5EF4-FFF2-40B4-BE49-F238E27FC236}">
                <a16:creationId xmlns:a16="http://schemas.microsoft.com/office/drawing/2014/main" id="{C73CBE3F-C710-B128-6F00-DC4E26854F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00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02103" name="Rectangle 23">
            <a:extLst>
              <a:ext uri="{FF2B5EF4-FFF2-40B4-BE49-F238E27FC236}">
                <a16:creationId xmlns:a16="http://schemas.microsoft.com/office/drawing/2014/main" id="{629B8E88-B499-237D-2D6C-781B9531EBF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53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02104" name="Rectangle 24">
            <a:extLst>
              <a:ext uri="{FF2B5EF4-FFF2-40B4-BE49-F238E27FC236}">
                <a16:creationId xmlns:a16="http://schemas.microsoft.com/office/drawing/2014/main" id="{80DE7846-B575-662C-E890-9A0260DB759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05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02105" name="Rectangle 25">
            <a:extLst>
              <a:ext uri="{FF2B5EF4-FFF2-40B4-BE49-F238E27FC236}">
                <a16:creationId xmlns:a16="http://schemas.microsoft.com/office/drawing/2014/main" id="{86690489-C972-1630-95CB-CA78B6EF1BD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02106" name="Rectangle 26">
            <a:extLst>
              <a:ext uri="{FF2B5EF4-FFF2-40B4-BE49-F238E27FC236}">
                <a16:creationId xmlns:a16="http://schemas.microsoft.com/office/drawing/2014/main" id="{75001C97-918A-E634-5256-E0F2B4CD54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10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02107" name="Rectangle 27">
            <a:extLst>
              <a:ext uri="{FF2B5EF4-FFF2-40B4-BE49-F238E27FC236}">
                <a16:creationId xmlns:a16="http://schemas.microsoft.com/office/drawing/2014/main" id="{E782F43D-8034-0441-8298-597729590F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62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02108" name="Rectangle 28">
            <a:extLst>
              <a:ext uri="{FF2B5EF4-FFF2-40B4-BE49-F238E27FC236}">
                <a16:creationId xmlns:a16="http://schemas.microsoft.com/office/drawing/2014/main" id="{0904051E-2FEA-EB8D-9764-CFA70E3F17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15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02109" name="Rectangle 29">
            <a:extLst>
              <a:ext uri="{FF2B5EF4-FFF2-40B4-BE49-F238E27FC236}">
                <a16:creationId xmlns:a16="http://schemas.microsoft.com/office/drawing/2014/main" id="{DA31882F-4127-8E8F-2B6B-02BB745B56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7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02110" name="Rectangle 30">
            <a:extLst>
              <a:ext uri="{FF2B5EF4-FFF2-40B4-BE49-F238E27FC236}">
                <a16:creationId xmlns:a16="http://schemas.microsoft.com/office/drawing/2014/main" id="{146D6521-EEFA-DEBE-64A2-DD669D7299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9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02111" name="Rectangle 31">
            <a:extLst>
              <a:ext uri="{FF2B5EF4-FFF2-40B4-BE49-F238E27FC236}">
                <a16:creationId xmlns:a16="http://schemas.microsoft.com/office/drawing/2014/main" id="{0CFD28CB-A6E7-9E7C-3375-2302AD6162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2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02112" name="Rectangle 32">
            <a:extLst>
              <a:ext uri="{FF2B5EF4-FFF2-40B4-BE49-F238E27FC236}">
                <a16:creationId xmlns:a16="http://schemas.microsoft.com/office/drawing/2014/main" id="{516011BE-F1F5-C15A-FD58-F0DAD70BBA2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24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02113" name="Rectangle 33">
            <a:extLst>
              <a:ext uri="{FF2B5EF4-FFF2-40B4-BE49-F238E27FC236}">
                <a16:creationId xmlns:a16="http://schemas.microsoft.com/office/drawing/2014/main" id="{058E0677-E8EC-C59D-BA8B-B003490A7F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77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02114" name="Rectangle 34">
            <a:extLst>
              <a:ext uri="{FF2B5EF4-FFF2-40B4-BE49-F238E27FC236}">
                <a16:creationId xmlns:a16="http://schemas.microsoft.com/office/drawing/2014/main" id="{12F6DAB3-14A6-B71B-B3F3-B8FF7962316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29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02115" name="Rectangle 35">
            <a:extLst>
              <a:ext uri="{FF2B5EF4-FFF2-40B4-BE49-F238E27FC236}">
                <a16:creationId xmlns:a16="http://schemas.microsoft.com/office/drawing/2014/main" id="{AA90E5A0-8364-1B5E-2625-BB4BF7CA62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81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</p:spTree>
  </p:cSld>
  <p:clrMapOvr>
    <a:masterClrMapping/>
  </p:clrMapOvr>
  <p:transition advClick="0"/>
</p:sld>
</file>

<file path=ppt/slides/slide2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3106" name="Rectangle 2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D3867747-EF24-499F-1B1E-83FD19B0A6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1143000"/>
            <a:ext cx="8302625" cy="31242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Най обичам да ям лимонов </a:t>
            </a:r>
            <a:r>
              <a:rPr lang="es-ES" altLang="es-ES" sz="4400" dirty="0">
                <a:solidFill>
                  <a:srgbClr val="292929"/>
                </a:solidFill>
              </a:rPr>
              <a:t>…</a:t>
            </a:r>
          </a:p>
        </p:txBody>
      </p:sp>
      <p:sp>
        <p:nvSpPr>
          <p:cNvPr id="303107" name="Rectangle 3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3D6947A6-5DF5-C909-2D96-97AC5B3A24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533400"/>
            <a:ext cx="8302625" cy="6096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endParaRPr lang="es-ES" altLang="es-ES" sz="4800">
              <a:solidFill>
                <a:srgbClr val="CC3300"/>
              </a:solidFill>
            </a:endParaRPr>
          </a:p>
        </p:txBody>
      </p:sp>
      <p:sp>
        <p:nvSpPr>
          <p:cNvPr id="303108" name="Rectangle 4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8B582181-E57B-B5BD-68BD-EB0060DD24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4267200"/>
            <a:ext cx="8302625" cy="20574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обичам    да    </a:t>
            </a:r>
            <a:r>
              <a:rPr lang="es-ES" altLang="es-ES" sz="4400" dirty="0">
                <a:solidFill>
                  <a:srgbClr val="292929"/>
                </a:solidFill>
              </a:rPr>
              <a:t> </a:t>
            </a:r>
            <a:r>
              <a:rPr lang="bg-BG" altLang="es-ES" sz="4400" dirty="0">
                <a:solidFill>
                  <a:srgbClr val="292929"/>
                </a:solidFill>
              </a:rPr>
              <a:t>сладолед</a:t>
            </a:r>
            <a:r>
              <a:rPr lang="es-ES" altLang="es-ES" sz="4400" dirty="0">
                <a:solidFill>
                  <a:srgbClr val="292929"/>
                </a:solidFill>
              </a:rPr>
              <a:t>  </a:t>
            </a:r>
            <a:r>
              <a:rPr lang="bg-BG" altLang="es-ES" sz="4400" dirty="0">
                <a:solidFill>
                  <a:srgbClr val="292929"/>
                </a:solidFill>
              </a:rPr>
              <a:t>  </a:t>
            </a:r>
          </a:p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ям</a:t>
            </a:r>
            <a:r>
              <a:rPr lang="es-ES" altLang="es-ES" sz="4400" dirty="0">
                <a:solidFill>
                  <a:srgbClr val="292929"/>
                </a:solidFill>
              </a:rPr>
              <a:t>  </a:t>
            </a:r>
            <a:r>
              <a:rPr lang="bg-BG" altLang="es-ES" sz="4400" dirty="0">
                <a:solidFill>
                  <a:srgbClr val="292929"/>
                </a:solidFill>
              </a:rPr>
              <a:t>  лимонов</a:t>
            </a:r>
            <a:endParaRPr lang="es-ES" altLang="es-ES" sz="4400" dirty="0">
              <a:solidFill>
                <a:srgbClr val="292929"/>
              </a:solidFill>
            </a:endParaRPr>
          </a:p>
        </p:txBody>
      </p:sp>
      <p:sp>
        <p:nvSpPr>
          <p:cNvPr id="303109" name="Rectangle 5">
            <a:hlinkClick r:id="" action="ppaction://hlinkshowjump?jump=nextslide">
              <a:snd r:embed="rId3" name="arrow.wav"/>
            </a:hlinkClick>
            <a:extLst>
              <a:ext uri="{FF2B5EF4-FFF2-40B4-BE49-F238E27FC236}">
                <a16:creationId xmlns:a16="http://schemas.microsoft.com/office/drawing/2014/main" id="{D323250E-EF6B-41AF-3C0A-FDE77A779A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76800" y="4572000"/>
            <a:ext cx="2819400" cy="762000"/>
          </a:xfrm>
          <a:prstGeom prst="rect">
            <a:avLst/>
          </a:prstGeom>
          <a:solidFill>
            <a:schemeClr val="accent1">
              <a:alpha val="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03110" name="Rectangle 6">
            <a:extLst>
              <a:ext uri="{FF2B5EF4-FFF2-40B4-BE49-F238E27FC236}">
                <a16:creationId xmlns:a16="http://schemas.microsoft.com/office/drawing/2014/main" id="{0010E0C5-B484-2611-DF44-4CFE71AAC2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62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03111" name="Rectangle 7">
            <a:extLst>
              <a:ext uri="{FF2B5EF4-FFF2-40B4-BE49-F238E27FC236}">
                <a16:creationId xmlns:a16="http://schemas.microsoft.com/office/drawing/2014/main" id="{642F49AC-A91D-0E32-907F-392E4307D48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14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03112" name="Rectangle 8">
            <a:extLst>
              <a:ext uri="{FF2B5EF4-FFF2-40B4-BE49-F238E27FC236}">
                <a16:creationId xmlns:a16="http://schemas.microsoft.com/office/drawing/2014/main" id="{C4FDFBC3-C389-98A7-AD2E-B889E201D2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67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03113" name="Rectangle 9">
            <a:extLst>
              <a:ext uri="{FF2B5EF4-FFF2-40B4-BE49-F238E27FC236}">
                <a16:creationId xmlns:a16="http://schemas.microsoft.com/office/drawing/2014/main" id="{700616E9-9B6E-9406-2C6C-3EA29E86A3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9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03114" name="Rectangle 10">
            <a:extLst>
              <a:ext uri="{FF2B5EF4-FFF2-40B4-BE49-F238E27FC236}">
                <a16:creationId xmlns:a16="http://schemas.microsoft.com/office/drawing/2014/main" id="{8679BD98-44BF-2CB1-B511-A394F4C1E9A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03115" name="Rectangle 11">
            <a:extLst>
              <a:ext uri="{FF2B5EF4-FFF2-40B4-BE49-F238E27FC236}">
                <a16:creationId xmlns:a16="http://schemas.microsoft.com/office/drawing/2014/main" id="{C40A36C9-4383-BB80-AD8B-3376FF0C2EF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4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03116" name="Rectangle 12">
            <a:extLst>
              <a:ext uri="{FF2B5EF4-FFF2-40B4-BE49-F238E27FC236}">
                <a16:creationId xmlns:a16="http://schemas.microsoft.com/office/drawing/2014/main" id="{228BF236-8041-EBA1-1B0E-BA0E209D72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76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03117" name="Rectangle 13">
            <a:extLst>
              <a:ext uri="{FF2B5EF4-FFF2-40B4-BE49-F238E27FC236}">
                <a16:creationId xmlns:a16="http://schemas.microsoft.com/office/drawing/2014/main" id="{247F061D-6747-1DC4-C247-56484BD8AC7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29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03118" name="Rectangle 14">
            <a:extLst>
              <a:ext uri="{FF2B5EF4-FFF2-40B4-BE49-F238E27FC236}">
                <a16:creationId xmlns:a16="http://schemas.microsoft.com/office/drawing/2014/main" id="{24FF29E9-28C1-AEDF-566D-53EAE279D0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81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03119" name="Rectangle 15">
            <a:extLst>
              <a:ext uri="{FF2B5EF4-FFF2-40B4-BE49-F238E27FC236}">
                <a16:creationId xmlns:a16="http://schemas.microsoft.com/office/drawing/2014/main" id="{754D5183-9754-3FCE-B51E-7A626545B5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3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03120" name="Rectangle 16">
            <a:extLst>
              <a:ext uri="{FF2B5EF4-FFF2-40B4-BE49-F238E27FC236}">
                <a16:creationId xmlns:a16="http://schemas.microsoft.com/office/drawing/2014/main" id="{C338DB39-CA03-D49B-F18F-F8E189CEA55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86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03121" name="Rectangle 17">
            <a:extLst>
              <a:ext uri="{FF2B5EF4-FFF2-40B4-BE49-F238E27FC236}">
                <a16:creationId xmlns:a16="http://schemas.microsoft.com/office/drawing/2014/main" id="{112623B9-BE24-F956-9D4D-F4A0B2542B1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38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03122" name="Rectangle 18">
            <a:extLst>
              <a:ext uri="{FF2B5EF4-FFF2-40B4-BE49-F238E27FC236}">
                <a16:creationId xmlns:a16="http://schemas.microsoft.com/office/drawing/2014/main" id="{414BBB5F-F4BD-5644-C38E-E0E093D2C6D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1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03123" name="Rectangle 19">
            <a:extLst>
              <a:ext uri="{FF2B5EF4-FFF2-40B4-BE49-F238E27FC236}">
                <a16:creationId xmlns:a16="http://schemas.microsoft.com/office/drawing/2014/main" id="{F104D0B3-D22D-8FA8-1123-388546050A1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43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03124" name="Rectangle 20">
            <a:extLst>
              <a:ext uri="{FF2B5EF4-FFF2-40B4-BE49-F238E27FC236}">
                <a16:creationId xmlns:a16="http://schemas.microsoft.com/office/drawing/2014/main" id="{02444524-6519-A6FB-BA94-4AAB162774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5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03125" name="Rectangle 21">
            <a:extLst>
              <a:ext uri="{FF2B5EF4-FFF2-40B4-BE49-F238E27FC236}">
                <a16:creationId xmlns:a16="http://schemas.microsoft.com/office/drawing/2014/main" id="{916467CC-75E7-C9C3-1156-ED574E3349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48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03126" name="Rectangle 22">
            <a:extLst>
              <a:ext uri="{FF2B5EF4-FFF2-40B4-BE49-F238E27FC236}">
                <a16:creationId xmlns:a16="http://schemas.microsoft.com/office/drawing/2014/main" id="{C34283EE-971B-7F81-E044-334A1A57508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00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03127" name="Rectangle 23">
            <a:extLst>
              <a:ext uri="{FF2B5EF4-FFF2-40B4-BE49-F238E27FC236}">
                <a16:creationId xmlns:a16="http://schemas.microsoft.com/office/drawing/2014/main" id="{BEE65462-3928-32CB-DE88-B403C88FE67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53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03128" name="Rectangle 24">
            <a:extLst>
              <a:ext uri="{FF2B5EF4-FFF2-40B4-BE49-F238E27FC236}">
                <a16:creationId xmlns:a16="http://schemas.microsoft.com/office/drawing/2014/main" id="{916767D1-C14D-99AD-7CD0-4315A6D8F9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05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03129" name="Rectangle 25">
            <a:extLst>
              <a:ext uri="{FF2B5EF4-FFF2-40B4-BE49-F238E27FC236}">
                <a16:creationId xmlns:a16="http://schemas.microsoft.com/office/drawing/2014/main" id="{D59C2842-6103-1F24-0EA8-650973AE720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03130" name="Rectangle 26">
            <a:extLst>
              <a:ext uri="{FF2B5EF4-FFF2-40B4-BE49-F238E27FC236}">
                <a16:creationId xmlns:a16="http://schemas.microsoft.com/office/drawing/2014/main" id="{9A2911FC-167B-8B35-D48A-6C4E0588A4A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10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03131" name="Rectangle 27">
            <a:extLst>
              <a:ext uri="{FF2B5EF4-FFF2-40B4-BE49-F238E27FC236}">
                <a16:creationId xmlns:a16="http://schemas.microsoft.com/office/drawing/2014/main" id="{185437A2-DDCC-D293-0924-E9964B5CE4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62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03132" name="Rectangle 28">
            <a:extLst>
              <a:ext uri="{FF2B5EF4-FFF2-40B4-BE49-F238E27FC236}">
                <a16:creationId xmlns:a16="http://schemas.microsoft.com/office/drawing/2014/main" id="{7025BE4A-0FC7-DFC8-9DA9-4385F18A6E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15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03133" name="Rectangle 29">
            <a:extLst>
              <a:ext uri="{FF2B5EF4-FFF2-40B4-BE49-F238E27FC236}">
                <a16:creationId xmlns:a16="http://schemas.microsoft.com/office/drawing/2014/main" id="{FADA46BC-F980-7B82-9553-6C40B9EE63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7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03134" name="Rectangle 30">
            <a:extLst>
              <a:ext uri="{FF2B5EF4-FFF2-40B4-BE49-F238E27FC236}">
                <a16:creationId xmlns:a16="http://schemas.microsoft.com/office/drawing/2014/main" id="{F4F708DA-C19D-8799-C44B-7AB994AE05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9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03135" name="Rectangle 31">
            <a:extLst>
              <a:ext uri="{FF2B5EF4-FFF2-40B4-BE49-F238E27FC236}">
                <a16:creationId xmlns:a16="http://schemas.microsoft.com/office/drawing/2014/main" id="{EE1A7AEC-54A0-188C-31C6-917FA276B0B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2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03136" name="Rectangle 32">
            <a:extLst>
              <a:ext uri="{FF2B5EF4-FFF2-40B4-BE49-F238E27FC236}">
                <a16:creationId xmlns:a16="http://schemas.microsoft.com/office/drawing/2014/main" id="{09065AD5-4CB8-D906-52A3-B8D4F8E92A5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24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03137" name="Rectangle 33">
            <a:extLst>
              <a:ext uri="{FF2B5EF4-FFF2-40B4-BE49-F238E27FC236}">
                <a16:creationId xmlns:a16="http://schemas.microsoft.com/office/drawing/2014/main" id="{3BB4CF3F-B4A7-25BE-ED67-B7B6D32E86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77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03138" name="Rectangle 34">
            <a:extLst>
              <a:ext uri="{FF2B5EF4-FFF2-40B4-BE49-F238E27FC236}">
                <a16:creationId xmlns:a16="http://schemas.microsoft.com/office/drawing/2014/main" id="{296BC4D5-7DE3-FAB1-6E2A-20AA18D5E23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29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03139" name="Rectangle 35">
            <a:extLst>
              <a:ext uri="{FF2B5EF4-FFF2-40B4-BE49-F238E27FC236}">
                <a16:creationId xmlns:a16="http://schemas.microsoft.com/office/drawing/2014/main" id="{93CFA0B5-98CD-1F58-579E-8DCCBE151BE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81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</p:spTree>
  </p:cSld>
  <p:clrMapOvr>
    <a:masterClrMapping/>
  </p:clrMapOvr>
  <p:transition advClick="0"/>
</p:sld>
</file>

<file path=ppt/slides/slide2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4130" name="Rectangle 2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783F9AEF-3ECD-6E59-4860-644FD2DBBB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1143000"/>
            <a:ext cx="8302625" cy="31242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Най обичам да ям лимонов </a:t>
            </a:r>
          </a:p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сладолед</a:t>
            </a:r>
            <a:r>
              <a:rPr lang="es-ES" altLang="es-ES" sz="4400" dirty="0">
                <a:solidFill>
                  <a:srgbClr val="292929"/>
                </a:solidFill>
              </a:rPr>
              <a:t>.</a:t>
            </a:r>
          </a:p>
        </p:txBody>
      </p:sp>
      <p:sp>
        <p:nvSpPr>
          <p:cNvPr id="304131" name="Rectangle 3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6A8DA398-8737-5126-31E0-9CB4E14D27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533400"/>
            <a:ext cx="8302625" cy="6096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endParaRPr lang="es-ES" altLang="es-ES" sz="4800">
              <a:solidFill>
                <a:srgbClr val="CC3300"/>
              </a:solidFill>
            </a:endParaRPr>
          </a:p>
        </p:txBody>
      </p:sp>
      <p:sp>
        <p:nvSpPr>
          <p:cNvPr id="304132" name="Rectangle 4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83CF553A-78A2-E225-BEED-ED335EE847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4267200"/>
            <a:ext cx="8302625" cy="20574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endParaRPr lang="es-ES" altLang="es-ES" sz="4400">
              <a:solidFill>
                <a:srgbClr val="292929"/>
              </a:solidFill>
            </a:endParaRPr>
          </a:p>
        </p:txBody>
      </p:sp>
      <p:sp>
        <p:nvSpPr>
          <p:cNvPr id="304133" name="Rectangle 6">
            <a:extLst>
              <a:ext uri="{FF2B5EF4-FFF2-40B4-BE49-F238E27FC236}">
                <a16:creationId xmlns:a16="http://schemas.microsoft.com/office/drawing/2014/main" id="{34624546-700F-15C3-78A0-7BC08ABB2DD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62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04134" name="Rectangle 7">
            <a:extLst>
              <a:ext uri="{FF2B5EF4-FFF2-40B4-BE49-F238E27FC236}">
                <a16:creationId xmlns:a16="http://schemas.microsoft.com/office/drawing/2014/main" id="{58CD7D74-832F-C01A-63B9-8DB5015B729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14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04135" name="Rectangle 8">
            <a:extLst>
              <a:ext uri="{FF2B5EF4-FFF2-40B4-BE49-F238E27FC236}">
                <a16:creationId xmlns:a16="http://schemas.microsoft.com/office/drawing/2014/main" id="{E3471D3B-EB37-7154-10F1-A16C389FEAE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67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04136" name="Rectangle 9">
            <a:extLst>
              <a:ext uri="{FF2B5EF4-FFF2-40B4-BE49-F238E27FC236}">
                <a16:creationId xmlns:a16="http://schemas.microsoft.com/office/drawing/2014/main" id="{7F4723DE-7B58-9994-474F-243208E5AF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9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04137" name="Rectangle 10">
            <a:extLst>
              <a:ext uri="{FF2B5EF4-FFF2-40B4-BE49-F238E27FC236}">
                <a16:creationId xmlns:a16="http://schemas.microsoft.com/office/drawing/2014/main" id="{EA71DF6D-13A6-E2AB-BCEE-4C92C13D19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04138" name="Rectangle 11">
            <a:extLst>
              <a:ext uri="{FF2B5EF4-FFF2-40B4-BE49-F238E27FC236}">
                <a16:creationId xmlns:a16="http://schemas.microsoft.com/office/drawing/2014/main" id="{C2846DE3-BF80-3372-A461-C43901D3AC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4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04139" name="Rectangle 12">
            <a:extLst>
              <a:ext uri="{FF2B5EF4-FFF2-40B4-BE49-F238E27FC236}">
                <a16:creationId xmlns:a16="http://schemas.microsoft.com/office/drawing/2014/main" id="{12D677B0-247E-850F-A620-38AC09CBC4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76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04140" name="Rectangle 13">
            <a:extLst>
              <a:ext uri="{FF2B5EF4-FFF2-40B4-BE49-F238E27FC236}">
                <a16:creationId xmlns:a16="http://schemas.microsoft.com/office/drawing/2014/main" id="{303C4597-0B00-8D87-89C4-C9FCB970F8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29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04141" name="Rectangle 14">
            <a:extLst>
              <a:ext uri="{FF2B5EF4-FFF2-40B4-BE49-F238E27FC236}">
                <a16:creationId xmlns:a16="http://schemas.microsoft.com/office/drawing/2014/main" id="{BF170D24-5E70-A564-5E26-88C850AC47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81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04142" name="Rectangle 15">
            <a:extLst>
              <a:ext uri="{FF2B5EF4-FFF2-40B4-BE49-F238E27FC236}">
                <a16:creationId xmlns:a16="http://schemas.microsoft.com/office/drawing/2014/main" id="{F424DDFD-B508-8AA4-B524-91460B31ECF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3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04143" name="Rectangle 16">
            <a:extLst>
              <a:ext uri="{FF2B5EF4-FFF2-40B4-BE49-F238E27FC236}">
                <a16:creationId xmlns:a16="http://schemas.microsoft.com/office/drawing/2014/main" id="{6D9E86D6-9B85-07D7-4BB5-966144A9F0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86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04144" name="Rectangle 17">
            <a:extLst>
              <a:ext uri="{FF2B5EF4-FFF2-40B4-BE49-F238E27FC236}">
                <a16:creationId xmlns:a16="http://schemas.microsoft.com/office/drawing/2014/main" id="{21C4E045-15A1-1451-B959-EDC7DE8CD8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38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04145" name="Rectangle 18">
            <a:extLst>
              <a:ext uri="{FF2B5EF4-FFF2-40B4-BE49-F238E27FC236}">
                <a16:creationId xmlns:a16="http://schemas.microsoft.com/office/drawing/2014/main" id="{F80444FD-A8B5-BDFE-4FA3-A2D094748E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1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04146" name="Rectangle 19">
            <a:extLst>
              <a:ext uri="{FF2B5EF4-FFF2-40B4-BE49-F238E27FC236}">
                <a16:creationId xmlns:a16="http://schemas.microsoft.com/office/drawing/2014/main" id="{279BB63A-08C2-C326-B3F8-867699CCA99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43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04147" name="Rectangle 20">
            <a:extLst>
              <a:ext uri="{FF2B5EF4-FFF2-40B4-BE49-F238E27FC236}">
                <a16:creationId xmlns:a16="http://schemas.microsoft.com/office/drawing/2014/main" id="{B30186A5-550F-EFD7-582C-C39274779D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5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04148" name="Rectangle 21">
            <a:extLst>
              <a:ext uri="{FF2B5EF4-FFF2-40B4-BE49-F238E27FC236}">
                <a16:creationId xmlns:a16="http://schemas.microsoft.com/office/drawing/2014/main" id="{05D9B814-1752-3EAE-34BB-9ECC1A38143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48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04149" name="Rectangle 22">
            <a:extLst>
              <a:ext uri="{FF2B5EF4-FFF2-40B4-BE49-F238E27FC236}">
                <a16:creationId xmlns:a16="http://schemas.microsoft.com/office/drawing/2014/main" id="{813C9090-ED8A-1931-E3A5-C9EE0907A9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00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04150" name="Rectangle 23">
            <a:extLst>
              <a:ext uri="{FF2B5EF4-FFF2-40B4-BE49-F238E27FC236}">
                <a16:creationId xmlns:a16="http://schemas.microsoft.com/office/drawing/2014/main" id="{7CC9F653-7D8D-A9D1-6EAC-7C0BD3456A4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53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04151" name="Rectangle 24">
            <a:extLst>
              <a:ext uri="{FF2B5EF4-FFF2-40B4-BE49-F238E27FC236}">
                <a16:creationId xmlns:a16="http://schemas.microsoft.com/office/drawing/2014/main" id="{3998EC4B-1871-B5A8-D20E-23E9B5B6A36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05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04152" name="Rectangle 25">
            <a:extLst>
              <a:ext uri="{FF2B5EF4-FFF2-40B4-BE49-F238E27FC236}">
                <a16:creationId xmlns:a16="http://schemas.microsoft.com/office/drawing/2014/main" id="{8E2E59A7-6883-EF53-C52A-8F4444E06B1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04153" name="Rectangle 26">
            <a:extLst>
              <a:ext uri="{FF2B5EF4-FFF2-40B4-BE49-F238E27FC236}">
                <a16:creationId xmlns:a16="http://schemas.microsoft.com/office/drawing/2014/main" id="{FA297C53-FC7A-EF9F-3D31-54C1FD5493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10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04154" name="Rectangle 27">
            <a:extLst>
              <a:ext uri="{FF2B5EF4-FFF2-40B4-BE49-F238E27FC236}">
                <a16:creationId xmlns:a16="http://schemas.microsoft.com/office/drawing/2014/main" id="{F1C76521-CF4D-4850-2DE5-B703ED5D301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62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04155" name="Rectangle 28">
            <a:extLst>
              <a:ext uri="{FF2B5EF4-FFF2-40B4-BE49-F238E27FC236}">
                <a16:creationId xmlns:a16="http://schemas.microsoft.com/office/drawing/2014/main" id="{63ADB78D-C06F-A2D6-07C1-901EC0414D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15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04156" name="Rectangle 29">
            <a:extLst>
              <a:ext uri="{FF2B5EF4-FFF2-40B4-BE49-F238E27FC236}">
                <a16:creationId xmlns:a16="http://schemas.microsoft.com/office/drawing/2014/main" id="{ABC55535-E28D-1233-6DF4-9DA048B652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7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04157" name="Rectangle 30">
            <a:extLst>
              <a:ext uri="{FF2B5EF4-FFF2-40B4-BE49-F238E27FC236}">
                <a16:creationId xmlns:a16="http://schemas.microsoft.com/office/drawing/2014/main" id="{D03C054E-107A-9A67-D502-96ABE00680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9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04158" name="Rectangle 31">
            <a:extLst>
              <a:ext uri="{FF2B5EF4-FFF2-40B4-BE49-F238E27FC236}">
                <a16:creationId xmlns:a16="http://schemas.microsoft.com/office/drawing/2014/main" id="{4E7FD50F-2894-9287-4703-05AFDB6EF59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2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04159" name="Rectangle 32">
            <a:extLst>
              <a:ext uri="{FF2B5EF4-FFF2-40B4-BE49-F238E27FC236}">
                <a16:creationId xmlns:a16="http://schemas.microsoft.com/office/drawing/2014/main" id="{05B2B756-534D-2566-CCED-6CC0D55147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24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04160" name="Rectangle 33">
            <a:extLst>
              <a:ext uri="{FF2B5EF4-FFF2-40B4-BE49-F238E27FC236}">
                <a16:creationId xmlns:a16="http://schemas.microsoft.com/office/drawing/2014/main" id="{0DAC6D47-69D5-7ACC-74F8-6F2DF4AB1E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77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04161" name="Rectangle 34">
            <a:extLst>
              <a:ext uri="{FF2B5EF4-FFF2-40B4-BE49-F238E27FC236}">
                <a16:creationId xmlns:a16="http://schemas.microsoft.com/office/drawing/2014/main" id="{C4A466E6-39E2-EC87-2A16-39A543F98A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29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04162" name="Rectangle 35">
            <a:extLst>
              <a:ext uri="{FF2B5EF4-FFF2-40B4-BE49-F238E27FC236}">
                <a16:creationId xmlns:a16="http://schemas.microsoft.com/office/drawing/2014/main" id="{8DC9A2DD-58B7-39FC-8AD6-A01A6B2280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81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pic>
        <p:nvPicPr>
          <p:cNvPr id="304163" name="Picture 36">
            <a:extLst>
              <a:ext uri="{FF2B5EF4-FFF2-40B4-BE49-F238E27FC236}">
                <a16:creationId xmlns:a16="http://schemas.microsoft.com/office/drawing/2014/main" id="{C049A217-11D9-4FE8-7B35-6F5196A91E4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048000" y="4572000"/>
            <a:ext cx="1524000" cy="15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04164" name="Picture 37">
            <a:extLst>
              <a:ext uri="{FF2B5EF4-FFF2-40B4-BE49-F238E27FC236}">
                <a16:creationId xmlns:a16="http://schemas.microsoft.com/office/drawing/2014/main" id="{1DF73E83-6F81-3CD1-732D-FD56407EE7D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24400" y="4572000"/>
            <a:ext cx="1524000" cy="15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692710" name="Line 38">
            <a:hlinkClick r:id="" action="ppaction://hlinkshowjump?jump=nextslide"/>
            <a:extLst>
              <a:ext uri="{FF2B5EF4-FFF2-40B4-BE49-F238E27FC236}">
                <a16:creationId xmlns:a16="http://schemas.microsoft.com/office/drawing/2014/main" id="{2BDF1DA8-B608-F2F7-C64F-8A6809AA89CD}"/>
              </a:ext>
            </a:extLst>
          </p:cNvPr>
          <p:cNvSpPr>
            <a:spLocks noChangeShapeType="1"/>
          </p:cNvSpPr>
          <p:nvPr/>
        </p:nvSpPr>
        <p:spPr bwMode="auto">
          <a:xfrm>
            <a:off x="8153400" y="5943600"/>
            <a:ext cx="381000" cy="0"/>
          </a:xfrm>
          <a:prstGeom prst="line">
            <a:avLst/>
          </a:prstGeom>
          <a:noFill/>
          <a:ln w="139700">
            <a:solidFill>
              <a:srgbClr val="A5002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ES"/>
          </a:p>
        </p:txBody>
      </p:sp>
    </p:spTree>
  </p:cSld>
  <p:clrMapOvr>
    <a:masterClrMapping/>
  </p:clrMapOvr>
  <p:transition advClick="0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927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Left)">
                                      <p:cBhvr>
                                        <p:cTn id="7" dur="500"/>
                                        <p:tgtEl>
                                          <p:spTgt spid="16927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5154" name="Rectangle 2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B559B0AF-520A-64A0-9FDF-2F479777EE9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1143000"/>
            <a:ext cx="8302625" cy="31242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Беше </a:t>
            </a:r>
            <a:r>
              <a:rPr lang="es-ES" altLang="es-ES" sz="4400" dirty="0">
                <a:solidFill>
                  <a:srgbClr val="292929"/>
                </a:solidFill>
              </a:rPr>
              <a:t> …</a:t>
            </a:r>
          </a:p>
        </p:txBody>
      </p:sp>
      <p:sp>
        <p:nvSpPr>
          <p:cNvPr id="305155" name="Rectangle 3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4542F932-8CA4-A229-7D98-B39E7DDC5F4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533400"/>
            <a:ext cx="8302625" cy="6096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endParaRPr lang="es-ES" altLang="es-ES" sz="4800">
              <a:solidFill>
                <a:srgbClr val="CC3300"/>
              </a:solidFill>
            </a:endParaRPr>
          </a:p>
        </p:txBody>
      </p:sp>
      <p:sp>
        <p:nvSpPr>
          <p:cNvPr id="305156" name="Rectangle 4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EB5BD3C1-9A31-0010-28A1-4031029EAA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4267200"/>
            <a:ext cx="8302625" cy="20574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един</a:t>
            </a:r>
            <a:r>
              <a:rPr lang="es-ES" altLang="es-ES" sz="4400" dirty="0">
                <a:solidFill>
                  <a:srgbClr val="292929"/>
                </a:solidFill>
              </a:rPr>
              <a:t>   </a:t>
            </a:r>
            <a:r>
              <a:rPr lang="bg-BG" altLang="es-ES" sz="4400" dirty="0">
                <a:solidFill>
                  <a:srgbClr val="292929"/>
                </a:solidFill>
              </a:rPr>
              <a:t>толкова</a:t>
            </a:r>
            <a:r>
              <a:rPr lang="es-ES" altLang="es-ES" sz="4400" dirty="0">
                <a:solidFill>
                  <a:srgbClr val="292929"/>
                </a:solidFill>
              </a:rPr>
              <a:t>   </a:t>
            </a:r>
            <a:r>
              <a:rPr lang="bg-BG" altLang="es-ES" sz="4400" dirty="0">
                <a:solidFill>
                  <a:srgbClr val="292929"/>
                </a:solidFill>
              </a:rPr>
              <a:t>колкото</a:t>
            </a:r>
            <a:r>
              <a:rPr lang="es-ES" altLang="es-ES" sz="4400" dirty="0">
                <a:solidFill>
                  <a:srgbClr val="292929"/>
                </a:solidFill>
              </a:rPr>
              <a:t>   </a:t>
            </a:r>
            <a:endParaRPr lang="bg-BG" altLang="es-ES" sz="4400" dirty="0">
              <a:solidFill>
                <a:srgbClr val="292929"/>
              </a:solidFill>
            </a:endParaRPr>
          </a:p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висока</a:t>
            </a:r>
            <a:r>
              <a:rPr lang="es-ES" altLang="es-ES" sz="4400" dirty="0">
                <a:solidFill>
                  <a:srgbClr val="292929"/>
                </a:solidFill>
              </a:rPr>
              <a:t>   </a:t>
            </a:r>
            <a:r>
              <a:rPr lang="bg-BG" altLang="es-ES" sz="4400" dirty="0">
                <a:solidFill>
                  <a:srgbClr val="292929"/>
                </a:solidFill>
              </a:rPr>
              <a:t>жираф</a:t>
            </a:r>
            <a:endParaRPr lang="es-ES" altLang="es-ES" sz="4400" dirty="0">
              <a:solidFill>
                <a:srgbClr val="292929"/>
              </a:solidFill>
            </a:endParaRPr>
          </a:p>
        </p:txBody>
      </p:sp>
      <p:sp>
        <p:nvSpPr>
          <p:cNvPr id="305157" name="Rectangle 5">
            <a:hlinkClick r:id="" action="ppaction://hlinkshowjump?jump=nextslide">
              <a:snd r:embed="rId3" name="arrow.wav"/>
            </a:hlinkClick>
            <a:extLst>
              <a:ext uri="{FF2B5EF4-FFF2-40B4-BE49-F238E27FC236}">
                <a16:creationId xmlns:a16="http://schemas.microsoft.com/office/drawing/2014/main" id="{EA32B53C-91A5-E559-0E84-C57B5AACDF9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4572000"/>
            <a:ext cx="2057400" cy="762000"/>
          </a:xfrm>
          <a:prstGeom prst="rect">
            <a:avLst/>
          </a:prstGeom>
          <a:solidFill>
            <a:schemeClr val="accent1">
              <a:alpha val="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05158" name="Rectangle 6">
            <a:extLst>
              <a:ext uri="{FF2B5EF4-FFF2-40B4-BE49-F238E27FC236}">
                <a16:creationId xmlns:a16="http://schemas.microsoft.com/office/drawing/2014/main" id="{055E27FB-E030-F8D0-2090-FC65D3394E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62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05159" name="Rectangle 7">
            <a:extLst>
              <a:ext uri="{FF2B5EF4-FFF2-40B4-BE49-F238E27FC236}">
                <a16:creationId xmlns:a16="http://schemas.microsoft.com/office/drawing/2014/main" id="{DF4F2FCD-9075-9E9C-33E7-72B890A9D5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14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05160" name="Rectangle 8">
            <a:extLst>
              <a:ext uri="{FF2B5EF4-FFF2-40B4-BE49-F238E27FC236}">
                <a16:creationId xmlns:a16="http://schemas.microsoft.com/office/drawing/2014/main" id="{AE769D92-9ECE-95C9-39E5-F1A4670941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67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05161" name="Rectangle 9">
            <a:extLst>
              <a:ext uri="{FF2B5EF4-FFF2-40B4-BE49-F238E27FC236}">
                <a16:creationId xmlns:a16="http://schemas.microsoft.com/office/drawing/2014/main" id="{7FD8A34B-BA18-B9D8-FCEA-D2C76311B2F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9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05162" name="Rectangle 10">
            <a:extLst>
              <a:ext uri="{FF2B5EF4-FFF2-40B4-BE49-F238E27FC236}">
                <a16:creationId xmlns:a16="http://schemas.microsoft.com/office/drawing/2014/main" id="{A0CC09F9-61E7-7FE1-8CDB-4D29D0E5D13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05163" name="Rectangle 11">
            <a:extLst>
              <a:ext uri="{FF2B5EF4-FFF2-40B4-BE49-F238E27FC236}">
                <a16:creationId xmlns:a16="http://schemas.microsoft.com/office/drawing/2014/main" id="{7696D409-6BE2-CA75-DC25-7969EBB4BF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4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05164" name="Rectangle 12">
            <a:extLst>
              <a:ext uri="{FF2B5EF4-FFF2-40B4-BE49-F238E27FC236}">
                <a16:creationId xmlns:a16="http://schemas.microsoft.com/office/drawing/2014/main" id="{93B6A978-09B2-26E3-7E8F-FD8E7A3D2C1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76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05165" name="Rectangle 13">
            <a:extLst>
              <a:ext uri="{FF2B5EF4-FFF2-40B4-BE49-F238E27FC236}">
                <a16:creationId xmlns:a16="http://schemas.microsoft.com/office/drawing/2014/main" id="{E01004EE-E331-8F72-0E55-3C58E12FD8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29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05166" name="Rectangle 14">
            <a:extLst>
              <a:ext uri="{FF2B5EF4-FFF2-40B4-BE49-F238E27FC236}">
                <a16:creationId xmlns:a16="http://schemas.microsoft.com/office/drawing/2014/main" id="{CC403416-6EC0-E0A0-D980-10FA47E0D4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81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05167" name="Rectangle 15">
            <a:extLst>
              <a:ext uri="{FF2B5EF4-FFF2-40B4-BE49-F238E27FC236}">
                <a16:creationId xmlns:a16="http://schemas.microsoft.com/office/drawing/2014/main" id="{DA228993-E914-E058-A33B-0524249EA9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3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05168" name="Rectangle 16">
            <a:extLst>
              <a:ext uri="{FF2B5EF4-FFF2-40B4-BE49-F238E27FC236}">
                <a16:creationId xmlns:a16="http://schemas.microsoft.com/office/drawing/2014/main" id="{2E4F2FE4-ECA3-7260-790E-C612F021D74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86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05169" name="Rectangle 17">
            <a:extLst>
              <a:ext uri="{FF2B5EF4-FFF2-40B4-BE49-F238E27FC236}">
                <a16:creationId xmlns:a16="http://schemas.microsoft.com/office/drawing/2014/main" id="{A9CC1749-47CE-73B1-22D9-503E02DFEB9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38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05170" name="Rectangle 18">
            <a:extLst>
              <a:ext uri="{FF2B5EF4-FFF2-40B4-BE49-F238E27FC236}">
                <a16:creationId xmlns:a16="http://schemas.microsoft.com/office/drawing/2014/main" id="{15B54E04-E4D4-4EB4-48F8-6E13F757AD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1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05171" name="Rectangle 19">
            <a:extLst>
              <a:ext uri="{FF2B5EF4-FFF2-40B4-BE49-F238E27FC236}">
                <a16:creationId xmlns:a16="http://schemas.microsoft.com/office/drawing/2014/main" id="{97650D1A-53F9-6B78-7AD5-93BCD6ED194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43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05172" name="Rectangle 20">
            <a:extLst>
              <a:ext uri="{FF2B5EF4-FFF2-40B4-BE49-F238E27FC236}">
                <a16:creationId xmlns:a16="http://schemas.microsoft.com/office/drawing/2014/main" id="{12331A05-90A0-D4F0-324E-1428505652E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5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05173" name="Rectangle 21">
            <a:extLst>
              <a:ext uri="{FF2B5EF4-FFF2-40B4-BE49-F238E27FC236}">
                <a16:creationId xmlns:a16="http://schemas.microsoft.com/office/drawing/2014/main" id="{4553E466-93B1-8508-2A81-C88F4CD459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48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05174" name="Rectangle 22">
            <a:extLst>
              <a:ext uri="{FF2B5EF4-FFF2-40B4-BE49-F238E27FC236}">
                <a16:creationId xmlns:a16="http://schemas.microsoft.com/office/drawing/2014/main" id="{76A16560-435F-7961-7927-A5FC538E2A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00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05175" name="Rectangle 23">
            <a:extLst>
              <a:ext uri="{FF2B5EF4-FFF2-40B4-BE49-F238E27FC236}">
                <a16:creationId xmlns:a16="http://schemas.microsoft.com/office/drawing/2014/main" id="{FDF89A98-E2E5-2EF3-7CAB-B80A5531EA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53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05176" name="Rectangle 24">
            <a:extLst>
              <a:ext uri="{FF2B5EF4-FFF2-40B4-BE49-F238E27FC236}">
                <a16:creationId xmlns:a16="http://schemas.microsoft.com/office/drawing/2014/main" id="{6FF98814-2187-4F5A-5DF4-5DF3E8C6C81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05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05177" name="Rectangle 25">
            <a:extLst>
              <a:ext uri="{FF2B5EF4-FFF2-40B4-BE49-F238E27FC236}">
                <a16:creationId xmlns:a16="http://schemas.microsoft.com/office/drawing/2014/main" id="{3A07DC6D-0D25-78FF-54D9-5DF23D99C1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05178" name="Rectangle 26">
            <a:extLst>
              <a:ext uri="{FF2B5EF4-FFF2-40B4-BE49-F238E27FC236}">
                <a16:creationId xmlns:a16="http://schemas.microsoft.com/office/drawing/2014/main" id="{01DAFDFC-CEFF-650B-F928-B27A648DBC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10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05179" name="Rectangle 27">
            <a:extLst>
              <a:ext uri="{FF2B5EF4-FFF2-40B4-BE49-F238E27FC236}">
                <a16:creationId xmlns:a16="http://schemas.microsoft.com/office/drawing/2014/main" id="{46BAC8BC-F1D8-2B7E-09DA-765ACA0EC7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62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05180" name="Rectangle 28">
            <a:extLst>
              <a:ext uri="{FF2B5EF4-FFF2-40B4-BE49-F238E27FC236}">
                <a16:creationId xmlns:a16="http://schemas.microsoft.com/office/drawing/2014/main" id="{25E57A96-BF8B-3870-F6BD-85496890129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15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05181" name="Rectangle 29">
            <a:extLst>
              <a:ext uri="{FF2B5EF4-FFF2-40B4-BE49-F238E27FC236}">
                <a16:creationId xmlns:a16="http://schemas.microsoft.com/office/drawing/2014/main" id="{05B15AF6-5EA8-E4DE-0AD5-0BD244E74B9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7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05182" name="Rectangle 30">
            <a:extLst>
              <a:ext uri="{FF2B5EF4-FFF2-40B4-BE49-F238E27FC236}">
                <a16:creationId xmlns:a16="http://schemas.microsoft.com/office/drawing/2014/main" id="{4D5CD39C-92F2-0EF7-2387-775EE8375C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9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05183" name="Rectangle 31">
            <a:extLst>
              <a:ext uri="{FF2B5EF4-FFF2-40B4-BE49-F238E27FC236}">
                <a16:creationId xmlns:a16="http://schemas.microsoft.com/office/drawing/2014/main" id="{523A3378-3D7F-DE65-97B5-D6657F6D0A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2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05184" name="Rectangle 32">
            <a:extLst>
              <a:ext uri="{FF2B5EF4-FFF2-40B4-BE49-F238E27FC236}">
                <a16:creationId xmlns:a16="http://schemas.microsoft.com/office/drawing/2014/main" id="{13664296-6CC8-6350-8350-BF2F2EF9342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24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05185" name="Rectangle 33">
            <a:extLst>
              <a:ext uri="{FF2B5EF4-FFF2-40B4-BE49-F238E27FC236}">
                <a16:creationId xmlns:a16="http://schemas.microsoft.com/office/drawing/2014/main" id="{0F1A887C-0CAE-694C-D752-8EB865ED849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77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05186" name="Rectangle 34">
            <a:extLst>
              <a:ext uri="{FF2B5EF4-FFF2-40B4-BE49-F238E27FC236}">
                <a16:creationId xmlns:a16="http://schemas.microsoft.com/office/drawing/2014/main" id="{273291AF-67B5-111A-4EB0-8FA6D72073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29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05187" name="Rectangle 35">
            <a:extLst>
              <a:ext uri="{FF2B5EF4-FFF2-40B4-BE49-F238E27FC236}">
                <a16:creationId xmlns:a16="http://schemas.microsoft.com/office/drawing/2014/main" id="{64949266-4D05-7532-513E-A546B1BFAC5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81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</p:spTree>
  </p:cSld>
  <p:clrMapOvr>
    <a:masterClrMapping/>
  </p:clrMapOvr>
  <p:transition advClick="0"/>
</p:sld>
</file>

<file path=ppt/slides/slide2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6178" name="Rectangle 2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4F1413AF-BA92-5512-EDF2-14583994B2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1143000"/>
            <a:ext cx="8302625" cy="31242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Беше толкова</a:t>
            </a:r>
            <a:r>
              <a:rPr lang="es-ES" altLang="es-ES" sz="4400" dirty="0">
                <a:solidFill>
                  <a:srgbClr val="292929"/>
                </a:solidFill>
              </a:rPr>
              <a:t> …</a:t>
            </a:r>
          </a:p>
        </p:txBody>
      </p:sp>
      <p:sp>
        <p:nvSpPr>
          <p:cNvPr id="306179" name="Rectangle 3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87FDA3CF-8FFF-EC06-4DDB-E9EC85E35B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533400"/>
            <a:ext cx="8302625" cy="6096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endParaRPr lang="es-ES" altLang="es-ES" sz="4800">
              <a:solidFill>
                <a:srgbClr val="CC3300"/>
              </a:solidFill>
            </a:endParaRPr>
          </a:p>
        </p:txBody>
      </p:sp>
      <p:sp>
        <p:nvSpPr>
          <p:cNvPr id="306180" name="Rectangle 4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A07CD231-A15E-98EE-D173-8EBEDBAB443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4267200"/>
            <a:ext cx="8302625" cy="20574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един</a:t>
            </a:r>
            <a:r>
              <a:rPr lang="es-ES" altLang="es-ES" sz="4400" dirty="0">
                <a:solidFill>
                  <a:srgbClr val="292929"/>
                </a:solidFill>
              </a:rPr>
              <a:t>   </a:t>
            </a:r>
            <a:r>
              <a:rPr lang="bg-BG" altLang="es-ES" sz="4400" dirty="0">
                <a:solidFill>
                  <a:srgbClr val="292929"/>
                </a:solidFill>
              </a:rPr>
              <a:t>толкова</a:t>
            </a:r>
            <a:r>
              <a:rPr lang="es-ES" altLang="es-ES" sz="4400" dirty="0">
                <a:solidFill>
                  <a:srgbClr val="292929"/>
                </a:solidFill>
              </a:rPr>
              <a:t>   </a:t>
            </a:r>
            <a:r>
              <a:rPr lang="bg-BG" altLang="es-ES" sz="4400" dirty="0">
                <a:solidFill>
                  <a:srgbClr val="292929"/>
                </a:solidFill>
              </a:rPr>
              <a:t>колкото</a:t>
            </a:r>
            <a:r>
              <a:rPr lang="es-ES" altLang="es-ES" sz="4400" dirty="0">
                <a:solidFill>
                  <a:srgbClr val="292929"/>
                </a:solidFill>
              </a:rPr>
              <a:t>   </a:t>
            </a:r>
            <a:endParaRPr lang="bg-BG" altLang="es-ES" sz="4400" dirty="0">
              <a:solidFill>
                <a:srgbClr val="292929"/>
              </a:solidFill>
            </a:endParaRPr>
          </a:p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висока</a:t>
            </a:r>
            <a:r>
              <a:rPr lang="es-ES" altLang="es-ES" sz="4400" dirty="0">
                <a:solidFill>
                  <a:srgbClr val="292929"/>
                </a:solidFill>
              </a:rPr>
              <a:t>   </a:t>
            </a:r>
            <a:r>
              <a:rPr lang="bg-BG" altLang="es-ES" sz="4400" dirty="0">
                <a:solidFill>
                  <a:srgbClr val="292929"/>
                </a:solidFill>
              </a:rPr>
              <a:t>жираф</a:t>
            </a:r>
            <a:endParaRPr lang="es-ES" altLang="es-ES" sz="4400" dirty="0">
              <a:solidFill>
                <a:srgbClr val="292929"/>
              </a:solidFill>
            </a:endParaRPr>
          </a:p>
        </p:txBody>
      </p:sp>
      <p:sp>
        <p:nvSpPr>
          <p:cNvPr id="306181" name="Rectangle 5">
            <a:hlinkClick r:id="" action="ppaction://hlinkshowjump?jump=nextslide">
              <a:snd r:embed="rId3" name="arrow.wav"/>
            </a:hlinkClick>
            <a:extLst>
              <a:ext uri="{FF2B5EF4-FFF2-40B4-BE49-F238E27FC236}">
                <a16:creationId xmlns:a16="http://schemas.microsoft.com/office/drawing/2014/main" id="{3BFC1EB7-E7C5-5F8A-B97E-C5398533E26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38400" y="5334000"/>
            <a:ext cx="1981200" cy="762000"/>
          </a:xfrm>
          <a:prstGeom prst="rect">
            <a:avLst/>
          </a:prstGeom>
          <a:solidFill>
            <a:schemeClr val="accent1">
              <a:alpha val="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06182" name="Rectangle 6">
            <a:extLst>
              <a:ext uri="{FF2B5EF4-FFF2-40B4-BE49-F238E27FC236}">
                <a16:creationId xmlns:a16="http://schemas.microsoft.com/office/drawing/2014/main" id="{E3B54AF9-0602-9EE9-291D-997558E4E2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62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06183" name="Rectangle 7">
            <a:extLst>
              <a:ext uri="{FF2B5EF4-FFF2-40B4-BE49-F238E27FC236}">
                <a16:creationId xmlns:a16="http://schemas.microsoft.com/office/drawing/2014/main" id="{44A9B782-74C6-31F2-DB5C-A3A1743F66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14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06184" name="Rectangle 8">
            <a:extLst>
              <a:ext uri="{FF2B5EF4-FFF2-40B4-BE49-F238E27FC236}">
                <a16:creationId xmlns:a16="http://schemas.microsoft.com/office/drawing/2014/main" id="{70A916C6-1004-F59D-ED48-20F6B5F7001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67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06185" name="Rectangle 9">
            <a:extLst>
              <a:ext uri="{FF2B5EF4-FFF2-40B4-BE49-F238E27FC236}">
                <a16:creationId xmlns:a16="http://schemas.microsoft.com/office/drawing/2014/main" id="{B577A43E-B9F9-3E92-396D-4F7EE87F5A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9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06186" name="Rectangle 10">
            <a:extLst>
              <a:ext uri="{FF2B5EF4-FFF2-40B4-BE49-F238E27FC236}">
                <a16:creationId xmlns:a16="http://schemas.microsoft.com/office/drawing/2014/main" id="{E86C1F87-496F-A9DD-B571-D3197B262D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06187" name="Rectangle 11">
            <a:extLst>
              <a:ext uri="{FF2B5EF4-FFF2-40B4-BE49-F238E27FC236}">
                <a16:creationId xmlns:a16="http://schemas.microsoft.com/office/drawing/2014/main" id="{5D53513E-1B5D-D05A-32CB-16FC0423C7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4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06188" name="Rectangle 12">
            <a:extLst>
              <a:ext uri="{FF2B5EF4-FFF2-40B4-BE49-F238E27FC236}">
                <a16:creationId xmlns:a16="http://schemas.microsoft.com/office/drawing/2014/main" id="{10511B80-9E2B-E53E-6E28-9B76F4F52D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76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06189" name="Rectangle 13">
            <a:extLst>
              <a:ext uri="{FF2B5EF4-FFF2-40B4-BE49-F238E27FC236}">
                <a16:creationId xmlns:a16="http://schemas.microsoft.com/office/drawing/2014/main" id="{A256D31D-02CE-5799-E60A-CBBD1FC738D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29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06190" name="Rectangle 14">
            <a:extLst>
              <a:ext uri="{FF2B5EF4-FFF2-40B4-BE49-F238E27FC236}">
                <a16:creationId xmlns:a16="http://schemas.microsoft.com/office/drawing/2014/main" id="{0C215421-610A-81E1-DB5B-BB35DF4C43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81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06191" name="Rectangle 15">
            <a:extLst>
              <a:ext uri="{FF2B5EF4-FFF2-40B4-BE49-F238E27FC236}">
                <a16:creationId xmlns:a16="http://schemas.microsoft.com/office/drawing/2014/main" id="{BD2EA494-B0B9-D15D-4E09-79BF15A42BB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3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06192" name="Rectangle 16">
            <a:extLst>
              <a:ext uri="{FF2B5EF4-FFF2-40B4-BE49-F238E27FC236}">
                <a16:creationId xmlns:a16="http://schemas.microsoft.com/office/drawing/2014/main" id="{3324CC7E-13DF-49B0-5C23-CF170B63490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86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06193" name="Rectangle 17">
            <a:extLst>
              <a:ext uri="{FF2B5EF4-FFF2-40B4-BE49-F238E27FC236}">
                <a16:creationId xmlns:a16="http://schemas.microsoft.com/office/drawing/2014/main" id="{BC1143B8-CC68-90EF-C2D5-41513F6433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38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06194" name="Rectangle 18">
            <a:extLst>
              <a:ext uri="{FF2B5EF4-FFF2-40B4-BE49-F238E27FC236}">
                <a16:creationId xmlns:a16="http://schemas.microsoft.com/office/drawing/2014/main" id="{E8FA5676-C31C-DC7A-C4FD-FBB1C1A210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1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06195" name="Rectangle 19">
            <a:extLst>
              <a:ext uri="{FF2B5EF4-FFF2-40B4-BE49-F238E27FC236}">
                <a16:creationId xmlns:a16="http://schemas.microsoft.com/office/drawing/2014/main" id="{44369CB4-9BD6-3FD8-741A-30569C5993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43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06196" name="Rectangle 20">
            <a:extLst>
              <a:ext uri="{FF2B5EF4-FFF2-40B4-BE49-F238E27FC236}">
                <a16:creationId xmlns:a16="http://schemas.microsoft.com/office/drawing/2014/main" id="{DE584A6F-EB59-0821-873E-C9960A60BC7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5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06197" name="Rectangle 21">
            <a:extLst>
              <a:ext uri="{FF2B5EF4-FFF2-40B4-BE49-F238E27FC236}">
                <a16:creationId xmlns:a16="http://schemas.microsoft.com/office/drawing/2014/main" id="{1EB0F281-22BD-2F73-211C-D78C90AEE8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48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06198" name="Rectangle 22">
            <a:extLst>
              <a:ext uri="{FF2B5EF4-FFF2-40B4-BE49-F238E27FC236}">
                <a16:creationId xmlns:a16="http://schemas.microsoft.com/office/drawing/2014/main" id="{CF72AD88-C59A-02AD-1390-D41170DBFA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00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06199" name="Rectangle 23">
            <a:extLst>
              <a:ext uri="{FF2B5EF4-FFF2-40B4-BE49-F238E27FC236}">
                <a16:creationId xmlns:a16="http://schemas.microsoft.com/office/drawing/2014/main" id="{7AF8D07B-1485-25B8-A865-297C1D28781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53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06200" name="Rectangle 24">
            <a:extLst>
              <a:ext uri="{FF2B5EF4-FFF2-40B4-BE49-F238E27FC236}">
                <a16:creationId xmlns:a16="http://schemas.microsoft.com/office/drawing/2014/main" id="{634A1AA0-854C-7E13-817A-0ED0710584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05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06201" name="Rectangle 25">
            <a:extLst>
              <a:ext uri="{FF2B5EF4-FFF2-40B4-BE49-F238E27FC236}">
                <a16:creationId xmlns:a16="http://schemas.microsoft.com/office/drawing/2014/main" id="{22333DBD-B62A-4C14-D7AE-580965472C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06202" name="Rectangle 26">
            <a:extLst>
              <a:ext uri="{FF2B5EF4-FFF2-40B4-BE49-F238E27FC236}">
                <a16:creationId xmlns:a16="http://schemas.microsoft.com/office/drawing/2014/main" id="{AC7C348F-3940-643A-0309-A8008C2986B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10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06203" name="Rectangle 27">
            <a:extLst>
              <a:ext uri="{FF2B5EF4-FFF2-40B4-BE49-F238E27FC236}">
                <a16:creationId xmlns:a16="http://schemas.microsoft.com/office/drawing/2014/main" id="{0F6FF13F-7C59-DFD2-777E-C97B3090EF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62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06204" name="Rectangle 28">
            <a:extLst>
              <a:ext uri="{FF2B5EF4-FFF2-40B4-BE49-F238E27FC236}">
                <a16:creationId xmlns:a16="http://schemas.microsoft.com/office/drawing/2014/main" id="{3A431B6A-F521-E647-5419-FEAD7D5351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15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06205" name="Rectangle 29">
            <a:extLst>
              <a:ext uri="{FF2B5EF4-FFF2-40B4-BE49-F238E27FC236}">
                <a16:creationId xmlns:a16="http://schemas.microsoft.com/office/drawing/2014/main" id="{F5420297-BE07-94CC-2968-9379707C37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7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06206" name="Rectangle 30">
            <a:extLst>
              <a:ext uri="{FF2B5EF4-FFF2-40B4-BE49-F238E27FC236}">
                <a16:creationId xmlns:a16="http://schemas.microsoft.com/office/drawing/2014/main" id="{8F57C102-6C4A-0EDC-5E2E-F08978EAF69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9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06207" name="Rectangle 31">
            <a:extLst>
              <a:ext uri="{FF2B5EF4-FFF2-40B4-BE49-F238E27FC236}">
                <a16:creationId xmlns:a16="http://schemas.microsoft.com/office/drawing/2014/main" id="{B1BC725E-B944-8EA5-518B-4F7D21CE7B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2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06208" name="Rectangle 32">
            <a:extLst>
              <a:ext uri="{FF2B5EF4-FFF2-40B4-BE49-F238E27FC236}">
                <a16:creationId xmlns:a16="http://schemas.microsoft.com/office/drawing/2014/main" id="{EC286A42-AF53-5F1C-4BDC-68F9D2AC046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24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06209" name="Rectangle 33">
            <a:extLst>
              <a:ext uri="{FF2B5EF4-FFF2-40B4-BE49-F238E27FC236}">
                <a16:creationId xmlns:a16="http://schemas.microsoft.com/office/drawing/2014/main" id="{1ECB513F-43E6-0482-C73D-579EB76209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77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06210" name="Rectangle 34">
            <a:extLst>
              <a:ext uri="{FF2B5EF4-FFF2-40B4-BE49-F238E27FC236}">
                <a16:creationId xmlns:a16="http://schemas.microsoft.com/office/drawing/2014/main" id="{98A90FF2-2EA1-46F0-CB8F-103A824C905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29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06211" name="Rectangle 35">
            <a:extLst>
              <a:ext uri="{FF2B5EF4-FFF2-40B4-BE49-F238E27FC236}">
                <a16:creationId xmlns:a16="http://schemas.microsoft.com/office/drawing/2014/main" id="{80380515-F9DA-5304-0A6E-1748DB1286C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81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</p:spTree>
  </p:cSld>
  <p:clrMapOvr>
    <a:masterClrMapping/>
  </p:clrMapOvr>
  <p:transition advClick="0"/>
</p:sld>
</file>

<file path=ppt/slides/slide2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202" name="Rectangle 2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D19B2740-80FF-5830-C17B-FCCB6B5096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1143000"/>
            <a:ext cx="8302625" cy="31242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Беше толкова висока</a:t>
            </a:r>
            <a:r>
              <a:rPr lang="es-ES" altLang="es-ES" sz="4400" dirty="0">
                <a:solidFill>
                  <a:srgbClr val="292929"/>
                </a:solidFill>
              </a:rPr>
              <a:t> …</a:t>
            </a:r>
          </a:p>
        </p:txBody>
      </p:sp>
      <p:sp>
        <p:nvSpPr>
          <p:cNvPr id="307203" name="Rectangle 3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8FD344BE-4877-E977-F451-2BD03931F43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533400"/>
            <a:ext cx="8302625" cy="6096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endParaRPr lang="es-ES" altLang="es-ES" sz="4800">
              <a:solidFill>
                <a:srgbClr val="CC3300"/>
              </a:solidFill>
            </a:endParaRPr>
          </a:p>
        </p:txBody>
      </p:sp>
      <p:sp>
        <p:nvSpPr>
          <p:cNvPr id="307204" name="Rectangle 4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D27772AE-BFAF-6902-75A0-52E0A42B2E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4267200"/>
            <a:ext cx="8302625" cy="20574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един</a:t>
            </a:r>
            <a:r>
              <a:rPr lang="es-ES" altLang="es-ES" sz="4400" dirty="0">
                <a:solidFill>
                  <a:srgbClr val="292929"/>
                </a:solidFill>
              </a:rPr>
              <a:t>   </a:t>
            </a:r>
            <a:r>
              <a:rPr lang="bg-BG" altLang="es-ES" sz="4400" dirty="0">
                <a:solidFill>
                  <a:srgbClr val="292929"/>
                </a:solidFill>
              </a:rPr>
              <a:t>толкова</a:t>
            </a:r>
            <a:r>
              <a:rPr lang="es-ES" altLang="es-ES" sz="4400" dirty="0">
                <a:solidFill>
                  <a:srgbClr val="292929"/>
                </a:solidFill>
              </a:rPr>
              <a:t>   </a:t>
            </a:r>
            <a:r>
              <a:rPr lang="bg-BG" altLang="es-ES" sz="4400" dirty="0">
                <a:solidFill>
                  <a:srgbClr val="292929"/>
                </a:solidFill>
              </a:rPr>
              <a:t>колкото</a:t>
            </a:r>
            <a:r>
              <a:rPr lang="es-ES" altLang="es-ES" sz="4400" dirty="0">
                <a:solidFill>
                  <a:srgbClr val="292929"/>
                </a:solidFill>
              </a:rPr>
              <a:t>   </a:t>
            </a:r>
            <a:endParaRPr lang="bg-BG" altLang="es-ES" sz="4400" dirty="0">
              <a:solidFill>
                <a:srgbClr val="292929"/>
              </a:solidFill>
            </a:endParaRPr>
          </a:p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висока</a:t>
            </a:r>
            <a:r>
              <a:rPr lang="es-ES" altLang="es-ES" sz="4400" dirty="0">
                <a:solidFill>
                  <a:srgbClr val="292929"/>
                </a:solidFill>
              </a:rPr>
              <a:t>   </a:t>
            </a:r>
            <a:r>
              <a:rPr lang="bg-BG" altLang="es-ES" sz="4400" dirty="0">
                <a:solidFill>
                  <a:srgbClr val="292929"/>
                </a:solidFill>
              </a:rPr>
              <a:t>жираф</a:t>
            </a:r>
            <a:endParaRPr lang="es-ES" altLang="es-ES" sz="4400" dirty="0">
              <a:solidFill>
                <a:srgbClr val="292929"/>
              </a:solidFill>
            </a:endParaRPr>
          </a:p>
        </p:txBody>
      </p:sp>
      <p:sp>
        <p:nvSpPr>
          <p:cNvPr id="307205" name="Rectangle 5">
            <a:hlinkClick r:id="" action="ppaction://hlinkshowjump?jump=nextslide">
              <a:snd r:embed="rId3" name="arrow.wav"/>
            </a:hlinkClick>
            <a:extLst>
              <a:ext uri="{FF2B5EF4-FFF2-40B4-BE49-F238E27FC236}">
                <a16:creationId xmlns:a16="http://schemas.microsoft.com/office/drawing/2014/main" id="{295D3FC1-4181-E79C-0BA6-9F0E0D8539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10200" y="4572000"/>
            <a:ext cx="2362200" cy="762000"/>
          </a:xfrm>
          <a:prstGeom prst="rect">
            <a:avLst/>
          </a:prstGeom>
          <a:solidFill>
            <a:schemeClr val="accent1">
              <a:alpha val="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07206" name="Rectangle 6">
            <a:extLst>
              <a:ext uri="{FF2B5EF4-FFF2-40B4-BE49-F238E27FC236}">
                <a16:creationId xmlns:a16="http://schemas.microsoft.com/office/drawing/2014/main" id="{9691D620-D741-CF80-EDE7-0FA6C85ED1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62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07207" name="Rectangle 7">
            <a:extLst>
              <a:ext uri="{FF2B5EF4-FFF2-40B4-BE49-F238E27FC236}">
                <a16:creationId xmlns:a16="http://schemas.microsoft.com/office/drawing/2014/main" id="{54CE1282-2380-3BC9-D4EC-A1B5DDE4E6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14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07208" name="Rectangle 8">
            <a:extLst>
              <a:ext uri="{FF2B5EF4-FFF2-40B4-BE49-F238E27FC236}">
                <a16:creationId xmlns:a16="http://schemas.microsoft.com/office/drawing/2014/main" id="{D3798687-856C-BD3B-5AB6-2FD5084B72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67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07209" name="Rectangle 9">
            <a:extLst>
              <a:ext uri="{FF2B5EF4-FFF2-40B4-BE49-F238E27FC236}">
                <a16:creationId xmlns:a16="http://schemas.microsoft.com/office/drawing/2014/main" id="{0AB7B790-5E81-5AA3-9E7F-73616028CC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9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07210" name="Rectangle 10">
            <a:extLst>
              <a:ext uri="{FF2B5EF4-FFF2-40B4-BE49-F238E27FC236}">
                <a16:creationId xmlns:a16="http://schemas.microsoft.com/office/drawing/2014/main" id="{7219A847-CB5D-854C-B052-DD343A3A2E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07211" name="Rectangle 11">
            <a:extLst>
              <a:ext uri="{FF2B5EF4-FFF2-40B4-BE49-F238E27FC236}">
                <a16:creationId xmlns:a16="http://schemas.microsoft.com/office/drawing/2014/main" id="{0D38B320-507E-9BA4-FD89-2189FEA8D18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4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07212" name="Rectangle 12">
            <a:extLst>
              <a:ext uri="{FF2B5EF4-FFF2-40B4-BE49-F238E27FC236}">
                <a16:creationId xmlns:a16="http://schemas.microsoft.com/office/drawing/2014/main" id="{C2800F52-C977-F10F-3C3D-5C82EF66EF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76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07213" name="Rectangle 13">
            <a:extLst>
              <a:ext uri="{FF2B5EF4-FFF2-40B4-BE49-F238E27FC236}">
                <a16:creationId xmlns:a16="http://schemas.microsoft.com/office/drawing/2014/main" id="{6A4B7346-F55F-D310-DF2A-EE62E7FB10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29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07214" name="Rectangle 14">
            <a:extLst>
              <a:ext uri="{FF2B5EF4-FFF2-40B4-BE49-F238E27FC236}">
                <a16:creationId xmlns:a16="http://schemas.microsoft.com/office/drawing/2014/main" id="{CE76B946-5502-7A65-9ED2-5EE2231095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81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07215" name="Rectangle 15">
            <a:extLst>
              <a:ext uri="{FF2B5EF4-FFF2-40B4-BE49-F238E27FC236}">
                <a16:creationId xmlns:a16="http://schemas.microsoft.com/office/drawing/2014/main" id="{75134881-A5A1-38E9-5D28-16208D4518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3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07216" name="Rectangle 16">
            <a:extLst>
              <a:ext uri="{FF2B5EF4-FFF2-40B4-BE49-F238E27FC236}">
                <a16:creationId xmlns:a16="http://schemas.microsoft.com/office/drawing/2014/main" id="{07751236-23AE-2C87-0864-238DE43E03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86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07217" name="Rectangle 17">
            <a:extLst>
              <a:ext uri="{FF2B5EF4-FFF2-40B4-BE49-F238E27FC236}">
                <a16:creationId xmlns:a16="http://schemas.microsoft.com/office/drawing/2014/main" id="{A4B96516-EAFF-4F5C-C8B4-8DA6B9436E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38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07218" name="Rectangle 18">
            <a:extLst>
              <a:ext uri="{FF2B5EF4-FFF2-40B4-BE49-F238E27FC236}">
                <a16:creationId xmlns:a16="http://schemas.microsoft.com/office/drawing/2014/main" id="{2E5FA143-B1CF-BAAF-432A-931242789E7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1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07219" name="Rectangle 19">
            <a:extLst>
              <a:ext uri="{FF2B5EF4-FFF2-40B4-BE49-F238E27FC236}">
                <a16:creationId xmlns:a16="http://schemas.microsoft.com/office/drawing/2014/main" id="{54AB5BA9-E01F-7A97-A7C9-97E8E4A8BC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43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07220" name="Rectangle 20">
            <a:extLst>
              <a:ext uri="{FF2B5EF4-FFF2-40B4-BE49-F238E27FC236}">
                <a16:creationId xmlns:a16="http://schemas.microsoft.com/office/drawing/2014/main" id="{138998D6-3EF2-4AE9-D92E-87D4B10A06A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5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07221" name="Rectangle 21">
            <a:extLst>
              <a:ext uri="{FF2B5EF4-FFF2-40B4-BE49-F238E27FC236}">
                <a16:creationId xmlns:a16="http://schemas.microsoft.com/office/drawing/2014/main" id="{F3C4D2CB-26FD-C3B1-734C-26EF92A911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48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07222" name="Rectangle 22">
            <a:extLst>
              <a:ext uri="{FF2B5EF4-FFF2-40B4-BE49-F238E27FC236}">
                <a16:creationId xmlns:a16="http://schemas.microsoft.com/office/drawing/2014/main" id="{E491091E-F71F-6969-DECE-229CA4D3F71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00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07223" name="Rectangle 23">
            <a:extLst>
              <a:ext uri="{FF2B5EF4-FFF2-40B4-BE49-F238E27FC236}">
                <a16:creationId xmlns:a16="http://schemas.microsoft.com/office/drawing/2014/main" id="{04A63A85-65D2-36D5-773E-33430588871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53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07224" name="Rectangle 24">
            <a:extLst>
              <a:ext uri="{FF2B5EF4-FFF2-40B4-BE49-F238E27FC236}">
                <a16:creationId xmlns:a16="http://schemas.microsoft.com/office/drawing/2014/main" id="{9B65168F-CD9F-D74D-1904-767A78A886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05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07225" name="Rectangle 25">
            <a:extLst>
              <a:ext uri="{FF2B5EF4-FFF2-40B4-BE49-F238E27FC236}">
                <a16:creationId xmlns:a16="http://schemas.microsoft.com/office/drawing/2014/main" id="{896B0AAA-E6D3-44CB-21D9-B2E166F2383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07226" name="Rectangle 26">
            <a:extLst>
              <a:ext uri="{FF2B5EF4-FFF2-40B4-BE49-F238E27FC236}">
                <a16:creationId xmlns:a16="http://schemas.microsoft.com/office/drawing/2014/main" id="{376372AF-E280-D54C-87EB-F66B9310668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10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07227" name="Rectangle 27">
            <a:extLst>
              <a:ext uri="{FF2B5EF4-FFF2-40B4-BE49-F238E27FC236}">
                <a16:creationId xmlns:a16="http://schemas.microsoft.com/office/drawing/2014/main" id="{96407338-8D8D-4D1F-524D-C322249DB31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62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07228" name="Rectangle 28">
            <a:extLst>
              <a:ext uri="{FF2B5EF4-FFF2-40B4-BE49-F238E27FC236}">
                <a16:creationId xmlns:a16="http://schemas.microsoft.com/office/drawing/2014/main" id="{3FCB16D8-9E65-DCE2-22EB-02C2F52B6E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15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07229" name="Rectangle 29">
            <a:extLst>
              <a:ext uri="{FF2B5EF4-FFF2-40B4-BE49-F238E27FC236}">
                <a16:creationId xmlns:a16="http://schemas.microsoft.com/office/drawing/2014/main" id="{917B0697-7761-9D56-109B-8D7EABECA1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7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07230" name="Rectangle 30">
            <a:extLst>
              <a:ext uri="{FF2B5EF4-FFF2-40B4-BE49-F238E27FC236}">
                <a16:creationId xmlns:a16="http://schemas.microsoft.com/office/drawing/2014/main" id="{82E261F9-2127-0F99-2EE7-1C23BA4027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9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07231" name="Rectangle 31">
            <a:extLst>
              <a:ext uri="{FF2B5EF4-FFF2-40B4-BE49-F238E27FC236}">
                <a16:creationId xmlns:a16="http://schemas.microsoft.com/office/drawing/2014/main" id="{6068381E-6C99-0D79-A57B-735344839D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2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07232" name="Rectangle 32">
            <a:extLst>
              <a:ext uri="{FF2B5EF4-FFF2-40B4-BE49-F238E27FC236}">
                <a16:creationId xmlns:a16="http://schemas.microsoft.com/office/drawing/2014/main" id="{E53789D0-549E-9183-09AD-683C43F07C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24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07233" name="Rectangle 33">
            <a:extLst>
              <a:ext uri="{FF2B5EF4-FFF2-40B4-BE49-F238E27FC236}">
                <a16:creationId xmlns:a16="http://schemas.microsoft.com/office/drawing/2014/main" id="{B99D55C9-823C-3A15-4E26-56BF8F54EA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77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07234" name="Rectangle 34">
            <a:extLst>
              <a:ext uri="{FF2B5EF4-FFF2-40B4-BE49-F238E27FC236}">
                <a16:creationId xmlns:a16="http://schemas.microsoft.com/office/drawing/2014/main" id="{235BA80F-0F18-CBF8-CFBB-01DCA273CC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29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07235" name="Rectangle 35">
            <a:extLst>
              <a:ext uri="{FF2B5EF4-FFF2-40B4-BE49-F238E27FC236}">
                <a16:creationId xmlns:a16="http://schemas.microsoft.com/office/drawing/2014/main" id="{DE95DE1D-93D6-A205-3816-9121F31616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81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</p:spTree>
  </p:cSld>
  <p:clrMapOvr>
    <a:masterClrMapping/>
  </p:clrMapOvr>
  <p:transition advClick="0"/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62" name="Rectangle 2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4BEBA38F-60F2-E31A-5BE0-DCD197A757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1143000"/>
            <a:ext cx="8302625" cy="31242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Дивите прасета имат много</a:t>
            </a:r>
            <a:r>
              <a:rPr lang="es-ES" altLang="es-ES" sz="4400" dirty="0">
                <a:solidFill>
                  <a:srgbClr val="292929"/>
                </a:solidFill>
              </a:rPr>
              <a:t> …</a:t>
            </a:r>
          </a:p>
        </p:txBody>
      </p:sp>
      <p:sp>
        <p:nvSpPr>
          <p:cNvPr id="40963" name="Rectangle 3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5A18EC49-CF0A-B7FD-80DD-F75345AE025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533400"/>
            <a:ext cx="8302625" cy="6096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endParaRPr lang="es-ES" altLang="es-ES" sz="4800">
              <a:solidFill>
                <a:srgbClr val="CC3300"/>
              </a:solidFill>
            </a:endParaRPr>
          </a:p>
        </p:txBody>
      </p:sp>
      <p:sp>
        <p:nvSpPr>
          <p:cNvPr id="40964" name="Rectangle 4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DE0AF90B-60D9-AB9F-38EC-F2781A1D2F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4267200"/>
            <a:ext cx="8302625" cy="20574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es-ES" altLang="es-ES" sz="4400" dirty="0">
                <a:solidFill>
                  <a:srgbClr val="292929"/>
                </a:solidFill>
              </a:rPr>
              <a:t> </a:t>
            </a:r>
            <a:r>
              <a:rPr lang="bg-BG" altLang="es-ES" sz="4400" dirty="0">
                <a:solidFill>
                  <a:srgbClr val="292929"/>
                </a:solidFill>
              </a:rPr>
              <a:t>много </a:t>
            </a:r>
            <a:r>
              <a:rPr lang="es-ES" altLang="es-ES" sz="4400" dirty="0">
                <a:solidFill>
                  <a:srgbClr val="292929"/>
                </a:solidFill>
              </a:rPr>
              <a:t> </a:t>
            </a:r>
            <a:r>
              <a:rPr lang="bg-BG" altLang="es-ES" sz="4400" dirty="0">
                <a:solidFill>
                  <a:srgbClr val="292929"/>
                </a:solidFill>
              </a:rPr>
              <a:t>твърда</a:t>
            </a:r>
            <a:r>
              <a:rPr lang="es-ES" altLang="es-ES" sz="4400" dirty="0">
                <a:solidFill>
                  <a:srgbClr val="292929"/>
                </a:solidFill>
              </a:rPr>
              <a:t>  </a:t>
            </a:r>
            <a:r>
              <a:rPr lang="bg-BG" altLang="es-ES" sz="4400" dirty="0">
                <a:solidFill>
                  <a:srgbClr val="292929"/>
                </a:solidFill>
              </a:rPr>
              <a:t>прасета</a:t>
            </a:r>
            <a:r>
              <a:rPr lang="es-ES" altLang="es-ES" sz="4400" dirty="0">
                <a:solidFill>
                  <a:srgbClr val="292929"/>
                </a:solidFill>
              </a:rPr>
              <a:t> </a:t>
            </a:r>
            <a:r>
              <a:rPr lang="bg-BG" altLang="es-ES" sz="4400" dirty="0">
                <a:solidFill>
                  <a:srgbClr val="292929"/>
                </a:solidFill>
              </a:rPr>
              <a:t> имат</a:t>
            </a:r>
            <a:r>
              <a:rPr lang="es-ES" altLang="es-ES" sz="4400" dirty="0">
                <a:solidFill>
                  <a:srgbClr val="292929"/>
                </a:solidFill>
              </a:rPr>
              <a:t> </a:t>
            </a:r>
            <a:endParaRPr lang="bg-BG" altLang="es-ES" sz="4400" dirty="0">
              <a:solidFill>
                <a:srgbClr val="292929"/>
              </a:solidFill>
            </a:endParaRPr>
          </a:p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козина</a:t>
            </a:r>
            <a:r>
              <a:rPr lang="es-ES" altLang="es-ES" sz="4400" dirty="0">
                <a:solidFill>
                  <a:srgbClr val="292929"/>
                </a:solidFill>
              </a:rPr>
              <a:t>   </a:t>
            </a:r>
          </a:p>
        </p:txBody>
      </p:sp>
      <p:sp>
        <p:nvSpPr>
          <p:cNvPr id="40965" name="Rectangle 5">
            <a:hlinkClick r:id="" action="ppaction://hlinkshowjump?jump=nextslide">
              <a:snd r:embed="rId3" name="arrow.wav"/>
            </a:hlinkClick>
            <a:extLst>
              <a:ext uri="{FF2B5EF4-FFF2-40B4-BE49-F238E27FC236}">
                <a16:creationId xmlns:a16="http://schemas.microsoft.com/office/drawing/2014/main" id="{6E458F7E-7CF3-7429-399F-83BD468D637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14600" y="4648200"/>
            <a:ext cx="2057400" cy="762000"/>
          </a:xfrm>
          <a:prstGeom prst="rect">
            <a:avLst/>
          </a:prstGeom>
          <a:solidFill>
            <a:schemeClr val="accent1">
              <a:alpha val="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40966" name="Rectangle 6">
            <a:extLst>
              <a:ext uri="{FF2B5EF4-FFF2-40B4-BE49-F238E27FC236}">
                <a16:creationId xmlns:a16="http://schemas.microsoft.com/office/drawing/2014/main" id="{B0349AE2-C944-CA84-EBD7-AC7CF5D430C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62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40967" name="Rectangle 7">
            <a:extLst>
              <a:ext uri="{FF2B5EF4-FFF2-40B4-BE49-F238E27FC236}">
                <a16:creationId xmlns:a16="http://schemas.microsoft.com/office/drawing/2014/main" id="{A33A5226-C1BB-CC3F-97C2-E20AB350B5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14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40968" name="Rectangle 8">
            <a:extLst>
              <a:ext uri="{FF2B5EF4-FFF2-40B4-BE49-F238E27FC236}">
                <a16:creationId xmlns:a16="http://schemas.microsoft.com/office/drawing/2014/main" id="{664BD2A5-5693-C967-D39F-F43F946D225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67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40969" name="Rectangle 9">
            <a:extLst>
              <a:ext uri="{FF2B5EF4-FFF2-40B4-BE49-F238E27FC236}">
                <a16:creationId xmlns:a16="http://schemas.microsoft.com/office/drawing/2014/main" id="{0778A293-E23D-1E39-DCB8-3F06781832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9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40970" name="Rectangle 10">
            <a:extLst>
              <a:ext uri="{FF2B5EF4-FFF2-40B4-BE49-F238E27FC236}">
                <a16:creationId xmlns:a16="http://schemas.microsoft.com/office/drawing/2014/main" id="{6FB3B210-039B-78C7-7272-317A817540A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40971" name="Rectangle 11">
            <a:extLst>
              <a:ext uri="{FF2B5EF4-FFF2-40B4-BE49-F238E27FC236}">
                <a16:creationId xmlns:a16="http://schemas.microsoft.com/office/drawing/2014/main" id="{2AF7990E-E0CD-1463-55D6-9310889EB21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4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40972" name="Rectangle 12">
            <a:extLst>
              <a:ext uri="{FF2B5EF4-FFF2-40B4-BE49-F238E27FC236}">
                <a16:creationId xmlns:a16="http://schemas.microsoft.com/office/drawing/2014/main" id="{B1FCCA7B-2A6C-26A6-580D-CEFAC452193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76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40973" name="Rectangle 13">
            <a:extLst>
              <a:ext uri="{FF2B5EF4-FFF2-40B4-BE49-F238E27FC236}">
                <a16:creationId xmlns:a16="http://schemas.microsoft.com/office/drawing/2014/main" id="{359351AC-6E18-C371-64AA-FD8565CF11A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29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40974" name="Rectangle 14">
            <a:extLst>
              <a:ext uri="{FF2B5EF4-FFF2-40B4-BE49-F238E27FC236}">
                <a16:creationId xmlns:a16="http://schemas.microsoft.com/office/drawing/2014/main" id="{11261233-8E02-B5C8-76C1-F93C3839E7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81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40975" name="Rectangle 15">
            <a:extLst>
              <a:ext uri="{FF2B5EF4-FFF2-40B4-BE49-F238E27FC236}">
                <a16:creationId xmlns:a16="http://schemas.microsoft.com/office/drawing/2014/main" id="{1E24FE33-B0A5-FDF8-4869-F708FAA10A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3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40976" name="Rectangle 16">
            <a:extLst>
              <a:ext uri="{FF2B5EF4-FFF2-40B4-BE49-F238E27FC236}">
                <a16:creationId xmlns:a16="http://schemas.microsoft.com/office/drawing/2014/main" id="{49B31B7B-EBDB-8120-6674-323207C9C8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86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40977" name="Rectangle 17">
            <a:extLst>
              <a:ext uri="{FF2B5EF4-FFF2-40B4-BE49-F238E27FC236}">
                <a16:creationId xmlns:a16="http://schemas.microsoft.com/office/drawing/2014/main" id="{B7AFF3B1-CD80-AD7C-015A-F4B78A43B9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38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40978" name="Rectangle 18">
            <a:extLst>
              <a:ext uri="{FF2B5EF4-FFF2-40B4-BE49-F238E27FC236}">
                <a16:creationId xmlns:a16="http://schemas.microsoft.com/office/drawing/2014/main" id="{269482B3-700B-EAC4-2940-8C325938DA6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1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40979" name="Rectangle 19">
            <a:extLst>
              <a:ext uri="{FF2B5EF4-FFF2-40B4-BE49-F238E27FC236}">
                <a16:creationId xmlns:a16="http://schemas.microsoft.com/office/drawing/2014/main" id="{BAA020D9-3BEF-B5A6-5761-D46C92B4F1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43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40980" name="Rectangle 20">
            <a:extLst>
              <a:ext uri="{FF2B5EF4-FFF2-40B4-BE49-F238E27FC236}">
                <a16:creationId xmlns:a16="http://schemas.microsoft.com/office/drawing/2014/main" id="{8D44CBFD-D4F1-36CE-ABC2-536CC268ED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5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40981" name="Rectangle 21">
            <a:extLst>
              <a:ext uri="{FF2B5EF4-FFF2-40B4-BE49-F238E27FC236}">
                <a16:creationId xmlns:a16="http://schemas.microsoft.com/office/drawing/2014/main" id="{FCDCA8BA-91A8-4245-067E-B290F0BA980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48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40982" name="Rectangle 22">
            <a:extLst>
              <a:ext uri="{FF2B5EF4-FFF2-40B4-BE49-F238E27FC236}">
                <a16:creationId xmlns:a16="http://schemas.microsoft.com/office/drawing/2014/main" id="{C6049B8F-6106-F32D-BDC2-643627CBF4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00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40983" name="Rectangle 23">
            <a:extLst>
              <a:ext uri="{FF2B5EF4-FFF2-40B4-BE49-F238E27FC236}">
                <a16:creationId xmlns:a16="http://schemas.microsoft.com/office/drawing/2014/main" id="{584CD2E5-8B63-A1DA-1A44-C2255E5455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53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40984" name="Rectangle 24">
            <a:extLst>
              <a:ext uri="{FF2B5EF4-FFF2-40B4-BE49-F238E27FC236}">
                <a16:creationId xmlns:a16="http://schemas.microsoft.com/office/drawing/2014/main" id="{681E5ED6-4586-BCE8-143F-FC1914C3B0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05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40985" name="Rectangle 25">
            <a:extLst>
              <a:ext uri="{FF2B5EF4-FFF2-40B4-BE49-F238E27FC236}">
                <a16:creationId xmlns:a16="http://schemas.microsoft.com/office/drawing/2014/main" id="{A87ED868-CF7E-56C1-171F-4D31A9A4BC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40986" name="Rectangle 26">
            <a:extLst>
              <a:ext uri="{FF2B5EF4-FFF2-40B4-BE49-F238E27FC236}">
                <a16:creationId xmlns:a16="http://schemas.microsoft.com/office/drawing/2014/main" id="{448929C2-106D-941E-69F2-D617332145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10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40987" name="Rectangle 27">
            <a:extLst>
              <a:ext uri="{FF2B5EF4-FFF2-40B4-BE49-F238E27FC236}">
                <a16:creationId xmlns:a16="http://schemas.microsoft.com/office/drawing/2014/main" id="{1837E14D-E1B4-D625-A83E-775287F8A8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62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40988" name="Rectangle 28">
            <a:extLst>
              <a:ext uri="{FF2B5EF4-FFF2-40B4-BE49-F238E27FC236}">
                <a16:creationId xmlns:a16="http://schemas.microsoft.com/office/drawing/2014/main" id="{6F90A8C2-0194-337E-1799-9B87257781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15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40989" name="Rectangle 29">
            <a:extLst>
              <a:ext uri="{FF2B5EF4-FFF2-40B4-BE49-F238E27FC236}">
                <a16:creationId xmlns:a16="http://schemas.microsoft.com/office/drawing/2014/main" id="{4A41B1D8-81FA-5092-0F4D-DA93B305E7F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7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40990" name="Rectangle 30">
            <a:extLst>
              <a:ext uri="{FF2B5EF4-FFF2-40B4-BE49-F238E27FC236}">
                <a16:creationId xmlns:a16="http://schemas.microsoft.com/office/drawing/2014/main" id="{3B59B2CA-2D70-F7B9-3C62-83F60296498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9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40991" name="Rectangle 31">
            <a:extLst>
              <a:ext uri="{FF2B5EF4-FFF2-40B4-BE49-F238E27FC236}">
                <a16:creationId xmlns:a16="http://schemas.microsoft.com/office/drawing/2014/main" id="{E928CEB2-16B5-FA6D-58A8-052E220586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2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40992" name="Rectangle 32">
            <a:extLst>
              <a:ext uri="{FF2B5EF4-FFF2-40B4-BE49-F238E27FC236}">
                <a16:creationId xmlns:a16="http://schemas.microsoft.com/office/drawing/2014/main" id="{A4B7E88F-3E23-6399-3E62-8880F45156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24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40993" name="Rectangle 33">
            <a:extLst>
              <a:ext uri="{FF2B5EF4-FFF2-40B4-BE49-F238E27FC236}">
                <a16:creationId xmlns:a16="http://schemas.microsoft.com/office/drawing/2014/main" id="{114AE0AD-CC74-FBCF-B01F-20130497B1F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77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40994" name="Rectangle 34">
            <a:extLst>
              <a:ext uri="{FF2B5EF4-FFF2-40B4-BE49-F238E27FC236}">
                <a16:creationId xmlns:a16="http://schemas.microsoft.com/office/drawing/2014/main" id="{3D4868FE-505E-D658-9221-35F877C256E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29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40995" name="Rectangle 35">
            <a:extLst>
              <a:ext uri="{FF2B5EF4-FFF2-40B4-BE49-F238E27FC236}">
                <a16:creationId xmlns:a16="http://schemas.microsoft.com/office/drawing/2014/main" id="{55251E9A-105D-0391-E102-02FCA29788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81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</p:spTree>
  </p:cSld>
  <p:clrMapOvr>
    <a:masterClrMapping/>
  </p:clrMapOvr>
  <p:transition advClick="0"/>
</p:sld>
</file>

<file path=ppt/slides/slide2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8226" name="Rectangle 2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8A8C8FE3-631F-9A1F-0E2C-78206C6502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1143000"/>
            <a:ext cx="8302625" cy="31242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Беше толкова висока, </a:t>
            </a:r>
          </a:p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колкото</a:t>
            </a:r>
            <a:r>
              <a:rPr lang="es-ES" altLang="es-ES" sz="4400" dirty="0">
                <a:solidFill>
                  <a:srgbClr val="292929"/>
                </a:solidFill>
              </a:rPr>
              <a:t>…</a:t>
            </a:r>
          </a:p>
        </p:txBody>
      </p:sp>
      <p:sp>
        <p:nvSpPr>
          <p:cNvPr id="308227" name="Rectangle 3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FB4DB41A-49AC-A376-8328-E7F1A9AFC3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533400"/>
            <a:ext cx="8302625" cy="6096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endParaRPr lang="es-ES" altLang="es-ES" sz="4800">
              <a:solidFill>
                <a:srgbClr val="CC3300"/>
              </a:solidFill>
            </a:endParaRPr>
          </a:p>
        </p:txBody>
      </p:sp>
      <p:sp>
        <p:nvSpPr>
          <p:cNvPr id="308228" name="Rectangle 4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B597C1B6-5FDE-AD18-828E-491E54D38A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4267200"/>
            <a:ext cx="8302625" cy="20574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един</a:t>
            </a:r>
            <a:r>
              <a:rPr lang="es-ES" altLang="es-ES" sz="4400" dirty="0">
                <a:solidFill>
                  <a:srgbClr val="292929"/>
                </a:solidFill>
              </a:rPr>
              <a:t>   </a:t>
            </a:r>
            <a:r>
              <a:rPr lang="bg-BG" altLang="es-ES" sz="4400" dirty="0">
                <a:solidFill>
                  <a:srgbClr val="292929"/>
                </a:solidFill>
              </a:rPr>
              <a:t>толкова</a:t>
            </a:r>
            <a:r>
              <a:rPr lang="es-ES" altLang="es-ES" sz="4400" dirty="0">
                <a:solidFill>
                  <a:srgbClr val="292929"/>
                </a:solidFill>
              </a:rPr>
              <a:t>   </a:t>
            </a:r>
            <a:r>
              <a:rPr lang="bg-BG" altLang="es-ES" sz="4400" dirty="0">
                <a:solidFill>
                  <a:srgbClr val="292929"/>
                </a:solidFill>
              </a:rPr>
              <a:t>колкото</a:t>
            </a:r>
            <a:r>
              <a:rPr lang="es-ES" altLang="es-ES" sz="4400" dirty="0">
                <a:solidFill>
                  <a:srgbClr val="292929"/>
                </a:solidFill>
              </a:rPr>
              <a:t>   </a:t>
            </a:r>
            <a:endParaRPr lang="bg-BG" altLang="es-ES" sz="4400" dirty="0">
              <a:solidFill>
                <a:srgbClr val="292929"/>
              </a:solidFill>
            </a:endParaRPr>
          </a:p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висока</a:t>
            </a:r>
            <a:r>
              <a:rPr lang="es-ES" altLang="es-ES" sz="4400" dirty="0">
                <a:solidFill>
                  <a:srgbClr val="292929"/>
                </a:solidFill>
              </a:rPr>
              <a:t>   </a:t>
            </a:r>
            <a:r>
              <a:rPr lang="bg-BG" altLang="es-ES" sz="4400" dirty="0">
                <a:solidFill>
                  <a:srgbClr val="292929"/>
                </a:solidFill>
              </a:rPr>
              <a:t>жираф</a:t>
            </a:r>
            <a:endParaRPr lang="es-ES" altLang="es-ES" sz="4400" dirty="0">
              <a:solidFill>
                <a:srgbClr val="292929"/>
              </a:solidFill>
            </a:endParaRPr>
          </a:p>
        </p:txBody>
      </p:sp>
      <p:sp>
        <p:nvSpPr>
          <p:cNvPr id="308229" name="Rectangle 5">
            <a:hlinkClick r:id="" action="ppaction://hlinkshowjump?jump=nextslide">
              <a:snd r:embed="rId3" name="arrow.wav"/>
            </a:hlinkClick>
            <a:extLst>
              <a:ext uri="{FF2B5EF4-FFF2-40B4-BE49-F238E27FC236}">
                <a16:creationId xmlns:a16="http://schemas.microsoft.com/office/drawing/2014/main" id="{07C7B049-8922-4207-5A13-44BA034B753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43000" y="4648200"/>
            <a:ext cx="1447800" cy="762000"/>
          </a:xfrm>
          <a:prstGeom prst="rect">
            <a:avLst/>
          </a:prstGeom>
          <a:solidFill>
            <a:schemeClr val="accent1">
              <a:alpha val="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08230" name="Rectangle 6">
            <a:extLst>
              <a:ext uri="{FF2B5EF4-FFF2-40B4-BE49-F238E27FC236}">
                <a16:creationId xmlns:a16="http://schemas.microsoft.com/office/drawing/2014/main" id="{DA5A3D9F-6833-F7C5-49BB-FF774B65EB6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62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08231" name="Rectangle 7">
            <a:extLst>
              <a:ext uri="{FF2B5EF4-FFF2-40B4-BE49-F238E27FC236}">
                <a16:creationId xmlns:a16="http://schemas.microsoft.com/office/drawing/2014/main" id="{38514A9B-7B0C-E44E-A4CC-97EE35A4D8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14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08232" name="Rectangle 8">
            <a:extLst>
              <a:ext uri="{FF2B5EF4-FFF2-40B4-BE49-F238E27FC236}">
                <a16:creationId xmlns:a16="http://schemas.microsoft.com/office/drawing/2014/main" id="{08969F53-C034-7F35-8FEE-67C391BA560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67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08233" name="Rectangle 9">
            <a:extLst>
              <a:ext uri="{FF2B5EF4-FFF2-40B4-BE49-F238E27FC236}">
                <a16:creationId xmlns:a16="http://schemas.microsoft.com/office/drawing/2014/main" id="{415498D5-FF32-554E-EA3A-C69CC89EB7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9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08234" name="Rectangle 10">
            <a:extLst>
              <a:ext uri="{FF2B5EF4-FFF2-40B4-BE49-F238E27FC236}">
                <a16:creationId xmlns:a16="http://schemas.microsoft.com/office/drawing/2014/main" id="{6EB2CAAF-C728-F77A-77F2-F9E4DC25E8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08235" name="Rectangle 11">
            <a:extLst>
              <a:ext uri="{FF2B5EF4-FFF2-40B4-BE49-F238E27FC236}">
                <a16:creationId xmlns:a16="http://schemas.microsoft.com/office/drawing/2014/main" id="{DF4D1218-4F0D-7B87-10BA-8A349B20BE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4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08236" name="Rectangle 12">
            <a:extLst>
              <a:ext uri="{FF2B5EF4-FFF2-40B4-BE49-F238E27FC236}">
                <a16:creationId xmlns:a16="http://schemas.microsoft.com/office/drawing/2014/main" id="{E8E9C413-D1FC-DA97-1E45-360636D2D4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76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08237" name="Rectangle 13">
            <a:extLst>
              <a:ext uri="{FF2B5EF4-FFF2-40B4-BE49-F238E27FC236}">
                <a16:creationId xmlns:a16="http://schemas.microsoft.com/office/drawing/2014/main" id="{AF10977C-D45E-7D6E-2522-BE650D9D41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29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08238" name="Rectangle 14">
            <a:extLst>
              <a:ext uri="{FF2B5EF4-FFF2-40B4-BE49-F238E27FC236}">
                <a16:creationId xmlns:a16="http://schemas.microsoft.com/office/drawing/2014/main" id="{E5F4C7DD-32EE-D4DC-1C52-49AB6616478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81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08239" name="Rectangle 15">
            <a:extLst>
              <a:ext uri="{FF2B5EF4-FFF2-40B4-BE49-F238E27FC236}">
                <a16:creationId xmlns:a16="http://schemas.microsoft.com/office/drawing/2014/main" id="{76F06993-A87B-3299-20EB-19EBB9AB69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3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08240" name="Rectangle 16">
            <a:extLst>
              <a:ext uri="{FF2B5EF4-FFF2-40B4-BE49-F238E27FC236}">
                <a16:creationId xmlns:a16="http://schemas.microsoft.com/office/drawing/2014/main" id="{F0384574-0980-93CD-5F43-6C18F49A64D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86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08241" name="Rectangle 17">
            <a:extLst>
              <a:ext uri="{FF2B5EF4-FFF2-40B4-BE49-F238E27FC236}">
                <a16:creationId xmlns:a16="http://schemas.microsoft.com/office/drawing/2014/main" id="{2B910B3F-53F9-630D-C20B-0D41AE2DF6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38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08242" name="Rectangle 18">
            <a:extLst>
              <a:ext uri="{FF2B5EF4-FFF2-40B4-BE49-F238E27FC236}">
                <a16:creationId xmlns:a16="http://schemas.microsoft.com/office/drawing/2014/main" id="{D0A383A1-C1E2-2F98-6417-7DFE4E8587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1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08243" name="Rectangle 19">
            <a:extLst>
              <a:ext uri="{FF2B5EF4-FFF2-40B4-BE49-F238E27FC236}">
                <a16:creationId xmlns:a16="http://schemas.microsoft.com/office/drawing/2014/main" id="{1F9C816E-41A0-9D08-B314-A5C8E57105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43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08244" name="Rectangle 20">
            <a:extLst>
              <a:ext uri="{FF2B5EF4-FFF2-40B4-BE49-F238E27FC236}">
                <a16:creationId xmlns:a16="http://schemas.microsoft.com/office/drawing/2014/main" id="{53F9DC25-32B3-E918-98B4-D0F7D5AC527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5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08245" name="Rectangle 21">
            <a:extLst>
              <a:ext uri="{FF2B5EF4-FFF2-40B4-BE49-F238E27FC236}">
                <a16:creationId xmlns:a16="http://schemas.microsoft.com/office/drawing/2014/main" id="{62758880-A7A7-3B67-3AF2-1012A67477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48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08246" name="Rectangle 22">
            <a:extLst>
              <a:ext uri="{FF2B5EF4-FFF2-40B4-BE49-F238E27FC236}">
                <a16:creationId xmlns:a16="http://schemas.microsoft.com/office/drawing/2014/main" id="{E9F10132-6F46-7EAE-6822-7103070EFB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00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08247" name="Rectangle 23">
            <a:extLst>
              <a:ext uri="{FF2B5EF4-FFF2-40B4-BE49-F238E27FC236}">
                <a16:creationId xmlns:a16="http://schemas.microsoft.com/office/drawing/2014/main" id="{A2F65DBD-5033-3A9D-0462-BBB9363B21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53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08248" name="Rectangle 24">
            <a:extLst>
              <a:ext uri="{FF2B5EF4-FFF2-40B4-BE49-F238E27FC236}">
                <a16:creationId xmlns:a16="http://schemas.microsoft.com/office/drawing/2014/main" id="{B7B1F686-7CFF-0C3A-CFDC-969215E0FF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05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08249" name="Rectangle 25">
            <a:extLst>
              <a:ext uri="{FF2B5EF4-FFF2-40B4-BE49-F238E27FC236}">
                <a16:creationId xmlns:a16="http://schemas.microsoft.com/office/drawing/2014/main" id="{A472F80A-7445-0518-B2E3-EC402F60D6B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08250" name="Rectangle 26">
            <a:extLst>
              <a:ext uri="{FF2B5EF4-FFF2-40B4-BE49-F238E27FC236}">
                <a16:creationId xmlns:a16="http://schemas.microsoft.com/office/drawing/2014/main" id="{E88560DC-38BD-1A87-494E-3C23BD431B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10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08251" name="Rectangle 27">
            <a:extLst>
              <a:ext uri="{FF2B5EF4-FFF2-40B4-BE49-F238E27FC236}">
                <a16:creationId xmlns:a16="http://schemas.microsoft.com/office/drawing/2014/main" id="{5B00C608-987C-9805-472C-2F96FEFA777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62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08252" name="Rectangle 28">
            <a:extLst>
              <a:ext uri="{FF2B5EF4-FFF2-40B4-BE49-F238E27FC236}">
                <a16:creationId xmlns:a16="http://schemas.microsoft.com/office/drawing/2014/main" id="{772BC423-7F1B-FC11-10C2-4E2852C998E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15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08253" name="Rectangle 29">
            <a:extLst>
              <a:ext uri="{FF2B5EF4-FFF2-40B4-BE49-F238E27FC236}">
                <a16:creationId xmlns:a16="http://schemas.microsoft.com/office/drawing/2014/main" id="{5525A85F-A992-8F2D-4AF4-BE56712ABDF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7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08254" name="Rectangle 30">
            <a:extLst>
              <a:ext uri="{FF2B5EF4-FFF2-40B4-BE49-F238E27FC236}">
                <a16:creationId xmlns:a16="http://schemas.microsoft.com/office/drawing/2014/main" id="{011374D1-B4D5-0B5F-8CE9-0E4C1F49C8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9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08255" name="Rectangle 31">
            <a:extLst>
              <a:ext uri="{FF2B5EF4-FFF2-40B4-BE49-F238E27FC236}">
                <a16:creationId xmlns:a16="http://schemas.microsoft.com/office/drawing/2014/main" id="{4281DE1E-3BC1-BA1B-9D6E-26D045625D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2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08256" name="Rectangle 32">
            <a:extLst>
              <a:ext uri="{FF2B5EF4-FFF2-40B4-BE49-F238E27FC236}">
                <a16:creationId xmlns:a16="http://schemas.microsoft.com/office/drawing/2014/main" id="{2EE7599C-6F0B-0DBE-0972-49A9942677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24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08257" name="Rectangle 33">
            <a:extLst>
              <a:ext uri="{FF2B5EF4-FFF2-40B4-BE49-F238E27FC236}">
                <a16:creationId xmlns:a16="http://schemas.microsoft.com/office/drawing/2014/main" id="{58B9C5BF-6E17-DD1E-B535-26CB1DA6F2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77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08258" name="Rectangle 34">
            <a:extLst>
              <a:ext uri="{FF2B5EF4-FFF2-40B4-BE49-F238E27FC236}">
                <a16:creationId xmlns:a16="http://schemas.microsoft.com/office/drawing/2014/main" id="{807A8679-F381-D310-CDDF-03F32B52F5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29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08259" name="Rectangle 35">
            <a:extLst>
              <a:ext uri="{FF2B5EF4-FFF2-40B4-BE49-F238E27FC236}">
                <a16:creationId xmlns:a16="http://schemas.microsoft.com/office/drawing/2014/main" id="{B8AC8AFC-85BB-BCF3-F4F7-87C940E9DE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81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</p:spTree>
  </p:cSld>
  <p:clrMapOvr>
    <a:masterClrMapping/>
  </p:clrMapOvr>
  <p:transition advClick="0"/>
</p:sld>
</file>

<file path=ppt/slides/slide2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9250" name="Rectangle 2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99C9D9C6-DE83-1A35-8B05-682EBC5403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1143000"/>
            <a:ext cx="8302625" cy="31242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Беше толкова висока, </a:t>
            </a:r>
          </a:p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колкото един</a:t>
            </a:r>
            <a:r>
              <a:rPr lang="es-ES" altLang="es-ES" sz="4400" dirty="0">
                <a:solidFill>
                  <a:srgbClr val="292929"/>
                </a:solidFill>
              </a:rPr>
              <a:t> …</a:t>
            </a:r>
          </a:p>
        </p:txBody>
      </p:sp>
      <p:sp>
        <p:nvSpPr>
          <p:cNvPr id="309251" name="Rectangle 3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0D85C0E0-5F52-2A02-2E34-A139131CE4C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533400"/>
            <a:ext cx="8302625" cy="6096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endParaRPr lang="es-ES" altLang="es-ES" sz="4800">
              <a:solidFill>
                <a:srgbClr val="CC3300"/>
              </a:solidFill>
            </a:endParaRPr>
          </a:p>
        </p:txBody>
      </p:sp>
      <p:sp>
        <p:nvSpPr>
          <p:cNvPr id="309252" name="Rectangle 4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731C7408-2E48-6162-901E-69860011FAB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4267200"/>
            <a:ext cx="8302625" cy="20574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един</a:t>
            </a:r>
            <a:r>
              <a:rPr lang="es-ES" altLang="es-ES" sz="4400" dirty="0">
                <a:solidFill>
                  <a:srgbClr val="292929"/>
                </a:solidFill>
              </a:rPr>
              <a:t>   </a:t>
            </a:r>
            <a:r>
              <a:rPr lang="bg-BG" altLang="es-ES" sz="4400" dirty="0">
                <a:solidFill>
                  <a:srgbClr val="292929"/>
                </a:solidFill>
              </a:rPr>
              <a:t>толкова</a:t>
            </a:r>
            <a:r>
              <a:rPr lang="es-ES" altLang="es-ES" sz="4400" dirty="0">
                <a:solidFill>
                  <a:srgbClr val="292929"/>
                </a:solidFill>
              </a:rPr>
              <a:t>   </a:t>
            </a:r>
            <a:r>
              <a:rPr lang="bg-BG" altLang="es-ES" sz="4400" dirty="0">
                <a:solidFill>
                  <a:srgbClr val="292929"/>
                </a:solidFill>
              </a:rPr>
              <a:t>колкото</a:t>
            </a:r>
            <a:r>
              <a:rPr lang="es-ES" altLang="es-ES" sz="4400" dirty="0">
                <a:solidFill>
                  <a:srgbClr val="292929"/>
                </a:solidFill>
              </a:rPr>
              <a:t>   </a:t>
            </a:r>
            <a:endParaRPr lang="bg-BG" altLang="es-ES" sz="4400" dirty="0">
              <a:solidFill>
                <a:srgbClr val="292929"/>
              </a:solidFill>
            </a:endParaRPr>
          </a:p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висока</a:t>
            </a:r>
            <a:r>
              <a:rPr lang="es-ES" altLang="es-ES" sz="4400" dirty="0">
                <a:solidFill>
                  <a:srgbClr val="292929"/>
                </a:solidFill>
              </a:rPr>
              <a:t>   </a:t>
            </a:r>
            <a:r>
              <a:rPr lang="bg-BG" altLang="es-ES" sz="4400" dirty="0">
                <a:solidFill>
                  <a:srgbClr val="292929"/>
                </a:solidFill>
              </a:rPr>
              <a:t>жираф</a:t>
            </a:r>
            <a:endParaRPr lang="es-ES" altLang="es-ES" sz="4400" dirty="0">
              <a:solidFill>
                <a:srgbClr val="292929"/>
              </a:solidFill>
            </a:endParaRPr>
          </a:p>
        </p:txBody>
      </p:sp>
      <p:sp>
        <p:nvSpPr>
          <p:cNvPr id="309253" name="Rectangle 5">
            <a:hlinkClick r:id="" action="ppaction://hlinkshowjump?jump=nextslide">
              <a:snd r:embed="rId3" name="arrow.wav"/>
            </a:hlinkClick>
            <a:extLst>
              <a:ext uri="{FF2B5EF4-FFF2-40B4-BE49-F238E27FC236}">
                <a16:creationId xmlns:a16="http://schemas.microsoft.com/office/drawing/2014/main" id="{A21D1784-0DAA-CFA7-5667-44EE202F288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47146" y="5334000"/>
            <a:ext cx="2034654" cy="762000"/>
          </a:xfrm>
          <a:prstGeom prst="rect">
            <a:avLst/>
          </a:prstGeom>
          <a:solidFill>
            <a:schemeClr val="accent1">
              <a:alpha val="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09254" name="Rectangle 6">
            <a:extLst>
              <a:ext uri="{FF2B5EF4-FFF2-40B4-BE49-F238E27FC236}">
                <a16:creationId xmlns:a16="http://schemas.microsoft.com/office/drawing/2014/main" id="{63BC3C76-E580-1102-D380-ADFBBFF4C37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62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09255" name="Rectangle 7">
            <a:extLst>
              <a:ext uri="{FF2B5EF4-FFF2-40B4-BE49-F238E27FC236}">
                <a16:creationId xmlns:a16="http://schemas.microsoft.com/office/drawing/2014/main" id="{3CEC3F2C-F39C-4E2A-66CE-E46AA244377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14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09256" name="Rectangle 8">
            <a:extLst>
              <a:ext uri="{FF2B5EF4-FFF2-40B4-BE49-F238E27FC236}">
                <a16:creationId xmlns:a16="http://schemas.microsoft.com/office/drawing/2014/main" id="{FF89A494-302E-8EE7-1717-69BCF653373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67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09257" name="Rectangle 9">
            <a:extLst>
              <a:ext uri="{FF2B5EF4-FFF2-40B4-BE49-F238E27FC236}">
                <a16:creationId xmlns:a16="http://schemas.microsoft.com/office/drawing/2014/main" id="{E0B8F512-9F44-9623-DACB-141F48BAFD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9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09258" name="Rectangle 10">
            <a:extLst>
              <a:ext uri="{FF2B5EF4-FFF2-40B4-BE49-F238E27FC236}">
                <a16:creationId xmlns:a16="http://schemas.microsoft.com/office/drawing/2014/main" id="{6670657E-82D3-CA68-69A7-06DFE9395D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09259" name="Rectangle 11">
            <a:extLst>
              <a:ext uri="{FF2B5EF4-FFF2-40B4-BE49-F238E27FC236}">
                <a16:creationId xmlns:a16="http://schemas.microsoft.com/office/drawing/2014/main" id="{F26FF689-C917-9F22-CC20-F655FF7C2E9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4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09260" name="Rectangle 12">
            <a:extLst>
              <a:ext uri="{FF2B5EF4-FFF2-40B4-BE49-F238E27FC236}">
                <a16:creationId xmlns:a16="http://schemas.microsoft.com/office/drawing/2014/main" id="{6D34A375-86C1-3F23-C954-7ED57CD9ED0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76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09261" name="Rectangle 13">
            <a:extLst>
              <a:ext uri="{FF2B5EF4-FFF2-40B4-BE49-F238E27FC236}">
                <a16:creationId xmlns:a16="http://schemas.microsoft.com/office/drawing/2014/main" id="{DE84EA70-7364-5D6C-BAD5-C06F35A927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29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09262" name="Rectangle 14">
            <a:extLst>
              <a:ext uri="{FF2B5EF4-FFF2-40B4-BE49-F238E27FC236}">
                <a16:creationId xmlns:a16="http://schemas.microsoft.com/office/drawing/2014/main" id="{4CC38913-5B9B-DD14-167A-AAAC7855BC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81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09263" name="Rectangle 15">
            <a:extLst>
              <a:ext uri="{FF2B5EF4-FFF2-40B4-BE49-F238E27FC236}">
                <a16:creationId xmlns:a16="http://schemas.microsoft.com/office/drawing/2014/main" id="{85130021-2822-2CB9-9569-33FBAE435E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3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09264" name="Rectangle 16">
            <a:extLst>
              <a:ext uri="{FF2B5EF4-FFF2-40B4-BE49-F238E27FC236}">
                <a16:creationId xmlns:a16="http://schemas.microsoft.com/office/drawing/2014/main" id="{FFAEBA17-6FA1-C30A-D540-7CC1AB93889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86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09265" name="Rectangle 17">
            <a:extLst>
              <a:ext uri="{FF2B5EF4-FFF2-40B4-BE49-F238E27FC236}">
                <a16:creationId xmlns:a16="http://schemas.microsoft.com/office/drawing/2014/main" id="{902853A3-7E36-D514-C44D-B7F9924336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38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09266" name="Rectangle 18">
            <a:extLst>
              <a:ext uri="{FF2B5EF4-FFF2-40B4-BE49-F238E27FC236}">
                <a16:creationId xmlns:a16="http://schemas.microsoft.com/office/drawing/2014/main" id="{2F7C5793-2F8A-5EBA-8FE1-827403FEEE3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1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09267" name="Rectangle 19">
            <a:extLst>
              <a:ext uri="{FF2B5EF4-FFF2-40B4-BE49-F238E27FC236}">
                <a16:creationId xmlns:a16="http://schemas.microsoft.com/office/drawing/2014/main" id="{9D7C66E4-5AAA-0590-28AA-305C1DD737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43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09268" name="Rectangle 20">
            <a:extLst>
              <a:ext uri="{FF2B5EF4-FFF2-40B4-BE49-F238E27FC236}">
                <a16:creationId xmlns:a16="http://schemas.microsoft.com/office/drawing/2014/main" id="{DC0FF6FB-D3AD-E5BC-6E0D-B3071FF6B8B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5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09269" name="Rectangle 21">
            <a:extLst>
              <a:ext uri="{FF2B5EF4-FFF2-40B4-BE49-F238E27FC236}">
                <a16:creationId xmlns:a16="http://schemas.microsoft.com/office/drawing/2014/main" id="{DD2F749A-D4BC-9279-1DE3-09B8E50946C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48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09270" name="Rectangle 22">
            <a:extLst>
              <a:ext uri="{FF2B5EF4-FFF2-40B4-BE49-F238E27FC236}">
                <a16:creationId xmlns:a16="http://schemas.microsoft.com/office/drawing/2014/main" id="{C4F4A35E-60A1-F555-7D98-52DCB9D069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00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09271" name="Rectangle 23">
            <a:extLst>
              <a:ext uri="{FF2B5EF4-FFF2-40B4-BE49-F238E27FC236}">
                <a16:creationId xmlns:a16="http://schemas.microsoft.com/office/drawing/2014/main" id="{9172B538-69E1-9565-A11B-98D417E460A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53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09272" name="Rectangle 24">
            <a:extLst>
              <a:ext uri="{FF2B5EF4-FFF2-40B4-BE49-F238E27FC236}">
                <a16:creationId xmlns:a16="http://schemas.microsoft.com/office/drawing/2014/main" id="{A541C769-009D-3292-ADCF-5178933ED8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05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09273" name="Rectangle 25">
            <a:extLst>
              <a:ext uri="{FF2B5EF4-FFF2-40B4-BE49-F238E27FC236}">
                <a16:creationId xmlns:a16="http://schemas.microsoft.com/office/drawing/2014/main" id="{101A4011-CCA5-E2F8-6057-DF90C7B8EB6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09274" name="Rectangle 26">
            <a:extLst>
              <a:ext uri="{FF2B5EF4-FFF2-40B4-BE49-F238E27FC236}">
                <a16:creationId xmlns:a16="http://schemas.microsoft.com/office/drawing/2014/main" id="{3BAD1912-0B37-368E-95CC-B8707F2F89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10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09275" name="Rectangle 27">
            <a:extLst>
              <a:ext uri="{FF2B5EF4-FFF2-40B4-BE49-F238E27FC236}">
                <a16:creationId xmlns:a16="http://schemas.microsoft.com/office/drawing/2014/main" id="{44202306-60C8-95A0-F9E1-CBE5F5394E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62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09276" name="Rectangle 28">
            <a:extLst>
              <a:ext uri="{FF2B5EF4-FFF2-40B4-BE49-F238E27FC236}">
                <a16:creationId xmlns:a16="http://schemas.microsoft.com/office/drawing/2014/main" id="{82AF9DCA-F85B-7153-B0D7-2AB69EB0CB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15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09277" name="Rectangle 29">
            <a:extLst>
              <a:ext uri="{FF2B5EF4-FFF2-40B4-BE49-F238E27FC236}">
                <a16:creationId xmlns:a16="http://schemas.microsoft.com/office/drawing/2014/main" id="{B23E71C2-940F-D02F-1732-020B37C054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7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09278" name="Rectangle 30">
            <a:extLst>
              <a:ext uri="{FF2B5EF4-FFF2-40B4-BE49-F238E27FC236}">
                <a16:creationId xmlns:a16="http://schemas.microsoft.com/office/drawing/2014/main" id="{C2FC0B17-C457-72F8-80A1-313717A1E2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9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09279" name="Rectangle 31">
            <a:extLst>
              <a:ext uri="{FF2B5EF4-FFF2-40B4-BE49-F238E27FC236}">
                <a16:creationId xmlns:a16="http://schemas.microsoft.com/office/drawing/2014/main" id="{2DC666C3-42E1-F76F-396B-FC292FFA623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2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09280" name="Rectangle 32">
            <a:extLst>
              <a:ext uri="{FF2B5EF4-FFF2-40B4-BE49-F238E27FC236}">
                <a16:creationId xmlns:a16="http://schemas.microsoft.com/office/drawing/2014/main" id="{BBBD7F20-8DBA-ECB1-22A0-6CCEF55047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24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09281" name="Rectangle 33">
            <a:extLst>
              <a:ext uri="{FF2B5EF4-FFF2-40B4-BE49-F238E27FC236}">
                <a16:creationId xmlns:a16="http://schemas.microsoft.com/office/drawing/2014/main" id="{88B3C053-53B4-F83F-8CD9-119BF49E64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77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09282" name="Rectangle 34">
            <a:extLst>
              <a:ext uri="{FF2B5EF4-FFF2-40B4-BE49-F238E27FC236}">
                <a16:creationId xmlns:a16="http://schemas.microsoft.com/office/drawing/2014/main" id="{00988B7A-12C2-64D4-9735-B2F759BEC5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29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09283" name="Rectangle 35">
            <a:extLst>
              <a:ext uri="{FF2B5EF4-FFF2-40B4-BE49-F238E27FC236}">
                <a16:creationId xmlns:a16="http://schemas.microsoft.com/office/drawing/2014/main" id="{E7583054-D076-E46A-F020-FCAD1065AC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81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</p:spTree>
  </p:cSld>
  <p:clrMapOvr>
    <a:masterClrMapping/>
  </p:clrMapOvr>
  <p:transition advClick="0"/>
</p:sld>
</file>

<file path=ppt/slides/slide2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0274" name="Rectangle 2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7BD7337D-24B2-4D24-F70F-B77BB7185C6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1143000"/>
            <a:ext cx="8302625" cy="31242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Беше толкова висока, колкото</a:t>
            </a:r>
          </a:p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един жираф</a:t>
            </a:r>
            <a:r>
              <a:rPr lang="es-ES" altLang="es-ES" sz="4400" dirty="0">
                <a:solidFill>
                  <a:srgbClr val="292929"/>
                </a:solidFill>
              </a:rPr>
              <a:t>.</a:t>
            </a:r>
          </a:p>
        </p:txBody>
      </p:sp>
      <p:sp>
        <p:nvSpPr>
          <p:cNvPr id="310275" name="Rectangle 3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902CAE60-6EA6-0942-0322-940303FFED9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533400"/>
            <a:ext cx="8302625" cy="6096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endParaRPr lang="es-ES" altLang="es-ES" sz="4800">
              <a:solidFill>
                <a:srgbClr val="CC3300"/>
              </a:solidFill>
            </a:endParaRPr>
          </a:p>
        </p:txBody>
      </p:sp>
      <p:sp>
        <p:nvSpPr>
          <p:cNvPr id="310276" name="Rectangle 4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1FE376CF-661C-6018-BE83-50FAF1D3BE5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4267200"/>
            <a:ext cx="8302625" cy="20574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endParaRPr lang="es-ES" altLang="es-ES" sz="4400">
              <a:solidFill>
                <a:srgbClr val="292929"/>
              </a:solidFill>
            </a:endParaRPr>
          </a:p>
        </p:txBody>
      </p:sp>
      <p:sp>
        <p:nvSpPr>
          <p:cNvPr id="310277" name="Rectangle 6">
            <a:extLst>
              <a:ext uri="{FF2B5EF4-FFF2-40B4-BE49-F238E27FC236}">
                <a16:creationId xmlns:a16="http://schemas.microsoft.com/office/drawing/2014/main" id="{A6824DFB-D41D-77CC-28B9-EF436863E8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62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10278" name="Rectangle 7">
            <a:extLst>
              <a:ext uri="{FF2B5EF4-FFF2-40B4-BE49-F238E27FC236}">
                <a16:creationId xmlns:a16="http://schemas.microsoft.com/office/drawing/2014/main" id="{87B8234D-2A3D-19E6-74AA-F4604157F9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14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10279" name="Rectangle 8">
            <a:extLst>
              <a:ext uri="{FF2B5EF4-FFF2-40B4-BE49-F238E27FC236}">
                <a16:creationId xmlns:a16="http://schemas.microsoft.com/office/drawing/2014/main" id="{301762E0-29F0-AF92-062A-12025C600D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67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10280" name="Rectangle 9">
            <a:extLst>
              <a:ext uri="{FF2B5EF4-FFF2-40B4-BE49-F238E27FC236}">
                <a16:creationId xmlns:a16="http://schemas.microsoft.com/office/drawing/2014/main" id="{9F654711-752C-7D9C-49B2-42B434D9DA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9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10281" name="Rectangle 10">
            <a:extLst>
              <a:ext uri="{FF2B5EF4-FFF2-40B4-BE49-F238E27FC236}">
                <a16:creationId xmlns:a16="http://schemas.microsoft.com/office/drawing/2014/main" id="{46A33EF8-E6A9-33C1-CBE6-5C1F8944027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10282" name="Rectangle 11">
            <a:extLst>
              <a:ext uri="{FF2B5EF4-FFF2-40B4-BE49-F238E27FC236}">
                <a16:creationId xmlns:a16="http://schemas.microsoft.com/office/drawing/2014/main" id="{3151876A-1305-9DB7-B4E6-B3A9C13782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4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10283" name="Rectangle 12">
            <a:extLst>
              <a:ext uri="{FF2B5EF4-FFF2-40B4-BE49-F238E27FC236}">
                <a16:creationId xmlns:a16="http://schemas.microsoft.com/office/drawing/2014/main" id="{55052647-5DE1-54A1-8BA6-4EB994E8E8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76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10284" name="Rectangle 13">
            <a:extLst>
              <a:ext uri="{FF2B5EF4-FFF2-40B4-BE49-F238E27FC236}">
                <a16:creationId xmlns:a16="http://schemas.microsoft.com/office/drawing/2014/main" id="{CF203B97-EFC3-D9EE-683A-E83F270EC6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29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10285" name="Rectangle 14">
            <a:extLst>
              <a:ext uri="{FF2B5EF4-FFF2-40B4-BE49-F238E27FC236}">
                <a16:creationId xmlns:a16="http://schemas.microsoft.com/office/drawing/2014/main" id="{C32FB49C-367B-1BD7-3048-595D99D907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81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10286" name="Rectangle 15">
            <a:extLst>
              <a:ext uri="{FF2B5EF4-FFF2-40B4-BE49-F238E27FC236}">
                <a16:creationId xmlns:a16="http://schemas.microsoft.com/office/drawing/2014/main" id="{00FEDFF0-5239-728D-336C-9EE9F929FD0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3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10287" name="Rectangle 16">
            <a:extLst>
              <a:ext uri="{FF2B5EF4-FFF2-40B4-BE49-F238E27FC236}">
                <a16:creationId xmlns:a16="http://schemas.microsoft.com/office/drawing/2014/main" id="{96E24E58-C0D7-38C0-0A39-E3BFEE941B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86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10288" name="Rectangle 17">
            <a:extLst>
              <a:ext uri="{FF2B5EF4-FFF2-40B4-BE49-F238E27FC236}">
                <a16:creationId xmlns:a16="http://schemas.microsoft.com/office/drawing/2014/main" id="{39696486-F1FC-E4B6-605A-3586920CB4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38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10289" name="Rectangle 18">
            <a:extLst>
              <a:ext uri="{FF2B5EF4-FFF2-40B4-BE49-F238E27FC236}">
                <a16:creationId xmlns:a16="http://schemas.microsoft.com/office/drawing/2014/main" id="{D1E0A1F6-0119-9DD6-FE48-57CFC9D5C3C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1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10290" name="Rectangle 19">
            <a:extLst>
              <a:ext uri="{FF2B5EF4-FFF2-40B4-BE49-F238E27FC236}">
                <a16:creationId xmlns:a16="http://schemas.microsoft.com/office/drawing/2014/main" id="{7F3CDCEC-1AC0-06D3-B076-91CFB81ED9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43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10291" name="Rectangle 20">
            <a:extLst>
              <a:ext uri="{FF2B5EF4-FFF2-40B4-BE49-F238E27FC236}">
                <a16:creationId xmlns:a16="http://schemas.microsoft.com/office/drawing/2014/main" id="{13EBA172-E738-7F82-C585-01EC073D60F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5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10292" name="Rectangle 21">
            <a:extLst>
              <a:ext uri="{FF2B5EF4-FFF2-40B4-BE49-F238E27FC236}">
                <a16:creationId xmlns:a16="http://schemas.microsoft.com/office/drawing/2014/main" id="{F5E32BC4-A52F-E8F8-323F-6E5CE8BDDD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48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10293" name="Rectangle 22">
            <a:extLst>
              <a:ext uri="{FF2B5EF4-FFF2-40B4-BE49-F238E27FC236}">
                <a16:creationId xmlns:a16="http://schemas.microsoft.com/office/drawing/2014/main" id="{198E928D-8F2B-AA3C-905B-EA1AEE142B8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00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10294" name="Rectangle 23">
            <a:extLst>
              <a:ext uri="{FF2B5EF4-FFF2-40B4-BE49-F238E27FC236}">
                <a16:creationId xmlns:a16="http://schemas.microsoft.com/office/drawing/2014/main" id="{3BFABFB9-CD99-46A6-0855-CBFD65356C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53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10295" name="Rectangle 24">
            <a:extLst>
              <a:ext uri="{FF2B5EF4-FFF2-40B4-BE49-F238E27FC236}">
                <a16:creationId xmlns:a16="http://schemas.microsoft.com/office/drawing/2014/main" id="{34804F94-10FA-555F-5ADE-36F296E4E3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05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10296" name="Rectangle 25">
            <a:extLst>
              <a:ext uri="{FF2B5EF4-FFF2-40B4-BE49-F238E27FC236}">
                <a16:creationId xmlns:a16="http://schemas.microsoft.com/office/drawing/2014/main" id="{8FE3C484-484E-98F1-6733-728CD7124A1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10297" name="Rectangle 26">
            <a:extLst>
              <a:ext uri="{FF2B5EF4-FFF2-40B4-BE49-F238E27FC236}">
                <a16:creationId xmlns:a16="http://schemas.microsoft.com/office/drawing/2014/main" id="{1E0FDE57-B89E-9216-FF0A-2719631233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10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10298" name="Rectangle 27">
            <a:extLst>
              <a:ext uri="{FF2B5EF4-FFF2-40B4-BE49-F238E27FC236}">
                <a16:creationId xmlns:a16="http://schemas.microsoft.com/office/drawing/2014/main" id="{92A53628-3954-DEE3-60D2-DF12F05FD7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62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10299" name="Rectangle 28">
            <a:extLst>
              <a:ext uri="{FF2B5EF4-FFF2-40B4-BE49-F238E27FC236}">
                <a16:creationId xmlns:a16="http://schemas.microsoft.com/office/drawing/2014/main" id="{7E078843-2AEE-5BE0-D20E-70B96F54C41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15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10300" name="Rectangle 29">
            <a:extLst>
              <a:ext uri="{FF2B5EF4-FFF2-40B4-BE49-F238E27FC236}">
                <a16:creationId xmlns:a16="http://schemas.microsoft.com/office/drawing/2014/main" id="{1448B6B5-F97B-4509-4957-F4913F8D3F8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7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10301" name="Rectangle 30">
            <a:extLst>
              <a:ext uri="{FF2B5EF4-FFF2-40B4-BE49-F238E27FC236}">
                <a16:creationId xmlns:a16="http://schemas.microsoft.com/office/drawing/2014/main" id="{08569DC0-14C0-FE26-5F6E-8D32D07F79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9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10302" name="Rectangle 31">
            <a:extLst>
              <a:ext uri="{FF2B5EF4-FFF2-40B4-BE49-F238E27FC236}">
                <a16:creationId xmlns:a16="http://schemas.microsoft.com/office/drawing/2014/main" id="{E233C052-006E-4E24-CD07-BBDA2DC6BF5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2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10303" name="Rectangle 32">
            <a:extLst>
              <a:ext uri="{FF2B5EF4-FFF2-40B4-BE49-F238E27FC236}">
                <a16:creationId xmlns:a16="http://schemas.microsoft.com/office/drawing/2014/main" id="{5DE3661F-0F0F-C387-92FB-D5A8CB78F9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24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10304" name="Rectangle 33">
            <a:extLst>
              <a:ext uri="{FF2B5EF4-FFF2-40B4-BE49-F238E27FC236}">
                <a16:creationId xmlns:a16="http://schemas.microsoft.com/office/drawing/2014/main" id="{1C9576E7-5D62-D05A-15CE-5FB2B12F77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77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10305" name="Rectangle 34">
            <a:extLst>
              <a:ext uri="{FF2B5EF4-FFF2-40B4-BE49-F238E27FC236}">
                <a16:creationId xmlns:a16="http://schemas.microsoft.com/office/drawing/2014/main" id="{C2CB1BBD-DB60-E0AE-EDC0-E5F9A6DBAF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29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10306" name="Rectangle 35">
            <a:extLst>
              <a:ext uri="{FF2B5EF4-FFF2-40B4-BE49-F238E27FC236}">
                <a16:creationId xmlns:a16="http://schemas.microsoft.com/office/drawing/2014/main" id="{851E26D9-A718-4C28-F00A-960A3D7EB5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81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pic>
        <p:nvPicPr>
          <p:cNvPr id="310307" name="Picture 36">
            <a:extLst>
              <a:ext uri="{FF2B5EF4-FFF2-40B4-BE49-F238E27FC236}">
                <a16:creationId xmlns:a16="http://schemas.microsoft.com/office/drawing/2014/main" id="{236897AB-7DFD-D35D-2CC1-58C70AB5EE3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10000" y="4572000"/>
            <a:ext cx="1524000" cy="15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697829" name="Line 37">
            <a:hlinkClick r:id="" action="ppaction://hlinkshowjump?jump=nextslide"/>
            <a:extLst>
              <a:ext uri="{FF2B5EF4-FFF2-40B4-BE49-F238E27FC236}">
                <a16:creationId xmlns:a16="http://schemas.microsoft.com/office/drawing/2014/main" id="{B5E12B82-40BF-49A4-F22C-D31AE4B961E9}"/>
              </a:ext>
            </a:extLst>
          </p:cNvPr>
          <p:cNvSpPr>
            <a:spLocks noChangeShapeType="1"/>
          </p:cNvSpPr>
          <p:nvPr/>
        </p:nvSpPr>
        <p:spPr bwMode="auto">
          <a:xfrm>
            <a:off x="8153400" y="5943600"/>
            <a:ext cx="381000" cy="0"/>
          </a:xfrm>
          <a:prstGeom prst="line">
            <a:avLst/>
          </a:prstGeom>
          <a:noFill/>
          <a:ln w="139700">
            <a:solidFill>
              <a:srgbClr val="A5002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ES"/>
          </a:p>
        </p:txBody>
      </p:sp>
    </p:spTree>
  </p:cSld>
  <p:clrMapOvr>
    <a:masterClrMapping/>
  </p:clrMapOvr>
  <p:transition advClick="0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978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Left)">
                                      <p:cBhvr>
                                        <p:cTn id="7" dur="500"/>
                                        <p:tgtEl>
                                          <p:spTgt spid="16978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1298" name="Rectangle 2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242708B8-2356-D0D3-3F21-9FB912EEAD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1143000"/>
            <a:ext cx="8302625" cy="31242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Днес </a:t>
            </a:r>
            <a:r>
              <a:rPr lang="es-ES" altLang="es-ES" sz="4400" dirty="0">
                <a:solidFill>
                  <a:srgbClr val="292929"/>
                </a:solidFill>
              </a:rPr>
              <a:t>…</a:t>
            </a:r>
          </a:p>
        </p:txBody>
      </p:sp>
      <p:sp>
        <p:nvSpPr>
          <p:cNvPr id="311299" name="Rectangle 3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9C40CA8B-988B-E0A0-4AAC-EB0EFC697F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533400"/>
            <a:ext cx="8302625" cy="6096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endParaRPr lang="es-ES" altLang="es-ES" sz="4800">
              <a:solidFill>
                <a:srgbClr val="CC3300"/>
              </a:solidFill>
            </a:endParaRPr>
          </a:p>
        </p:txBody>
      </p:sp>
      <p:sp>
        <p:nvSpPr>
          <p:cNvPr id="311300" name="Rectangle 4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DD8EAE3D-CEE1-059B-CDE5-AECD2BE201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4267200"/>
            <a:ext cx="8302625" cy="20574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es-ES" altLang="es-ES" sz="4400" dirty="0">
                <a:solidFill>
                  <a:srgbClr val="292929"/>
                </a:solidFill>
              </a:rPr>
              <a:t> </a:t>
            </a:r>
            <a:r>
              <a:rPr lang="bg-BG" altLang="es-ES" sz="4400" dirty="0">
                <a:solidFill>
                  <a:srgbClr val="292929"/>
                </a:solidFill>
              </a:rPr>
              <a:t>да</a:t>
            </a:r>
            <a:r>
              <a:rPr lang="es-ES" altLang="es-ES" sz="4400" dirty="0">
                <a:solidFill>
                  <a:srgbClr val="292929"/>
                </a:solidFill>
              </a:rPr>
              <a:t>  </a:t>
            </a:r>
            <a:r>
              <a:rPr lang="bg-BG" altLang="es-ES" sz="4400" dirty="0">
                <a:solidFill>
                  <a:srgbClr val="292929"/>
                </a:solidFill>
              </a:rPr>
              <a:t> басейн</a:t>
            </a:r>
            <a:r>
              <a:rPr lang="es-ES" altLang="es-ES" sz="4400" dirty="0">
                <a:solidFill>
                  <a:srgbClr val="292929"/>
                </a:solidFill>
              </a:rPr>
              <a:t>   </a:t>
            </a:r>
            <a:r>
              <a:rPr lang="bg-BG" altLang="es-ES" sz="4400" dirty="0">
                <a:solidFill>
                  <a:srgbClr val="292929"/>
                </a:solidFill>
              </a:rPr>
              <a:t>няма</a:t>
            </a:r>
            <a:r>
              <a:rPr lang="es-ES" altLang="es-ES" sz="4400" dirty="0">
                <a:solidFill>
                  <a:srgbClr val="292929"/>
                </a:solidFill>
              </a:rPr>
              <a:t>   </a:t>
            </a:r>
            <a:r>
              <a:rPr lang="bg-BG" altLang="es-ES" sz="4400" dirty="0">
                <a:solidFill>
                  <a:srgbClr val="292929"/>
                </a:solidFill>
              </a:rPr>
              <a:t>на</a:t>
            </a:r>
            <a:r>
              <a:rPr lang="es-ES" altLang="es-ES" sz="4400" dirty="0">
                <a:solidFill>
                  <a:srgbClr val="292929"/>
                </a:solidFill>
              </a:rPr>
              <a:t>   </a:t>
            </a:r>
            <a:r>
              <a:rPr lang="bg-BG" altLang="es-ES" sz="4400" dirty="0">
                <a:solidFill>
                  <a:srgbClr val="292929"/>
                </a:solidFill>
              </a:rPr>
              <a:t>ходим</a:t>
            </a:r>
            <a:endParaRPr lang="es-ES" altLang="es-ES" sz="4400" dirty="0">
              <a:solidFill>
                <a:srgbClr val="292929"/>
              </a:solidFill>
            </a:endParaRPr>
          </a:p>
        </p:txBody>
      </p:sp>
      <p:sp>
        <p:nvSpPr>
          <p:cNvPr id="311301" name="Rectangle 5">
            <a:hlinkClick r:id="" action="ppaction://hlinkshowjump?jump=nextslide">
              <a:snd r:embed="rId3" name="arrow.wav"/>
            </a:hlinkClick>
            <a:extLst>
              <a:ext uri="{FF2B5EF4-FFF2-40B4-BE49-F238E27FC236}">
                <a16:creationId xmlns:a16="http://schemas.microsoft.com/office/drawing/2014/main" id="{30F68B19-6173-B635-DC08-2DC874F3DFB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76700" y="4985982"/>
            <a:ext cx="1447800" cy="762000"/>
          </a:xfrm>
          <a:prstGeom prst="rect">
            <a:avLst/>
          </a:prstGeom>
          <a:solidFill>
            <a:schemeClr val="accent1">
              <a:alpha val="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11302" name="Rectangle 6">
            <a:extLst>
              <a:ext uri="{FF2B5EF4-FFF2-40B4-BE49-F238E27FC236}">
                <a16:creationId xmlns:a16="http://schemas.microsoft.com/office/drawing/2014/main" id="{95BE1C1F-00A3-A9C9-2EAA-7C5DD4C345A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62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11303" name="Rectangle 7">
            <a:extLst>
              <a:ext uri="{FF2B5EF4-FFF2-40B4-BE49-F238E27FC236}">
                <a16:creationId xmlns:a16="http://schemas.microsoft.com/office/drawing/2014/main" id="{9DC990E7-37B8-2A60-97A1-EA5C842533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14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11304" name="Rectangle 8">
            <a:extLst>
              <a:ext uri="{FF2B5EF4-FFF2-40B4-BE49-F238E27FC236}">
                <a16:creationId xmlns:a16="http://schemas.microsoft.com/office/drawing/2014/main" id="{82D07CFA-3991-4BF0-D7E2-F7D5B6F475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67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11305" name="Rectangle 9">
            <a:extLst>
              <a:ext uri="{FF2B5EF4-FFF2-40B4-BE49-F238E27FC236}">
                <a16:creationId xmlns:a16="http://schemas.microsoft.com/office/drawing/2014/main" id="{7084CC85-2DF8-231A-9161-94B1800EB5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9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11306" name="Rectangle 10">
            <a:extLst>
              <a:ext uri="{FF2B5EF4-FFF2-40B4-BE49-F238E27FC236}">
                <a16:creationId xmlns:a16="http://schemas.microsoft.com/office/drawing/2014/main" id="{D103DE7D-8F24-579F-5268-91D106FCD64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11307" name="Rectangle 11">
            <a:extLst>
              <a:ext uri="{FF2B5EF4-FFF2-40B4-BE49-F238E27FC236}">
                <a16:creationId xmlns:a16="http://schemas.microsoft.com/office/drawing/2014/main" id="{D51E4FEB-43B3-025D-430A-8258F56550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4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11308" name="Rectangle 12">
            <a:extLst>
              <a:ext uri="{FF2B5EF4-FFF2-40B4-BE49-F238E27FC236}">
                <a16:creationId xmlns:a16="http://schemas.microsoft.com/office/drawing/2014/main" id="{5A97F7DA-2FC4-5E07-E2E0-AFD3D66C59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76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11309" name="Rectangle 13">
            <a:extLst>
              <a:ext uri="{FF2B5EF4-FFF2-40B4-BE49-F238E27FC236}">
                <a16:creationId xmlns:a16="http://schemas.microsoft.com/office/drawing/2014/main" id="{FB2F55CC-D363-B76F-A92C-FE8F1FBB70B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29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11310" name="Rectangle 14">
            <a:extLst>
              <a:ext uri="{FF2B5EF4-FFF2-40B4-BE49-F238E27FC236}">
                <a16:creationId xmlns:a16="http://schemas.microsoft.com/office/drawing/2014/main" id="{323B4C41-2AA2-A13B-F9C9-91CA32855A2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81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11311" name="Rectangle 15">
            <a:extLst>
              <a:ext uri="{FF2B5EF4-FFF2-40B4-BE49-F238E27FC236}">
                <a16:creationId xmlns:a16="http://schemas.microsoft.com/office/drawing/2014/main" id="{FD1D9902-11FC-145F-B7D0-C4830D1D88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3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11312" name="Rectangle 16">
            <a:extLst>
              <a:ext uri="{FF2B5EF4-FFF2-40B4-BE49-F238E27FC236}">
                <a16:creationId xmlns:a16="http://schemas.microsoft.com/office/drawing/2014/main" id="{F5F203C7-3485-2FEF-21DC-E9CFE05C51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86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11313" name="Rectangle 17">
            <a:extLst>
              <a:ext uri="{FF2B5EF4-FFF2-40B4-BE49-F238E27FC236}">
                <a16:creationId xmlns:a16="http://schemas.microsoft.com/office/drawing/2014/main" id="{BBF9F835-2DF4-4764-0364-B9893C27939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38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11314" name="Rectangle 18">
            <a:extLst>
              <a:ext uri="{FF2B5EF4-FFF2-40B4-BE49-F238E27FC236}">
                <a16:creationId xmlns:a16="http://schemas.microsoft.com/office/drawing/2014/main" id="{BC39A970-A201-46C5-69D2-D1C5D8F3151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1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11315" name="Rectangle 19">
            <a:extLst>
              <a:ext uri="{FF2B5EF4-FFF2-40B4-BE49-F238E27FC236}">
                <a16:creationId xmlns:a16="http://schemas.microsoft.com/office/drawing/2014/main" id="{A2A863DB-DD78-16B6-B7A1-2C2F12AF03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43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11316" name="Rectangle 20">
            <a:extLst>
              <a:ext uri="{FF2B5EF4-FFF2-40B4-BE49-F238E27FC236}">
                <a16:creationId xmlns:a16="http://schemas.microsoft.com/office/drawing/2014/main" id="{40855FA5-888A-0F65-503E-3A7E3BAC310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5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11317" name="Rectangle 21">
            <a:extLst>
              <a:ext uri="{FF2B5EF4-FFF2-40B4-BE49-F238E27FC236}">
                <a16:creationId xmlns:a16="http://schemas.microsoft.com/office/drawing/2014/main" id="{073041D3-113D-330C-F08C-82EA7C0D61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48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11318" name="Rectangle 22">
            <a:extLst>
              <a:ext uri="{FF2B5EF4-FFF2-40B4-BE49-F238E27FC236}">
                <a16:creationId xmlns:a16="http://schemas.microsoft.com/office/drawing/2014/main" id="{A9B36F7E-2E64-2ED0-13B9-41FD5D0CFC9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00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11319" name="Rectangle 23">
            <a:extLst>
              <a:ext uri="{FF2B5EF4-FFF2-40B4-BE49-F238E27FC236}">
                <a16:creationId xmlns:a16="http://schemas.microsoft.com/office/drawing/2014/main" id="{DCF6AC0F-04E3-FCCB-7A82-0D80D14FBE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53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11320" name="Rectangle 24">
            <a:extLst>
              <a:ext uri="{FF2B5EF4-FFF2-40B4-BE49-F238E27FC236}">
                <a16:creationId xmlns:a16="http://schemas.microsoft.com/office/drawing/2014/main" id="{30107841-D935-E0A2-8BF1-0B38B16990C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05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11321" name="Rectangle 25">
            <a:extLst>
              <a:ext uri="{FF2B5EF4-FFF2-40B4-BE49-F238E27FC236}">
                <a16:creationId xmlns:a16="http://schemas.microsoft.com/office/drawing/2014/main" id="{92DD7A57-7301-0128-9EA5-C75C220C75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11322" name="Rectangle 26">
            <a:extLst>
              <a:ext uri="{FF2B5EF4-FFF2-40B4-BE49-F238E27FC236}">
                <a16:creationId xmlns:a16="http://schemas.microsoft.com/office/drawing/2014/main" id="{BC7BA5E3-92EE-5B03-D8F4-8B0EA14853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10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11323" name="Rectangle 27">
            <a:extLst>
              <a:ext uri="{FF2B5EF4-FFF2-40B4-BE49-F238E27FC236}">
                <a16:creationId xmlns:a16="http://schemas.microsoft.com/office/drawing/2014/main" id="{82ACC82C-DB85-5217-8B7C-3BC6D9C31F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62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11324" name="Rectangle 28">
            <a:extLst>
              <a:ext uri="{FF2B5EF4-FFF2-40B4-BE49-F238E27FC236}">
                <a16:creationId xmlns:a16="http://schemas.microsoft.com/office/drawing/2014/main" id="{4BF4AB61-BDD8-32FA-663C-57D816F63E3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15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11325" name="Rectangle 29">
            <a:extLst>
              <a:ext uri="{FF2B5EF4-FFF2-40B4-BE49-F238E27FC236}">
                <a16:creationId xmlns:a16="http://schemas.microsoft.com/office/drawing/2014/main" id="{25BB4ED2-3AE0-FF27-7773-33FB2736C57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7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11326" name="Rectangle 30">
            <a:extLst>
              <a:ext uri="{FF2B5EF4-FFF2-40B4-BE49-F238E27FC236}">
                <a16:creationId xmlns:a16="http://schemas.microsoft.com/office/drawing/2014/main" id="{7E5D142B-2200-EC0D-E0CF-D7EA57606B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9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11327" name="Rectangle 31">
            <a:extLst>
              <a:ext uri="{FF2B5EF4-FFF2-40B4-BE49-F238E27FC236}">
                <a16:creationId xmlns:a16="http://schemas.microsoft.com/office/drawing/2014/main" id="{626E9907-C4BD-5AEA-6B35-D346DF4FA2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2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11328" name="Rectangle 32">
            <a:extLst>
              <a:ext uri="{FF2B5EF4-FFF2-40B4-BE49-F238E27FC236}">
                <a16:creationId xmlns:a16="http://schemas.microsoft.com/office/drawing/2014/main" id="{E3F8C036-40F7-D641-E7ED-CC05D04078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24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11329" name="Rectangle 33">
            <a:extLst>
              <a:ext uri="{FF2B5EF4-FFF2-40B4-BE49-F238E27FC236}">
                <a16:creationId xmlns:a16="http://schemas.microsoft.com/office/drawing/2014/main" id="{0E2F16BA-47FE-70D7-FEA2-BBEEAD641F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77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11330" name="Rectangle 34">
            <a:extLst>
              <a:ext uri="{FF2B5EF4-FFF2-40B4-BE49-F238E27FC236}">
                <a16:creationId xmlns:a16="http://schemas.microsoft.com/office/drawing/2014/main" id="{C89E3893-8695-C362-F511-07A8C394718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29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11331" name="Rectangle 35">
            <a:extLst>
              <a:ext uri="{FF2B5EF4-FFF2-40B4-BE49-F238E27FC236}">
                <a16:creationId xmlns:a16="http://schemas.microsoft.com/office/drawing/2014/main" id="{37FD25C5-6A4C-8394-9B52-CB224EC4E36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81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</p:spTree>
  </p:cSld>
  <p:clrMapOvr>
    <a:masterClrMapping/>
  </p:clrMapOvr>
  <p:transition advClick="0"/>
</p:sld>
</file>

<file path=ppt/slides/slide2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2322" name="Rectangle 2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5AF5FDF3-054A-9F22-23DE-5B6C853164F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1143000"/>
            <a:ext cx="8302625" cy="31242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Днес няма</a:t>
            </a:r>
            <a:r>
              <a:rPr lang="es-ES" altLang="es-ES" sz="4400" dirty="0">
                <a:solidFill>
                  <a:srgbClr val="292929"/>
                </a:solidFill>
              </a:rPr>
              <a:t> …</a:t>
            </a:r>
          </a:p>
        </p:txBody>
      </p:sp>
      <p:sp>
        <p:nvSpPr>
          <p:cNvPr id="312323" name="Rectangle 3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77C47601-A19E-74FF-98C2-3CF4CA9C11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533400"/>
            <a:ext cx="8302625" cy="6096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endParaRPr lang="es-ES" altLang="es-ES" sz="4800">
              <a:solidFill>
                <a:srgbClr val="CC3300"/>
              </a:solidFill>
            </a:endParaRPr>
          </a:p>
        </p:txBody>
      </p:sp>
      <p:sp>
        <p:nvSpPr>
          <p:cNvPr id="312324" name="Rectangle 4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6E3DDB62-BC90-D5C6-8BCD-2E999DF1F57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4267200"/>
            <a:ext cx="8302625" cy="20574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да</a:t>
            </a:r>
            <a:r>
              <a:rPr lang="es-ES" altLang="es-ES" sz="4400" dirty="0">
                <a:solidFill>
                  <a:srgbClr val="292929"/>
                </a:solidFill>
              </a:rPr>
              <a:t>  </a:t>
            </a:r>
            <a:r>
              <a:rPr lang="bg-BG" altLang="es-ES" sz="4400" dirty="0">
                <a:solidFill>
                  <a:srgbClr val="292929"/>
                </a:solidFill>
              </a:rPr>
              <a:t> басейн</a:t>
            </a:r>
            <a:r>
              <a:rPr lang="es-ES" altLang="es-ES" sz="4400" dirty="0">
                <a:solidFill>
                  <a:srgbClr val="292929"/>
                </a:solidFill>
              </a:rPr>
              <a:t>   </a:t>
            </a:r>
            <a:r>
              <a:rPr lang="bg-BG" altLang="es-ES" sz="4400" dirty="0">
                <a:solidFill>
                  <a:srgbClr val="292929"/>
                </a:solidFill>
              </a:rPr>
              <a:t>няма</a:t>
            </a:r>
            <a:r>
              <a:rPr lang="es-ES" altLang="es-ES" sz="4400" dirty="0">
                <a:solidFill>
                  <a:srgbClr val="292929"/>
                </a:solidFill>
              </a:rPr>
              <a:t>   </a:t>
            </a:r>
            <a:r>
              <a:rPr lang="bg-BG" altLang="es-ES" sz="4400" dirty="0">
                <a:solidFill>
                  <a:srgbClr val="292929"/>
                </a:solidFill>
              </a:rPr>
              <a:t>на</a:t>
            </a:r>
            <a:r>
              <a:rPr lang="es-ES" altLang="es-ES" sz="4400" dirty="0">
                <a:solidFill>
                  <a:srgbClr val="292929"/>
                </a:solidFill>
              </a:rPr>
              <a:t>   </a:t>
            </a:r>
            <a:r>
              <a:rPr lang="bg-BG" altLang="es-ES" sz="4400" dirty="0">
                <a:solidFill>
                  <a:srgbClr val="292929"/>
                </a:solidFill>
              </a:rPr>
              <a:t>ходим</a:t>
            </a:r>
            <a:endParaRPr lang="es-ES" altLang="es-ES" sz="4400" dirty="0">
              <a:solidFill>
                <a:srgbClr val="292929"/>
              </a:solidFill>
            </a:endParaRPr>
          </a:p>
        </p:txBody>
      </p:sp>
      <p:sp>
        <p:nvSpPr>
          <p:cNvPr id="312325" name="Rectangle 5">
            <a:hlinkClick r:id="" action="ppaction://hlinkshowjump?jump=nextslide">
              <a:snd r:embed="rId3" name="arrow.wav"/>
            </a:hlinkClick>
            <a:extLst>
              <a:ext uri="{FF2B5EF4-FFF2-40B4-BE49-F238E27FC236}">
                <a16:creationId xmlns:a16="http://schemas.microsoft.com/office/drawing/2014/main" id="{7A8311FE-02AA-2DF9-B94C-402594A06D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3400" y="5029200"/>
            <a:ext cx="914400" cy="762000"/>
          </a:xfrm>
          <a:prstGeom prst="rect">
            <a:avLst/>
          </a:prstGeom>
          <a:solidFill>
            <a:schemeClr val="accent1">
              <a:alpha val="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12326" name="Rectangle 6">
            <a:extLst>
              <a:ext uri="{FF2B5EF4-FFF2-40B4-BE49-F238E27FC236}">
                <a16:creationId xmlns:a16="http://schemas.microsoft.com/office/drawing/2014/main" id="{DC5B8290-B638-82D1-E035-BB2D057A6D6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62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12327" name="Rectangle 7">
            <a:extLst>
              <a:ext uri="{FF2B5EF4-FFF2-40B4-BE49-F238E27FC236}">
                <a16:creationId xmlns:a16="http://schemas.microsoft.com/office/drawing/2014/main" id="{FB1BA641-139B-C375-5A92-B0E0A28567C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14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12328" name="Rectangle 8">
            <a:extLst>
              <a:ext uri="{FF2B5EF4-FFF2-40B4-BE49-F238E27FC236}">
                <a16:creationId xmlns:a16="http://schemas.microsoft.com/office/drawing/2014/main" id="{0833EF1E-DAE5-216B-777E-14BC0E8A103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67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12329" name="Rectangle 9">
            <a:extLst>
              <a:ext uri="{FF2B5EF4-FFF2-40B4-BE49-F238E27FC236}">
                <a16:creationId xmlns:a16="http://schemas.microsoft.com/office/drawing/2014/main" id="{998B539A-31B1-4435-0D12-8EE72A8EAE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9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12330" name="Rectangle 10">
            <a:extLst>
              <a:ext uri="{FF2B5EF4-FFF2-40B4-BE49-F238E27FC236}">
                <a16:creationId xmlns:a16="http://schemas.microsoft.com/office/drawing/2014/main" id="{846EBF4D-7269-60CC-2D8A-AEA22E1A164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12331" name="Rectangle 11">
            <a:extLst>
              <a:ext uri="{FF2B5EF4-FFF2-40B4-BE49-F238E27FC236}">
                <a16:creationId xmlns:a16="http://schemas.microsoft.com/office/drawing/2014/main" id="{8E2330D4-1346-D263-7CC3-5C08F44E5A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4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12332" name="Rectangle 12">
            <a:extLst>
              <a:ext uri="{FF2B5EF4-FFF2-40B4-BE49-F238E27FC236}">
                <a16:creationId xmlns:a16="http://schemas.microsoft.com/office/drawing/2014/main" id="{7117F7BC-0B56-C3F0-4D1E-6DB056A19FB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76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12333" name="Rectangle 13">
            <a:extLst>
              <a:ext uri="{FF2B5EF4-FFF2-40B4-BE49-F238E27FC236}">
                <a16:creationId xmlns:a16="http://schemas.microsoft.com/office/drawing/2014/main" id="{C7CA7BB1-8AC8-3581-E741-F78CFF8F367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29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12334" name="Rectangle 14">
            <a:extLst>
              <a:ext uri="{FF2B5EF4-FFF2-40B4-BE49-F238E27FC236}">
                <a16:creationId xmlns:a16="http://schemas.microsoft.com/office/drawing/2014/main" id="{8B11211E-DEFE-4F8D-DEC0-8F26E328B5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81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12335" name="Rectangle 15">
            <a:extLst>
              <a:ext uri="{FF2B5EF4-FFF2-40B4-BE49-F238E27FC236}">
                <a16:creationId xmlns:a16="http://schemas.microsoft.com/office/drawing/2014/main" id="{9AE14479-A16F-C53F-9CDA-84D7238029C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3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12336" name="Rectangle 16">
            <a:extLst>
              <a:ext uri="{FF2B5EF4-FFF2-40B4-BE49-F238E27FC236}">
                <a16:creationId xmlns:a16="http://schemas.microsoft.com/office/drawing/2014/main" id="{A2E32639-30BF-CF42-E1C3-0DD640B330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86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12337" name="Rectangle 17">
            <a:extLst>
              <a:ext uri="{FF2B5EF4-FFF2-40B4-BE49-F238E27FC236}">
                <a16:creationId xmlns:a16="http://schemas.microsoft.com/office/drawing/2014/main" id="{F79BAE64-672C-E2BE-E740-5E62A78904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38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12338" name="Rectangle 18">
            <a:extLst>
              <a:ext uri="{FF2B5EF4-FFF2-40B4-BE49-F238E27FC236}">
                <a16:creationId xmlns:a16="http://schemas.microsoft.com/office/drawing/2014/main" id="{6F7F01BF-FE08-9DD8-202B-12FCB6E8632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1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12339" name="Rectangle 19">
            <a:extLst>
              <a:ext uri="{FF2B5EF4-FFF2-40B4-BE49-F238E27FC236}">
                <a16:creationId xmlns:a16="http://schemas.microsoft.com/office/drawing/2014/main" id="{7D0907B1-7539-BA58-A9EA-F93963FDDF6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43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12340" name="Rectangle 20">
            <a:extLst>
              <a:ext uri="{FF2B5EF4-FFF2-40B4-BE49-F238E27FC236}">
                <a16:creationId xmlns:a16="http://schemas.microsoft.com/office/drawing/2014/main" id="{9547B4CC-B0DF-6F73-A3AF-23A4E5B2E3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5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12341" name="Rectangle 21">
            <a:extLst>
              <a:ext uri="{FF2B5EF4-FFF2-40B4-BE49-F238E27FC236}">
                <a16:creationId xmlns:a16="http://schemas.microsoft.com/office/drawing/2014/main" id="{7E63E2A7-21FC-E174-7328-8FACC716C1B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48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12342" name="Rectangle 22">
            <a:extLst>
              <a:ext uri="{FF2B5EF4-FFF2-40B4-BE49-F238E27FC236}">
                <a16:creationId xmlns:a16="http://schemas.microsoft.com/office/drawing/2014/main" id="{BE0AB717-6764-A44E-8E26-1D89C298A9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00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12343" name="Rectangle 23">
            <a:extLst>
              <a:ext uri="{FF2B5EF4-FFF2-40B4-BE49-F238E27FC236}">
                <a16:creationId xmlns:a16="http://schemas.microsoft.com/office/drawing/2014/main" id="{5EA32694-F98D-8B9B-C89A-C9002D79B6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53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12344" name="Rectangle 24">
            <a:extLst>
              <a:ext uri="{FF2B5EF4-FFF2-40B4-BE49-F238E27FC236}">
                <a16:creationId xmlns:a16="http://schemas.microsoft.com/office/drawing/2014/main" id="{3010157A-BB37-58EC-650F-E9922817E5F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05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12345" name="Rectangle 25">
            <a:extLst>
              <a:ext uri="{FF2B5EF4-FFF2-40B4-BE49-F238E27FC236}">
                <a16:creationId xmlns:a16="http://schemas.microsoft.com/office/drawing/2014/main" id="{2BD9C43D-9ED3-662C-1943-062AF01B02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12346" name="Rectangle 26">
            <a:extLst>
              <a:ext uri="{FF2B5EF4-FFF2-40B4-BE49-F238E27FC236}">
                <a16:creationId xmlns:a16="http://schemas.microsoft.com/office/drawing/2014/main" id="{1B4DB9DA-25FA-1D41-BE60-DF96A52DEF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10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12347" name="Rectangle 27">
            <a:extLst>
              <a:ext uri="{FF2B5EF4-FFF2-40B4-BE49-F238E27FC236}">
                <a16:creationId xmlns:a16="http://schemas.microsoft.com/office/drawing/2014/main" id="{71C0C7B4-67CE-D6B9-CA4E-068DED2033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62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12348" name="Rectangle 28">
            <a:extLst>
              <a:ext uri="{FF2B5EF4-FFF2-40B4-BE49-F238E27FC236}">
                <a16:creationId xmlns:a16="http://schemas.microsoft.com/office/drawing/2014/main" id="{7933FE7A-C3AD-7283-E948-C04273A39AF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15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12349" name="Rectangle 29">
            <a:extLst>
              <a:ext uri="{FF2B5EF4-FFF2-40B4-BE49-F238E27FC236}">
                <a16:creationId xmlns:a16="http://schemas.microsoft.com/office/drawing/2014/main" id="{21B188E7-6E3A-D325-E2E6-875565895E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7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12350" name="Rectangle 30">
            <a:extLst>
              <a:ext uri="{FF2B5EF4-FFF2-40B4-BE49-F238E27FC236}">
                <a16:creationId xmlns:a16="http://schemas.microsoft.com/office/drawing/2014/main" id="{8A095E84-DFB4-67A6-F413-1E0746EAA56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9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12351" name="Rectangle 31">
            <a:extLst>
              <a:ext uri="{FF2B5EF4-FFF2-40B4-BE49-F238E27FC236}">
                <a16:creationId xmlns:a16="http://schemas.microsoft.com/office/drawing/2014/main" id="{9CA206C3-1C3C-8B2D-F825-D4DED4AF28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2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12352" name="Rectangle 32">
            <a:extLst>
              <a:ext uri="{FF2B5EF4-FFF2-40B4-BE49-F238E27FC236}">
                <a16:creationId xmlns:a16="http://schemas.microsoft.com/office/drawing/2014/main" id="{1A45C667-9E52-27DE-F20F-684F9835A3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24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12353" name="Rectangle 33">
            <a:extLst>
              <a:ext uri="{FF2B5EF4-FFF2-40B4-BE49-F238E27FC236}">
                <a16:creationId xmlns:a16="http://schemas.microsoft.com/office/drawing/2014/main" id="{F5A28539-FA76-2E9A-6587-CF66C3A7AA6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77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12354" name="Rectangle 34">
            <a:extLst>
              <a:ext uri="{FF2B5EF4-FFF2-40B4-BE49-F238E27FC236}">
                <a16:creationId xmlns:a16="http://schemas.microsoft.com/office/drawing/2014/main" id="{3FE9E981-AC42-7249-7A57-E05C99D15F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29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12355" name="Rectangle 35">
            <a:extLst>
              <a:ext uri="{FF2B5EF4-FFF2-40B4-BE49-F238E27FC236}">
                <a16:creationId xmlns:a16="http://schemas.microsoft.com/office/drawing/2014/main" id="{2BCC9707-3050-5890-E8D5-FDB3BF35B8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81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</p:spTree>
  </p:cSld>
  <p:clrMapOvr>
    <a:masterClrMapping/>
  </p:clrMapOvr>
  <p:transition advClick="0"/>
</p:sld>
</file>

<file path=ppt/slides/slide2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3346" name="Rectangle 2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953247A0-8C62-6F9A-243F-E1891CC851F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1143000"/>
            <a:ext cx="8302625" cy="31242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Днес няма да</a:t>
            </a:r>
            <a:r>
              <a:rPr lang="es-ES" altLang="es-ES" sz="4400" dirty="0">
                <a:solidFill>
                  <a:srgbClr val="292929"/>
                </a:solidFill>
              </a:rPr>
              <a:t> …</a:t>
            </a:r>
          </a:p>
        </p:txBody>
      </p:sp>
      <p:sp>
        <p:nvSpPr>
          <p:cNvPr id="313347" name="Rectangle 3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766BF24A-B7DE-1A1C-E9A0-42A425DE2D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533400"/>
            <a:ext cx="8302625" cy="6096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endParaRPr lang="es-ES" altLang="es-ES" sz="4800">
              <a:solidFill>
                <a:srgbClr val="CC3300"/>
              </a:solidFill>
            </a:endParaRPr>
          </a:p>
        </p:txBody>
      </p:sp>
      <p:sp>
        <p:nvSpPr>
          <p:cNvPr id="313348" name="Rectangle 4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4B468E9B-69E7-481E-2F3D-AE93373BC5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4267200"/>
            <a:ext cx="8302625" cy="20574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да</a:t>
            </a:r>
            <a:r>
              <a:rPr lang="es-ES" altLang="es-ES" sz="4400" dirty="0">
                <a:solidFill>
                  <a:srgbClr val="292929"/>
                </a:solidFill>
              </a:rPr>
              <a:t>  </a:t>
            </a:r>
            <a:r>
              <a:rPr lang="bg-BG" altLang="es-ES" sz="4400" dirty="0">
                <a:solidFill>
                  <a:srgbClr val="292929"/>
                </a:solidFill>
              </a:rPr>
              <a:t> басейн</a:t>
            </a:r>
            <a:r>
              <a:rPr lang="es-ES" altLang="es-ES" sz="4400" dirty="0">
                <a:solidFill>
                  <a:srgbClr val="292929"/>
                </a:solidFill>
              </a:rPr>
              <a:t>   </a:t>
            </a:r>
            <a:r>
              <a:rPr lang="bg-BG" altLang="es-ES" sz="4400" dirty="0">
                <a:solidFill>
                  <a:srgbClr val="292929"/>
                </a:solidFill>
              </a:rPr>
              <a:t>няма</a:t>
            </a:r>
            <a:r>
              <a:rPr lang="es-ES" altLang="es-ES" sz="4400" dirty="0">
                <a:solidFill>
                  <a:srgbClr val="292929"/>
                </a:solidFill>
              </a:rPr>
              <a:t>   </a:t>
            </a:r>
            <a:r>
              <a:rPr lang="bg-BG" altLang="es-ES" sz="4400" dirty="0">
                <a:solidFill>
                  <a:srgbClr val="292929"/>
                </a:solidFill>
              </a:rPr>
              <a:t>на</a:t>
            </a:r>
            <a:r>
              <a:rPr lang="es-ES" altLang="es-ES" sz="4400" dirty="0">
                <a:solidFill>
                  <a:srgbClr val="292929"/>
                </a:solidFill>
              </a:rPr>
              <a:t>   </a:t>
            </a:r>
            <a:r>
              <a:rPr lang="bg-BG" altLang="es-ES" sz="4400" dirty="0">
                <a:solidFill>
                  <a:srgbClr val="292929"/>
                </a:solidFill>
              </a:rPr>
              <a:t>ходим</a:t>
            </a:r>
            <a:endParaRPr lang="es-ES" altLang="es-ES" sz="4400" dirty="0">
              <a:solidFill>
                <a:srgbClr val="292929"/>
              </a:solidFill>
            </a:endParaRPr>
          </a:p>
        </p:txBody>
      </p:sp>
      <p:sp>
        <p:nvSpPr>
          <p:cNvPr id="313349" name="Rectangle 5">
            <a:hlinkClick r:id="" action="ppaction://hlinkshowjump?jump=nextslide">
              <a:snd r:embed="rId3" name="arrow.wav"/>
            </a:hlinkClick>
            <a:extLst>
              <a:ext uri="{FF2B5EF4-FFF2-40B4-BE49-F238E27FC236}">
                <a16:creationId xmlns:a16="http://schemas.microsoft.com/office/drawing/2014/main" id="{25EEF2B2-CF80-4B2E-5CBD-2A6C9C0204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05600" y="4953000"/>
            <a:ext cx="1905000" cy="762000"/>
          </a:xfrm>
          <a:prstGeom prst="rect">
            <a:avLst/>
          </a:prstGeom>
          <a:solidFill>
            <a:schemeClr val="accent1">
              <a:alpha val="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13350" name="Rectangle 6">
            <a:extLst>
              <a:ext uri="{FF2B5EF4-FFF2-40B4-BE49-F238E27FC236}">
                <a16:creationId xmlns:a16="http://schemas.microsoft.com/office/drawing/2014/main" id="{7197BC2C-8303-E978-415D-3F9BC6299A8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62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13351" name="Rectangle 7">
            <a:extLst>
              <a:ext uri="{FF2B5EF4-FFF2-40B4-BE49-F238E27FC236}">
                <a16:creationId xmlns:a16="http://schemas.microsoft.com/office/drawing/2014/main" id="{3AA5BACE-5A1A-6848-7CCE-CC7DDBF2425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14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13352" name="Rectangle 8">
            <a:extLst>
              <a:ext uri="{FF2B5EF4-FFF2-40B4-BE49-F238E27FC236}">
                <a16:creationId xmlns:a16="http://schemas.microsoft.com/office/drawing/2014/main" id="{828CF82C-2302-8908-63D8-1ABDEE4423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67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13353" name="Rectangle 9">
            <a:extLst>
              <a:ext uri="{FF2B5EF4-FFF2-40B4-BE49-F238E27FC236}">
                <a16:creationId xmlns:a16="http://schemas.microsoft.com/office/drawing/2014/main" id="{CA4E072C-96A3-1D39-05D9-54D32E680CB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9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13354" name="Rectangle 10">
            <a:extLst>
              <a:ext uri="{FF2B5EF4-FFF2-40B4-BE49-F238E27FC236}">
                <a16:creationId xmlns:a16="http://schemas.microsoft.com/office/drawing/2014/main" id="{F3B7BDB2-F92D-2D6C-AFAB-FE77629679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13355" name="Rectangle 11">
            <a:extLst>
              <a:ext uri="{FF2B5EF4-FFF2-40B4-BE49-F238E27FC236}">
                <a16:creationId xmlns:a16="http://schemas.microsoft.com/office/drawing/2014/main" id="{B6177091-7E37-BAC6-DD5F-D2A086A63B5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4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13356" name="Rectangle 12">
            <a:extLst>
              <a:ext uri="{FF2B5EF4-FFF2-40B4-BE49-F238E27FC236}">
                <a16:creationId xmlns:a16="http://schemas.microsoft.com/office/drawing/2014/main" id="{348D4F77-B7FF-D87D-DFC1-30157A6D409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76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13357" name="Rectangle 13">
            <a:extLst>
              <a:ext uri="{FF2B5EF4-FFF2-40B4-BE49-F238E27FC236}">
                <a16:creationId xmlns:a16="http://schemas.microsoft.com/office/drawing/2014/main" id="{32E92581-8CD4-4D41-FBF2-2A36DC8128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29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13358" name="Rectangle 14">
            <a:extLst>
              <a:ext uri="{FF2B5EF4-FFF2-40B4-BE49-F238E27FC236}">
                <a16:creationId xmlns:a16="http://schemas.microsoft.com/office/drawing/2014/main" id="{A64AA171-1128-8852-9AC5-F1B36BD409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81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13359" name="Rectangle 15">
            <a:extLst>
              <a:ext uri="{FF2B5EF4-FFF2-40B4-BE49-F238E27FC236}">
                <a16:creationId xmlns:a16="http://schemas.microsoft.com/office/drawing/2014/main" id="{237E0DC3-261B-3DE7-8410-110415C3479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3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13360" name="Rectangle 16">
            <a:extLst>
              <a:ext uri="{FF2B5EF4-FFF2-40B4-BE49-F238E27FC236}">
                <a16:creationId xmlns:a16="http://schemas.microsoft.com/office/drawing/2014/main" id="{52A8D011-954E-26F0-686A-1FCB28A454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86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13361" name="Rectangle 17">
            <a:extLst>
              <a:ext uri="{FF2B5EF4-FFF2-40B4-BE49-F238E27FC236}">
                <a16:creationId xmlns:a16="http://schemas.microsoft.com/office/drawing/2014/main" id="{A46876E9-01C8-B5D2-FAB5-E41878D940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38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13362" name="Rectangle 18">
            <a:extLst>
              <a:ext uri="{FF2B5EF4-FFF2-40B4-BE49-F238E27FC236}">
                <a16:creationId xmlns:a16="http://schemas.microsoft.com/office/drawing/2014/main" id="{22B9AA57-CE55-684A-8062-EF45370DD8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1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13363" name="Rectangle 19">
            <a:extLst>
              <a:ext uri="{FF2B5EF4-FFF2-40B4-BE49-F238E27FC236}">
                <a16:creationId xmlns:a16="http://schemas.microsoft.com/office/drawing/2014/main" id="{388A11E0-201B-94A2-DCEF-BD9CFC73834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43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13364" name="Rectangle 20">
            <a:extLst>
              <a:ext uri="{FF2B5EF4-FFF2-40B4-BE49-F238E27FC236}">
                <a16:creationId xmlns:a16="http://schemas.microsoft.com/office/drawing/2014/main" id="{B6F9527B-1B35-9C39-BE1F-48FF42B4C2D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5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13365" name="Rectangle 21">
            <a:extLst>
              <a:ext uri="{FF2B5EF4-FFF2-40B4-BE49-F238E27FC236}">
                <a16:creationId xmlns:a16="http://schemas.microsoft.com/office/drawing/2014/main" id="{B0FFA99E-AD43-1047-B207-A18C13C3C2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48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13366" name="Rectangle 22">
            <a:extLst>
              <a:ext uri="{FF2B5EF4-FFF2-40B4-BE49-F238E27FC236}">
                <a16:creationId xmlns:a16="http://schemas.microsoft.com/office/drawing/2014/main" id="{0FB5FC4C-65F1-20D5-3296-10A022D3C4C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00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13367" name="Rectangle 23">
            <a:extLst>
              <a:ext uri="{FF2B5EF4-FFF2-40B4-BE49-F238E27FC236}">
                <a16:creationId xmlns:a16="http://schemas.microsoft.com/office/drawing/2014/main" id="{C4FCDA94-665A-66A3-F451-3A55F3CDEC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53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13368" name="Rectangle 24">
            <a:extLst>
              <a:ext uri="{FF2B5EF4-FFF2-40B4-BE49-F238E27FC236}">
                <a16:creationId xmlns:a16="http://schemas.microsoft.com/office/drawing/2014/main" id="{5F30C52B-08A9-6942-A00C-9ED122CDEC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05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13369" name="Rectangle 25">
            <a:extLst>
              <a:ext uri="{FF2B5EF4-FFF2-40B4-BE49-F238E27FC236}">
                <a16:creationId xmlns:a16="http://schemas.microsoft.com/office/drawing/2014/main" id="{BC9B00F6-2071-69AB-F346-B782F78E43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13370" name="Rectangle 26">
            <a:extLst>
              <a:ext uri="{FF2B5EF4-FFF2-40B4-BE49-F238E27FC236}">
                <a16:creationId xmlns:a16="http://schemas.microsoft.com/office/drawing/2014/main" id="{A8784FB4-B38B-2D42-A4D0-71F5694D735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10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13371" name="Rectangle 27">
            <a:extLst>
              <a:ext uri="{FF2B5EF4-FFF2-40B4-BE49-F238E27FC236}">
                <a16:creationId xmlns:a16="http://schemas.microsoft.com/office/drawing/2014/main" id="{B2938563-3426-1C3C-0DCB-071AD6CE4F6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62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13372" name="Rectangle 28">
            <a:extLst>
              <a:ext uri="{FF2B5EF4-FFF2-40B4-BE49-F238E27FC236}">
                <a16:creationId xmlns:a16="http://schemas.microsoft.com/office/drawing/2014/main" id="{42B1672E-0FE4-3A7D-E4D7-306B87D330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15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13373" name="Rectangle 29">
            <a:extLst>
              <a:ext uri="{FF2B5EF4-FFF2-40B4-BE49-F238E27FC236}">
                <a16:creationId xmlns:a16="http://schemas.microsoft.com/office/drawing/2014/main" id="{B4762875-8F7C-B6CD-869D-894441CC8C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7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13374" name="Rectangle 30">
            <a:extLst>
              <a:ext uri="{FF2B5EF4-FFF2-40B4-BE49-F238E27FC236}">
                <a16:creationId xmlns:a16="http://schemas.microsoft.com/office/drawing/2014/main" id="{0CC44438-DEB2-C880-0D7D-84ED0DE40F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9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13375" name="Rectangle 31">
            <a:extLst>
              <a:ext uri="{FF2B5EF4-FFF2-40B4-BE49-F238E27FC236}">
                <a16:creationId xmlns:a16="http://schemas.microsoft.com/office/drawing/2014/main" id="{F653C2AA-58E3-094B-5BA5-96D59409B7A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2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13376" name="Rectangle 32">
            <a:extLst>
              <a:ext uri="{FF2B5EF4-FFF2-40B4-BE49-F238E27FC236}">
                <a16:creationId xmlns:a16="http://schemas.microsoft.com/office/drawing/2014/main" id="{5B3EF538-C282-E714-5FFF-B82249F8A6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24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13377" name="Rectangle 33">
            <a:extLst>
              <a:ext uri="{FF2B5EF4-FFF2-40B4-BE49-F238E27FC236}">
                <a16:creationId xmlns:a16="http://schemas.microsoft.com/office/drawing/2014/main" id="{B232D75C-CFEA-295F-A7C1-01A0805683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77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13378" name="Rectangle 34">
            <a:extLst>
              <a:ext uri="{FF2B5EF4-FFF2-40B4-BE49-F238E27FC236}">
                <a16:creationId xmlns:a16="http://schemas.microsoft.com/office/drawing/2014/main" id="{9CB25E21-92C1-8DCC-1D72-51E2C75B77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29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13379" name="Rectangle 35">
            <a:extLst>
              <a:ext uri="{FF2B5EF4-FFF2-40B4-BE49-F238E27FC236}">
                <a16:creationId xmlns:a16="http://schemas.microsoft.com/office/drawing/2014/main" id="{2A86D37D-6C08-E653-A2F9-757DAED6AE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81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</p:spTree>
  </p:cSld>
  <p:clrMapOvr>
    <a:masterClrMapping/>
  </p:clrMapOvr>
  <p:transition advClick="0"/>
</p:sld>
</file>

<file path=ppt/slides/slide2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4370" name="Rectangle 2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E60068C3-9C55-170D-EDEF-32EE9AD9AD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1143000"/>
            <a:ext cx="8302625" cy="31242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Днес няма да ходим</a:t>
            </a:r>
            <a:r>
              <a:rPr lang="es-ES" altLang="es-ES" sz="4400" dirty="0">
                <a:solidFill>
                  <a:srgbClr val="292929"/>
                </a:solidFill>
              </a:rPr>
              <a:t> …</a:t>
            </a:r>
          </a:p>
        </p:txBody>
      </p:sp>
      <p:sp>
        <p:nvSpPr>
          <p:cNvPr id="314371" name="Rectangle 3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9CCF801F-5485-F20B-2C12-AD59B82355A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533400"/>
            <a:ext cx="8302625" cy="6096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endParaRPr lang="es-ES" altLang="es-ES" sz="4800">
              <a:solidFill>
                <a:srgbClr val="CC3300"/>
              </a:solidFill>
            </a:endParaRPr>
          </a:p>
        </p:txBody>
      </p:sp>
      <p:sp>
        <p:nvSpPr>
          <p:cNvPr id="314372" name="Rectangle 4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9051B9AC-D9D5-1C61-4F60-7D4E95359E1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4267200"/>
            <a:ext cx="8302625" cy="20574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ru-RU" altLang="es-ES" sz="4400" dirty="0">
                <a:solidFill>
                  <a:srgbClr val="292929"/>
                </a:solidFill>
              </a:rPr>
              <a:t>да   басейн   няма   на   ходим</a:t>
            </a:r>
          </a:p>
        </p:txBody>
      </p:sp>
      <p:sp>
        <p:nvSpPr>
          <p:cNvPr id="314373" name="Rectangle 5">
            <a:hlinkClick r:id="" action="ppaction://hlinkshowjump?jump=nextslide">
              <a:snd r:embed="rId3" name="arrow.wav"/>
            </a:hlinkClick>
            <a:extLst>
              <a:ext uri="{FF2B5EF4-FFF2-40B4-BE49-F238E27FC236}">
                <a16:creationId xmlns:a16="http://schemas.microsoft.com/office/drawing/2014/main" id="{13C6067C-F0BE-EA57-CC7F-1D804E74DE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15000" y="4953000"/>
            <a:ext cx="838200" cy="762000"/>
          </a:xfrm>
          <a:prstGeom prst="rect">
            <a:avLst/>
          </a:prstGeom>
          <a:solidFill>
            <a:schemeClr val="accent1">
              <a:alpha val="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14374" name="Rectangle 6">
            <a:extLst>
              <a:ext uri="{FF2B5EF4-FFF2-40B4-BE49-F238E27FC236}">
                <a16:creationId xmlns:a16="http://schemas.microsoft.com/office/drawing/2014/main" id="{FCA8E9F1-006A-E8F9-2A0F-80B1607EE9F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62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14375" name="Rectangle 7">
            <a:extLst>
              <a:ext uri="{FF2B5EF4-FFF2-40B4-BE49-F238E27FC236}">
                <a16:creationId xmlns:a16="http://schemas.microsoft.com/office/drawing/2014/main" id="{F03E9E0B-F3E9-DA53-990C-1FF6F775D6C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14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14376" name="Rectangle 8">
            <a:extLst>
              <a:ext uri="{FF2B5EF4-FFF2-40B4-BE49-F238E27FC236}">
                <a16:creationId xmlns:a16="http://schemas.microsoft.com/office/drawing/2014/main" id="{C8E04E19-1435-708F-4602-8EDF5697B0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67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14377" name="Rectangle 9">
            <a:extLst>
              <a:ext uri="{FF2B5EF4-FFF2-40B4-BE49-F238E27FC236}">
                <a16:creationId xmlns:a16="http://schemas.microsoft.com/office/drawing/2014/main" id="{404A8361-C950-007A-61E1-5BF2F4D9C2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9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14378" name="Rectangle 10">
            <a:extLst>
              <a:ext uri="{FF2B5EF4-FFF2-40B4-BE49-F238E27FC236}">
                <a16:creationId xmlns:a16="http://schemas.microsoft.com/office/drawing/2014/main" id="{8DB19C4B-7B8C-D47C-24AF-B85C314B235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14379" name="Rectangle 11">
            <a:extLst>
              <a:ext uri="{FF2B5EF4-FFF2-40B4-BE49-F238E27FC236}">
                <a16:creationId xmlns:a16="http://schemas.microsoft.com/office/drawing/2014/main" id="{0B7A0AE7-98CA-F235-1A1D-7C5E9FA0AF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4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14380" name="Rectangle 12">
            <a:extLst>
              <a:ext uri="{FF2B5EF4-FFF2-40B4-BE49-F238E27FC236}">
                <a16:creationId xmlns:a16="http://schemas.microsoft.com/office/drawing/2014/main" id="{476E4710-ABCE-C40E-6DAB-EEDCC008F2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76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14381" name="Rectangle 13">
            <a:extLst>
              <a:ext uri="{FF2B5EF4-FFF2-40B4-BE49-F238E27FC236}">
                <a16:creationId xmlns:a16="http://schemas.microsoft.com/office/drawing/2014/main" id="{20C98AA1-7203-5222-9B01-33AB6CE473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29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14382" name="Rectangle 14">
            <a:extLst>
              <a:ext uri="{FF2B5EF4-FFF2-40B4-BE49-F238E27FC236}">
                <a16:creationId xmlns:a16="http://schemas.microsoft.com/office/drawing/2014/main" id="{F3B56FAC-69EF-9764-8475-6308B1F172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81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14383" name="Rectangle 15">
            <a:extLst>
              <a:ext uri="{FF2B5EF4-FFF2-40B4-BE49-F238E27FC236}">
                <a16:creationId xmlns:a16="http://schemas.microsoft.com/office/drawing/2014/main" id="{3F204FC4-C481-71DA-8F62-9EA09E8FEC3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3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14384" name="Rectangle 16">
            <a:extLst>
              <a:ext uri="{FF2B5EF4-FFF2-40B4-BE49-F238E27FC236}">
                <a16:creationId xmlns:a16="http://schemas.microsoft.com/office/drawing/2014/main" id="{C0DF1AE9-4E8B-5913-0E48-5FDE2BFCF9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86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14385" name="Rectangle 17">
            <a:extLst>
              <a:ext uri="{FF2B5EF4-FFF2-40B4-BE49-F238E27FC236}">
                <a16:creationId xmlns:a16="http://schemas.microsoft.com/office/drawing/2014/main" id="{045CED12-0C84-7D52-8047-F6D08DF5BF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38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14386" name="Rectangle 18">
            <a:extLst>
              <a:ext uri="{FF2B5EF4-FFF2-40B4-BE49-F238E27FC236}">
                <a16:creationId xmlns:a16="http://schemas.microsoft.com/office/drawing/2014/main" id="{B1D6D527-42B0-1B80-EB72-C5A293BA8C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1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14387" name="Rectangle 19">
            <a:extLst>
              <a:ext uri="{FF2B5EF4-FFF2-40B4-BE49-F238E27FC236}">
                <a16:creationId xmlns:a16="http://schemas.microsoft.com/office/drawing/2014/main" id="{648EBC73-D5DB-851C-DFC0-2586BB23BE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43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14388" name="Rectangle 20">
            <a:extLst>
              <a:ext uri="{FF2B5EF4-FFF2-40B4-BE49-F238E27FC236}">
                <a16:creationId xmlns:a16="http://schemas.microsoft.com/office/drawing/2014/main" id="{C2376B1C-2FF1-42F2-39B6-ADC0A78C4D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5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14389" name="Rectangle 21">
            <a:extLst>
              <a:ext uri="{FF2B5EF4-FFF2-40B4-BE49-F238E27FC236}">
                <a16:creationId xmlns:a16="http://schemas.microsoft.com/office/drawing/2014/main" id="{72777F25-7ADA-8926-1ECA-5ABAA87B903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48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14390" name="Rectangle 22">
            <a:extLst>
              <a:ext uri="{FF2B5EF4-FFF2-40B4-BE49-F238E27FC236}">
                <a16:creationId xmlns:a16="http://schemas.microsoft.com/office/drawing/2014/main" id="{6674B5C0-C8BC-3D4E-B4E5-493B740C8F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00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14391" name="Rectangle 23">
            <a:extLst>
              <a:ext uri="{FF2B5EF4-FFF2-40B4-BE49-F238E27FC236}">
                <a16:creationId xmlns:a16="http://schemas.microsoft.com/office/drawing/2014/main" id="{BB6EEA8B-D289-35A5-B3AD-94F1D4074F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53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14392" name="Rectangle 24">
            <a:extLst>
              <a:ext uri="{FF2B5EF4-FFF2-40B4-BE49-F238E27FC236}">
                <a16:creationId xmlns:a16="http://schemas.microsoft.com/office/drawing/2014/main" id="{BDDD1899-931B-86E4-262C-F4AC4FBE05F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05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14393" name="Rectangle 25">
            <a:extLst>
              <a:ext uri="{FF2B5EF4-FFF2-40B4-BE49-F238E27FC236}">
                <a16:creationId xmlns:a16="http://schemas.microsoft.com/office/drawing/2014/main" id="{61BBE284-A473-93B0-3BCF-91EF0797B0B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14394" name="Rectangle 26">
            <a:extLst>
              <a:ext uri="{FF2B5EF4-FFF2-40B4-BE49-F238E27FC236}">
                <a16:creationId xmlns:a16="http://schemas.microsoft.com/office/drawing/2014/main" id="{244301BB-38DD-C3C7-44A1-57795B47AAE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10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14395" name="Rectangle 27">
            <a:extLst>
              <a:ext uri="{FF2B5EF4-FFF2-40B4-BE49-F238E27FC236}">
                <a16:creationId xmlns:a16="http://schemas.microsoft.com/office/drawing/2014/main" id="{62088106-3C44-EC7E-475B-2C0F9CD0C3B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62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14396" name="Rectangle 28">
            <a:extLst>
              <a:ext uri="{FF2B5EF4-FFF2-40B4-BE49-F238E27FC236}">
                <a16:creationId xmlns:a16="http://schemas.microsoft.com/office/drawing/2014/main" id="{C8124FF1-2AC7-E5B1-41A5-7707131434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15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14397" name="Rectangle 29">
            <a:extLst>
              <a:ext uri="{FF2B5EF4-FFF2-40B4-BE49-F238E27FC236}">
                <a16:creationId xmlns:a16="http://schemas.microsoft.com/office/drawing/2014/main" id="{83361ACD-9591-1A7E-B28B-943B20F3DC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7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14398" name="Rectangle 30">
            <a:extLst>
              <a:ext uri="{FF2B5EF4-FFF2-40B4-BE49-F238E27FC236}">
                <a16:creationId xmlns:a16="http://schemas.microsoft.com/office/drawing/2014/main" id="{1E2E301A-D4F2-1A43-83C7-0D0EA32DA1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9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14399" name="Rectangle 31">
            <a:extLst>
              <a:ext uri="{FF2B5EF4-FFF2-40B4-BE49-F238E27FC236}">
                <a16:creationId xmlns:a16="http://schemas.microsoft.com/office/drawing/2014/main" id="{E6251856-C625-9627-774F-708B2C1B3AC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2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14400" name="Rectangle 32">
            <a:extLst>
              <a:ext uri="{FF2B5EF4-FFF2-40B4-BE49-F238E27FC236}">
                <a16:creationId xmlns:a16="http://schemas.microsoft.com/office/drawing/2014/main" id="{F1F2677A-E4FE-410F-32E6-8898B76E143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24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14401" name="Rectangle 33">
            <a:extLst>
              <a:ext uri="{FF2B5EF4-FFF2-40B4-BE49-F238E27FC236}">
                <a16:creationId xmlns:a16="http://schemas.microsoft.com/office/drawing/2014/main" id="{C824CA53-134D-832A-444C-078FFCD63BE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77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14402" name="Rectangle 34">
            <a:extLst>
              <a:ext uri="{FF2B5EF4-FFF2-40B4-BE49-F238E27FC236}">
                <a16:creationId xmlns:a16="http://schemas.microsoft.com/office/drawing/2014/main" id="{A85D6E5C-84F3-2915-BB0B-41F512B3F6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29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14403" name="Rectangle 35">
            <a:extLst>
              <a:ext uri="{FF2B5EF4-FFF2-40B4-BE49-F238E27FC236}">
                <a16:creationId xmlns:a16="http://schemas.microsoft.com/office/drawing/2014/main" id="{B73BFA6D-39C6-6D9B-2B4E-7AB13496CAF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81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</p:spTree>
  </p:cSld>
  <p:clrMapOvr>
    <a:masterClrMapping/>
  </p:clrMapOvr>
  <p:transition advClick="0"/>
</p:sld>
</file>

<file path=ppt/slides/slide2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5394" name="Rectangle 2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772F126D-F512-27D3-734C-31F056D7707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1143000"/>
            <a:ext cx="8302625" cy="31242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Днес няма да ходим на</a:t>
            </a:r>
            <a:r>
              <a:rPr lang="es-ES" altLang="es-ES" sz="4400" dirty="0">
                <a:solidFill>
                  <a:srgbClr val="292929"/>
                </a:solidFill>
              </a:rPr>
              <a:t> …</a:t>
            </a:r>
          </a:p>
        </p:txBody>
      </p:sp>
      <p:sp>
        <p:nvSpPr>
          <p:cNvPr id="315395" name="Rectangle 3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44C159B1-1439-3A90-FE87-DE24D3F610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533400"/>
            <a:ext cx="8302625" cy="6096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endParaRPr lang="es-ES" altLang="es-ES" sz="4800">
              <a:solidFill>
                <a:srgbClr val="CC3300"/>
              </a:solidFill>
            </a:endParaRPr>
          </a:p>
        </p:txBody>
      </p:sp>
      <p:sp>
        <p:nvSpPr>
          <p:cNvPr id="315396" name="Rectangle 4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14B35429-CABE-D071-5611-A3564CCA7D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4267200"/>
            <a:ext cx="8302625" cy="20574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es-ES" altLang="es-ES" sz="4400" dirty="0">
                <a:solidFill>
                  <a:srgbClr val="292929"/>
                </a:solidFill>
              </a:rPr>
              <a:t> </a:t>
            </a:r>
            <a:r>
              <a:rPr lang="ru-RU" altLang="es-ES" sz="4400" dirty="0">
                <a:solidFill>
                  <a:srgbClr val="292929"/>
                </a:solidFill>
              </a:rPr>
              <a:t>да   басейн   няма   на   ходим</a:t>
            </a:r>
          </a:p>
        </p:txBody>
      </p:sp>
      <p:sp>
        <p:nvSpPr>
          <p:cNvPr id="315397" name="Rectangle 5">
            <a:hlinkClick r:id="" action="ppaction://hlinkshowjump?jump=nextslide">
              <a:snd r:embed="rId3" name="arrow.wav"/>
            </a:hlinkClick>
            <a:extLst>
              <a:ext uri="{FF2B5EF4-FFF2-40B4-BE49-F238E27FC236}">
                <a16:creationId xmlns:a16="http://schemas.microsoft.com/office/drawing/2014/main" id="{E9D0B59B-6A4B-5063-F5FE-2E5F4E6866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52600" y="5029200"/>
            <a:ext cx="2057400" cy="762000"/>
          </a:xfrm>
          <a:prstGeom prst="rect">
            <a:avLst/>
          </a:prstGeom>
          <a:solidFill>
            <a:schemeClr val="accent1">
              <a:alpha val="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15398" name="Rectangle 6">
            <a:extLst>
              <a:ext uri="{FF2B5EF4-FFF2-40B4-BE49-F238E27FC236}">
                <a16:creationId xmlns:a16="http://schemas.microsoft.com/office/drawing/2014/main" id="{6392D6F0-B03C-BEAD-37DA-C20427FBE5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62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15399" name="Rectangle 7">
            <a:extLst>
              <a:ext uri="{FF2B5EF4-FFF2-40B4-BE49-F238E27FC236}">
                <a16:creationId xmlns:a16="http://schemas.microsoft.com/office/drawing/2014/main" id="{6189D3E3-8827-2D51-F67D-7D0F9F599A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14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15400" name="Rectangle 8">
            <a:extLst>
              <a:ext uri="{FF2B5EF4-FFF2-40B4-BE49-F238E27FC236}">
                <a16:creationId xmlns:a16="http://schemas.microsoft.com/office/drawing/2014/main" id="{94E3D368-D5EC-C055-84A2-3D06FF0817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67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15401" name="Rectangle 9">
            <a:extLst>
              <a:ext uri="{FF2B5EF4-FFF2-40B4-BE49-F238E27FC236}">
                <a16:creationId xmlns:a16="http://schemas.microsoft.com/office/drawing/2014/main" id="{F0D9D3CB-9077-A917-8168-402059BD5A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9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15402" name="Rectangle 10">
            <a:extLst>
              <a:ext uri="{FF2B5EF4-FFF2-40B4-BE49-F238E27FC236}">
                <a16:creationId xmlns:a16="http://schemas.microsoft.com/office/drawing/2014/main" id="{C9C842F0-63D4-F91C-524D-6AC6736A83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15403" name="Rectangle 11">
            <a:extLst>
              <a:ext uri="{FF2B5EF4-FFF2-40B4-BE49-F238E27FC236}">
                <a16:creationId xmlns:a16="http://schemas.microsoft.com/office/drawing/2014/main" id="{02A607EC-F6AA-1CAE-B0BC-F224BA4C64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4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15404" name="Rectangle 12">
            <a:extLst>
              <a:ext uri="{FF2B5EF4-FFF2-40B4-BE49-F238E27FC236}">
                <a16:creationId xmlns:a16="http://schemas.microsoft.com/office/drawing/2014/main" id="{6C44E499-30D4-9A6E-886A-5F69ECAA65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76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15405" name="Rectangle 13">
            <a:extLst>
              <a:ext uri="{FF2B5EF4-FFF2-40B4-BE49-F238E27FC236}">
                <a16:creationId xmlns:a16="http://schemas.microsoft.com/office/drawing/2014/main" id="{A57907FC-C146-A2D1-463C-090C23A4E8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29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15406" name="Rectangle 14">
            <a:extLst>
              <a:ext uri="{FF2B5EF4-FFF2-40B4-BE49-F238E27FC236}">
                <a16:creationId xmlns:a16="http://schemas.microsoft.com/office/drawing/2014/main" id="{6D1982FC-DBBC-8825-5A17-451E9BAFD05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81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15407" name="Rectangle 15">
            <a:extLst>
              <a:ext uri="{FF2B5EF4-FFF2-40B4-BE49-F238E27FC236}">
                <a16:creationId xmlns:a16="http://schemas.microsoft.com/office/drawing/2014/main" id="{A83CFA64-7BDD-64D8-9681-64BFE063EF7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3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15408" name="Rectangle 16">
            <a:extLst>
              <a:ext uri="{FF2B5EF4-FFF2-40B4-BE49-F238E27FC236}">
                <a16:creationId xmlns:a16="http://schemas.microsoft.com/office/drawing/2014/main" id="{CE3BCDF8-04E3-81EC-0108-41E71AD531B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86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15409" name="Rectangle 17">
            <a:extLst>
              <a:ext uri="{FF2B5EF4-FFF2-40B4-BE49-F238E27FC236}">
                <a16:creationId xmlns:a16="http://schemas.microsoft.com/office/drawing/2014/main" id="{A291000A-B1E0-9A81-D6FF-5960E6F566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38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15410" name="Rectangle 18">
            <a:extLst>
              <a:ext uri="{FF2B5EF4-FFF2-40B4-BE49-F238E27FC236}">
                <a16:creationId xmlns:a16="http://schemas.microsoft.com/office/drawing/2014/main" id="{7C591FC1-6D19-1B55-A0AF-774D9FCF66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1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15411" name="Rectangle 19">
            <a:extLst>
              <a:ext uri="{FF2B5EF4-FFF2-40B4-BE49-F238E27FC236}">
                <a16:creationId xmlns:a16="http://schemas.microsoft.com/office/drawing/2014/main" id="{76224A0C-057D-E15B-C396-92154B9B0FB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43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15412" name="Rectangle 20">
            <a:extLst>
              <a:ext uri="{FF2B5EF4-FFF2-40B4-BE49-F238E27FC236}">
                <a16:creationId xmlns:a16="http://schemas.microsoft.com/office/drawing/2014/main" id="{2D9B7FEC-708B-7B78-9ECB-0085031190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5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15413" name="Rectangle 21">
            <a:extLst>
              <a:ext uri="{FF2B5EF4-FFF2-40B4-BE49-F238E27FC236}">
                <a16:creationId xmlns:a16="http://schemas.microsoft.com/office/drawing/2014/main" id="{29DE3DFF-F84B-FFC4-D506-45BDDAF8C6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48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15414" name="Rectangle 22">
            <a:extLst>
              <a:ext uri="{FF2B5EF4-FFF2-40B4-BE49-F238E27FC236}">
                <a16:creationId xmlns:a16="http://schemas.microsoft.com/office/drawing/2014/main" id="{DEC8B3AA-BA6D-5610-88E9-541CBCD80C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00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15415" name="Rectangle 23">
            <a:extLst>
              <a:ext uri="{FF2B5EF4-FFF2-40B4-BE49-F238E27FC236}">
                <a16:creationId xmlns:a16="http://schemas.microsoft.com/office/drawing/2014/main" id="{000F9449-EB56-DF81-2E19-6290E0962D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53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15416" name="Rectangle 24">
            <a:extLst>
              <a:ext uri="{FF2B5EF4-FFF2-40B4-BE49-F238E27FC236}">
                <a16:creationId xmlns:a16="http://schemas.microsoft.com/office/drawing/2014/main" id="{D22DC047-8BCA-0F75-9656-80D0E65A2E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05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15417" name="Rectangle 25">
            <a:extLst>
              <a:ext uri="{FF2B5EF4-FFF2-40B4-BE49-F238E27FC236}">
                <a16:creationId xmlns:a16="http://schemas.microsoft.com/office/drawing/2014/main" id="{DE3E0C58-B2E0-BB67-63C9-0081C437F6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15418" name="Rectangle 26">
            <a:extLst>
              <a:ext uri="{FF2B5EF4-FFF2-40B4-BE49-F238E27FC236}">
                <a16:creationId xmlns:a16="http://schemas.microsoft.com/office/drawing/2014/main" id="{8DB0C9F2-6860-FF48-9813-22477E7CFFA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10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15419" name="Rectangle 27">
            <a:extLst>
              <a:ext uri="{FF2B5EF4-FFF2-40B4-BE49-F238E27FC236}">
                <a16:creationId xmlns:a16="http://schemas.microsoft.com/office/drawing/2014/main" id="{1A36424D-4E8A-A5DC-4469-DB49CD4AA4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62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15420" name="Rectangle 28">
            <a:extLst>
              <a:ext uri="{FF2B5EF4-FFF2-40B4-BE49-F238E27FC236}">
                <a16:creationId xmlns:a16="http://schemas.microsoft.com/office/drawing/2014/main" id="{B17F2F31-2A5C-9747-71E8-52CA178EEBA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15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15421" name="Rectangle 29">
            <a:extLst>
              <a:ext uri="{FF2B5EF4-FFF2-40B4-BE49-F238E27FC236}">
                <a16:creationId xmlns:a16="http://schemas.microsoft.com/office/drawing/2014/main" id="{E7AA968F-ACCD-A56E-ED48-43547A8EFE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7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15422" name="Rectangle 30">
            <a:extLst>
              <a:ext uri="{FF2B5EF4-FFF2-40B4-BE49-F238E27FC236}">
                <a16:creationId xmlns:a16="http://schemas.microsoft.com/office/drawing/2014/main" id="{B5316CFC-C7B8-ED5E-12CF-05F83097B3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9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15423" name="Rectangle 31">
            <a:extLst>
              <a:ext uri="{FF2B5EF4-FFF2-40B4-BE49-F238E27FC236}">
                <a16:creationId xmlns:a16="http://schemas.microsoft.com/office/drawing/2014/main" id="{682BC65D-157B-F65B-71C6-B9E095CA7F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2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15424" name="Rectangle 32">
            <a:extLst>
              <a:ext uri="{FF2B5EF4-FFF2-40B4-BE49-F238E27FC236}">
                <a16:creationId xmlns:a16="http://schemas.microsoft.com/office/drawing/2014/main" id="{04FD6222-D519-8517-649D-D9E88A1140F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24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15425" name="Rectangle 33">
            <a:extLst>
              <a:ext uri="{FF2B5EF4-FFF2-40B4-BE49-F238E27FC236}">
                <a16:creationId xmlns:a16="http://schemas.microsoft.com/office/drawing/2014/main" id="{4AFA4E32-D95E-69FB-3497-182C4D0343E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77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15426" name="Rectangle 34">
            <a:extLst>
              <a:ext uri="{FF2B5EF4-FFF2-40B4-BE49-F238E27FC236}">
                <a16:creationId xmlns:a16="http://schemas.microsoft.com/office/drawing/2014/main" id="{0362C797-75FC-E20F-6493-C78F5BB48F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29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15427" name="Rectangle 35">
            <a:extLst>
              <a:ext uri="{FF2B5EF4-FFF2-40B4-BE49-F238E27FC236}">
                <a16:creationId xmlns:a16="http://schemas.microsoft.com/office/drawing/2014/main" id="{C2AB8C03-D23E-16DD-C9E2-4AB52911723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81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</p:spTree>
  </p:cSld>
  <p:clrMapOvr>
    <a:masterClrMapping/>
  </p:clrMapOvr>
  <p:transition advClick="0"/>
</p:sld>
</file>

<file path=ppt/slides/slide2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6418" name="Rectangle 2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E31975B8-E3C2-2850-1925-51F5A7C81F5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1143000"/>
            <a:ext cx="8302625" cy="31242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es-ES" altLang="es-ES" sz="4400" dirty="0">
                <a:solidFill>
                  <a:srgbClr val="292929"/>
                </a:solidFill>
              </a:rPr>
              <a:t> </a:t>
            </a:r>
            <a:r>
              <a:rPr lang="bg-BG" altLang="es-ES" sz="4400" dirty="0">
                <a:solidFill>
                  <a:srgbClr val="292929"/>
                </a:solidFill>
              </a:rPr>
              <a:t>Днес няма да ходим на </a:t>
            </a:r>
          </a:p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басейн</a:t>
            </a:r>
            <a:r>
              <a:rPr lang="es-ES" altLang="es-ES" sz="4400" dirty="0">
                <a:solidFill>
                  <a:srgbClr val="292929"/>
                </a:solidFill>
              </a:rPr>
              <a:t>. </a:t>
            </a:r>
          </a:p>
        </p:txBody>
      </p:sp>
      <p:sp>
        <p:nvSpPr>
          <p:cNvPr id="316419" name="Rectangle 3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E61376E1-4A9B-5039-9B16-AA5A19671D1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533400"/>
            <a:ext cx="8302625" cy="6096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endParaRPr lang="es-ES" altLang="es-ES" sz="4800">
              <a:solidFill>
                <a:srgbClr val="CC3300"/>
              </a:solidFill>
            </a:endParaRPr>
          </a:p>
        </p:txBody>
      </p:sp>
      <p:sp>
        <p:nvSpPr>
          <p:cNvPr id="316420" name="Rectangle 4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35F9244F-BF7B-0604-0FA5-6E95C23355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4267200"/>
            <a:ext cx="8302625" cy="20574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endParaRPr lang="es-ES" altLang="es-ES" sz="4400">
              <a:solidFill>
                <a:srgbClr val="292929"/>
              </a:solidFill>
            </a:endParaRPr>
          </a:p>
        </p:txBody>
      </p:sp>
      <p:sp>
        <p:nvSpPr>
          <p:cNvPr id="316421" name="Rectangle 6">
            <a:extLst>
              <a:ext uri="{FF2B5EF4-FFF2-40B4-BE49-F238E27FC236}">
                <a16:creationId xmlns:a16="http://schemas.microsoft.com/office/drawing/2014/main" id="{59C83237-ABFF-8F78-6166-EAB0B94B61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62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16422" name="Rectangle 7">
            <a:extLst>
              <a:ext uri="{FF2B5EF4-FFF2-40B4-BE49-F238E27FC236}">
                <a16:creationId xmlns:a16="http://schemas.microsoft.com/office/drawing/2014/main" id="{011925C3-DFD3-49C5-2CCF-AAE2E913B3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14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16423" name="Rectangle 8">
            <a:extLst>
              <a:ext uri="{FF2B5EF4-FFF2-40B4-BE49-F238E27FC236}">
                <a16:creationId xmlns:a16="http://schemas.microsoft.com/office/drawing/2014/main" id="{ED2AA6EF-95FB-5022-6DE2-3C1D94116A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67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16424" name="Rectangle 9">
            <a:extLst>
              <a:ext uri="{FF2B5EF4-FFF2-40B4-BE49-F238E27FC236}">
                <a16:creationId xmlns:a16="http://schemas.microsoft.com/office/drawing/2014/main" id="{38F1BED2-98B9-FB30-135A-0AC3DC39444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9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16425" name="Rectangle 10">
            <a:extLst>
              <a:ext uri="{FF2B5EF4-FFF2-40B4-BE49-F238E27FC236}">
                <a16:creationId xmlns:a16="http://schemas.microsoft.com/office/drawing/2014/main" id="{18B9FF20-EC7F-E892-A7BE-A44EEF3EFEC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16426" name="Rectangle 11">
            <a:extLst>
              <a:ext uri="{FF2B5EF4-FFF2-40B4-BE49-F238E27FC236}">
                <a16:creationId xmlns:a16="http://schemas.microsoft.com/office/drawing/2014/main" id="{390D7052-B1C3-9F1A-60B9-A053E7408B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4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16427" name="Rectangle 12">
            <a:extLst>
              <a:ext uri="{FF2B5EF4-FFF2-40B4-BE49-F238E27FC236}">
                <a16:creationId xmlns:a16="http://schemas.microsoft.com/office/drawing/2014/main" id="{CEB15F2B-8AFE-6760-84B6-E1B015701FC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76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16428" name="Rectangle 13">
            <a:extLst>
              <a:ext uri="{FF2B5EF4-FFF2-40B4-BE49-F238E27FC236}">
                <a16:creationId xmlns:a16="http://schemas.microsoft.com/office/drawing/2014/main" id="{CE81480B-A535-EEAF-FE45-20901DB4A0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29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16429" name="Rectangle 14">
            <a:extLst>
              <a:ext uri="{FF2B5EF4-FFF2-40B4-BE49-F238E27FC236}">
                <a16:creationId xmlns:a16="http://schemas.microsoft.com/office/drawing/2014/main" id="{072BC7F6-D5F4-1682-4827-BA473267ED5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81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16430" name="Rectangle 15">
            <a:extLst>
              <a:ext uri="{FF2B5EF4-FFF2-40B4-BE49-F238E27FC236}">
                <a16:creationId xmlns:a16="http://schemas.microsoft.com/office/drawing/2014/main" id="{E5FD813E-0118-21AB-DB4E-4C53EB7FF3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3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16431" name="Rectangle 16">
            <a:extLst>
              <a:ext uri="{FF2B5EF4-FFF2-40B4-BE49-F238E27FC236}">
                <a16:creationId xmlns:a16="http://schemas.microsoft.com/office/drawing/2014/main" id="{15DC6BEA-E439-9DD9-FB34-071AF5E43FF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86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16432" name="Rectangle 17">
            <a:extLst>
              <a:ext uri="{FF2B5EF4-FFF2-40B4-BE49-F238E27FC236}">
                <a16:creationId xmlns:a16="http://schemas.microsoft.com/office/drawing/2014/main" id="{45E03AC3-2AC7-0CBB-E031-74AD7987C7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38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16433" name="Rectangle 18">
            <a:extLst>
              <a:ext uri="{FF2B5EF4-FFF2-40B4-BE49-F238E27FC236}">
                <a16:creationId xmlns:a16="http://schemas.microsoft.com/office/drawing/2014/main" id="{DB517AE2-8C62-3318-84D8-5DF8FC0DFD2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1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16434" name="Rectangle 19">
            <a:extLst>
              <a:ext uri="{FF2B5EF4-FFF2-40B4-BE49-F238E27FC236}">
                <a16:creationId xmlns:a16="http://schemas.microsoft.com/office/drawing/2014/main" id="{35BFC655-E9E1-E85C-9F5C-7DF0EB04D9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43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16435" name="Rectangle 20">
            <a:extLst>
              <a:ext uri="{FF2B5EF4-FFF2-40B4-BE49-F238E27FC236}">
                <a16:creationId xmlns:a16="http://schemas.microsoft.com/office/drawing/2014/main" id="{E2ABC3DF-F44C-DAD0-ED8A-F36FCA890F8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5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16436" name="Rectangle 21">
            <a:extLst>
              <a:ext uri="{FF2B5EF4-FFF2-40B4-BE49-F238E27FC236}">
                <a16:creationId xmlns:a16="http://schemas.microsoft.com/office/drawing/2014/main" id="{58C9CBC8-CBEF-B1F6-FAC4-CA8738988CF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48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16437" name="Rectangle 22">
            <a:extLst>
              <a:ext uri="{FF2B5EF4-FFF2-40B4-BE49-F238E27FC236}">
                <a16:creationId xmlns:a16="http://schemas.microsoft.com/office/drawing/2014/main" id="{1F4A2E34-D137-5CD9-BFE8-F2B7709E9F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00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16438" name="Rectangle 23">
            <a:extLst>
              <a:ext uri="{FF2B5EF4-FFF2-40B4-BE49-F238E27FC236}">
                <a16:creationId xmlns:a16="http://schemas.microsoft.com/office/drawing/2014/main" id="{F34F5928-AE59-EF0B-DF53-55156B4721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53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16439" name="Rectangle 24">
            <a:extLst>
              <a:ext uri="{FF2B5EF4-FFF2-40B4-BE49-F238E27FC236}">
                <a16:creationId xmlns:a16="http://schemas.microsoft.com/office/drawing/2014/main" id="{A897CC39-1291-ED0C-F235-F08E793FEE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05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16440" name="Rectangle 25">
            <a:extLst>
              <a:ext uri="{FF2B5EF4-FFF2-40B4-BE49-F238E27FC236}">
                <a16:creationId xmlns:a16="http://schemas.microsoft.com/office/drawing/2014/main" id="{C75F3D7B-4F53-2DC7-499E-15615385B9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16441" name="Rectangle 26">
            <a:extLst>
              <a:ext uri="{FF2B5EF4-FFF2-40B4-BE49-F238E27FC236}">
                <a16:creationId xmlns:a16="http://schemas.microsoft.com/office/drawing/2014/main" id="{8F104AC8-A21B-3F10-3B22-6587E2ACD5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10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16442" name="Rectangle 27">
            <a:extLst>
              <a:ext uri="{FF2B5EF4-FFF2-40B4-BE49-F238E27FC236}">
                <a16:creationId xmlns:a16="http://schemas.microsoft.com/office/drawing/2014/main" id="{55D7A069-329F-A6A3-23B7-4269B94584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62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16443" name="Rectangle 28">
            <a:extLst>
              <a:ext uri="{FF2B5EF4-FFF2-40B4-BE49-F238E27FC236}">
                <a16:creationId xmlns:a16="http://schemas.microsoft.com/office/drawing/2014/main" id="{9197DB3B-E0F2-1EAF-4117-051FFB9872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15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16444" name="Rectangle 29">
            <a:extLst>
              <a:ext uri="{FF2B5EF4-FFF2-40B4-BE49-F238E27FC236}">
                <a16:creationId xmlns:a16="http://schemas.microsoft.com/office/drawing/2014/main" id="{C2708B7F-8D6B-90E9-6B05-F6F374886A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7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16445" name="Rectangle 30">
            <a:extLst>
              <a:ext uri="{FF2B5EF4-FFF2-40B4-BE49-F238E27FC236}">
                <a16:creationId xmlns:a16="http://schemas.microsoft.com/office/drawing/2014/main" id="{47154E94-7B3A-8DB3-1D83-2C75F2777A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9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16446" name="Rectangle 31">
            <a:extLst>
              <a:ext uri="{FF2B5EF4-FFF2-40B4-BE49-F238E27FC236}">
                <a16:creationId xmlns:a16="http://schemas.microsoft.com/office/drawing/2014/main" id="{854D67F5-B2CC-5E50-C3DA-89F2C3B9AF1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2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16447" name="Rectangle 32">
            <a:extLst>
              <a:ext uri="{FF2B5EF4-FFF2-40B4-BE49-F238E27FC236}">
                <a16:creationId xmlns:a16="http://schemas.microsoft.com/office/drawing/2014/main" id="{9E28D552-5AE9-87BD-8562-FFEDD2BAFF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24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16448" name="Rectangle 33">
            <a:extLst>
              <a:ext uri="{FF2B5EF4-FFF2-40B4-BE49-F238E27FC236}">
                <a16:creationId xmlns:a16="http://schemas.microsoft.com/office/drawing/2014/main" id="{A6DA767F-29EA-95E1-C602-A1030D92CC9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77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16449" name="Rectangle 34">
            <a:extLst>
              <a:ext uri="{FF2B5EF4-FFF2-40B4-BE49-F238E27FC236}">
                <a16:creationId xmlns:a16="http://schemas.microsoft.com/office/drawing/2014/main" id="{414C8DE0-23A2-2F86-81D4-F5775ED370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29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16450" name="Rectangle 35">
            <a:extLst>
              <a:ext uri="{FF2B5EF4-FFF2-40B4-BE49-F238E27FC236}">
                <a16:creationId xmlns:a16="http://schemas.microsoft.com/office/drawing/2014/main" id="{95EC539C-2F64-6C47-3FF5-695656CAE3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81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pic>
        <p:nvPicPr>
          <p:cNvPr id="316451" name="Picture 36">
            <a:extLst>
              <a:ext uri="{FF2B5EF4-FFF2-40B4-BE49-F238E27FC236}">
                <a16:creationId xmlns:a16="http://schemas.microsoft.com/office/drawing/2014/main" id="{83B89EED-36A5-6358-67C2-B3FF2C3D404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10000" y="4648200"/>
            <a:ext cx="1524000" cy="15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702949" name="Line 37">
            <a:hlinkClick r:id="" action="ppaction://hlinkshowjump?jump=nextslide"/>
            <a:extLst>
              <a:ext uri="{FF2B5EF4-FFF2-40B4-BE49-F238E27FC236}">
                <a16:creationId xmlns:a16="http://schemas.microsoft.com/office/drawing/2014/main" id="{A3F1F3DB-FB0A-2506-0693-5F3F1B8CACC8}"/>
              </a:ext>
            </a:extLst>
          </p:cNvPr>
          <p:cNvSpPr>
            <a:spLocks noChangeShapeType="1"/>
          </p:cNvSpPr>
          <p:nvPr/>
        </p:nvSpPr>
        <p:spPr bwMode="auto">
          <a:xfrm>
            <a:off x="8153400" y="5943600"/>
            <a:ext cx="381000" cy="0"/>
          </a:xfrm>
          <a:prstGeom prst="line">
            <a:avLst/>
          </a:prstGeom>
          <a:noFill/>
          <a:ln w="139700">
            <a:solidFill>
              <a:srgbClr val="A5002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ES"/>
          </a:p>
        </p:txBody>
      </p:sp>
    </p:spTree>
  </p:cSld>
  <p:clrMapOvr>
    <a:masterClrMapping/>
  </p:clrMapOvr>
  <p:transition advClick="0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029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Left)">
                                      <p:cBhvr>
                                        <p:cTn id="7" dur="500"/>
                                        <p:tgtEl>
                                          <p:spTgt spid="17029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7442" name="Rectangle 2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90CF47E5-580F-7BE0-DE98-B9277A7382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1143000"/>
            <a:ext cx="8302625" cy="31242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Ще </a:t>
            </a:r>
            <a:r>
              <a:rPr lang="es-ES" altLang="es-ES" sz="4400" dirty="0">
                <a:solidFill>
                  <a:srgbClr val="292929"/>
                </a:solidFill>
              </a:rPr>
              <a:t> …</a:t>
            </a:r>
          </a:p>
        </p:txBody>
      </p:sp>
      <p:sp>
        <p:nvSpPr>
          <p:cNvPr id="317443" name="Rectangle 3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AB41CDF8-0B57-88B6-70DC-ED646A7CF9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533400"/>
            <a:ext cx="8302625" cy="6096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endParaRPr lang="es-ES" altLang="es-ES" sz="4800">
              <a:solidFill>
                <a:srgbClr val="CC3300"/>
              </a:solidFill>
            </a:endParaRPr>
          </a:p>
        </p:txBody>
      </p:sp>
      <p:sp>
        <p:nvSpPr>
          <p:cNvPr id="317444" name="Rectangle 4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B9236FF0-BA1D-AFC5-091F-5E81024B41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4267200"/>
            <a:ext cx="8302625" cy="20574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бъркани</a:t>
            </a:r>
            <a:r>
              <a:rPr lang="es-ES" altLang="es-ES" sz="4400" dirty="0">
                <a:solidFill>
                  <a:srgbClr val="292929"/>
                </a:solidFill>
              </a:rPr>
              <a:t>   </a:t>
            </a:r>
            <a:r>
              <a:rPr lang="bg-BG" altLang="es-ES" sz="4400" dirty="0">
                <a:solidFill>
                  <a:srgbClr val="292929"/>
                </a:solidFill>
              </a:rPr>
              <a:t>със</a:t>
            </a:r>
            <a:r>
              <a:rPr lang="es-ES" altLang="es-ES" sz="4400" dirty="0">
                <a:solidFill>
                  <a:srgbClr val="292929"/>
                </a:solidFill>
              </a:rPr>
              <a:t>   </a:t>
            </a:r>
            <a:r>
              <a:rPr lang="bg-BG" altLang="es-ES" sz="4400" dirty="0">
                <a:solidFill>
                  <a:srgbClr val="292929"/>
                </a:solidFill>
              </a:rPr>
              <a:t>яйца  сготвя</a:t>
            </a:r>
          </a:p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сирене</a:t>
            </a:r>
            <a:endParaRPr lang="es-ES" altLang="es-ES" sz="4400" dirty="0">
              <a:solidFill>
                <a:srgbClr val="292929"/>
              </a:solidFill>
            </a:endParaRPr>
          </a:p>
        </p:txBody>
      </p:sp>
      <p:sp>
        <p:nvSpPr>
          <p:cNvPr id="317445" name="Rectangle 5">
            <a:hlinkClick r:id="" action="ppaction://hlinkshowjump?jump=nextslide">
              <a:snd r:embed="rId3" name="arrow.wav"/>
            </a:hlinkClick>
            <a:extLst>
              <a:ext uri="{FF2B5EF4-FFF2-40B4-BE49-F238E27FC236}">
                <a16:creationId xmlns:a16="http://schemas.microsoft.com/office/drawing/2014/main" id="{7363F512-04D0-C4F6-577A-91ADEB599D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00800" y="4648200"/>
            <a:ext cx="1905000" cy="762000"/>
          </a:xfrm>
          <a:prstGeom prst="rect">
            <a:avLst/>
          </a:prstGeom>
          <a:solidFill>
            <a:schemeClr val="accent1">
              <a:alpha val="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17446" name="Rectangle 6">
            <a:extLst>
              <a:ext uri="{FF2B5EF4-FFF2-40B4-BE49-F238E27FC236}">
                <a16:creationId xmlns:a16="http://schemas.microsoft.com/office/drawing/2014/main" id="{F9EA8C5A-4046-7D54-6468-73BD814F4A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62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17447" name="Rectangle 7">
            <a:extLst>
              <a:ext uri="{FF2B5EF4-FFF2-40B4-BE49-F238E27FC236}">
                <a16:creationId xmlns:a16="http://schemas.microsoft.com/office/drawing/2014/main" id="{9E479719-043B-9F6E-19AB-1345492F03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14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17448" name="Rectangle 8">
            <a:extLst>
              <a:ext uri="{FF2B5EF4-FFF2-40B4-BE49-F238E27FC236}">
                <a16:creationId xmlns:a16="http://schemas.microsoft.com/office/drawing/2014/main" id="{4736836A-E9DE-95C8-1E64-1181C1BCC0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67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17449" name="Rectangle 9">
            <a:extLst>
              <a:ext uri="{FF2B5EF4-FFF2-40B4-BE49-F238E27FC236}">
                <a16:creationId xmlns:a16="http://schemas.microsoft.com/office/drawing/2014/main" id="{D28B7CD2-7FAB-293B-53C6-B506E6ED60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9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17450" name="Rectangle 10">
            <a:extLst>
              <a:ext uri="{FF2B5EF4-FFF2-40B4-BE49-F238E27FC236}">
                <a16:creationId xmlns:a16="http://schemas.microsoft.com/office/drawing/2014/main" id="{B0B18264-09D0-38CC-A1D4-968C99C2A1D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17451" name="Rectangle 11">
            <a:extLst>
              <a:ext uri="{FF2B5EF4-FFF2-40B4-BE49-F238E27FC236}">
                <a16:creationId xmlns:a16="http://schemas.microsoft.com/office/drawing/2014/main" id="{6BF90519-BAFF-7E60-3F82-61A4A4E09F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4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17452" name="Rectangle 12">
            <a:extLst>
              <a:ext uri="{FF2B5EF4-FFF2-40B4-BE49-F238E27FC236}">
                <a16:creationId xmlns:a16="http://schemas.microsoft.com/office/drawing/2014/main" id="{E628CA4C-EE7B-019C-B13F-7DF0F56F4C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76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17453" name="Rectangle 13">
            <a:extLst>
              <a:ext uri="{FF2B5EF4-FFF2-40B4-BE49-F238E27FC236}">
                <a16:creationId xmlns:a16="http://schemas.microsoft.com/office/drawing/2014/main" id="{DD98A3AA-D746-53E8-A2CE-A8DB37C24D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29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17454" name="Rectangle 14">
            <a:extLst>
              <a:ext uri="{FF2B5EF4-FFF2-40B4-BE49-F238E27FC236}">
                <a16:creationId xmlns:a16="http://schemas.microsoft.com/office/drawing/2014/main" id="{632AB703-7282-BB15-6E29-EE0951CB14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81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17455" name="Rectangle 15">
            <a:extLst>
              <a:ext uri="{FF2B5EF4-FFF2-40B4-BE49-F238E27FC236}">
                <a16:creationId xmlns:a16="http://schemas.microsoft.com/office/drawing/2014/main" id="{D4B88DCE-4BD7-A8CA-037F-E5210B21455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3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17456" name="Rectangle 16">
            <a:extLst>
              <a:ext uri="{FF2B5EF4-FFF2-40B4-BE49-F238E27FC236}">
                <a16:creationId xmlns:a16="http://schemas.microsoft.com/office/drawing/2014/main" id="{2B1D9F94-5A5B-14B4-443F-3AE3BDE485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86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17457" name="Rectangle 17">
            <a:extLst>
              <a:ext uri="{FF2B5EF4-FFF2-40B4-BE49-F238E27FC236}">
                <a16:creationId xmlns:a16="http://schemas.microsoft.com/office/drawing/2014/main" id="{8768134B-F4EC-D411-C403-9065220B85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38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17458" name="Rectangle 18">
            <a:extLst>
              <a:ext uri="{FF2B5EF4-FFF2-40B4-BE49-F238E27FC236}">
                <a16:creationId xmlns:a16="http://schemas.microsoft.com/office/drawing/2014/main" id="{2C395EA4-55AF-B411-D753-F7C9396584E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1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17459" name="Rectangle 19">
            <a:extLst>
              <a:ext uri="{FF2B5EF4-FFF2-40B4-BE49-F238E27FC236}">
                <a16:creationId xmlns:a16="http://schemas.microsoft.com/office/drawing/2014/main" id="{91F5E8DC-17CF-14CC-1F3A-6AFCECBDA2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43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17460" name="Rectangle 20">
            <a:extLst>
              <a:ext uri="{FF2B5EF4-FFF2-40B4-BE49-F238E27FC236}">
                <a16:creationId xmlns:a16="http://schemas.microsoft.com/office/drawing/2014/main" id="{917E1657-7BB6-D761-8357-4EC3D08FAC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5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17461" name="Rectangle 21">
            <a:extLst>
              <a:ext uri="{FF2B5EF4-FFF2-40B4-BE49-F238E27FC236}">
                <a16:creationId xmlns:a16="http://schemas.microsoft.com/office/drawing/2014/main" id="{F35CD034-D845-BDCC-4F83-2DE1452956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48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17462" name="Rectangle 22">
            <a:extLst>
              <a:ext uri="{FF2B5EF4-FFF2-40B4-BE49-F238E27FC236}">
                <a16:creationId xmlns:a16="http://schemas.microsoft.com/office/drawing/2014/main" id="{9DFBD37A-B565-B3B3-DC93-25D38CB0865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00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17463" name="Rectangle 23">
            <a:extLst>
              <a:ext uri="{FF2B5EF4-FFF2-40B4-BE49-F238E27FC236}">
                <a16:creationId xmlns:a16="http://schemas.microsoft.com/office/drawing/2014/main" id="{1A323AC6-5DAC-CEFA-2A22-FB268F626B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53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17464" name="Rectangle 24">
            <a:extLst>
              <a:ext uri="{FF2B5EF4-FFF2-40B4-BE49-F238E27FC236}">
                <a16:creationId xmlns:a16="http://schemas.microsoft.com/office/drawing/2014/main" id="{A8DBFDF1-B6C7-4EC7-6313-1899A5602B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05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17465" name="Rectangle 25">
            <a:extLst>
              <a:ext uri="{FF2B5EF4-FFF2-40B4-BE49-F238E27FC236}">
                <a16:creationId xmlns:a16="http://schemas.microsoft.com/office/drawing/2014/main" id="{851364E3-1704-E960-D524-A4FEB351A17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17466" name="Rectangle 26">
            <a:extLst>
              <a:ext uri="{FF2B5EF4-FFF2-40B4-BE49-F238E27FC236}">
                <a16:creationId xmlns:a16="http://schemas.microsoft.com/office/drawing/2014/main" id="{4652F511-EBBD-AD5E-60F0-F6DFEDAE04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10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17467" name="Rectangle 27">
            <a:extLst>
              <a:ext uri="{FF2B5EF4-FFF2-40B4-BE49-F238E27FC236}">
                <a16:creationId xmlns:a16="http://schemas.microsoft.com/office/drawing/2014/main" id="{53E09087-FDC9-8F54-A136-7C6C0D880F9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62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17468" name="Rectangle 28">
            <a:extLst>
              <a:ext uri="{FF2B5EF4-FFF2-40B4-BE49-F238E27FC236}">
                <a16:creationId xmlns:a16="http://schemas.microsoft.com/office/drawing/2014/main" id="{50B6C228-DF03-CA09-FC14-BB095F9C6E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15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17469" name="Rectangle 29">
            <a:extLst>
              <a:ext uri="{FF2B5EF4-FFF2-40B4-BE49-F238E27FC236}">
                <a16:creationId xmlns:a16="http://schemas.microsoft.com/office/drawing/2014/main" id="{01BBF3A9-2360-0BB0-E712-335DA5A0378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7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17470" name="Rectangle 30">
            <a:extLst>
              <a:ext uri="{FF2B5EF4-FFF2-40B4-BE49-F238E27FC236}">
                <a16:creationId xmlns:a16="http://schemas.microsoft.com/office/drawing/2014/main" id="{7909C6D1-7235-FF60-78EC-663A23D050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9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17471" name="Rectangle 31">
            <a:extLst>
              <a:ext uri="{FF2B5EF4-FFF2-40B4-BE49-F238E27FC236}">
                <a16:creationId xmlns:a16="http://schemas.microsoft.com/office/drawing/2014/main" id="{2F20075E-AC1A-A4BE-3E14-19203D10805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2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17472" name="Rectangle 32">
            <a:extLst>
              <a:ext uri="{FF2B5EF4-FFF2-40B4-BE49-F238E27FC236}">
                <a16:creationId xmlns:a16="http://schemas.microsoft.com/office/drawing/2014/main" id="{99B16093-B5BE-1F96-A31F-4692BFFC582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24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17473" name="Rectangle 33">
            <a:extLst>
              <a:ext uri="{FF2B5EF4-FFF2-40B4-BE49-F238E27FC236}">
                <a16:creationId xmlns:a16="http://schemas.microsoft.com/office/drawing/2014/main" id="{901742AB-F721-5037-81CE-061427A84E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77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17474" name="Rectangle 34">
            <a:extLst>
              <a:ext uri="{FF2B5EF4-FFF2-40B4-BE49-F238E27FC236}">
                <a16:creationId xmlns:a16="http://schemas.microsoft.com/office/drawing/2014/main" id="{123CD2CF-36EB-9BFD-DCBC-B242E9B9C1B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29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17475" name="Rectangle 35">
            <a:extLst>
              <a:ext uri="{FF2B5EF4-FFF2-40B4-BE49-F238E27FC236}">
                <a16:creationId xmlns:a16="http://schemas.microsoft.com/office/drawing/2014/main" id="{545D7315-AF3F-F4C8-0E53-8325BDCF354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81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</p:spTree>
  </p:cSld>
  <p:clrMapOvr>
    <a:masterClrMapping/>
  </p:clrMapOvr>
  <p:transition advClick="0"/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986" name="Rectangle 2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11D84FF4-ECB2-09A4-DDCC-D327C2B64F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1143000"/>
            <a:ext cx="8302625" cy="31242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Дивите прасета имат много </a:t>
            </a:r>
          </a:p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твърда</a:t>
            </a:r>
            <a:r>
              <a:rPr lang="es-ES" altLang="es-ES" sz="4400" dirty="0">
                <a:solidFill>
                  <a:srgbClr val="292929"/>
                </a:solidFill>
              </a:rPr>
              <a:t>…</a:t>
            </a:r>
          </a:p>
        </p:txBody>
      </p:sp>
      <p:sp>
        <p:nvSpPr>
          <p:cNvPr id="41987" name="Rectangle 3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F6AC2156-0158-9CA2-85DC-FD6C48BE36E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533400"/>
            <a:ext cx="8302625" cy="6096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endParaRPr lang="es-ES" altLang="es-ES" sz="4800">
              <a:solidFill>
                <a:srgbClr val="CC3300"/>
              </a:solidFill>
            </a:endParaRPr>
          </a:p>
        </p:txBody>
      </p:sp>
      <p:sp>
        <p:nvSpPr>
          <p:cNvPr id="41988" name="Rectangle 4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C53AF306-D992-CE82-C15E-9626393E376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4267200"/>
            <a:ext cx="8302625" cy="20574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много </a:t>
            </a:r>
            <a:r>
              <a:rPr lang="es-ES" altLang="es-ES" sz="4400" dirty="0">
                <a:solidFill>
                  <a:srgbClr val="292929"/>
                </a:solidFill>
              </a:rPr>
              <a:t> </a:t>
            </a:r>
            <a:r>
              <a:rPr lang="bg-BG" altLang="es-ES" sz="4400" dirty="0">
                <a:solidFill>
                  <a:srgbClr val="292929"/>
                </a:solidFill>
              </a:rPr>
              <a:t>твърда</a:t>
            </a:r>
            <a:r>
              <a:rPr lang="es-ES" altLang="es-ES" sz="4400" dirty="0">
                <a:solidFill>
                  <a:srgbClr val="292929"/>
                </a:solidFill>
              </a:rPr>
              <a:t>  </a:t>
            </a:r>
            <a:r>
              <a:rPr lang="bg-BG" altLang="es-ES" sz="4400" dirty="0">
                <a:solidFill>
                  <a:srgbClr val="292929"/>
                </a:solidFill>
              </a:rPr>
              <a:t>прасета</a:t>
            </a:r>
            <a:r>
              <a:rPr lang="es-ES" altLang="es-ES" sz="4400" dirty="0">
                <a:solidFill>
                  <a:srgbClr val="292929"/>
                </a:solidFill>
              </a:rPr>
              <a:t> </a:t>
            </a:r>
            <a:r>
              <a:rPr lang="bg-BG" altLang="es-ES" sz="4400" dirty="0">
                <a:solidFill>
                  <a:srgbClr val="292929"/>
                </a:solidFill>
              </a:rPr>
              <a:t> имат</a:t>
            </a:r>
            <a:r>
              <a:rPr lang="es-ES" altLang="es-ES" sz="4400" dirty="0">
                <a:solidFill>
                  <a:srgbClr val="292929"/>
                </a:solidFill>
              </a:rPr>
              <a:t> </a:t>
            </a:r>
            <a:endParaRPr lang="bg-BG" altLang="es-ES" sz="4400" dirty="0">
              <a:solidFill>
                <a:srgbClr val="292929"/>
              </a:solidFill>
            </a:endParaRPr>
          </a:p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козина</a:t>
            </a:r>
            <a:r>
              <a:rPr lang="es-ES" altLang="es-ES" sz="4400" dirty="0">
                <a:solidFill>
                  <a:srgbClr val="292929"/>
                </a:solidFill>
              </a:rPr>
              <a:t>  </a:t>
            </a:r>
          </a:p>
        </p:txBody>
      </p:sp>
      <p:sp>
        <p:nvSpPr>
          <p:cNvPr id="41989" name="Rectangle 5">
            <a:hlinkClick r:id="" action="ppaction://hlinkshowjump?jump=nextslide">
              <a:snd r:embed="rId3" name="arrow.wav"/>
            </a:hlinkClick>
            <a:extLst>
              <a:ext uri="{FF2B5EF4-FFF2-40B4-BE49-F238E27FC236}">
                <a16:creationId xmlns:a16="http://schemas.microsoft.com/office/drawing/2014/main" id="{C2AC2346-B24B-6C09-0B36-A4B43EF6DB5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29000" y="5334000"/>
            <a:ext cx="2057400" cy="762000"/>
          </a:xfrm>
          <a:prstGeom prst="rect">
            <a:avLst/>
          </a:prstGeom>
          <a:solidFill>
            <a:schemeClr val="accent1">
              <a:alpha val="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41990" name="Rectangle 6">
            <a:extLst>
              <a:ext uri="{FF2B5EF4-FFF2-40B4-BE49-F238E27FC236}">
                <a16:creationId xmlns:a16="http://schemas.microsoft.com/office/drawing/2014/main" id="{F704738D-7B67-AE5D-406E-CAF46E1E79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62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41991" name="Rectangle 7">
            <a:extLst>
              <a:ext uri="{FF2B5EF4-FFF2-40B4-BE49-F238E27FC236}">
                <a16:creationId xmlns:a16="http://schemas.microsoft.com/office/drawing/2014/main" id="{F61F9D7A-79B2-2711-DD8D-1032A2CF570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14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41992" name="Rectangle 8">
            <a:extLst>
              <a:ext uri="{FF2B5EF4-FFF2-40B4-BE49-F238E27FC236}">
                <a16:creationId xmlns:a16="http://schemas.microsoft.com/office/drawing/2014/main" id="{7A5F12BF-34FE-D1D4-2CAC-1B6EEC9C9AC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67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41993" name="Rectangle 9">
            <a:extLst>
              <a:ext uri="{FF2B5EF4-FFF2-40B4-BE49-F238E27FC236}">
                <a16:creationId xmlns:a16="http://schemas.microsoft.com/office/drawing/2014/main" id="{B74DEDDF-BFA6-2E9A-3A40-E1B65065C6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9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41994" name="Rectangle 10">
            <a:extLst>
              <a:ext uri="{FF2B5EF4-FFF2-40B4-BE49-F238E27FC236}">
                <a16:creationId xmlns:a16="http://schemas.microsoft.com/office/drawing/2014/main" id="{3B134F42-984E-5C55-3055-E1B185F8046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41995" name="Rectangle 11">
            <a:extLst>
              <a:ext uri="{FF2B5EF4-FFF2-40B4-BE49-F238E27FC236}">
                <a16:creationId xmlns:a16="http://schemas.microsoft.com/office/drawing/2014/main" id="{911E7A5C-E838-C469-2263-BB88F197C4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4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41996" name="Rectangle 12">
            <a:extLst>
              <a:ext uri="{FF2B5EF4-FFF2-40B4-BE49-F238E27FC236}">
                <a16:creationId xmlns:a16="http://schemas.microsoft.com/office/drawing/2014/main" id="{9C52621B-E567-7B22-7D58-56B5E7A8D2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76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41997" name="Rectangle 13">
            <a:extLst>
              <a:ext uri="{FF2B5EF4-FFF2-40B4-BE49-F238E27FC236}">
                <a16:creationId xmlns:a16="http://schemas.microsoft.com/office/drawing/2014/main" id="{DBBAAC5F-40E5-4E6C-59D9-651FC4EB39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29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41998" name="Rectangle 14">
            <a:extLst>
              <a:ext uri="{FF2B5EF4-FFF2-40B4-BE49-F238E27FC236}">
                <a16:creationId xmlns:a16="http://schemas.microsoft.com/office/drawing/2014/main" id="{968FD0D2-5FEA-E696-5CFC-665C35794E8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81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41999" name="Rectangle 15">
            <a:extLst>
              <a:ext uri="{FF2B5EF4-FFF2-40B4-BE49-F238E27FC236}">
                <a16:creationId xmlns:a16="http://schemas.microsoft.com/office/drawing/2014/main" id="{2759A05E-F149-7A9F-C40A-4FC407C161A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3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42000" name="Rectangle 16">
            <a:extLst>
              <a:ext uri="{FF2B5EF4-FFF2-40B4-BE49-F238E27FC236}">
                <a16:creationId xmlns:a16="http://schemas.microsoft.com/office/drawing/2014/main" id="{74F75D40-354E-A3F0-04BB-EE0E8E8382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86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42001" name="Rectangle 17">
            <a:extLst>
              <a:ext uri="{FF2B5EF4-FFF2-40B4-BE49-F238E27FC236}">
                <a16:creationId xmlns:a16="http://schemas.microsoft.com/office/drawing/2014/main" id="{DD5F589D-1764-2EA7-B1A3-672D4A4813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38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42002" name="Rectangle 18">
            <a:extLst>
              <a:ext uri="{FF2B5EF4-FFF2-40B4-BE49-F238E27FC236}">
                <a16:creationId xmlns:a16="http://schemas.microsoft.com/office/drawing/2014/main" id="{471D9AE9-88D4-4132-8E79-29FBE0270B3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1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42003" name="Rectangle 19">
            <a:extLst>
              <a:ext uri="{FF2B5EF4-FFF2-40B4-BE49-F238E27FC236}">
                <a16:creationId xmlns:a16="http://schemas.microsoft.com/office/drawing/2014/main" id="{D06F035B-DCF6-2A27-5B57-D9810970282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43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42004" name="Rectangle 20">
            <a:extLst>
              <a:ext uri="{FF2B5EF4-FFF2-40B4-BE49-F238E27FC236}">
                <a16:creationId xmlns:a16="http://schemas.microsoft.com/office/drawing/2014/main" id="{BFC6957C-5F9A-A57F-1D31-22382F899B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5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42005" name="Rectangle 21">
            <a:extLst>
              <a:ext uri="{FF2B5EF4-FFF2-40B4-BE49-F238E27FC236}">
                <a16:creationId xmlns:a16="http://schemas.microsoft.com/office/drawing/2014/main" id="{E0713352-05EB-4380-67D1-923AB182CC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48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42006" name="Rectangle 22">
            <a:extLst>
              <a:ext uri="{FF2B5EF4-FFF2-40B4-BE49-F238E27FC236}">
                <a16:creationId xmlns:a16="http://schemas.microsoft.com/office/drawing/2014/main" id="{DFEA382D-D909-953C-A9DF-55AED8D1C6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00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42007" name="Rectangle 23">
            <a:extLst>
              <a:ext uri="{FF2B5EF4-FFF2-40B4-BE49-F238E27FC236}">
                <a16:creationId xmlns:a16="http://schemas.microsoft.com/office/drawing/2014/main" id="{51525A7C-A2C8-99ED-B3BA-A5E7943F15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53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42008" name="Rectangle 24">
            <a:extLst>
              <a:ext uri="{FF2B5EF4-FFF2-40B4-BE49-F238E27FC236}">
                <a16:creationId xmlns:a16="http://schemas.microsoft.com/office/drawing/2014/main" id="{1487BB9A-2D67-E607-7B55-41A67CFCF8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05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42009" name="Rectangle 25">
            <a:extLst>
              <a:ext uri="{FF2B5EF4-FFF2-40B4-BE49-F238E27FC236}">
                <a16:creationId xmlns:a16="http://schemas.microsoft.com/office/drawing/2014/main" id="{2429F262-9482-004B-1BF0-C8D5E4DBF6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42010" name="Rectangle 26">
            <a:extLst>
              <a:ext uri="{FF2B5EF4-FFF2-40B4-BE49-F238E27FC236}">
                <a16:creationId xmlns:a16="http://schemas.microsoft.com/office/drawing/2014/main" id="{D5A5390C-7CF2-A749-3974-1D173B73DE2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10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42011" name="Rectangle 27">
            <a:extLst>
              <a:ext uri="{FF2B5EF4-FFF2-40B4-BE49-F238E27FC236}">
                <a16:creationId xmlns:a16="http://schemas.microsoft.com/office/drawing/2014/main" id="{1DEB39D3-B249-8651-DF6E-BA58AFF18F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62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42012" name="Rectangle 28">
            <a:extLst>
              <a:ext uri="{FF2B5EF4-FFF2-40B4-BE49-F238E27FC236}">
                <a16:creationId xmlns:a16="http://schemas.microsoft.com/office/drawing/2014/main" id="{578DB074-801A-C72D-305E-62F225D61F7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15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42013" name="Rectangle 29">
            <a:extLst>
              <a:ext uri="{FF2B5EF4-FFF2-40B4-BE49-F238E27FC236}">
                <a16:creationId xmlns:a16="http://schemas.microsoft.com/office/drawing/2014/main" id="{2B818E9B-3DA7-8A5B-88C2-199AB194446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7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42014" name="Rectangle 30">
            <a:extLst>
              <a:ext uri="{FF2B5EF4-FFF2-40B4-BE49-F238E27FC236}">
                <a16:creationId xmlns:a16="http://schemas.microsoft.com/office/drawing/2014/main" id="{ACAC965B-7CBF-CEF9-68CA-68460407CE0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9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42015" name="Rectangle 31">
            <a:extLst>
              <a:ext uri="{FF2B5EF4-FFF2-40B4-BE49-F238E27FC236}">
                <a16:creationId xmlns:a16="http://schemas.microsoft.com/office/drawing/2014/main" id="{D0E41522-5B2F-E75D-46CA-DE9DD329F1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2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42016" name="Rectangle 32">
            <a:extLst>
              <a:ext uri="{FF2B5EF4-FFF2-40B4-BE49-F238E27FC236}">
                <a16:creationId xmlns:a16="http://schemas.microsoft.com/office/drawing/2014/main" id="{D744B8E1-F238-6447-9924-27A5FB0A41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24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42017" name="Rectangle 33">
            <a:extLst>
              <a:ext uri="{FF2B5EF4-FFF2-40B4-BE49-F238E27FC236}">
                <a16:creationId xmlns:a16="http://schemas.microsoft.com/office/drawing/2014/main" id="{BE453E25-9075-08FD-5972-E76660DB60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77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42018" name="Rectangle 34">
            <a:extLst>
              <a:ext uri="{FF2B5EF4-FFF2-40B4-BE49-F238E27FC236}">
                <a16:creationId xmlns:a16="http://schemas.microsoft.com/office/drawing/2014/main" id="{B9CEEA01-75EF-37D7-0A2E-D162EBB8AB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29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42019" name="Rectangle 35">
            <a:extLst>
              <a:ext uri="{FF2B5EF4-FFF2-40B4-BE49-F238E27FC236}">
                <a16:creationId xmlns:a16="http://schemas.microsoft.com/office/drawing/2014/main" id="{3BD8A040-9F6A-4A16-8F2E-6A9D664EFA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81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</p:spTree>
  </p:cSld>
  <p:clrMapOvr>
    <a:masterClrMapping/>
  </p:clrMapOvr>
  <p:transition advClick="0"/>
</p:sld>
</file>

<file path=ppt/slides/slide2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8466" name="Rectangle 2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D02B2506-D34C-E338-F265-369989E54F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1143000"/>
            <a:ext cx="8302625" cy="31242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Ще сготвя</a:t>
            </a:r>
            <a:r>
              <a:rPr lang="es-ES" altLang="es-ES" sz="4400" dirty="0">
                <a:solidFill>
                  <a:srgbClr val="292929"/>
                </a:solidFill>
              </a:rPr>
              <a:t> …</a:t>
            </a:r>
          </a:p>
        </p:txBody>
      </p:sp>
      <p:sp>
        <p:nvSpPr>
          <p:cNvPr id="318467" name="Rectangle 3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A90434F7-AFAA-E5E6-6A4C-DFAA8B7C68D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533400"/>
            <a:ext cx="8302625" cy="6096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endParaRPr lang="es-ES" altLang="es-ES" sz="4800">
              <a:solidFill>
                <a:srgbClr val="CC3300"/>
              </a:solidFill>
            </a:endParaRPr>
          </a:p>
        </p:txBody>
      </p:sp>
      <p:sp>
        <p:nvSpPr>
          <p:cNvPr id="318468" name="Rectangle 4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899C45FE-15E4-0E73-C4D4-AC2C6C266EA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4267200"/>
            <a:ext cx="8302625" cy="20574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бъркани</a:t>
            </a:r>
            <a:r>
              <a:rPr lang="es-ES" altLang="es-ES" sz="4400" dirty="0">
                <a:solidFill>
                  <a:srgbClr val="292929"/>
                </a:solidFill>
              </a:rPr>
              <a:t>   </a:t>
            </a:r>
            <a:r>
              <a:rPr lang="bg-BG" altLang="es-ES" sz="4400" dirty="0">
                <a:solidFill>
                  <a:srgbClr val="292929"/>
                </a:solidFill>
              </a:rPr>
              <a:t>със</a:t>
            </a:r>
            <a:r>
              <a:rPr lang="es-ES" altLang="es-ES" sz="4400" dirty="0">
                <a:solidFill>
                  <a:srgbClr val="292929"/>
                </a:solidFill>
              </a:rPr>
              <a:t>   </a:t>
            </a:r>
            <a:r>
              <a:rPr lang="bg-BG" altLang="es-ES" sz="4400" dirty="0">
                <a:solidFill>
                  <a:srgbClr val="292929"/>
                </a:solidFill>
              </a:rPr>
              <a:t>яйца  сготвя</a:t>
            </a:r>
          </a:p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сирене</a:t>
            </a:r>
            <a:endParaRPr lang="es-ES" altLang="es-ES" sz="4400" dirty="0">
              <a:solidFill>
                <a:srgbClr val="292929"/>
              </a:solidFill>
            </a:endParaRPr>
          </a:p>
        </p:txBody>
      </p:sp>
      <p:sp>
        <p:nvSpPr>
          <p:cNvPr id="318469" name="Rectangle 5">
            <a:hlinkClick r:id="" action="ppaction://hlinkshowjump?jump=nextslide">
              <a:snd r:embed="rId3" name="arrow.wav"/>
            </a:hlinkClick>
            <a:extLst>
              <a:ext uri="{FF2B5EF4-FFF2-40B4-BE49-F238E27FC236}">
                <a16:creationId xmlns:a16="http://schemas.microsoft.com/office/drawing/2014/main" id="{01EED9E5-255C-36E0-ED60-AF9743C0CF76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4400" y="4572000"/>
            <a:ext cx="2362200" cy="762000"/>
          </a:xfrm>
          <a:prstGeom prst="rect">
            <a:avLst/>
          </a:prstGeom>
          <a:solidFill>
            <a:schemeClr val="accent1">
              <a:alpha val="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18470" name="Rectangle 6">
            <a:extLst>
              <a:ext uri="{FF2B5EF4-FFF2-40B4-BE49-F238E27FC236}">
                <a16:creationId xmlns:a16="http://schemas.microsoft.com/office/drawing/2014/main" id="{31BDCEDC-F7EA-2571-98C7-D36E34DBC8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62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18471" name="Rectangle 7">
            <a:extLst>
              <a:ext uri="{FF2B5EF4-FFF2-40B4-BE49-F238E27FC236}">
                <a16:creationId xmlns:a16="http://schemas.microsoft.com/office/drawing/2014/main" id="{49503851-C50C-9BED-C156-B8AB1ABB59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14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18472" name="Rectangle 8">
            <a:extLst>
              <a:ext uri="{FF2B5EF4-FFF2-40B4-BE49-F238E27FC236}">
                <a16:creationId xmlns:a16="http://schemas.microsoft.com/office/drawing/2014/main" id="{CC3996F4-294C-BE8D-19CF-4DC6792EC5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67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18473" name="Rectangle 9">
            <a:extLst>
              <a:ext uri="{FF2B5EF4-FFF2-40B4-BE49-F238E27FC236}">
                <a16:creationId xmlns:a16="http://schemas.microsoft.com/office/drawing/2014/main" id="{24CEB5C4-0885-AC3C-6C14-402AF3FFC9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9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18474" name="Rectangle 10">
            <a:extLst>
              <a:ext uri="{FF2B5EF4-FFF2-40B4-BE49-F238E27FC236}">
                <a16:creationId xmlns:a16="http://schemas.microsoft.com/office/drawing/2014/main" id="{7DCDCF1C-D8E9-898C-7E27-D63158DA0DB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18475" name="Rectangle 11">
            <a:extLst>
              <a:ext uri="{FF2B5EF4-FFF2-40B4-BE49-F238E27FC236}">
                <a16:creationId xmlns:a16="http://schemas.microsoft.com/office/drawing/2014/main" id="{6898A838-EA59-DDBE-EBD0-E0386781F1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4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18476" name="Rectangle 12">
            <a:extLst>
              <a:ext uri="{FF2B5EF4-FFF2-40B4-BE49-F238E27FC236}">
                <a16:creationId xmlns:a16="http://schemas.microsoft.com/office/drawing/2014/main" id="{1EFB1EE4-7BE5-2A32-EDBD-4CB16306CC3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76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18477" name="Rectangle 13">
            <a:extLst>
              <a:ext uri="{FF2B5EF4-FFF2-40B4-BE49-F238E27FC236}">
                <a16:creationId xmlns:a16="http://schemas.microsoft.com/office/drawing/2014/main" id="{58DF6AEF-0F4D-295F-577B-B1264621E1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29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18478" name="Rectangle 14">
            <a:extLst>
              <a:ext uri="{FF2B5EF4-FFF2-40B4-BE49-F238E27FC236}">
                <a16:creationId xmlns:a16="http://schemas.microsoft.com/office/drawing/2014/main" id="{F84712AA-C81C-CD73-65D1-F62E86E84E6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81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18479" name="Rectangle 15">
            <a:extLst>
              <a:ext uri="{FF2B5EF4-FFF2-40B4-BE49-F238E27FC236}">
                <a16:creationId xmlns:a16="http://schemas.microsoft.com/office/drawing/2014/main" id="{DD21D7F3-2F3E-BECD-11F6-53EBDCBC157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3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18480" name="Rectangle 16">
            <a:extLst>
              <a:ext uri="{FF2B5EF4-FFF2-40B4-BE49-F238E27FC236}">
                <a16:creationId xmlns:a16="http://schemas.microsoft.com/office/drawing/2014/main" id="{A3F773A7-B5DB-E134-1880-EB805888D18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86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18481" name="Rectangle 17">
            <a:extLst>
              <a:ext uri="{FF2B5EF4-FFF2-40B4-BE49-F238E27FC236}">
                <a16:creationId xmlns:a16="http://schemas.microsoft.com/office/drawing/2014/main" id="{18B6C432-7A9C-A17E-12E9-5EBE684532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38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18482" name="Rectangle 18">
            <a:extLst>
              <a:ext uri="{FF2B5EF4-FFF2-40B4-BE49-F238E27FC236}">
                <a16:creationId xmlns:a16="http://schemas.microsoft.com/office/drawing/2014/main" id="{D327A13D-25EA-2B34-721C-61A0170105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1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18483" name="Rectangle 19">
            <a:extLst>
              <a:ext uri="{FF2B5EF4-FFF2-40B4-BE49-F238E27FC236}">
                <a16:creationId xmlns:a16="http://schemas.microsoft.com/office/drawing/2014/main" id="{B7FC5885-695E-0A2A-C497-F630B1A6E08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43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18484" name="Rectangle 20">
            <a:extLst>
              <a:ext uri="{FF2B5EF4-FFF2-40B4-BE49-F238E27FC236}">
                <a16:creationId xmlns:a16="http://schemas.microsoft.com/office/drawing/2014/main" id="{B0BFEC94-7CC0-C768-77B4-83127353478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5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18485" name="Rectangle 21">
            <a:extLst>
              <a:ext uri="{FF2B5EF4-FFF2-40B4-BE49-F238E27FC236}">
                <a16:creationId xmlns:a16="http://schemas.microsoft.com/office/drawing/2014/main" id="{A7C23253-2097-F68C-F4E8-A762FAE658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48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18486" name="Rectangle 22">
            <a:extLst>
              <a:ext uri="{FF2B5EF4-FFF2-40B4-BE49-F238E27FC236}">
                <a16:creationId xmlns:a16="http://schemas.microsoft.com/office/drawing/2014/main" id="{B7B2D421-44A2-B004-EC04-07F2095628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00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18487" name="Rectangle 23">
            <a:extLst>
              <a:ext uri="{FF2B5EF4-FFF2-40B4-BE49-F238E27FC236}">
                <a16:creationId xmlns:a16="http://schemas.microsoft.com/office/drawing/2014/main" id="{0DDD53C7-EAD4-1172-75E7-0BDD029C4D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53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18488" name="Rectangle 24">
            <a:extLst>
              <a:ext uri="{FF2B5EF4-FFF2-40B4-BE49-F238E27FC236}">
                <a16:creationId xmlns:a16="http://schemas.microsoft.com/office/drawing/2014/main" id="{72DC90A6-8EEA-5AF7-2BE2-300F9D90FC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05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18489" name="Rectangle 25">
            <a:extLst>
              <a:ext uri="{FF2B5EF4-FFF2-40B4-BE49-F238E27FC236}">
                <a16:creationId xmlns:a16="http://schemas.microsoft.com/office/drawing/2014/main" id="{24818F8F-AE77-DAE2-E0F7-FF98CC2F55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18490" name="Rectangle 26">
            <a:extLst>
              <a:ext uri="{FF2B5EF4-FFF2-40B4-BE49-F238E27FC236}">
                <a16:creationId xmlns:a16="http://schemas.microsoft.com/office/drawing/2014/main" id="{B0E3111A-EA84-FB41-2EE8-DEF4C4BE76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10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18491" name="Rectangle 27">
            <a:extLst>
              <a:ext uri="{FF2B5EF4-FFF2-40B4-BE49-F238E27FC236}">
                <a16:creationId xmlns:a16="http://schemas.microsoft.com/office/drawing/2014/main" id="{1B29C6C6-70E8-9569-F42A-5432DA673B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62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18492" name="Rectangle 28">
            <a:extLst>
              <a:ext uri="{FF2B5EF4-FFF2-40B4-BE49-F238E27FC236}">
                <a16:creationId xmlns:a16="http://schemas.microsoft.com/office/drawing/2014/main" id="{B40982FD-C344-0964-A5BF-36C34D33D8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15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18493" name="Rectangle 29">
            <a:extLst>
              <a:ext uri="{FF2B5EF4-FFF2-40B4-BE49-F238E27FC236}">
                <a16:creationId xmlns:a16="http://schemas.microsoft.com/office/drawing/2014/main" id="{C71E1101-E746-324E-8BF4-5E2919748E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7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18494" name="Rectangle 30">
            <a:extLst>
              <a:ext uri="{FF2B5EF4-FFF2-40B4-BE49-F238E27FC236}">
                <a16:creationId xmlns:a16="http://schemas.microsoft.com/office/drawing/2014/main" id="{63B04982-6E4F-A5D4-2562-5EC2C025A0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9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18495" name="Rectangle 31">
            <a:extLst>
              <a:ext uri="{FF2B5EF4-FFF2-40B4-BE49-F238E27FC236}">
                <a16:creationId xmlns:a16="http://schemas.microsoft.com/office/drawing/2014/main" id="{F6BBEBCC-35B8-A357-B66F-4CC7A6BF231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2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18496" name="Rectangle 32">
            <a:extLst>
              <a:ext uri="{FF2B5EF4-FFF2-40B4-BE49-F238E27FC236}">
                <a16:creationId xmlns:a16="http://schemas.microsoft.com/office/drawing/2014/main" id="{2BCAAE62-8D1B-A56B-FB7F-4EC97FFF84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24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18497" name="Rectangle 33">
            <a:extLst>
              <a:ext uri="{FF2B5EF4-FFF2-40B4-BE49-F238E27FC236}">
                <a16:creationId xmlns:a16="http://schemas.microsoft.com/office/drawing/2014/main" id="{C2144E4A-8C2E-C255-ADC8-78310DBC4DE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77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18498" name="Rectangle 34">
            <a:extLst>
              <a:ext uri="{FF2B5EF4-FFF2-40B4-BE49-F238E27FC236}">
                <a16:creationId xmlns:a16="http://schemas.microsoft.com/office/drawing/2014/main" id="{97E6043E-6DAD-E82E-F73B-5BC600BC20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29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18499" name="Rectangle 35">
            <a:extLst>
              <a:ext uri="{FF2B5EF4-FFF2-40B4-BE49-F238E27FC236}">
                <a16:creationId xmlns:a16="http://schemas.microsoft.com/office/drawing/2014/main" id="{EAC31C2C-AF60-57E1-78F1-FFBFCF214E9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81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</p:spTree>
  </p:cSld>
  <p:clrMapOvr>
    <a:masterClrMapping/>
  </p:clrMapOvr>
  <p:transition advClick="0"/>
</p:sld>
</file>

<file path=ppt/slides/slide2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9490" name="Rectangle 2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41692AF5-F705-56FD-9993-3093B11AEC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1143000"/>
            <a:ext cx="8302625" cy="31242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Ще сготвя бъркани</a:t>
            </a:r>
            <a:r>
              <a:rPr lang="es-ES" altLang="es-ES" sz="4400" dirty="0">
                <a:solidFill>
                  <a:srgbClr val="292929"/>
                </a:solidFill>
              </a:rPr>
              <a:t> …</a:t>
            </a:r>
          </a:p>
        </p:txBody>
      </p:sp>
      <p:sp>
        <p:nvSpPr>
          <p:cNvPr id="319491" name="Rectangle 3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5CA25621-2315-8B3E-3D2D-BDE31734AE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533400"/>
            <a:ext cx="8302625" cy="6096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endParaRPr lang="es-ES" altLang="es-ES" sz="4800">
              <a:solidFill>
                <a:srgbClr val="CC3300"/>
              </a:solidFill>
            </a:endParaRPr>
          </a:p>
        </p:txBody>
      </p:sp>
      <p:sp>
        <p:nvSpPr>
          <p:cNvPr id="319492" name="Rectangle 4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870E1FAD-BF44-D967-7F39-4006B09453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4267200"/>
            <a:ext cx="8302625" cy="20574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бъркани</a:t>
            </a:r>
            <a:r>
              <a:rPr lang="es-ES" altLang="es-ES" sz="4400" dirty="0">
                <a:solidFill>
                  <a:srgbClr val="292929"/>
                </a:solidFill>
              </a:rPr>
              <a:t>   </a:t>
            </a:r>
            <a:r>
              <a:rPr lang="bg-BG" altLang="es-ES" sz="4400" dirty="0">
                <a:solidFill>
                  <a:srgbClr val="292929"/>
                </a:solidFill>
              </a:rPr>
              <a:t>със</a:t>
            </a:r>
            <a:r>
              <a:rPr lang="es-ES" altLang="es-ES" sz="4400" dirty="0">
                <a:solidFill>
                  <a:srgbClr val="292929"/>
                </a:solidFill>
              </a:rPr>
              <a:t>   </a:t>
            </a:r>
            <a:r>
              <a:rPr lang="bg-BG" altLang="es-ES" sz="4400" dirty="0">
                <a:solidFill>
                  <a:srgbClr val="292929"/>
                </a:solidFill>
              </a:rPr>
              <a:t>яйца  сготвя</a:t>
            </a:r>
          </a:p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сирене</a:t>
            </a:r>
            <a:endParaRPr lang="es-ES" altLang="es-ES" sz="4400" dirty="0">
              <a:solidFill>
                <a:srgbClr val="292929"/>
              </a:solidFill>
            </a:endParaRPr>
          </a:p>
        </p:txBody>
      </p:sp>
      <p:sp>
        <p:nvSpPr>
          <p:cNvPr id="319493" name="Rectangle 5">
            <a:hlinkClick r:id="" action="ppaction://hlinkshowjump?jump=nextslide">
              <a:snd r:embed="rId3" name="arrow.wav"/>
            </a:hlinkClick>
            <a:extLst>
              <a:ext uri="{FF2B5EF4-FFF2-40B4-BE49-F238E27FC236}">
                <a16:creationId xmlns:a16="http://schemas.microsoft.com/office/drawing/2014/main" id="{65CFF476-930A-6812-9E78-CA8F03BC3E1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76800" y="4648200"/>
            <a:ext cx="1447800" cy="762000"/>
          </a:xfrm>
          <a:prstGeom prst="rect">
            <a:avLst/>
          </a:prstGeom>
          <a:solidFill>
            <a:schemeClr val="accent1">
              <a:alpha val="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19494" name="Rectangle 6">
            <a:extLst>
              <a:ext uri="{FF2B5EF4-FFF2-40B4-BE49-F238E27FC236}">
                <a16:creationId xmlns:a16="http://schemas.microsoft.com/office/drawing/2014/main" id="{AFE6D513-DB78-57B8-370D-F90D053BD05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62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19495" name="Rectangle 7">
            <a:extLst>
              <a:ext uri="{FF2B5EF4-FFF2-40B4-BE49-F238E27FC236}">
                <a16:creationId xmlns:a16="http://schemas.microsoft.com/office/drawing/2014/main" id="{860E4C3B-FFD6-DB38-19DF-E56554BF91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14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19496" name="Rectangle 8">
            <a:extLst>
              <a:ext uri="{FF2B5EF4-FFF2-40B4-BE49-F238E27FC236}">
                <a16:creationId xmlns:a16="http://schemas.microsoft.com/office/drawing/2014/main" id="{A10E779C-3592-EBF9-DC37-B87CC977B1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67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19497" name="Rectangle 9">
            <a:extLst>
              <a:ext uri="{FF2B5EF4-FFF2-40B4-BE49-F238E27FC236}">
                <a16:creationId xmlns:a16="http://schemas.microsoft.com/office/drawing/2014/main" id="{BEC8245F-DCAB-7192-81E0-9A4CE8325B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9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19498" name="Rectangle 10">
            <a:extLst>
              <a:ext uri="{FF2B5EF4-FFF2-40B4-BE49-F238E27FC236}">
                <a16:creationId xmlns:a16="http://schemas.microsoft.com/office/drawing/2014/main" id="{6D3F0E72-19C0-1D28-51A7-1D6F400E2C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19499" name="Rectangle 11">
            <a:extLst>
              <a:ext uri="{FF2B5EF4-FFF2-40B4-BE49-F238E27FC236}">
                <a16:creationId xmlns:a16="http://schemas.microsoft.com/office/drawing/2014/main" id="{FB2CC451-AC5E-3ED2-CFC8-8C116679E76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4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19500" name="Rectangle 12">
            <a:extLst>
              <a:ext uri="{FF2B5EF4-FFF2-40B4-BE49-F238E27FC236}">
                <a16:creationId xmlns:a16="http://schemas.microsoft.com/office/drawing/2014/main" id="{6FED0EC1-076F-8B00-7DEE-3BE03E4B41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76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19501" name="Rectangle 13">
            <a:extLst>
              <a:ext uri="{FF2B5EF4-FFF2-40B4-BE49-F238E27FC236}">
                <a16:creationId xmlns:a16="http://schemas.microsoft.com/office/drawing/2014/main" id="{3C4DC64A-5EE0-D8E4-62B6-1356411F497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29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19502" name="Rectangle 14">
            <a:extLst>
              <a:ext uri="{FF2B5EF4-FFF2-40B4-BE49-F238E27FC236}">
                <a16:creationId xmlns:a16="http://schemas.microsoft.com/office/drawing/2014/main" id="{8F1F677F-85C3-9D9F-4845-A167DCF112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81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19503" name="Rectangle 15">
            <a:extLst>
              <a:ext uri="{FF2B5EF4-FFF2-40B4-BE49-F238E27FC236}">
                <a16:creationId xmlns:a16="http://schemas.microsoft.com/office/drawing/2014/main" id="{DA3C9E33-41F8-87C7-FB8A-A842FB17E9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3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19504" name="Rectangle 16">
            <a:extLst>
              <a:ext uri="{FF2B5EF4-FFF2-40B4-BE49-F238E27FC236}">
                <a16:creationId xmlns:a16="http://schemas.microsoft.com/office/drawing/2014/main" id="{5B96FF32-005A-70CD-EC8D-95738B2359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86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19505" name="Rectangle 17">
            <a:extLst>
              <a:ext uri="{FF2B5EF4-FFF2-40B4-BE49-F238E27FC236}">
                <a16:creationId xmlns:a16="http://schemas.microsoft.com/office/drawing/2014/main" id="{FAC81E45-9EC3-AB13-0A3A-B5885353D13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38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19506" name="Rectangle 18">
            <a:extLst>
              <a:ext uri="{FF2B5EF4-FFF2-40B4-BE49-F238E27FC236}">
                <a16:creationId xmlns:a16="http://schemas.microsoft.com/office/drawing/2014/main" id="{2CB2CA85-FEC7-2FA3-A2D3-E8977A61E4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1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19507" name="Rectangle 19">
            <a:extLst>
              <a:ext uri="{FF2B5EF4-FFF2-40B4-BE49-F238E27FC236}">
                <a16:creationId xmlns:a16="http://schemas.microsoft.com/office/drawing/2014/main" id="{798EBEBC-334E-8F0F-4872-CE734E38375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43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19508" name="Rectangle 20">
            <a:extLst>
              <a:ext uri="{FF2B5EF4-FFF2-40B4-BE49-F238E27FC236}">
                <a16:creationId xmlns:a16="http://schemas.microsoft.com/office/drawing/2014/main" id="{DDEC4383-8A06-867E-8128-98F9EF7008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5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19509" name="Rectangle 21">
            <a:extLst>
              <a:ext uri="{FF2B5EF4-FFF2-40B4-BE49-F238E27FC236}">
                <a16:creationId xmlns:a16="http://schemas.microsoft.com/office/drawing/2014/main" id="{F9D5FF24-B56E-A38A-028E-5DDE63FFC9B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48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19510" name="Rectangle 22">
            <a:extLst>
              <a:ext uri="{FF2B5EF4-FFF2-40B4-BE49-F238E27FC236}">
                <a16:creationId xmlns:a16="http://schemas.microsoft.com/office/drawing/2014/main" id="{7666A2AF-03C0-2741-E560-1EC6DF61A5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00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19511" name="Rectangle 23">
            <a:extLst>
              <a:ext uri="{FF2B5EF4-FFF2-40B4-BE49-F238E27FC236}">
                <a16:creationId xmlns:a16="http://schemas.microsoft.com/office/drawing/2014/main" id="{BCF2923B-FD53-77BB-FFF1-B04BABE7D17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53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19512" name="Rectangle 24">
            <a:extLst>
              <a:ext uri="{FF2B5EF4-FFF2-40B4-BE49-F238E27FC236}">
                <a16:creationId xmlns:a16="http://schemas.microsoft.com/office/drawing/2014/main" id="{7177902E-C8FD-E356-5134-95EB7774DBC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05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19513" name="Rectangle 25">
            <a:extLst>
              <a:ext uri="{FF2B5EF4-FFF2-40B4-BE49-F238E27FC236}">
                <a16:creationId xmlns:a16="http://schemas.microsoft.com/office/drawing/2014/main" id="{2D37760D-CCD0-C796-37A1-303B4A866D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19514" name="Rectangle 26">
            <a:extLst>
              <a:ext uri="{FF2B5EF4-FFF2-40B4-BE49-F238E27FC236}">
                <a16:creationId xmlns:a16="http://schemas.microsoft.com/office/drawing/2014/main" id="{EA97C10D-F08E-9F32-998A-7BA1FDCB8C8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10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19515" name="Rectangle 27">
            <a:extLst>
              <a:ext uri="{FF2B5EF4-FFF2-40B4-BE49-F238E27FC236}">
                <a16:creationId xmlns:a16="http://schemas.microsoft.com/office/drawing/2014/main" id="{AE03316A-3BB7-8DE5-69ED-B01929F84B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62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19516" name="Rectangle 28">
            <a:extLst>
              <a:ext uri="{FF2B5EF4-FFF2-40B4-BE49-F238E27FC236}">
                <a16:creationId xmlns:a16="http://schemas.microsoft.com/office/drawing/2014/main" id="{531D7CAE-9508-5895-3846-C0238104F6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15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19517" name="Rectangle 29">
            <a:extLst>
              <a:ext uri="{FF2B5EF4-FFF2-40B4-BE49-F238E27FC236}">
                <a16:creationId xmlns:a16="http://schemas.microsoft.com/office/drawing/2014/main" id="{E38E237B-1F04-A5C0-FAB7-EC4536380C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7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19518" name="Rectangle 30">
            <a:extLst>
              <a:ext uri="{FF2B5EF4-FFF2-40B4-BE49-F238E27FC236}">
                <a16:creationId xmlns:a16="http://schemas.microsoft.com/office/drawing/2014/main" id="{E933D6DD-AE1C-CE6D-5DB9-B8EF5E7DCA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9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19519" name="Rectangle 31">
            <a:extLst>
              <a:ext uri="{FF2B5EF4-FFF2-40B4-BE49-F238E27FC236}">
                <a16:creationId xmlns:a16="http://schemas.microsoft.com/office/drawing/2014/main" id="{A5DAC1FB-3E4E-83D3-E95C-C0B6E9FE3B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2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19520" name="Rectangle 32">
            <a:extLst>
              <a:ext uri="{FF2B5EF4-FFF2-40B4-BE49-F238E27FC236}">
                <a16:creationId xmlns:a16="http://schemas.microsoft.com/office/drawing/2014/main" id="{BF1F519F-E494-1F0D-A9FD-CBF6F59FDA1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24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19521" name="Rectangle 33">
            <a:extLst>
              <a:ext uri="{FF2B5EF4-FFF2-40B4-BE49-F238E27FC236}">
                <a16:creationId xmlns:a16="http://schemas.microsoft.com/office/drawing/2014/main" id="{59059FCD-E5D1-DFB3-36C0-C9DDC42062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77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19522" name="Rectangle 34">
            <a:extLst>
              <a:ext uri="{FF2B5EF4-FFF2-40B4-BE49-F238E27FC236}">
                <a16:creationId xmlns:a16="http://schemas.microsoft.com/office/drawing/2014/main" id="{1B80C950-6E94-0492-B398-F052B7809A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29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19523" name="Rectangle 35">
            <a:extLst>
              <a:ext uri="{FF2B5EF4-FFF2-40B4-BE49-F238E27FC236}">
                <a16:creationId xmlns:a16="http://schemas.microsoft.com/office/drawing/2014/main" id="{A4E3D49F-B4B0-1555-F1C7-CB1C088FBA5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81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</p:spTree>
  </p:cSld>
  <p:clrMapOvr>
    <a:masterClrMapping/>
  </p:clrMapOvr>
  <p:transition advClick="0"/>
</p:sld>
</file>

<file path=ppt/slides/slide2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0514" name="Rectangle 2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D47AAE53-747C-3111-4D9E-28D41B43BA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1143000"/>
            <a:ext cx="8302625" cy="31242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Ще сготвя бъркани яйца... </a:t>
            </a:r>
            <a:endParaRPr lang="es-ES" altLang="es-ES" sz="4400" dirty="0">
              <a:solidFill>
                <a:srgbClr val="292929"/>
              </a:solidFill>
            </a:endParaRPr>
          </a:p>
        </p:txBody>
      </p:sp>
      <p:sp>
        <p:nvSpPr>
          <p:cNvPr id="320515" name="Rectangle 3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54390B4B-EBF8-F140-E47E-FBA183A0DD9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533400"/>
            <a:ext cx="8302625" cy="6096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endParaRPr lang="es-ES" altLang="es-ES" sz="4800">
              <a:solidFill>
                <a:srgbClr val="CC3300"/>
              </a:solidFill>
            </a:endParaRPr>
          </a:p>
        </p:txBody>
      </p:sp>
      <p:sp>
        <p:nvSpPr>
          <p:cNvPr id="320516" name="Rectangle 4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3C339E43-3A1D-55E0-0051-A02A9D7BF5D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4267200"/>
            <a:ext cx="8302625" cy="20574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бъркани</a:t>
            </a:r>
            <a:r>
              <a:rPr lang="es-ES" altLang="es-ES" sz="4400" dirty="0">
                <a:solidFill>
                  <a:srgbClr val="292929"/>
                </a:solidFill>
              </a:rPr>
              <a:t>   </a:t>
            </a:r>
            <a:r>
              <a:rPr lang="bg-BG" altLang="es-ES" sz="4400" dirty="0">
                <a:solidFill>
                  <a:srgbClr val="292929"/>
                </a:solidFill>
              </a:rPr>
              <a:t>със</a:t>
            </a:r>
            <a:r>
              <a:rPr lang="es-ES" altLang="es-ES" sz="4400" dirty="0">
                <a:solidFill>
                  <a:srgbClr val="292929"/>
                </a:solidFill>
              </a:rPr>
              <a:t>   </a:t>
            </a:r>
            <a:r>
              <a:rPr lang="bg-BG" altLang="es-ES" sz="4400" dirty="0">
                <a:solidFill>
                  <a:srgbClr val="292929"/>
                </a:solidFill>
              </a:rPr>
              <a:t>яйца  сготвя</a:t>
            </a:r>
          </a:p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сирене</a:t>
            </a:r>
            <a:endParaRPr lang="es-ES" altLang="es-ES" sz="4400" dirty="0">
              <a:solidFill>
                <a:srgbClr val="292929"/>
              </a:solidFill>
            </a:endParaRPr>
          </a:p>
        </p:txBody>
      </p:sp>
      <p:sp>
        <p:nvSpPr>
          <p:cNvPr id="320517" name="Rectangle 5">
            <a:hlinkClick r:id="" action="ppaction://hlinkshowjump?jump=nextslide">
              <a:snd r:embed="rId3" name="arrow.wav"/>
            </a:hlinkClick>
            <a:extLst>
              <a:ext uri="{FF2B5EF4-FFF2-40B4-BE49-F238E27FC236}">
                <a16:creationId xmlns:a16="http://schemas.microsoft.com/office/drawing/2014/main" id="{A959293D-F4D8-9416-82F0-9FB35E9652A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81400" y="4572000"/>
            <a:ext cx="990600" cy="762000"/>
          </a:xfrm>
          <a:prstGeom prst="rect">
            <a:avLst/>
          </a:prstGeom>
          <a:solidFill>
            <a:schemeClr val="accent1">
              <a:alpha val="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20518" name="Rectangle 6">
            <a:extLst>
              <a:ext uri="{FF2B5EF4-FFF2-40B4-BE49-F238E27FC236}">
                <a16:creationId xmlns:a16="http://schemas.microsoft.com/office/drawing/2014/main" id="{047F2290-EE02-6FEC-65B9-568C0AEEAE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62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20519" name="Rectangle 7">
            <a:extLst>
              <a:ext uri="{FF2B5EF4-FFF2-40B4-BE49-F238E27FC236}">
                <a16:creationId xmlns:a16="http://schemas.microsoft.com/office/drawing/2014/main" id="{E512B374-21D1-201F-5BD8-31BE16148A3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14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20520" name="Rectangle 8">
            <a:extLst>
              <a:ext uri="{FF2B5EF4-FFF2-40B4-BE49-F238E27FC236}">
                <a16:creationId xmlns:a16="http://schemas.microsoft.com/office/drawing/2014/main" id="{5C2DA577-43D6-68AD-8601-CC312301CC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67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20521" name="Rectangle 9">
            <a:extLst>
              <a:ext uri="{FF2B5EF4-FFF2-40B4-BE49-F238E27FC236}">
                <a16:creationId xmlns:a16="http://schemas.microsoft.com/office/drawing/2014/main" id="{AF0B0960-5F57-10A7-41BE-0B007D350A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9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20522" name="Rectangle 10">
            <a:extLst>
              <a:ext uri="{FF2B5EF4-FFF2-40B4-BE49-F238E27FC236}">
                <a16:creationId xmlns:a16="http://schemas.microsoft.com/office/drawing/2014/main" id="{E4C709EE-9E37-08BA-D433-7979368398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20523" name="Rectangle 11">
            <a:extLst>
              <a:ext uri="{FF2B5EF4-FFF2-40B4-BE49-F238E27FC236}">
                <a16:creationId xmlns:a16="http://schemas.microsoft.com/office/drawing/2014/main" id="{0C6533FE-B1D8-7364-D8EF-7ABA9668F0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4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20524" name="Rectangle 12">
            <a:extLst>
              <a:ext uri="{FF2B5EF4-FFF2-40B4-BE49-F238E27FC236}">
                <a16:creationId xmlns:a16="http://schemas.microsoft.com/office/drawing/2014/main" id="{C44F60C9-43C7-6795-AD0C-E90E1958FF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76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20525" name="Rectangle 13">
            <a:extLst>
              <a:ext uri="{FF2B5EF4-FFF2-40B4-BE49-F238E27FC236}">
                <a16:creationId xmlns:a16="http://schemas.microsoft.com/office/drawing/2014/main" id="{867EF028-5F76-17D4-BB9A-C86B55E8EB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29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20526" name="Rectangle 14">
            <a:extLst>
              <a:ext uri="{FF2B5EF4-FFF2-40B4-BE49-F238E27FC236}">
                <a16:creationId xmlns:a16="http://schemas.microsoft.com/office/drawing/2014/main" id="{12E30F77-F609-0AAE-CC36-8A5242EECBF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81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20527" name="Rectangle 15">
            <a:extLst>
              <a:ext uri="{FF2B5EF4-FFF2-40B4-BE49-F238E27FC236}">
                <a16:creationId xmlns:a16="http://schemas.microsoft.com/office/drawing/2014/main" id="{2665870C-2D40-1E11-021D-5E1F1A86BA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3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20528" name="Rectangle 16">
            <a:extLst>
              <a:ext uri="{FF2B5EF4-FFF2-40B4-BE49-F238E27FC236}">
                <a16:creationId xmlns:a16="http://schemas.microsoft.com/office/drawing/2014/main" id="{7250590E-B216-1CA3-87E9-B7439B85CD6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86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20529" name="Rectangle 17">
            <a:extLst>
              <a:ext uri="{FF2B5EF4-FFF2-40B4-BE49-F238E27FC236}">
                <a16:creationId xmlns:a16="http://schemas.microsoft.com/office/drawing/2014/main" id="{01FA1833-9526-0A0D-8B02-4CA9F75CCD9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38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20530" name="Rectangle 18">
            <a:extLst>
              <a:ext uri="{FF2B5EF4-FFF2-40B4-BE49-F238E27FC236}">
                <a16:creationId xmlns:a16="http://schemas.microsoft.com/office/drawing/2014/main" id="{004326D2-077B-5E4C-4643-DCA90292965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1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20531" name="Rectangle 19">
            <a:extLst>
              <a:ext uri="{FF2B5EF4-FFF2-40B4-BE49-F238E27FC236}">
                <a16:creationId xmlns:a16="http://schemas.microsoft.com/office/drawing/2014/main" id="{9CA4ABF7-C623-605F-EA4D-D53E458CE01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43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20532" name="Rectangle 20">
            <a:extLst>
              <a:ext uri="{FF2B5EF4-FFF2-40B4-BE49-F238E27FC236}">
                <a16:creationId xmlns:a16="http://schemas.microsoft.com/office/drawing/2014/main" id="{BE4C81BB-A6D3-8B5F-772B-3DD3E91847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5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20533" name="Rectangle 21">
            <a:extLst>
              <a:ext uri="{FF2B5EF4-FFF2-40B4-BE49-F238E27FC236}">
                <a16:creationId xmlns:a16="http://schemas.microsoft.com/office/drawing/2014/main" id="{A2D156DD-C050-1BD0-2DC7-0F5FC14D9E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48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20534" name="Rectangle 22">
            <a:extLst>
              <a:ext uri="{FF2B5EF4-FFF2-40B4-BE49-F238E27FC236}">
                <a16:creationId xmlns:a16="http://schemas.microsoft.com/office/drawing/2014/main" id="{C2185E34-BA2E-E2DB-1379-77EC4AEFF8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00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20535" name="Rectangle 23">
            <a:extLst>
              <a:ext uri="{FF2B5EF4-FFF2-40B4-BE49-F238E27FC236}">
                <a16:creationId xmlns:a16="http://schemas.microsoft.com/office/drawing/2014/main" id="{63CB1BC5-E535-73C1-13B6-7D5E345A72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53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20536" name="Rectangle 24">
            <a:extLst>
              <a:ext uri="{FF2B5EF4-FFF2-40B4-BE49-F238E27FC236}">
                <a16:creationId xmlns:a16="http://schemas.microsoft.com/office/drawing/2014/main" id="{D5F39E1E-E2D5-5F09-D282-AD19A0AB47B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05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20537" name="Rectangle 25">
            <a:extLst>
              <a:ext uri="{FF2B5EF4-FFF2-40B4-BE49-F238E27FC236}">
                <a16:creationId xmlns:a16="http://schemas.microsoft.com/office/drawing/2014/main" id="{3CB943FF-CC98-5611-30CF-EC058DBECC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20538" name="Rectangle 26">
            <a:extLst>
              <a:ext uri="{FF2B5EF4-FFF2-40B4-BE49-F238E27FC236}">
                <a16:creationId xmlns:a16="http://schemas.microsoft.com/office/drawing/2014/main" id="{B48191DB-BDBE-9E48-43A9-41F9A510DD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10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20539" name="Rectangle 27">
            <a:extLst>
              <a:ext uri="{FF2B5EF4-FFF2-40B4-BE49-F238E27FC236}">
                <a16:creationId xmlns:a16="http://schemas.microsoft.com/office/drawing/2014/main" id="{DD91E4A1-DCE9-1075-D617-AB78B1A49A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62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20540" name="Rectangle 28">
            <a:extLst>
              <a:ext uri="{FF2B5EF4-FFF2-40B4-BE49-F238E27FC236}">
                <a16:creationId xmlns:a16="http://schemas.microsoft.com/office/drawing/2014/main" id="{4F4423E0-C7BE-2B66-F972-E80F541B7AE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15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20541" name="Rectangle 29">
            <a:extLst>
              <a:ext uri="{FF2B5EF4-FFF2-40B4-BE49-F238E27FC236}">
                <a16:creationId xmlns:a16="http://schemas.microsoft.com/office/drawing/2014/main" id="{0CBCD325-DF92-3758-9BB1-C5A28F7464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7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20542" name="Rectangle 30">
            <a:extLst>
              <a:ext uri="{FF2B5EF4-FFF2-40B4-BE49-F238E27FC236}">
                <a16:creationId xmlns:a16="http://schemas.microsoft.com/office/drawing/2014/main" id="{03C61348-0596-1C74-7BBE-239CD07F3F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9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20543" name="Rectangle 31">
            <a:extLst>
              <a:ext uri="{FF2B5EF4-FFF2-40B4-BE49-F238E27FC236}">
                <a16:creationId xmlns:a16="http://schemas.microsoft.com/office/drawing/2014/main" id="{8F89C3EE-94B7-809D-12CC-9E3C58204D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2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20544" name="Rectangle 32">
            <a:extLst>
              <a:ext uri="{FF2B5EF4-FFF2-40B4-BE49-F238E27FC236}">
                <a16:creationId xmlns:a16="http://schemas.microsoft.com/office/drawing/2014/main" id="{E7CD68B5-409B-5E84-AAB0-36736302ED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24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20545" name="Rectangle 33">
            <a:extLst>
              <a:ext uri="{FF2B5EF4-FFF2-40B4-BE49-F238E27FC236}">
                <a16:creationId xmlns:a16="http://schemas.microsoft.com/office/drawing/2014/main" id="{05FAE5C1-1C83-9891-AAAF-49CDC6BBC7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77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20546" name="Rectangle 34">
            <a:extLst>
              <a:ext uri="{FF2B5EF4-FFF2-40B4-BE49-F238E27FC236}">
                <a16:creationId xmlns:a16="http://schemas.microsoft.com/office/drawing/2014/main" id="{43478DD2-983F-0C20-E909-AB464C1811D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29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20547" name="Rectangle 35">
            <a:extLst>
              <a:ext uri="{FF2B5EF4-FFF2-40B4-BE49-F238E27FC236}">
                <a16:creationId xmlns:a16="http://schemas.microsoft.com/office/drawing/2014/main" id="{5A36E45B-41FC-EA59-E61B-AE93FECF04F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81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</p:spTree>
  </p:cSld>
  <p:clrMapOvr>
    <a:masterClrMapping/>
  </p:clrMapOvr>
  <p:transition advClick="0"/>
</p:sld>
</file>

<file path=ppt/slides/slide2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1538" name="Rectangle 2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A127FFDD-1E01-8C35-49CA-B633D0B729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1143000"/>
            <a:ext cx="8302625" cy="31242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Ще сготвя бъркани яйца </a:t>
            </a:r>
          </a:p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със</a:t>
            </a:r>
            <a:r>
              <a:rPr lang="es-ES" altLang="es-ES" sz="4400" dirty="0">
                <a:solidFill>
                  <a:srgbClr val="292929"/>
                </a:solidFill>
              </a:rPr>
              <a:t>…</a:t>
            </a:r>
          </a:p>
        </p:txBody>
      </p:sp>
      <p:sp>
        <p:nvSpPr>
          <p:cNvPr id="321539" name="Rectangle 3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05029F14-CD3A-114B-9FEF-9A463FA2FD5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533400"/>
            <a:ext cx="8302625" cy="6096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endParaRPr lang="es-ES" altLang="es-ES" sz="4800">
              <a:solidFill>
                <a:srgbClr val="CC3300"/>
              </a:solidFill>
            </a:endParaRPr>
          </a:p>
        </p:txBody>
      </p:sp>
      <p:sp>
        <p:nvSpPr>
          <p:cNvPr id="321540" name="Rectangle 4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B6FDE35E-F12A-3E10-FF0F-08BC857FD5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4267200"/>
            <a:ext cx="8302625" cy="20574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бъркани</a:t>
            </a:r>
            <a:r>
              <a:rPr lang="es-ES" altLang="es-ES" sz="4400" dirty="0">
                <a:solidFill>
                  <a:srgbClr val="292929"/>
                </a:solidFill>
              </a:rPr>
              <a:t>   </a:t>
            </a:r>
            <a:r>
              <a:rPr lang="bg-BG" altLang="es-ES" sz="4400" dirty="0">
                <a:solidFill>
                  <a:srgbClr val="292929"/>
                </a:solidFill>
              </a:rPr>
              <a:t>със</a:t>
            </a:r>
            <a:r>
              <a:rPr lang="es-ES" altLang="es-ES" sz="4400" dirty="0">
                <a:solidFill>
                  <a:srgbClr val="292929"/>
                </a:solidFill>
              </a:rPr>
              <a:t>   </a:t>
            </a:r>
            <a:r>
              <a:rPr lang="bg-BG" altLang="es-ES" sz="4400" dirty="0">
                <a:solidFill>
                  <a:srgbClr val="292929"/>
                </a:solidFill>
              </a:rPr>
              <a:t>яйца  сготвя</a:t>
            </a:r>
          </a:p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сирене</a:t>
            </a:r>
            <a:endParaRPr lang="es-ES" altLang="es-ES" sz="4400" dirty="0">
              <a:solidFill>
                <a:srgbClr val="292929"/>
              </a:solidFill>
            </a:endParaRPr>
          </a:p>
        </p:txBody>
      </p:sp>
      <p:sp>
        <p:nvSpPr>
          <p:cNvPr id="321541" name="Rectangle 5">
            <a:hlinkClick r:id="" action="ppaction://hlinkshowjump?jump=nextslide">
              <a:snd r:embed="rId3" name="arrow.wav"/>
            </a:hlinkClick>
            <a:extLst>
              <a:ext uri="{FF2B5EF4-FFF2-40B4-BE49-F238E27FC236}">
                <a16:creationId xmlns:a16="http://schemas.microsoft.com/office/drawing/2014/main" id="{B2161260-8B8E-36D7-580F-07BF83084D7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29000" y="5334000"/>
            <a:ext cx="2438400" cy="762000"/>
          </a:xfrm>
          <a:prstGeom prst="rect">
            <a:avLst/>
          </a:prstGeom>
          <a:solidFill>
            <a:schemeClr val="accent1">
              <a:alpha val="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21542" name="Rectangle 6">
            <a:extLst>
              <a:ext uri="{FF2B5EF4-FFF2-40B4-BE49-F238E27FC236}">
                <a16:creationId xmlns:a16="http://schemas.microsoft.com/office/drawing/2014/main" id="{FF07AF3F-1C7E-70A2-B36B-DE2D6525021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62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21543" name="Rectangle 7">
            <a:extLst>
              <a:ext uri="{FF2B5EF4-FFF2-40B4-BE49-F238E27FC236}">
                <a16:creationId xmlns:a16="http://schemas.microsoft.com/office/drawing/2014/main" id="{C69EF0A3-64EC-DF9D-9B3D-C72D459F26E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14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21544" name="Rectangle 8">
            <a:extLst>
              <a:ext uri="{FF2B5EF4-FFF2-40B4-BE49-F238E27FC236}">
                <a16:creationId xmlns:a16="http://schemas.microsoft.com/office/drawing/2014/main" id="{9AA5E9DE-890C-6D95-C74C-854540E18EB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67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21545" name="Rectangle 9">
            <a:extLst>
              <a:ext uri="{FF2B5EF4-FFF2-40B4-BE49-F238E27FC236}">
                <a16:creationId xmlns:a16="http://schemas.microsoft.com/office/drawing/2014/main" id="{199F4025-C2B0-AE04-D8A9-40826EEEAB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9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21546" name="Rectangle 10">
            <a:extLst>
              <a:ext uri="{FF2B5EF4-FFF2-40B4-BE49-F238E27FC236}">
                <a16:creationId xmlns:a16="http://schemas.microsoft.com/office/drawing/2014/main" id="{3A81419B-C655-7CBB-36B3-1217A02F863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21547" name="Rectangle 11">
            <a:extLst>
              <a:ext uri="{FF2B5EF4-FFF2-40B4-BE49-F238E27FC236}">
                <a16:creationId xmlns:a16="http://schemas.microsoft.com/office/drawing/2014/main" id="{4EEE3D8B-F8D3-C5D6-A30D-AA1A658863A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4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21548" name="Rectangle 12">
            <a:extLst>
              <a:ext uri="{FF2B5EF4-FFF2-40B4-BE49-F238E27FC236}">
                <a16:creationId xmlns:a16="http://schemas.microsoft.com/office/drawing/2014/main" id="{8951BB07-A011-527B-5B25-B05F6F08F6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76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21549" name="Rectangle 13">
            <a:extLst>
              <a:ext uri="{FF2B5EF4-FFF2-40B4-BE49-F238E27FC236}">
                <a16:creationId xmlns:a16="http://schemas.microsoft.com/office/drawing/2014/main" id="{4D8BEE4E-D8F4-0F49-5232-A1491D5AA1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29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21550" name="Rectangle 14">
            <a:extLst>
              <a:ext uri="{FF2B5EF4-FFF2-40B4-BE49-F238E27FC236}">
                <a16:creationId xmlns:a16="http://schemas.microsoft.com/office/drawing/2014/main" id="{55E51C17-81D6-715E-15AB-83C6B64C90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81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21551" name="Rectangle 15">
            <a:extLst>
              <a:ext uri="{FF2B5EF4-FFF2-40B4-BE49-F238E27FC236}">
                <a16:creationId xmlns:a16="http://schemas.microsoft.com/office/drawing/2014/main" id="{A20E9CB1-4F0F-B2EF-9534-B885346DCA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3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21552" name="Rectangle 16">
            <a:extLst>
              <a:ext uri="{FF2B5EF4-FFF2-40B4-BE49-F238E27FC236}">
                <a16:creationId xmlns:a16="http://schemas.microsoft.com/office/drawing/2014/main" id="{D268D8E2-FA80-C09A-4520-C3F21EC3AF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86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21553" name="Rectangle 17">
            <a:extLst>
              <a:ext uri="{FF2B5EF4-FFF2-40B4-BE49-F238E27FC236}">
                <a16:creationId xmlns:a16="http://schemas.microsoft.com/office/drawing/2014/main" id="{6ACA07B9-C761-8A55-6343-9846CA99F5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38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21554" name="Rectangle 18">
            <a:extLst>
              <a:ext uri="{FF2B5EF4-FFF2-40B4-BE49-F238E27FC236}">
                <a16:creationId xmlns:a16="http://schemas.microsoft.com/office/drawing/2014/main" id="{E73F2689-D417-9D1B-B649-AAD9B5A18F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1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21555" name="Rectangle 19">
            <a:extLst>
              <a:ext uri="{FF2B5EF4-FFF2-40B4-BE49-F238E27FC236}">
                <a16:creationId xmlns:a16="http://schemas.microsoft.com/office/drawing/2014/main" id="{06169E42-2DCE-8A80-0C5E-F79D5BDC4E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43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21556" name="Rectangle 20">
            <a:extLst>
              <a:ext uri="{FF2B5EF4-FFF2-40B4-BE49-F238E27FC236}">
                <a16:creationId xmlns:a16="http://schemas.microsoft.com/office/drawing/2014/main" id="{0B0FA7DE-A1D3-0601-F4A6-A7DA89AE722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5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21557" name="Rectangle 21">
            <a:extLst>
              <a:ext uri="{FF2B5EF4-FFF2-40B4-BE49-F238E27FC236}">
                <a16:creationId xmlns:a16="http://schemas.microsoft.com/office/drawing/2014/main" id="{2D8FF9E4-E29D-14B3-1474-3B44F3C24B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48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21558" name="Rectangle 22">
            <a:extLst>
              <a:ext uri="{FF2B5EF4-FFF2-40B4-BE49-F238E27FC236}">
                <a16:creationId xmlns:a16="http://schemas.microsoft.com/office/drawing/2014/main" id="{1F6D83E9-53D8-75A7-680B-9E33EF3864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00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21559" name="Rectangle 23">
            <a:extLst>
              <a:ext uri="{FF2B5EF4-FFF2-40B4-BE49-F238E27FC236}">
                <a16:creationId xmlns:a16="http://schemas.microsoft.com/office/drawing/2014/main" id="{AC061227-D654-8DC6-3011-210B762ED40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53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21560" name="Rectangle 24">
            <a:extLst>
              <a:ext uri="{FF2B5EF4-FFF2-40B4-BE49-F238E27FC236}">
                <a16:creationId xmlns:a16="http://schemas.microsoft.com/office/drawing/2014/main" id="{F3C17289-B03A-BE23-F677-76748F54783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05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21561" name="Rectangle 25">
            <a:extLst>
              <a:ext uri="{FF2B5EF4-FFF2-40B4-BE49-F238E27FC236}">
                <a16:creationId xmlns:a16="http://schemas.microsoft.com/office/drawing/2014/main" id="{466E34D0-A3EB-ABA5-A2D8-1BAEAA47859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21562" name="Rectangle 26">
            <a:extLst>
              <a:ext uri="{FF2B5EF4-FFF2-40B4-BE49-F238E27FC236}">
                <a16:creationId xmlns:a16="http://schemas.microsoft.com/office/drawing/2014/main" id="{909D5951-5A20-556C-4A80-EE43DC332D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10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21563" name="Rectangle 27">
            <a:extLst>
              <a:ext uri="{FF2B5EF4-FFF2-40B4-BE49-F238E27FC236}">
                <a16:creationId xmlns:a16="http://schemas.microsoft.com/office/drawing/2014/main" id="{79B72537-8541-EF70-0BD8-DCB4A4F5D0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62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21564" name="Rectangle 28">
            <a:extLst>
              <a:ext uri="{FF2B5EF4-FFF2-40B4-BE49-F238E27FC236}">
                <a16:creationId xmlns:a16="http://schemas.microsoft.com/office/drawing/2014/main" id="{ADB84F4F-563A-B372-86E1-2936D3C333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15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21565" name="Rectangle 29">
            <a:extLst>
              <a:ext uri="{FF2B5EF4-FFF2-40B4-BE49-F238E27FC236}">
                <a16:creationId xmlns:a16="http://schemas.microsoft.com/office/drawing/2014/main" id="{C583E315-67BB-B306-73B1-C740C6459F5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7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21566" name="Rectangle 30">
            <a:extLst>
              <a:ext uri="{FF2B5EF4-FFF2-40B4-BE49-F238E27FC236}">
                <a16:creationId xmlns:a16="http://schemas.microsoft.com/office/drawing/2014/main" id="{A7F47DAA-3BAE-7C01-01A9-6E14DD3407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9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21567" name="Rectangle 31">
            <a:extLst>
              <a:ext uri="{FF2B5EF4-FFF2-40B4-BE49-F238E27FC236}">
                <a16:creationId xmlns:a16="http://schemas.microsoft.com/office/drawing/2014/main" id="{FADEB2DC-FA86-BD3E-B890-B796F17E521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2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21568" name="Rectangle 32">
            <a:extLst>
              <a:ext uri="{FF2B5EF4-FFF2-40B4-BE49-F238E27FC236}">
                <a16:creationId xmlns:a16="http://schemas.microsoft.com/office/drawing/2014/main" id="{88264FDB-C928-FABC-8A1D-4C9F0DEC3E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24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21569" name="Rectangle 33">
            <a:extLst>
              <a:ext uri="{FF2B5EF4-FFF2-40B4-BE49-F238E27FC236}">
                <a16:creationId xmlns:a16="http://schemas.microsoft.com/office/drawing/2014/main" id="{7C54FDF0-AA79-0D24-A96E-6C74248EC7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77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21570" name="Rectangle 34">
            <a:extLst>
              <a:ext uri="{FF2B5EF4-FFF2-40B4-BE49-F238E27FC236}">
                <a16:creationId xmlns:a16="http://schemas.microsoft.com/office/drawing/2014/main" id="{B06F9D2A-1DA0-036E-FFB0-AE99B8F132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29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21571" name="Rectangle 35">
            <a:extLst>
              <a:ext uri="{FF2B5EF4-FFF2-40B4-BE49-F238E27FC236}">
                <a16:creationId xmlns:a16="http://schemas.microsoft.com/office/drawing/2014/main" id="{FAC42D0C-92C4-58AF-49A9-4D1E179B5D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81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</p:spTree>
  </p:cSld>
  <p:clrMapOvr>
    <a:masterClrMapping/>
  </p:clrMapOvr>
  <p:transition advClick="0"/>
</p:sld>
</file>

<file path=ppt/slides/slide2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2562" name="Rectangle 2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87D51118-3D86-83DD-0E55-42B7C7BFC35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1143000"/>
            <a:ext cx="8302625" cy="31242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Ще сготвя бъркани яйца</a:t>
            </a:r>
          </a:p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със сирене.</a:t>
            </a:r>
            <a:endParaRPr lang="es-ES" altLang="es-ES" sz="4400" dirty="0">
              <a:solidFill>
                <a:srgbClr val="292929"/>
              </a:solidFill>
            </a:endParaRPr>
          </a:p>
        </p:txBody>
      </p:sp>
      <p:sp>
        <p:nvSpPr>
          <p:cNvPr id="322563" name="Rectangle 3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07D88730-8971-CB49-368B-AB962481041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533400"/>
            <a:ext cx="8302625" cy="6096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endParaRPr lang="es-ES" altLang="es-ES" sz="4800">
              <a:solidFill>
                <a:srgbClr val="CC3300"/>
              </a:solidFill>
            </a:endParaRPr>
          </a:p>
        </p:txBody>
      </p:sp>
      <p:sp>
        <p:nvSpPr>
          <p:cNvPr id="322564" name="Rectangle 4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5CAB5443-1C11-5E68-8953-3B437FBD46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4267200"/>
            <a:ext cx="8302625" cy="20574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endParaRPr lang="es-ES" altLang="es-ES" sz="4400">
              <a:solidFill>
                <a:srgbClr val="292929"/>
              </a:solidFill>
            </a:endParaRPr>
          </a:p>
        </p:txBody>
      </p:sp>
      <p:sp>
        <p:nvSpPr>
          <p:cNvPr id="322565" name="Rectangle 6">
            <a:extLst>
              <a:ext uri="{FF2B5EF4-FFF2-40B4-BE49-F238E27FC236}">
                <a16:creationId xmlns:a16="http://schemas.microsoft.com/office/drawing/2014/main" id="{4CA58C1C-36EB-6393-EF2E-8FF0046C62A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62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22566" name="Rectangle 7">
            <a:extLst>
              <a:ext uri="{FF2B5EF4-FFF2-40B4-BE49-F238E27FC236}">
                <a16:creationId xmlns:a16="http://schemas.microsoft.com/office/drawing/2014/main" id="{BB283942-D09E-F096-C9FD-2B9F34463F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14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22567" name="Rectangle 8">
            <a:extLst>
              <a:ext uri="{FF2B5EF4-FFF2-40B4-BE49-F238E27FC236}">
                <a16:creationId xmlns:a16="http://schemas.microsoft.com/office/drawing/2014/main" id="{4452F9DE-052D-0C29-6FF2-1C85477127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67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22568" name="Rectangle 9">
            <a:extLst>
              <a:ext uri="{FF2B5EF4-FFF2-40B4-BE49-F238E27FC236}">
                <a16:creationId xmlns:a16="http://schemas.microsoft.com/office/drawing/2014/main" id="{12DECDF5-E7F7-1424-FF77-232BF15544D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9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22569" name="Rectangle 10">
            <a:extLst>
              <a:ext uri="{FF2B5EF4-FFF2-40B4-BE49-F238E27FC236}">
                <a16:creationId xmlns:a16="http://schemas.microsoft.com/office/drawing/2014/main" id="{91EDD0EF-EF16-DA3E-5CC6-48DAD8EE0D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22570" name="Rectangle 11">
            <a:extLst>
              <a:ext uri="{FF2B5EF4-FFF2-40B4-BE49-F238E27FC236}">
                <a16:creationId xmlns:a16="http://schemas.microsoft.com/office/drawing/2014/main" id="{9B7EF452-0D42-D283-F433-F9C970F321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4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22571" name="Rectangle 12">
            <a:extLst>
              <a:ext uri="{FF2B5EF4-FFF2-40B4-BE49-F238E27FC236}">
                <a16:creationId xmlns:a16="http://schemas.microsoft.com/office/drawing/2014/main" id="{3B63C1E2-79AA-AD24-53C3-86B886DA8B1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76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22572" name="Rectangle 13">
            <a:extLst>
              <a:ext uri="{FF2B5EF4-FFF2-40B4-BE49-F238E27FC236}">
                <a16:creationId xmlns:a16="http://schemas.microsoft.com/office/drawing/2014/main" id="{2803B165-1936-AF46-70E4-D32676423B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29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22573" name="Rectangle 14">
            <a:extLst>
              <a:ext uri="{FF2B5EF4-FFF2-40B4-BE49-F238E27FC236}">
                <a16:creationId xmlns:a16="http://schemas.microsoft.com/office/drawing/2014/main" id="{2C6B6F62-A12F-DA80-645C-BF8F912FAC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81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22574" name="Rectangle 15">
            <a:extLst>
              <a:ext uri="{FF2B5EF4-FFF2-40B4-BE49-F238E27FC236}">
                <a16:creationId xmlns:a16="http://schemas.microsoft.com/office/drawing/2014/main" id="{958FE15A-951F-F736-A983-C26080766B3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3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22575" name="Rectangle 16">
            <a:extLst>
              <a:ext uri="{FF2B5EF4-FFF2-40B4-BE49-F238E27FC236}">
                <a16:creationId xmlns:a16="http://schemas.microsoft.com/office/drawing/2014/main" id="{6E3C0AE2-6185-1036-D143-9F0FA9C988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86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22576" name="Rectangle 17">
            <a:extLst>
              <a:ext uri="{FF2B5EF4-FFF2-40B4-BE49-F238E27FC236}">
                <a16:creationId xmlns:a16="http://schemas.microsoft.com/office/drawing/2014/main" id="{F286215C-4401-88B4-52A4-7AB63D9B06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38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22577" name="Rectangle 18">
            <a:extLst>
              <a:ext uri="{FF2B5EF4-FFF2-40B4-BE49-F238E27FC236}">
                <a16:creationId xmlns:a16="http://schemas.microsoft.com/office/drawing/2014/main" id="{9704A915-0837-A54F-BFC1-E66A1F8C5F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1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22578" name="Rectangle 19">
            <a:extLst>
              <a:ext uri="{FF2B5EF4-FFF2-40B4-BE49-F238E27FC236}">
                <a16:creationId xmlns:a16="http://schemas.microsoft.com/office/drawing/2014/main" id="{F56E2357-5ECA-8D00-6603-E961FAE00C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43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22579" name="Rectangle 20">
            <a:extLst>
              <a:ext uri="{FF2B5EF4-FFF2-40B4-BE49-F238E27FC236}">
                <a16:creationId xmlns:a16="http://schemas.microsoft.com/office/drawing/2014/main" id="{3DDFEE99-7794-D010-7CF9-F7C4157BEB1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5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22580" name="Rectangle 21">
            <a:extLst>
              <a:ext uri="{FF2B5EF4-FFF2-40B4-BE49-F238E27FC236}">
                <a16:creationId xmlns:a16="http://schemas.microsoft.com/office/drawing/2014/main" id="{CB0AE23F-9A7F-D91B-FA48-654B0FBB39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48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22581" name="Rectangle 22">
            <a:extLst>
              <a:ext uri="{FF2B5EF4-FFF2-40B4-BE49-F238E27FC236}">
                <a16:creationId xmlns:a16="http://schemas.microsoft.com/office/drawing/2014/main" id="{3EB3EAA7-BB26-CCD8-6CC0-B7170810C9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00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22582" name="Rectangle 23">
            <a:extLst>
              <a:ext uri="{FF2B5EF4-FFF2-40B4-BE49-F238E27FC236}">
                <a16:creationId xmlns:a16="http://schemas.microsoft.com/office/drawing/2014/main" id="{90450E36-BD43-3164-CD82-17DC973806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53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22583" name="Rectangle 24">
            <a:extLst>
              <a:ext uri="{FF2B5EF4-FFF2-40B4-BE49-F238E27FC236}">
                <a16:creationId xmlns:a16="http://schemas.microsoft.com/office/drawing/2014/main" id="{76416BEC-F8EF-6547-4632-D5D5911E12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05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22584" name="Rectangle 25">
            <a:extLst>
              <a:ext uri="{FF2B5EF4-FFF2-40B4-BE49-F238E27FC236}">
                <a16:creationId xmlns:a16="http://schemas.microsoft.com/office/drawing/2014/main" id="{AA2A9321-3E5B-E1E4-9013-C6216718F0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22585" name="Rectangle 26">
            <a:extLst>
              <a:ext uri="{FF2B5EF4-FFF2-40B4-BE49-F238E27FC236}">
                <a16:creationId xmlns:a16="http://schemas.microsoft.com/office/drawing/2014/main" id="{CE6FC4BE-0010-D981-696E-C7E4F6BD47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10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22586" name="Rectangle 27">
            <a:extLst>
              <a:ext uri="{FF2B5EF4-FFF2-40B4-BE49-F238E27FC236}">
                <a16:creationId xmlns:a16="http://schemas.microsoft.com/office/drawing/2014/main" id="{A57FE469-2CD1-826B-3AE7-997ED67C92E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62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22587" name="Rectangle 28">
            <a:extLst>
              <a:ext uri="{FF2B5EF4-FFF2-40B4-BE49-F238E27FC236}">
                <a16:creationId xmlns:a16="http://schemas.microsoft.com/office/drawing/2014/main" id="{9A890838-88B9-1D2A-9EC5-7CA7A73E04B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15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22588" name="Rectangle 29">
            <a:extLst>
              <a:ext uri="{FF2B5EF4-FFF2-40B4-BE49-F238E27FC236}">
                <a16:creationId xmlns:a16="http://schemas.microsoft.com/office/drawing/2014/main" id="{508C2097-CC42-A1B7-6AF8-FE35A3E2BD3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7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22589" name="Rectangle 30">
            <a:extLst>
              <a:ext uri="{FF2B5EF4-FFF2-40B4-BE49-F238E27FC236}">
                <a16:creationId xmlns:a16="http://schemas.microsoft.com/office/drawing/2014/main" id="{E9342AE2-D067-3B19-9AE8-CFE3D22572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9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22590" name="Rectangle 31">
            <a:extLst>
              <a:ext uri="{FF2B5EF4-FFF2-40B4-BE49-F238E27FC236}">
                <a16:creationId xmlns:a16="http://schemas.microsoft.com/office/drawing/2014/main" id="{E3C95CAD-DEB6-13F0-25B4-6B135586C6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2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22591" name="Rectangle 32">
            <a:extLst>
              <a:ext uri="{FF2B5EF4-FFF2-40B4-BE49-F238E27FC236}">
                <a16:creationId xmlns:a16="http://schemas.microsoft.com/office/drawing/2014/main" id="{73D1D945-87CD-F720-2291-D6C3857841E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24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22592" name="Rectangle 33">
            <a:extLst>
              <a:ext uri="{FF2B5EF4-FFF2-40B4-BE49-F238E27FC236}">
                <a16:creationId xmlns:a16="http://schemas.microsoft.com/office/drawing/2014/main" id="{981EA76A-6901-C28B-EF20-FBA0842881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77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22593" name="Rectangle 34">
            <a:extLst>
              <a:ext uri="{FF2B5EF4-FFF2-40B4-BE49-F238E27FC236}">
                <a16:creationId xmlns:a16="http://schemas.microsoft.com/office/drawing/2014/main" id="{832EE708-C79F-92D5-3077-EE7B4EE168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29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22594" name="Rectangle 35">
            <a:extLst>
              <a:ext uri="{FF2B5EF4-FFF2-40B4-BE49-F238E27FC236}">
                <a16:creationId xmlns:a16="http://schemas.microsoft.com/office/drawing/2014/main" id="{5CB6511F-1948-1D5C-D0F8-E741CE8ED0B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81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pic>
        <p:nvPicPr>
          <p:cNvPr id="322595" name="Picture 36">
            <a:extLst>
              <a:ext uri="{FF2B5EF4-FFF2-40B4-BE49-F238E27FC236}">
                <a16:creationId xmlns:a16="http://schemas.microsoft.com/office/drawing/2014/main" id="{40894FA6-8150-A2A1-7E35-690F0F70FB4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10000" y="4572000"/>
            <a:ext cx="1524000" cy="15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708069" name="Line 37">
            <a:hlinkClick r:id="" action="ppaction://hlinkshowjump?jump=nextslide"/>
            <a:extLst>
              <a:ext uri="{FF2B5EF4-FFF2-40B4-BE49-F238E27FC236}">
                <a16:creationId xmlns:a16="http://schemas.microsoft.com/office/drawing/2014/main" id="{C022CAB7-992E-51B0-0FF7-2D656A5F7460}"/>
              </a:ext>
            </a:extLst>
          </p:cNvPr>
          <p:cNvSpPr>
            <a:spLocks noChangeShapeType="1"/>
          </p:cNvSpPr>
          <p:nvPr/>
        </p:nvSpPr>
        <p:spPr bwMode="auto">
          <a:xfrm>
            <a:off x="8153400" y="5943600"/>
            <a:ext cx="381000" cy="0"/>
          </a:xfrm>
          <a:prstGeom prst="line">
            <a:avLst/>
          </a:prstGeom>
          <a:noFill/>
          <a:ln w="139700">
            <a:solidFill>
              <a:srgbClr val="A5002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ES"/>
          </a:p>
        </p:txBody>
      </p:sp>
    </p:spTree>
  </p:cSld>
  <p:clrMapOvr>
    <a:masterClrMapping/>
  </p:clrMapOvr>
  <p:transition advClick="0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080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Left)">
                                      <p:cBhvr>
                                        <p:cTn id="7" dur="500"/>
                                        <p:tgtEl>
                                          <p:spTgt spid="17080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3586" name="Rectangle 2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A3388B6C-6367-8EA5-ABCE-A5EB2ECC757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1143000"/>
            <a:ext cx="8302625" cy="31242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Няма </a:t>
            </a:r>
            <a:r>
              <a:rPr lang="es-ES" altLang="es-ES" sz="4400" dirty="0">
                <a:solidFill>
                  <a:srgbClr val="292929"/>
                </a:solidFill>
              </a:rPr>
              <a:t> …</a:t>
            </a:r>
          </a:p>
        </p:txBody>
      </p:sp>
      <p:sp>
        <p:nvSpPr>
          <p:cNvPr id="323587" name="Rectangle 3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84182FF8-E62E-A8A5-EE3E-DFA81BE719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533400"/>
            <a:ext cx="8302625" cy="6096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endParaRPr lang="es-ES" altLang="es-ES" sz="4800">
              <a:solidFill>
                <a:srgbClr val="CC3300"/>
              </a:solidFill>
            </a:endParaRPr>
          </a:p>
        </p:txBody>
      </p:sp>
      <p:sp>
        <p:nvSpPr>
          <p:cNvPr id="323588" name="Rectangle 4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DF60C640-5282-01B8-48DA-147CBD8A7E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4267200"/>
            <a:ext cx="8302625" cy="20574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стигна    </a:t>
            </a:r>
            <a:r>
              <a:rPr lang="es-ES" altLang="es-ES" sz="4400" dirty="0">
                <a:solidFill>
                  <a:srgbClr val="292929"/>
                </a:solidFill>
              </a:rPr>
              <a:t> </a:t>
            </a:r>
            <a:r>
              <a:rPr lang="bg-BG" altLang="es-ES" sz="4400" dirty="0">
                <a:solidFill>
                  <a:srgbClr val="292929"/>
                </a:solidFill>
              </a:rPr>
              <a:t>да</a:t>
            </a:r>
            <a:r>
              <a:rPr lang="es-ES" altLang="es-ES" sz="4400" dirty="0">
                <a:solidFill>
                  <a:srgbClr val="292929"/>
                </a:solidFill>
              </a:rPr>
              <a:t>  </a:t>
            </a:r>
            <a:r>
              <a:rPr lang="bg-BG" altLang="es-ES" sz="4400" dirty="0">
                <a:solidFill>
                  <a:srgbClr val="292929"/>
                </a:solidFill>
              </a:rPr>
              <a:t>  на</a:t>
            </a:r>
            <a:r>
              <a:rPr lang="es-ES" altLang="es-ES" sz="4400" dirty="0">
                <a:solidFill>
                  <a:srgbClr val="292929"/>
                </a:solidFill>
              </a:rPr>
              <a:t> </a:t>
            </a:r>
            <a:r>
              <a:rPr lang="bg-BG" altLang="es-ES" sz="4400" dirty="0">
                <a:solidFill>
                  <a:srgbClr val="292929"/>
                </a:solidFill>
              </a:rPr>
              <a:t>  </a:t>
            </a:r>
            <a:r>
              <a:rPr lang="es-ES" altLang="es-ES" sz="4400" dirty="0">
                <a:solidFill>
                  <a:srgbClr val="292929"/>
                </a:solidFill>
              </a:rPr>
              <a:t> </a:t>
            </a:r>
            <a:r>
              <a:rPr lang="bg-BG" altLang="es-ES" sz="4400" dirty="0">
                <a:solidFill>
                  <a:srgbClr val="292929"/>
                </a:solidFill>
              </a:rPr>
              <a:t>време</a:t>
            </a:r>
            <a:endParaRPr lang="es-ES" altLang="es-ES" sz="4400" dirty="0">
              <a:solidFill>
                <a:srgbClr val="292929"/>
              </a:solidFill>
            </a:endParaRPr>
          </a:p>
        </p:txBody>
      </p:sp>
      <p:sp>
        <p:nvSpPr>
          <p:cNvPr id="323589" name="Rectangle 5">
            <a:hlinkClick r:id="" action="ppaction://hlinkshowjump?jump=nextslide">
              <a:snd r:embed="rId3" name="arrow.wav"/>
            </a:hlinkClick>
            <a:extLst>
              <a:ext uri="{FF2B5EF4-FFF2-40B4-BE49-F238E27FC236}">
                <a16:creationId xmlns:a16="http://schemas.microsoft.com/office/drawing/2014/main" id="{B1538179-36AA-BACD-3323-ADD0E044BA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81400" y="4953000"/>
            <a:ext cx="1066800" cy="762000"/>
          </a:xfrm>
          <a:prstGeom prst="rect">
            <a:avLst/>
          </a:prstGeom>
          <a:solidFill>
            <a:schemeClr val="accent1">
              <a:alpha val="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23590" name="Rectangle 6">
            <a:extLst>
              <a:ext uri="{FF2B5EF4-FFF2-40B4-BE49-F238E27FC236}">
                <a16:creationId xmlns:a16="http://schemas.microsoft.com/office/drawing/2014/main" id="{CD80BDA5-294F-5037-5F5C-7734DA4B9ED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62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23591" name="Rectangle 7">
            <a:extLst>
              <a:ext uri="{FF2B5EF4-FFF2-40B4-BE49-F238E27FC236}">
                <a16:creationId xmlns:a16="http://schemas.microsoft.com/office/drawing/2014/main" id="{62882326-48AC-F8E0-0757-D3A6F3BCB2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14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23592" name="Rectangle 8">
            <a:extLst>
              <a:ext uri="{FF2B5EF4-FFF2-40B4-BE49-F238E27FC236}">
                <a16:creationId xmlns:a16="http://schemas.microsoft.com/office/drawing/2014/main" id="{8F196042-BEE9-487F-42AB-CA8A542F99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67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23593" name="Rectangle 9">
            <a:extLst>
              <a:ext uri="{FF2B5EF4-FFF2-40B4-BE49-F238E27FC236}">
                <a16:creationId xmlns:a16="http://schemas.microsoft.com/office/drawing/2014/main" id="{5ECD320E-01EB-85CD-0A59-37825CD33C4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9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23594" name="Rectangle 10">
            <a:extLst>
              <a:ext uri="{FF2B5EF4-FFF2-40B4-BE49-F238E27FC236}">
                <a16:creationId xmlns:a16="http://schemas.microsoft.com/office/drawing/2014/main" id="{3868F1EE-2CAE-07FD-A1E3-B134A79D41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23595" name="Rectangle 11">
            <a:extLst>
              <a:ext uri="{FF2B5EF4-FFF2-40B4-BE49-F238E27FC236}">
                <a16:creationId xmlns:a16="http://schemas.microsoft.com/office/drawing/2014/main" id="{4673F284-031D-E793-AAD5-8A3DDBAB9FC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4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23596" name="Rectangle 12">
            <a:extLst>
              <a:ext uri="{FF2B5EF4-FFF2-40B4-BE49-F238E27FC236}">
                <a16:creationId xmlns:a16="http://schemas.microsoft.com/office/drawing/2014/main" id="{E89F172E-0305-6918-4D4A-CDEC09B9F3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76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23597" name="Rectangle 13">
            <a:extLst>
              <a:ext uri="{FF2B5EF4-FFF2-40B4-BE49-F238E27FC236}">
                <a16:creationId xmlns:a16="http://schemas.microsoft.com/office/drawing/2014/main" id="{38889DA6-6D27-EE5D-2A3F-78DE0D63CE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29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23598" name="Rectangle 14">
            <a:extLst>
              <a:ext uri="{FF2B5EF4-FFF2-40B4-BE49-F238E27FC236}">
                <a16:creationId xmlns:a16="http://schemas.microsoft.com/office/drawing/2014/main" id="{237E4348-2589-1836-D951-5D9AD2B7BBE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81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23599" name="Rectangle 15">
            <a:extLst>
              <a:ext uri="{FF2B5EF4-FFF2-40B4-BE49-F238E27FC236}">
                <a16:creationId xmlns:a16="http://schemas.microsoft.com/office/drawing/2014/main" id="{C8015303-47BD-8AC6-A374-F65F3EC8024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3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23600" name="Rectangle 16">
            <a:extLst>
              <a:ext uri="{FF2B5EF4-FFF2-40B4-BE49-F238E27FC236}">
                <a16:creationId xmlns:a16="http://schemas.microsoft.com/office/drawing/2014/main" id="{26F146CD-2969-5C59-4271-529356CD76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86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23601" name="Rectangle 17">
            <a:extLst>
              <a:ext uri="{FF2B5EF4-FFF2-40B4-BE49-F238E27FC236}">
                <a16:creationId xmlns:a16="http://schemas.microsoft.com/office/drawing/2014/main" id="{A86D74C3-07E7-37E5-9150-BFBE55046C8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38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23602" name="Rectangle 18">
            <a:extLst>
              <a:ext uri="{FF2B5EF4-FFF2-40B4-BE49-F238E27FC236}">
                <a16:creationId xmlns:a16="http://schemas.microsoft.com/office/drawing/2014/main" id="{8EAF05BD-FD26-9E85-5081-9B1419CF88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1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23603" name="Rectangle 19">
            <a:extLst>
              <a:ext uri="{FF2B5EF4-FFF2-40B4-BE49-F238E27FC236}">
                <a16:creationId xmlns:a16="http://schemas.microsoft.com/office/drawing/2014/main" id="{503708A7-2DE6-349F-63B5-F17CDDF60E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43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23604" name="Rectangle 20">
            <a:extLst>
              <a:ext uri="{FF2B5EF4-FFF2-40B4-BE49-F238E27FC236}">
                <a16:creationId xmlns:a16="http://schemas.microsoft.com/office/drawing/2014/main" id="{211BEBA5-6DC7-9285-2244-243EA56813C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5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23605" name="Rectangle 21">
            <a:extLst>
              <a:ext uri="{FF2B5EF4-FFF2-40B4-BE49-F238E27FC236}">
                <a16:creationId xmlns:a16="http://schemas.microsoft.com/office/drawing/2014/main" id="{07B1D2CB-BCED-68B9-C63A-66CDC1CC34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48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23606" name="Rectangle 22">
            <a:extLst>
              <a:ext uri="{FF2B5EF4-FFF2-40B4-BE49-F238E27FC236}">
                <a16:creationId xmlns:a16="http://schemas.microsoft.com/office/drawing/2014/main" id="{8ACFFCB9-C1AE-2EFD-F185-B9BA2D28BB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00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23607" name="Rectangle 23">
            <a:extLst>
              <a:ext uri="{FF2B5EF4-FFF2-40B4-BE49-F238E27FC236}">
                <a16:creationId xmlns:a16="http://schemas.microsoft.com/office/drawing/2014/main" id="{77A84E7F-27B6-58D5-6AB1-5C1FB5E94A3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53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23608" name="Rectangle 24">
            <a:extLst>
              <a:ext uri="{FF2B5EF4-FFF2-40B4-BE49-F238E27FC236}">
                <a16:creationId xmlns:a16="http://schemas.microsoft.com/office/drawing/2014/main" id="{9E1AC5AB-043B-1F9F-E677-3F884291C5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05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23609" name="Rectangle 25">
            <a:extLst>
              <a:ext uri="{FF2B5EF4-FFF2-40B4-BE49-F238E27FC236}">
                <a16:creationId xmlns:a16="http://schemas.microsoft.com/office/drawing/2014/main" id="{002F5A72-1992-7F14-792F-A859A0BBC04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23610" name="Rectangle 26">
            <a:extLst>
              <a:ext uri="{FF2B5EF4-FFF2-40B4-BE49-F238E27FC236}">
                <a16:creationId xmlns:a16="http://schemas.microsoft.com/office/drawing/2014/main" id="{A39EEAA4-FDC7-D148-AA7D-69660BDD11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10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23611" name="Rectangle 27">
            <a:extLst>
              <a:ext uri="{FF2B5EF4-FFF2-40B4-BE49-F238E27FC236}">
                <a16:creationId xmlns:a16="http://schemas.microsoft.com/office/drawing/2014/main" id="{7A9EF965-F112-75E6-12B3-3D110186363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62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23612" name="Rectangle 28">
            <a:extLst>
              <a:ext uri="{FF2B5EF4-FFF2-40B4-BE49-F238E27FC236}">
                <a16:creationId xmlns:a16="http://schemas.microsoft.com/office/drawing/2014/main" id="{110E8B2B-293A-442B-9082-C94CE5D32E5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15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23613" name="Rectangle 29">
            <a:extLst>
              <a:ext uri="{FF2B5EF4-FFF2-40B4-BE49-F238E27FC236}">
                <a16:creationId xmlns:a16="http://schemas.microsoft.com/office/drawing/2014/main" id="{DDF9A3D5-4405-EC26-11CD-BD5A899EBB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7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23614" name="Rectangle 30">
            <a:extLst>
              <a:ext uri="{FF2B5EF4-FFF2-40B4-BE49-F238E27FC236}">
                <a16:creationId xmlns:a16="http://schemas.microsoft.com/office/drawing/2014/main" id="{C697B4F2-499F-6EA0-5AA7-8C12C67A323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9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23615" name="Rectangle 31">
            <a:extLst>
              <a:ext uri="{FF2B5EF4-FFF2-40B4-BE49-F238E27FC236}">
                <a16:creationId xmlns:a16="http://schemas.microsoft.com/office/drawing/2014/main" id="{96B8781C-5572-0DF7-81D2-D835886B92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2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23616" name="Rectangle 32">
            <a:extLst>
              <a:ext uri="{FF2B5EF4-FFF2-40B4-BE49-F238E27FC236}">
                <a16:creationId xmlns:a16="http://schemas.microsoft.com/office/drawing/2014/main" id="{E8FA0634-5103-3AF7-17A0-CF049D4BC21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24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23617" name="Rectangle 33">
            <a:extLst>
              <a:ext uri="{FF2B5EF4-FFF2-40B4-BE49-F238E27FC236}">
                <a16:creationId xmlns:a16="http://schemas.microsoft.com/office/drawing/2014/main" id="{0014F117-2F47-3A83-021E-90F6DDC3EB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77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23618" name="Rectangle 34">
            <a:extLst>
              <a:ext uri="{FF2B5EF4-FFF2-40B4-BE49-F238E27FC236}">
                <a16:creationId xmlns:a16="http://schemas.microsoft.com/office/drawing/2014/main" id="{5DFBBA1E-82EA-0158-F500-A69093195B9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29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23619" name="Rectangle 35">
            <a:extLst>
              <a:ext uri="{FF2B5EF4-FFF2-40B4-BE49-F238E27FC236}">
                <a16:creationId xmlns:a16="http://schemas.microsoft.com/office/drawing/2014/main" id="{C00153C5-16E5-94F5-BE4E-B7D10CD802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81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</p:spTree>
  </p:cSld>
  <p:clrMapOvr>
    <a:masterClrMapping/>
  </p:clrMapOvr>
  <p:transition advClick="0"/>
</p:sld>
</file>

<file path=ppt/slides/slide2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4610" name="Rectangle 2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20DBB01A-6717-8014-4273-39B2E5D22B1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1143000"/>
            <a:ext cx="8302625" cy="31242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Няма да</a:t>
            </a:r>
            <a:r>
              <a:rPr lang="es-ES" altLang="es-ES" sz="4400" dirty="0">
                <a:solidFill>
                  <a:srgbClr val="292929"/>
                </a:solidFill>
              </a:rPr>
              <a:t> …</a:t>
            </a:r>
          </a:p>
        </p:txBody>
      </p:sp>
      <p:sp>
        <p:nvSpPr>
          <p:cNvPr id="324611" name="Rectangle 3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7DEB0D8F-EBF0-0502-B512-AD2292D8272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533400"/>
            <a:ext cx="8302625" cy="6096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endParaRPr lang="es-ES" altLang="es-ES" sz="4800">
              <a:solidFill>
                <a:srgbClr val="CC3300"/>
              </a:solidFill>
            </a:endParaRPr>
          </a:p>
        </p:txBody>
      </p:sp>
      <p:sp>
        <p:nvSpPr>
          <p:cNvPr id="324612" name="Rectangle 4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26920ED9-B14D-CE49-D97A-A096569EC9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4267200"/>
            <a:ext cx="8302625" cy="20574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стигна    </a:t>
            </a:r>
            <a:r>
              <a:rPr lang="es-ES" altLang="es-ES" sz="4400" dirty="0">
                <a:solidFill>
                  <a:srgbClr val="292929"/>
                </a:solidFill>
              </a:rPr>
              <a:t> </a:t>
            </a:r>
            <a:r>
              <a:rPr lang="bg-BG" altLang="es-ES" sz="4400" dirty="0">
                <a:solidFill>
                  <a:srgbClr val="292929"/>
                </a:solidFill>
              </a:rPr>
              <a:t>да</a:t>
            </a:r>
            <a:r>
              <a:rPr lang="es-ES" altLang="es-ES" sz="4400" dirty="0">
                <a:solidFill>
                  <a:srgbClr val="292929"/>
                </a:solidFill>
              </a:rPr>
              <a:t>  </a:t>
            </a:r>
            <a:r>
              <a:rPr lang="bg-BG" altLang="es-ES" sz="4400" dirty="0">
                <a:solidFill>
                  <a:srgbClr val="292929"/>
                </a:solidFill>
              </a:rPr>
              <a:t>  на</a:t>
            </a:r>
            <a:r>
              <a:rPr lang="es-ES" altLang="es-ES" sz="4400" dirty="0">
                <a:solidFill>
                  <a:srgbClr val="292929"/>
                </a:solidFill>
              </a:rPr>
              <a:t> </a:t>
            </a:r>
            <a:r>
              <a:rPr lang="bg-BG" altLang="es-ES" sz="4400" dirty="0">
                <a:solidFill>
                  <a:srgbClr val="292929"/>
                </a:solidFill>
              </a:rPr>
              <a:t>  </a:t>
            </a:r>
            <a:r>
              <a:rPr lang="es-ES" altLang="es-ES" sz="4400" dirty="0">
                <a:solidFill>
                  <a:srgbClr val="292929"/>
                </a:solidFill>
              </a:rPr>
              <a:t> </a:t>
            </a:r>
            <a:r>
              <a:rPr lang="bg-BG" altLang="es-ES" sz="4400" dirty="0">
                <a:solidFill>
                  <a:srgbClr val="292929"/>
                </a:solidFill>
              </a:rPr>
              <a:t>време</a:t>
            </a:r>
            <a:endParaRPr lang="es-ES" altLang="es-ES" sz="4400" dirty="0">
              <a:solidFill>
                <a:srgbClr val="292929"/>
              </a:solidFill>
            </a:endParaRPr>
          </a:p>
        </p:txBody>
      </p:sp>
      <p:sp>
        <p:nvSpPr>
          <p:cNvPr id="324613" name="Rectangle 5">
            <a:hlinkClick r:id="" action="ppaction://hlinkshowjump?jump=nextslide">
              <a:snd r:embed="rId3" name="arrow.wav"/>
            </a:hlinkClick>
            <a:extLst>
              <a:ext uri="{FF2B5EF4-FFF2-40B4-BE49-F238E27FC236}">
                <a16:creationId xmlns:a16="http://schemas.microsoft.com/office/drawing/2014/main" id="{747945B1-1F79-7EEA-81D9-5C147171D18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57600" y="5029200"/>
            <a:ext cx="2895600" cy="762000"/>
          </a:xfrm>
          <a:prstGeom prst="rect">
            <a:avLst/>
          </a:prstGeom>
          <a:solidFill>
            <a:schemeClr val="accent1">
              <a:alpha val="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24614" name="Rectangle 6">
            <a:extLst>
              <a:ext uri="{FF2B5EF4-FFF2-40B4-BE49-F238E27FC236}">
                <a16:creationId xmlns:a16="http://schemas.microsoft.com/office/drawing/2014/main" id="{805B7D79-50E6-9264-EFD3-219A67F28A2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62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24615" name="Rectangle 7">
            <a:extLst>
              <a:ext uri="{FF2B5EF4-FFF2-40B4-BE49-F238E27FC236}">
                <a16:creationId xmlns:a16="http://schemas.microsoft.com/office/drawing/2014/main" id="{88D5D230-FF9E-6813-B5FE-5E5A5B9E141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14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24616" name="Rectangle 8">
            <a:extLst>
              <a:ext uri="{FF2B5EF4-FFF2-40B4-BE49-F238E27FC236}">
                <a16:creationId xmlns:a16="http://schemas.microsoft.com/office/drawing/2014/main" id="{0FB97A2D-3104-B9DC-B2D3-9C02E92668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67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24617" name="Rectangle 9">
            <a:extLst>
              <a:ext uri="{FF2B5EF4-FFF2-40B4-BE49-F238E27FC236}">
                <a16:creationId xmlns:a16="http://schemas.microsoft.com/office/drawing/2014/main" id="{811E1D7D-FA0C-C4C5-9B45-23B3FE9808B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9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24618" name="Rectangle 10">
            <a:extLst>
              <a:ext uri="{FF2B5EF4-FFF2-40B4-BE49-F238E27FC236}">
                <a16:creationId xmlns:a16="http://schemas.microsoft.com/office/drawing/2014/main" id="{2AA83831-A5D6-2DC3-0471-DD73C08BCBE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24619" name="Rectangle 11">
            <a:extLst>
              <a:ext uri="{FF2B5EF4-FFF2-40B4-BE49-F238E27FC236}">
                <a16:creationId xmlns:a16="http://schemas.microsoft.com/office/drawing/2014/main" id="{A70C21B9-26B3-44D0-D03D-88F91600168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4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24620" name="Rectangle 12">
            <a:extLst>
              <a:ext uri="{FF2B5EF4-FFF2-40B4-BE49-F238E27FC236}">
                <a16:creationId xmlns:a16="http://schemas.microsoft.com/office/drawing/2014/main" id="{3641580C-4274-ED7D-5B12-E7CB796EE5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76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24621" name="Rectangle 13">
            <a:extLst>
              <a:ext uri="{FF2B5EF4-FFF2-40B4-BE49-F238E27FC236}">
                <a16:creationId xmlns:a16="http://schemas.microsoft.com/office/drawing/2014/main" id="{88487C1D-798A-E8D4-D5DE-2DD9EC9285B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29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24622" name="Rectangle 14">
            <a:extLst>
              <a:ext uri="{FF2B5EF4-FFF2-40B4-BE49-F238E27FC236}">
                <a16:creationId xmlns:a16="http://schemas.microsoft.com/office/drawing/2014/main" id="{B7EFCB89-76A3-7C53-3254-C42A3D903F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81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24623" name="Rectangle 15">
            <a:extLst>
              <a:ext uri="{FF2B5EF4-FFF2-40B4-BE49-F238E27FC236}">
                <a16:creationId xmlns:a16="http://schemas.microsoft.com/office/drawing/2014/main" id="{55E4E167-EA5E-F66C-1FAA-D6031CD5F9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3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24624" name="Rectangle 16">
            <a:extLst>
              <a:ext uri="{FF2B5EF4-FFF2-40B4-BE49-F238E27FC236}">
                <a16:creationId xmlns:a16="http://schemas.microsoft.com/office/drawing/2014/main" id="{92DD232D-984B-F4D6-DF14-0A6C740D7E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86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24625" name="Rectangle 17">
            <a:extLst>
              <a:ext uri="{FF2B5EF4-FFF2-40B4-BE49-F238E27FC236}">
                <a16:creationId xmlns:a16="http://schemas.microsoft.com/office/drawing/2014/main" id="{B1C5CE48-EF88-9D78-D8E9-B4BAC34E7C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38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24626" name="Rectangle 18">
            <a:extLst>
              <a:ext uri="{FF2B5EF4-FFF2-40B4-BE49-F238E27FC236}">
                <a16:creationId xmlns:a16="http://schemas.microsoft.com/office/drawing/2014/main" id="{2B162C8E-623A-CD88-089A-A3B0D944461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1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24627" name="Rectangle 19">
            <a:extLst>
              <a:ext uri="{FF2B5EF4-FFF2-40B4-BE49-F238E27FC236}">
                <a16:creationId xmlns:a16="http://schemas.microsoft.com/office/drawing/2014/main" id="{1512B7E9-79D8-23D4-9ED0-79967B91BE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43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24628" name="Rectangle 20">
            <a:extLst>
              <a:ext uri="{FF2B5EF4-FFF2-40B4-BE49-F238E27FC236}">
                <a16:creationId xmlns:a16="http://schemas.microsoft.com/office/drawing/2014/main" id="{DC8B17D3-4B2E-F94B-73D4-39C2BE3F4B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5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24629" name="Rectangle 21">
            <a:extLst>
              <a:ext uri="{FF2B5EF4-FFF2-40B4-BE49-F238E27FC236}">
                <a16:creationId xmlns:a16="http://schemas.microsoft.com/office/drawing/2014/main" id="{3D960383-DCA2-B53B-BF02-01861469291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48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24630" name="Rectangle 22">
            <a:extLst>
              <a:ext uri="{FF2B5EF4-FFF2-40B4-BE49-F238E27FC236}">
                <a16:creationId xmlns:a16="http://schemas.microsoft.com/office/drawing/2014/main" id="{CBA2CA3D-4F39-7069-6C87-FE2377EDDF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00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24631" name="Rectangle 23">
            <a:extLst>
              <a:ext uri="{FF2B5EF4-FFF2-40B4-BE49-F238E27FC236}">
                <a16:creationId xmlns:a16="http://schemas.microsoft.com/office/drawing/2014/main" id="{957B9461-A87A-E78C-38DF-EE835758E7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53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24632" name="Rectangle 24">
            <a:extLst>
              <a:ext uri="{FF2B5EF4-FFF2-40B4-BE49-F238E27FC236}">
                <a16:creationId xmlns:a16="http://schemas.microsoft.com/office/drawing/2014/main" id="{2716A5FC-FEC3-CA9D-DB25-D1EFA0D121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05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24633" name="Rectangle 25">
            <a:extLst>
              <a:ext uri="{FF2B5EF4-FFF2-40B4-BE49-F238E27FC236}">
                <a16:creationId xmlns:a16="http://schemas.microsoft.com/office/drawing/2014/main" id="{BB2128E9-835E-462D-DFD4-04942CBAFA7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24634" name="Rectangle 26">
            <a:extLst>
              <a:ext uri="{FF2B5EF4-FFF2-40B4-BE49-F238E27FC236}">
                <a16:creationId xmlns:a16="http://schemas.microsoft.com/office/drawing/2014/main" id="{BD23F6EC-A329-5D59-F07E-A25F36BCF4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10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24635" name="Rectangle 27">
            <a:extLst>
              <a:ext uri="{FF2B5EF4-FFF2-40B4-BE49-F238E27FC236}">
                <a16:creationId xmlns:a16="http://schemas.microsoft.com/office/drawing/2014/main" id="{21977A81-E9D2-30E0-5E59-B0CB9053C1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62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24636" name="Rectangle 28">
            <a:extLst>
              <a:ext uri="{FF2B5EF4-FFF2-40B4-BE49-F238E27FC236}">
                <a16:creationId xmlns:a16="http://schemas.microsoft.com/office/drawing/2014/main" id="{5877B5FC-BD85-1FB9-721F-1D19B7FF8E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15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24637" name="Rectangle 29">
            <a:extLst>
              <a:ext uri="{FF2B5EF4-FFF2-40B4-BE49-F238E27FC236}">
                <a16:creationId xmlns:a16="http://schemas.microsoft.com/office/drawing/2014/main" id="{53BCE4FF-40F5-B179-D0C0-75406E111B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7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24638" name="Rectangle 30">
            <a:extLst>
              <a:ext uri="{FF2B5EF4-FFF2-40B4-BE49-F238E27FC236}">
                <a16:creationId xmlns:a16="http://schemas.microsoft.com/office/drawing/2014/main" id="{4FDAD61B-DB60-C5AA-23EC-324DAB80129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9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24639" name="Rectangle 31">
            <a:extLst>
              <a:ext uri="{FF2B5EF4-FFF2-40B4-BE49-F238E27FC236}">
                <a16:creationId xmlns:a16="http://schemas.microsoft.com/office/drawing/2014/main" id="{938684FC-D9CB-FC8F-6485-FD6648E464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2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24640" name="Rectangle 32">
            <a:extLst>
              <a:ext uri="{FF2B5EF4-FFF2-40B4-BE49-F238E27FC236}">
                <a16:creationId xmlns:a16="http://schemas.microsoft.com/office/drawing/2014/main" id="{7C7D83B1-E5C0-4448-6295-E8C5EDBB12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24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24641" name="Rectangle 33">
            <a:extLst>
              <a:ext uri="{FF2B5EF4-FFF2-40B4-BE49-F238E27FC236}">
                <a16:creationId xmlns:a16="http://schemas.microsoft.com/office/drawing/2014/main" id="{593E06AB-A681-CF79-7E84-161722E0873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77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24642" name="Rectangle 34">
            <a:extLst>
              <a:ext uri="{FF2B5EF4-FFF2-40B4-BE49-F238E27FC236}">
                <a16:creationId xmlns:a16="http://schemas.microsoft.com/office/drawing/2014/main" id="{81EA7630-B9F5-C596-9F2E-49B8CC1A6E9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29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24643" name="Rectangle 35">
            <a:extLst>
              <a:ext uri="{FF2B5EF4-FFF2-40B4-BE49-F238E27FC236}">
                <a16:creationId xmlns:a16="http://schemas.microsoft.com/office/drawing/2014/main" id="{37D9A287-C91E-AF0A-E87D-B2B88546A9C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81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</p:spTree>
  </p:cSld>
  <p:clrMapOvr>
    <a:masterClrMapping/>
  </p:clrMapOvr>
  <p:transition advClick="0"/>
</p:sld>
</file>

<file path=ppt/slides/slide2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5634" name="Rectangle 2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8FD9F0ED-58F2-6E9E-3A39-03DE299A97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1143000"/>
            <a:ext cx="8302625" cy="31242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Няма да стигна</a:t>
            </a:r>
            <a:r>
              <a:rPr lang="es-ES" altLang="es-ES" sz="4400" dirty="0">
                <a:solidFill>
                  <a:srgbClr val="292929"/>
                </a:solidFill>
              </a:rPr>
              <a:t>…</a:t>
            </a:r>
          </a:p>
        </p:txBody>
      </p:sp>
      <p:sp>
        <p:nvSpPr>
          <p:cNvPr id="325635" name="Rectangle 3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487C8AC7-4874-C714-93C8-A809CFC9DA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533400"/>
            <a:ext cx="8302625" cy="6096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endParaRPr lang="es-ES" altLang="es-ES" sz="4800">
              <a:solidFill>
                <a:srgbClr val="CC3300"/>
              </a:solidFill>
            </a:endParaRPr>
          </a:p>
        </p:txBody>
      </p:sp>
      <p:sp>
        <p:nvSpPr>
          <p:cNvPr id="325636" name="Rectangle 4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A06B7253-DFAE-1B2E-8542-424743C14B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4267200"/>
            <a:ext cx="8302625" cy="20574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стигна    </a:t>
            </a:r>
            <a:r>
              <a:rPr lang="es-ES" altLang="es-ES" sz="4400" dirty="0">
                <a:solidFill>
                  <a:srgbClr val="292929"/>
                </a:solidFill>
              </a:rPr>
              <a:t> </a:t>
            </a:r>
            <a:r>
              <a:rPr lang="bg-BG" altLang="es-ES" sz="4400" dirty="0">
                <a:solidFill>
                  <a:srgbClr val="292929"/>
                </a:solidFill>
              </a:rPr>
              <a:t>да</a:t>
            </a:r>
            <a:r>
              <a:rPr lang="es-ES" altLang="es-ES" sz="4400" dirty="0">
                <a:solidFill>
                  <a:srgbClr val="292929"/>
                </a:solidFill>
              </a:rPr>
              <a:t>  </a:t>
            </a:r>
            <a:r>
              <a:rPr lang="bg-BG" altLang="es-ES" sz="4400" dirty="0">
                <a:solidFill>
                  <a:srgbClr val="292929"/>
                </a:solidFill>
              </a:rPr>
              <a:t>  на</a:t>
            </a:r>
            <a:r>
              <a:rPr lang="es-ES" altLang="es-ES" sz="4400" dirty="0">
                <a:solidFill>
                  <a:srgbClr val="292929"/>
                </a:solidFill>
              </a:rPr>
              <a:t> </a:t>
            </a:r>
            <a:r>
              <a:rPr lang="bg-BG" altLang="es-ES" sz="4400" dirty="0">
                <a:solidFill>
                  <a:srgbClr val="292929"/>
                </a:solidFill>
              </a:rPr>
              <a:t>  </a:t>
            </a:r>
            <a:r>
              <a:rPr lang="es-ES" altLang="es-ES" sz="4400" dirty="0">
                <a:solidFill>
                  <a:srgbClr val="292929"/>
                </a:solidFill>
              </a:rPr>
              <a:t> </a:t>
            </a:r>
            <a:r>
              <a:rPr lang="bg-BG" altLang="es-ES" sz="4400" dirty="0">
                <a:solidFill>
                  <a:srgbClr val="292929"/>
                </a:solidFill>
              </a:rPr>
              <a:t>време</a:t>
            </a:r>
            <a:endParaRPr lang="es-ES" altLang="es-ES" sz="4400" dirty="0">
              <a:solidFill>
                <a:srgbClr val="292929"/>
              </a:solidFill>
            </a:endParaRPr>
          </a:p>
        </p:txBody>
      </p:sp>
      <p:sp>
        <p:nvSpPr>
          <p:cNvPr id="325637" name="Rectangle 5">
            <a:hlinkClick r:id="" action="ppaction://hlinkshowjump?jump=nextslide">
              <a:snd r:embed="rId3" name="arrow.wav"/>
            </a:hlinkClick>
            <a:extLst>
              <a:ext uri="{FF2B5EF4-FFF2-40B4-BE49-F238E27FC236}">
                <a16:creationId xmlns:a16="http://schemas.microsoft.com/office/drawing/2014/main" id="{D6FC1109-9958-7D66-C6DD-ABD6B1918F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55191" y="4972334"/>
            <a:ext cx="838200" cy="762000"/>
          </a:xfrm>
          <a:prstGeom prst="rect">
            <a:avLst/>
          </a:prstGeom>
          <a:solidFill>
            <a:schemeClr val="accent1">
              <a:alpha val="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25638" name="Rectangle 6">
            <a:extLst>
              <a:ext uri="{FF2B5EF4-FFF2-40B4-BE49-F238E27FC236}">
                <a16:creationId xmlns:a16="http://schemas.microsoft.com/office/drawing/2014/main" id="{D31C90DA-B752-67EA-350E-97032469163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62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25639" name="Rectangle 7">
            <a:extLst>
              <a:ext uri="{FF2B5EF4-FFF2-40B4-BE49-F238E27FC236}">
                <a16:creationId xmlns:a16="http://schemas.microsoft.com/office/drawing/2014/main" id="{4AFB52BB-6D25-E0A4-FE71-B4C90C654A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14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25640" name="Rectangle 8">
            <a:extLst>
              <a:ext uri="{FF2B5EF4-FFF2-40B4-BE49-F238E27FC236}">
                <a16:creationId xmlns:a16="http://schemas.microsoft.com/office/drawing/2014/main" id="{4FC8B74A-4584-6B62-657E-145E464A6E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67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25641" name="Rectangle 9">
            <a:extLst>
              <a:ext uri="{FF2B5EF4-FFF2-40B4-BE49-F238E27FC236}">
                <a16:creationId xmlns:a16="http://schemas.microsoft.com/office/drawing/2014/main" id="{ED98E658-A524-C2E2-377A-241CCD691D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9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25642" name="Rectangle 10">
            <a:extLst>
              <a:ext uri="{FF2B5EF4-FFF2-40B4-BE49-F238E27FC236}">
                <a16:creationId xmlns:a16="http://schemas.microsoft.com/office/drawing/2014/main" id="{1D1207EF-2FED-3B5A-EE68-1BB2E90FF4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25643" name="Rectangle 11">
            <a:extLst>
              <a:ext uri="{FF2B5EF4-FFF2-40B4-BE49-F238E27FC236}">
                <a16:creationId xmlns:a16="http://schemas.microsoft.com/office/drawing/2014/main" id="{FB383736-E94D-C949-8729-140B36577F2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4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25644" name="Rectangle 12">
            <a:extLst>
              <a:ext uri="{FF2B5EF4-FFF2-40B4-BE49-F238E27FC236}">
                <a16:creationId xmlns:a16="http://schemas.microsoft.com/office/drawing/2014/main" id="{48F178D9-878B-AD79-6AEC-C325637AA0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76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25645" name="Rectangle 13">
            <a:extLst>
              <a:ext uri="{FF2B5EF4-FFF2-40B4-BE49-F238E27FC236}">
                <a16:creationId xmlns:a16="http://schemas.microsoft.com/office/drawing/2014/main" id="{65B16514-CD89-3FAB-1EC7-728F9E60D3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29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25646" name="Rectangle 14">
            <a:extLst>
              <a:ext uri="{FF2B5EF4-FFF2-40B4-BE49-F238E27FC236}">
                <a16:creationId xmlns:a16="http://schemas.microsoft.com/office/drawing/2014/main" id="{5CAD95A7-B958-9352-5C87-67089440141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81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25647" name="Rectangle 15">
            <a:extLst>
              <a:ext uri="{FF2B5EF4-FFF2-40B4-BE49-F238E27FC236}">
                <a16:creationId xmlns:a16="http://schemas.microsoft.com/office/drawing/2014/main" id="{150F0CE3-F8E9-5DF3-4010-9F54B55549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3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25648" name="Rectangle 16">
            <a:extLst>
              <a:ext uri="{FF2B5EF4-FFF2-40B4-BE49-F238E27FC236}">
                <a16:creationId xmlns:a16="http://schemas.microsoft.com/office/drawing/2014/main" id="{19F97EA4-FC77-8D24-C346-2566458C93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86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25649" name="Rectangle 17">
            <a:extLst>
              <a:ext uri="{FF2B5EF4-FFF2-40B4-BE49-F238E27FC236}">
                <a16:creationId xmlns:a16="http://schemas.microsoft.com/office/drawing/2014/main" id="{84B60A00-D78E-6AD5-85CB-DB4D5C9BBDD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38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25650" name="Rectangle 18">
            <a:extLst>
              <a:ext uri="{FF2B5EF4-FFF2-40B4-BE49-F238E27FC236}">
                <a16:creationId xmlns:a16="http://schemas.microsoft.com/office/drawing/2014/main" id="{D6133352-FE4E-534A-A333-E39A19EBBC8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1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25651" name="Rectangle 19">
            <a:extLst>
              <a:ext uri="{FF2B5EF4-FFF2-40B4-BE49-F238E27FC236}">
                <a16:creationId xmlns:a16="http://schemas.microsoft.com/office/drawing/2014/main" id="{1EB5E2B0-D5FD-28FC-FD8F-74270C3563C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43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25652" name="Rectangle 20">
            <a:extLst>
              <a:ext uri="{FF2B5EF4-FFF2-40B4-BE49-F238E27FC236}">
                <a16:creationId xmlns:a16="http://schemas.microsoft.com/office/drawing/2014/main" id="{770BF519-ACE6-6D80-8ADB-D1C0A20DACF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5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25653" name="Rectangle 21">
            <a:extLst>
              <a:ext uri="{FF2B5EF4-FFF2-40B4-BE49-F238E27FC236}">
                <a16:creationId xmlns:a16="http://schemas.microsoft.com/office/drawing/2014/main" id="{4BCDF544-1873-8005-2D1C-4BC193B25D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48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25654" name="Rectangle 22">
            <a:extLst>
              <a:ext uri="{FF2B5EF4-FFF2-40B4-BE49-F238E27FC236}">
                <a16:creationId xmlns:a16="http://schemas.microsoft.com/office/drawing/2014/main" id="{3800F229-7EBF-AF90-21EC-17AABD145FB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00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25655" name="Rectangle 23">
            <a:extLst>
              <a:ext uri="{FF2B5EF4-FFF2-40B4-BE49-F238E27FC236}">
                <a16:creationId xmlns:a16="http://schemas.microsoft.com/office/drawing/2014/main" id="{1CDEC067-81A3-A40B-62A5-506A43FE8C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53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25656" name="Rectangle 24">
            <a:extLst>
              <a:ext uri="{FF2B5EF4-FFF2-40B4-BE49-F238E27FC236}">
                <a16:creationId xmlns:a16="http://schemas.microsoft.com/office/drawing/2014/main" id="{26B5B4D0-5DA6-EF86-4F87-FCDF6C6C833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05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25657" name="Rectangle 25">
            <a:extLst>
              <a:ext uri="{FF2B5EF4-FFF2-40B4-BE49-F238E27FC236}">
                <a16:creationId xmlns:a16="http://schemas.microsoft.com/office/drawing/2014/main" id="{C674148C-1A4F-2A39-A613-F4B734AA6C9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25658" name="Rectangle 26">
            <a:extLst>
              <a:ext uri="{FF2B5EF4-FFF2-40B4-BE49-F238E27FC236}">
                <a16:creationId xmlns:a16="http://schemas.microsoft.com/office/drawing/2014/main" id="{A7FDED31-5090-174D-1334-11C54AC149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10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25659" name="Rectangle 27">
            <a:extLst>
              <a:ext uri="{FF2B5EF4-FFF2-40B4-BE49-F238E27FC236}">
                <a16:creationId xmlns:a16="http://schemas.microsoft.com/office/drawing/2014/main" id="{B2E9EFF3-2708-5792-BF3A-DDC342D088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62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25660" name="Rectangle 28">
            <a:extLst>
              <a:ext uri="{FF2B5EF4-FFF2-40B4-BE49-F238E27FC236}">
                <a16:creationId xmlns:a16="http://schemas.microsoft.com/office/drawing/2014/main" id="{3D381A64-940F-8B4C-E2DA-119E5C1C76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15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25661" name="Rectangle 29">
            <a:extLst>
              <a:ext uri="{FF2B5EF4-FFF2-40B4-BE49-F238E27FC236}">
                <a16:creationId xmlns:a16="http://schemas.microsoft.com/office/drawing/2014/main" id="{72FEC8BC-D462-DFEF-7E27-1A79556D5B3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7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25662" name="Rectangle 30">
            <a:extLst>
              <a:ext uri="{FF2B5EF4-FFF2-40B4-BE49-F238E27FC236}">
                <a16:creationId xmlns:a16="http://schemas.microsoft.com/office/drawing/2014/main" id="{4E3AB619-712E-5132-6609-22A9D59D60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9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25663" name="Rectangle 31">
            <a:extLst>
              <a:ext uri="{FF2B5EF4-FFF2-40B4-BE49-F238E27FC236}">
                <a16:creationId xmlns:a16="http://schemas.microsoft.com/office/drawing/2014/main" id="{FACB7D15-6DB7-D406-C992-A0044E8BFBB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2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25664" name="Rectangle 32">
            <a:extLst>
              <a:ext uri="{FF2B5EF4-FFF2-40B4-BE49-F238E27FC236}">
                <a16:creationId xmlns:a16="http://schemas.microsoft.com/office/drawing/2014/main" id="{B889AE48-F7BB-BB96-40A1-57A401F015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24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25665" name="Rectangle 33">
            <a:extLst>
              <a:ext uri="{FF2B5EF4-FFF2-40B4-BE49-F238E27FC236}">
                <a16:creationId xmlns:a16="http://schemas.microsoft.com/office/drawing/2014/main" id="{B1138302-BB19-834C-BD3F-98900091CA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77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25666" name="Rectangle 34">
            <a:extLst>
              <a:ext uri="{FF2B5EF4-FFF2-40B4-BE49-F238E27FC236}">
                <a16:creationId xmlns:a16="http://schemas.microsoft.com/office/drawing/2014/main" id="{1B9D6E28-FE6F-009C-1DF4-7D714573AA2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29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25667" name="Rectangle 35">
            <a:extLst>
              <a:ext uri="{FF2B5EF4-FFF2-40B4-BE49-F238E27FC236}">
                <a16:creationId xmlns:a16="http://schemas.microsoft.com/office/drawing/2014/main" id="{122AFD7F-D026-842D-19DA-3D47F189724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81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</p:spTree>
  </p:cSld>
  <p:clrMapOvr>
    <a:masterClrMapping/>
  </p:clrMapOvr>
  <p:transition advClick="0"/>
</p:sld>
</file>

<file path=ppt/slides/slide2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6658" name="Rectangle 2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CF6826C9-718C-25C2-DDC2-D63846903E2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1143000"/>
            <a:ext cx="8302625" cy="31242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es-ES" altLang="es-ES" sz="4400" dirty="0">
                <a:solidFill>
                  <a:srgbClr val="292929"/>
                </a:solidFill>
              </a:rPr>
              <a:t> </a:t>
            </a:r>
            <a:r>
              <a:rPr lang="bg-BG" altLang="es-ES" sz="4400" dirty="0">
                <a:solidFill>
                  <a:srgbClr val="292929"/>
                </a:solidFill>
              </a:rPr>
              <a:t>Няма да стигна на </a:t>
            </a:r>
            <a:r>
              <a:rPr lang="es-ES" altLang="es-ES" sz="4400" dirty="0">
                <a:solidFill>
                  <a:srgbClr val="292929"/>
                </a:solidFill>
              </a:rPr>
              <a:t> …</a:t>
            </a:r>
          </a:p>
        </p:txBody>
      </p:sp>
      <p:sp>
        <p:nvSpPr>
          <p:cNvPr id="326659" name="Rectangle 3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2E897FBF-38A9-1062-6E60-26CCA6709B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533400"/>
            <a:ext cx="8302625" cy="6096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endParaRPr lang="es-ES" altLang="es-ES" sz="4800">
              <a:solidFill>
                <a:srgbClr val="CC3300"/>
              </a:solidFill>
            </a:endParaRPr>
          </a:p>
        </p:txBody>
      </p:sp>
      <p:sp>
        <p:nvSpPr>
          <p:cNvPr id="326660" name="Rectangle 4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2232BAD9-B2EF-7A78-F62F-199D462DE7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4267200"/>
            <a:ext cx="8302625" cy="20574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стигна    </a:t>
            </a:r>
            <a:r>
              <a:rPr lang="es-ES" altLang="es-ES" sz="4400" dirty="0">
                <a:solidFill>
                  <a:srgbClr val="292929"/>
                </a:solidFill>
              </a:rPr>
              <a:t> </a:t>
            </a:r>
            <a:r>
              <a:rPr lang="bg-BG" altLang="es-ES" sz="4400" dirty="0">
                <a:solidFill>
                  <a:srgbClr val="292929"/>
                </a:solidFill>
              </a:rPr>
              <a:t>да</a:t>
            </a:r>
            <a:r>
              <a:rPr lang="es-ES" altLang="es-ES" sz="4400" dirty="0">
                <a:solidFill>
                  <a:srgbClr val="292929"/>
                </a:solidFill>
              </a:rPr>
              <a:t>  </a:t>
            </a:r>
            <a:r>
              <a:rPr lang="bg-BG" altLang="es-ES" sz="4400" dirty="0">
                <a:solidFill>
                  <a:srgbClr val="292929"/>
                </a:solidFill>
              </a:rPr>
              <a:t>  на</a:t>
            </a:r>
            <a:r>
              <a:rPr lang="es-ES" altLang="es-ES" sz="4400" dirty="0">
                <a:solidFill>
                  <a:srgbClr val="292929"/>
                </a:solidFill>
              </a:rPr>
              <a:t> </a:t>
            </a:r>
            <a:r>
              <a:rPr lang="bg-BG" altLang="es-ES" sz="4400" dirty="0">
                <a:solidFill>
                  <a:srgbClr val="292929"/>
                </a:solidFill>
              </a:rPr>
              <a:t>  </a:t>
            </a:r>
            <a:r>
              <a:rPr lang="es-ES" altLang="es-ES" sz="4400" dirty="0">
                <a:solidFill>
                  <a:srgbClr val="292929"/>
                </a:solidFill>
              </a:rPr>
              <a:t> </a:t>
            </a:r>
            <a:r>
              <a:rPr lang="bg-BG" altLang="es-ES" sz="4400" dirty="0">
                <a:solidFill>
                  <a:srgbClr val="292929"/>
                </a:solidFill>
              </a:rPr>
              <a:t>време</a:t>
            </a:r>
            <a:endParaRPr lang="es-ES" altLang="es-ES" sz="4400" dirty="0">
              <a:solidFill>
                <a:srgbClr val="292929"/>
              </a:solidFill>
            </a:endParaRPr>
          </a:p>
        </p:txBody>
      </p:sp>
      <p:sp>
        <p:nvSpPr>
          <p:cNvPr id="326661" name="Rectangle 5">
            <a:hlinkClick r:id="" action="ppaction://hlinkshowjump?jump=nextslide">
              <a:snd r:embed="rId3" name="arrow.wav"/>
            </a:hlinkClick>
            <a:extLst>
              <a:ext uri="{FF2B5EF4-FFF2-40B4-BE49-F238E27FC236}">
                <a16:creationId xmlns:a16="http://schemas.microsoft.com/office/drawing/2014/main" id="{4235A6B7-7C20-C904-FEB1-AF3525AEEA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2200" y="4953000"/>
            <a:ext cx="1828800" cy="762000"/>
          </a:xfrm>
          <a:prstGeom prst="rect">
            <a:avLst/>
          </a:prstGeom>
          <a:solidFill>
            <a:schemeClr val="accent1">
              <a:alpha val="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26662" name="Rectangle 6">
            <a:extLst>
              <a:ext uri="{FF2B5EF4-FFF2-40B4-BE49-F238E27FC236}">
                <a16:creationId xmlns:a16="http://schemas.microsoft.com/office/drawing/2014/main" id="{34D15DDC-93B9-C9B9-ECA1-8179C53A1F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62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26663" name="Rectangle 7">
            <a:extLst>
              <a:ext uri="{FF2B5EF4-FFF2-40B4-BE49-F238E27FC236}">
                <a16:creationId xmlns:a16="http://schemas.microsoft.com/office/drawing/2014/main" id="{DD753451-4064-EFA3-792D-7577B87425B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14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26664" name="Rectangle 8">
            <a:extLst>
              <a:ext uri="{FF2B5EF4-FFF2-40B4-BE49-F238E27FC236}">
                <a16:creationId xmlns:a16="http://schemas.microsoft.com/office/drawing/2014/main" id="{17C5FD38-D243-67F2-3226-E5B3DA4B2F9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67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26665" name="Rectangle 9">
            <a:extLst>
              <a:ext uri="{FF2B5EF4-FFF2-40B4-BE49-F238E27FC236}">
                <a16:creationId xmlns:a16="http://schemas.microsoft.com/office/drawing/2014/main" id="{18906E2D-29E5-2CD6-3344-EC178FAB40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9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26666" name="Rectangle 10">
            <a:extLst>
              <a:ext uri="{FF2B5EF4-FFF2-40B4-BE49-F238E27FC236}">
                <a16:creationId xmlns:a16="http://schemas.microsoft.com/office/drawing/2014/main" id="{28EA17A2-E47D-DF2B-5C73-A703D0D1116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26667" name="Rectangle 11">
            <a:extLst>
              <a:ext uri="{FF2B5EF4-FFF2-40B4-BE49-F238E27FC236}">
                <a16:creationId xmlns:a16="http://schemas.microsoft.com/office/drawing/2014/main" id="{ECFBD1B6-E2F6-59C8-3E21-D639BDE692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4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26668" name="Rectangle 12">
            <a:extLst>
              <a:ext uri="{FF2B5EF4-FFF2-40B4-BE49-F238E27FC236}">
                <a16:creationId xmlns:a16="http://schemas.microsoft.com/office/drawing/2014/main" id="{E95397D7-D484-A786-A7EA-DBA4DD945E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76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26669" name="Rectangle 13">
            <a:extLst>
              <a:ext uri="{FF2B5EF4-FFF2-40B4-BE49-F238E27FC236}">
                <a16:creationId xmlns:a16="http://schemas.microsoft.com/office/drawing/2014/main" id="{44700CF2-1D3E-EE10-C541-D5AD140790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29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26670" name="Rectangle 14">
            <a:extLst>
              <a:ext uri="{FF2B5EF4-FFF2-40B4-BE49-F238E27FC236}">
                <a16:creationId xmlns:a16="http://schemas.microsoft.com/office/drawing/2014/main" id="{B2227492-D856-02C7-A2CE-BA3B717D9AE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81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26671" name="Rectangle 15">
            <a:extLst>
              <a:ext uri="{FF2B5EF4-FFF2-40B4-BE49-F238E27FC236}">
                <a16:creationId xmlns:a16="http://schemas.microsoft.com/office/drawing/2014/main" id="{31BF3268-76EF-0B3C-5988-213410081E3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3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26672" name="Rectangle 16">
            <a:extLst>
              <a:ext uri="{FF2B5EF4-FFF2-40B4-BE49-F238E27FC236}">
                <a16:creationId xmlns:a16="http://schemas.microsoft.com/office/drawing/2014/main" id="{4F8E7E04-79E1-FB5B-4665-EE1004A138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86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26673" name="Rectangle 17">
            <a:extLst>
              <a:ext uri="{FF2B5EF4-FFF2-40B4-BE49-F238E27FC236}">
                <a16:creationId xmlns:a16="http://schemas.microsoft.com/office/drawing/2014/main" id="{2932FC79-091E-D14F-2423-D41B359E3A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38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26674" name="Rectangle 18">
            <a:extLst>
              <a:ext uri="{FF2B5EF4-FFF2-40B4-BE49-F238E27FC236}">
                <a16:creationId xmlns:a16="http://schemas.microsoft.com/office/drawing/2014/main" id="{EBFD10D4-AB9B-88EE-9F78-D590C55612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1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26675" name="Rectangle 19">
            <a:extLst>
              <a:ext uri="{FF2B5EF4-FFF2-40B4-BE49-F238E27FC236}">
                <a16:creationId xmlns:a16="http://schemas.microsoft.com/office/drawing/2014/main" id="{D255D3F8-07D3-0BE2-2BFF-7FAADC17DC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43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26676" name="Rectangle 20">
            <a:extLst>
              <a:ext uri="{FF2B5EF4-FFF2-40B4-BE49-F238E27FC236}">
                <a16:creationId xmlns:a16="http://schemas.microsoft.com/office/drawing/2014/main" id="{FEE4C041-B024-5AFA-2512-09C99D91077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5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26677" name="Rectangle 21">
            <a:extLst>
              <a:ext uri="{FF2B5EF4-FFF2-40B4-BE49-F238E27FC236}">
                <a16:creationId xmlns:a16="http://schemas.microsoft.com/office/drawing/2014/main" id="{F81940B0-274B-0F38-C8A7-F5CCDE343E8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48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26678" name="Rectangle 22">
            <a:extLst>
              <a:ext uri="{FF2B5EF4-FFF2-40B4-BE49-F238E27FC236}">
                <a16:creationId xmlns:a16="http://schemas.microsoft.com/office/drawing/2014/main" id="{9FE7AF56-4EEA-4953-8723-CC97E630DE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00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26679" name="Rectangle 23">
            <a:extLst>
              <a:ext uri="{FF2B5EF4-FFF2-40B4-BE49-F238E27FC236}">
                <a16:creationId xmlns:a16="http://schemas.microsoft.com/office/drawing/2014/main" id="{16B69D27-2D30-92F4-731A-10485FDAAC7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53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26680" name="Rectangle 24">
            <a:extLst>
              <a:ext uri="{FF2B5EF4-FFF2-40B4-BE49-F238E27FC236}">
                <a16:creationId xmlns:a16="http://schemas.microsoft.com/office/drawing/2014/main" id="{0FB982CE-4AE5-0B9C-32A2-ABA2973CA3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05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26681" name="Rectangle 25">
            <a:extLst>
              <a:ext uri="{FF2B5EF4-FFF2-40B4-BE49-F238E27FC236}">
                <a16:creationId xmlns:a16="http://schemas.microsoft.com/office/drawing/2014/main" id="{8F2B2DB8-8847-76B7-FC92-06F25C3FFB2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26682" name="Rectangle 26">
            <a:extLst>
              <a:ext uri="{FF2B5EF4-FFF2-40B4-BE49-F238E27FC236}">
                <a16:creationId xmlns:a16="http://schemas.microsoft.com/office/drawing/2014/main" id="{9F226D25-05E4-44A0-0867-7A3C1C8B1C2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10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26683" name="Rectangle 27">
            <a:extLst>
              <a:ext uri="{FF2B5EF4-FFF2-40B4-BE49-F238E27FC236}">
                <a16:creationId xmlns:a16="http://schemas.microsoft.com/office/drawing/2014/main" id="{593DAB7B-64D7-24C0-764C-C0C3247808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62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26684" name="Rectangle 28">
            <a:extLst>
              <a:ext uri="{FF2B5EF4-FFF2-40B4-BE49-F238E27FC236}">
                <a16:creationId xmlns:a16="http://schemas.microsoft.com/office/drawing/2014/main" id="{544F402B-D78F-F9B4-7726-7DC1866800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15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26685" name="Rectangle 29">
            <a:extLst>
              <a:ext uri="{FF2B5EF4-FFF2-40B4-BE49-F238E27FC236}">
                <a16:creationId xmlns:a16="http://schemas.microsoft.com/office/drawing/2014/main" id="{2D9E7F2D-E25A-D1AA-84D6-2D9FB187FC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7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26686" name="Rectangle 30">
            <a:extLst>
              <a:ext uri="{FF2B5EF4-FFF2-40B4-BE49-F238E27FC236}">
                <a16:creationId xmlns:a16="http://schemas.microsoft.com/office/drawing/2014/main" id="{63A9468A-24FE-A064-BC9B-32988FDB4E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9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26687" name="Rectangle 31">
            <a:extLst>
              <a:ext uri="{FF2B5EF4-FFF2-40B4-BE49-F238E27FC236}">
                <a16:creationId xmlns:a16="http://schemas.microsoft.com/office/drawing/2014/main" id="{1D5F3D24-3ABF-3BC2-C227-B084FCA3AD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2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26688" name="Rectangle 32">
            <a:extLst>
              <a:ext uri="{FF2B5EF4-FFF2-40B4-BE49-F238E27FC236}">
                <a16:creationId xmlns:a16="http://schemas.microsoft.com/office/drawing/2014/main" id="{07E2AC6C-8D6F-F2F3-70DB-9B0936214D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24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26689" name="Rectangle 33">
            <a:extLst>
              <a:ext uri="{FF2B5EF4-FFF2-40B4-BE49-F238E27FC236}">
                <a16:creationId xmlns:a16="http://schemas.microsoft.com/office/drawing/2014/main" id="{84C1A5B0-A530-C3BE-6B67-105091E5409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77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26690" name="Rectangle 34">
            <a:extLst>
              <a:ext uri="{FF2B5EF4-FFF2-40B4-BE49-F238E27FC236}">
                <a16:creationId xmlns:a16="http://schemas.microsoft.com/office/drawing/2014/main" id="{A9837D76-EB75-F5EF-65CE-2572D70822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29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26691" name="Rectangle 35">
            <a:extLst>
              <a:ext uri="{FF2B5EF4-FFF2-40B4-BE49-F238E27FC236}">
                <a16:creationId xmlns:a16="http://schemas.microsoft.com/office/drawing/2014/main" id="{8E01BB15-CAA5-E042-B616-995BC4B258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81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</p:spTree>
  </p:cSld>
  <p:clrMapOvr>
    <a:masterClrMapping/>
  </p:clrMapOvr>
  <p:transition advClick="0"/>
</p:sld>
</file>

<file path=ppt/slides/slide2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7682" name="Rectangle 2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5F3C2830-54A2-447B-98DC-EB2EEA059A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1143000"/>
            <a:ext cx="8302625" cy="31242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es-ES" altLang="es-ES" sz="4400" dirty="0">
                <a:solidFill>
                  <a:srgbClr val="292929"/>
                </a:solidFill>
              </a:rPr>
              <a:t> </a:t>
            </a:r>
            <a:r>
              <a:rPr lang="bg-BG" altLang="es-ES" sz="4400" dirty="0">
                <a:solidFill>
                  <a:srgbClr val="292929"/>
                </a:solidFill>
              </a:rPr>
              <a:t>Няма да стигна на време</a:t>
            </a:r>
            <a:r>
              <a:rPr lang="es-ES" altLang="es-ES" sz="4400" dirty="0">
                <a:solidFill>
                  <a:srgbClr val="292929"/>
                </a:solidFill>
              </a:rPr>
              <a:t>.</a:t>
            </a:r>
          </a:p>
        </p:txBody>
      </p:sp>
      <p:sp>
        <p:nvSpPr>
          <p:cNvPr id="327683" name="Rectangle 3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00F39DEF-4FD4-E2A9-3569-03B65FD179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533400"/>
            <a:ext cx="8302625" cy="6096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endParaRPr lang="es-ES" altLang="es-ES" sz="4800">
              <a:solidFill>
                <a:srgbClr val="CC3300"/>
              </a:solidFill>
            </a:endParaRPr>
          </a:p>
        </p:txBody>
      </p:sp>
      <p:sp>
        <p:nvSpPr>
          <p:cNvPr id="327684" name="Rectangle 4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C9636300-732E-ACA2-7F74-CB67594AB4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4267200"/>
            <a:ext cx="8302625" cy="20574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endParaRPr lang="es-ES" altLang="es-ES" sz="4400">
              <a:solidFill>
                <a:srgbClr val="292929"/>
              </a:solidFill>
            </a:endParaRPr>
          </a:p>
        </p:txBody>
      </p:sp>
      <p:sp>
        <p:nvSpPr>
          <p:cNvPr id="327685" name="Rectangle 6">
            <a:extLst>
              <a:ext uri="{FF2B5EF4-FFF2-40B4-BE49-F238E27FC236}">
                <a16:creationId xmlns:a16="http://schemas.microsoft.com/office/drawing/2014/main" id="{6939E4FE-AE03-D468-25A0-6B096E2B20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62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27686" name="Rectangle 7">
            <a:extLst>
              <a:ext uri="{FF2B5EF4-FFF2-40B4-BE49-F238E27FC236}">
                <a16:creationId xmlns:a16="http://schemas.microsoft.com/office/drawing/2014/main" id="{9B39361B-876C-AF63-BA5F-C84B194AC71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14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27687" name="Rectangle 8">
            <a:extLst>
              <a:ext uri="{FF2B5EF4-FFF2-40B4-BE49-F238E27FC236}">
                <a16:creationId xmlns:a16="http://schemas.microsoft.com/office/drawing/2014/main" id="{28EC4684-AB8B-FA83-C7BC-970052E2085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67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27688" name="Rectangle 9">
            <a:extLst>
              <a:ext uri="{FF2B5EF4-FFF2-40B4-BE49-F238E27FC236}">
                <a16:creationId xmlns:a16="http://schemas.microsoft.com/office/drawing/2014/main" id="{90FB87BD-E105-869C-32F0-2875AAC761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9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27689" name="Rectangle 10">
            <a:extLst>
              <a:ext uri="{FF2B5EF4-FFF2-40B4-BE49-F238E27FC236}">
                <a16:creationId xmlns:a16="http://schemas.microsoft.com/office/drawing/2014/main" id="{C1DD6462-D71F-2B39-7737-89559DB91C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27690" name="Rectangle 11">
            <a:extLst>
              <a:ext uri="{FF2B5EF4-FFF2-40B4-BE49-F238E27FC236}">
                <a16:creationId xmlns:a16="http://schemas.microsoft.com/office/drawing/2014/main" id="{FCF8F554-8CBE-C6D2-ED65-31CE0408217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4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27691" name="Rectangle 12">
            <a:extLst>
              <a:ext uri="{FF2B5EF4-FFF2-40B4-BE49-F238E27FC236}">
                <a16:creationId xmlns:a16="http://schemas.microsoft.com/office/drawing/2014/main" id="{C1469937-9694-8677-BB7B-5011863515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76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27692" name="Rectangle 13">
            <a:extLst>
              <a:ext uri="{FF2B5EF4-FFF2-40B4-BE49-F238E27FC236}">
                <a16:creationId xmlns:a16="http://schemas.microsoft.com/office/drawing/2014/main" id="{725DBD30-8A8D-C4DB-A53B-DFC8837EE3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29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27693" name="Rectangle 14">
            <a:extLst>
              <a:ext uri="{FF2B5EF4-FFF2-40B4-BE49-F238E27FC236}">
                <a16:creationId xmlns:a16="http://schemas.microsoft.com/office/drawing/2014/main" id="{6A16A260-B3E1-A1C0-4DA6-BDB9C5A7E4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81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27694" name="Rectangle 15">
            <a:extLst>
              <a:ext uri="{FF2B5EF4-FFF2-40B4-BE49-F238E27FC236}">
                <a16:creationId xmlns:a16="http://schemas.microsoft.com/office/drawing/2014/main" id="{1DDB5195-8965-997F-2E01-F3F8BA6FE19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3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27695" name="Rectangle 16">
            <a:extLst>
              <a:ext uri="{FF2B5EF4-FFF2-40B4-BE49-F238E27FC236}">
                <a16:creationId xmlns:a16="http://schemas.microsoft.com/office/drawing/2014/main" id="{266FD939-7544-5E66-B24D-B0201B85146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86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27696" name="Rectangle 17">
            <a:extLst>
              <a:ext uri="{FF2B5EF4-FFF2-40B4-BE49-F238E27FC236}">
                <a16:creationId xmlns:a16="http://schemas.microsoft.com/office/drawing/2014/main" id="{32C2A1E3-1101-D244-6824-EC7EFD2F2F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38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27697" name="Rectangle 18">
            <a:extLst>
              <a:ext uri="{FF2B5EF4-FFF2-40B4-BE49-F238E27FC236}">
                <a16:creationId xmlns:a16="http://schemas.microsoft.com/office/drawing/2014/main" id="{5C00B7A2-13DB-5A83-9AAF-35E99B3EB5B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1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27698" name="Rectangle 19">
            <a:extLst>
              <a:ext uri="{FF2B5EF4-FFF2-40B4-BE49-F238E27FC236}">
                <a16:creationId xmlns:a16="http://schemas.microsoft.com/office/drawing/2014/main" id="{F30B6F55-BD7B-CE6A-BA20-9430E9D779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43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27699" name="Rectangle 20">
            <a:extLst>
              <a:ext uri="{FF2B5EF4-FFF2-40B4-BE49-F238E27FC236}">
                <a16:creationId xmlns:a16="http://schemas.microsoft.com/office/drawing/2014/main" id="{390B02E9-8F1B-3308-4E28-5E06D97D52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5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27700" name="Rectangle 21">
            <a:extLst>
              <a:ext uri="{FF2B5EF4-FFF2-40B4-BE49-F238E27FC236}">
                <a16:creationId xmlns:a16="http://schemas.microsoft.com/office/drawing/2014/main" id="{6EFBFF73-FBF7-6F08-010A-FFEC6066A23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48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27701" name="Rectangle 22">
            <a:extLst>
              <a:ext uri="{FF2B5EF4-FFF2-40B4-BE49-F238E27FC236}">
                <a16:creationId xmlns:a16="http://schemas.microsoft.com/office/drawing/2014/main" id="{B5B08529-B46D-181F-8875-E8275DD4B2B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00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27702" name="Rectangle 23">
            <a:extLst>
              <a:ext uri="{FF2B5EF4-FFF2-40B4-BE49-F238E27FC236}">
                <a16:creationId xmlns:a16="http://schemas.microsoft.com/office/drawing/2014/main" id="{88EA93D8-AC7B-4B82-C33C-8D1B841AD5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53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27703" name="Rectangle 24">
            <a:extLst>
              <a:ext uri="{FF2B5EF4-FFF2-40B4-BE49-F238E27FC236}">
                <a16:creationId xmlns:a16="http://schemas.microsoft.com/office/drawing/2014/main" id="{0B03429F-EA91-7ED0-9672-ED7830B785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05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27704" name="Rectangle 25">
            <a:extLst>
              <a:ext uri="{FF2B5EF4-FFF2-40B4-BE49-F238E27FC236}">
                <a16:creationId xmlns:a16="http://schemas.microsoft.com/office/drawing/2014/main" id="{8DB7732C-FFE1-3BC8-4421-A8350F540E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27705" name="Rectangle 26">
            <a:extLst>
              <a:ext uri="{FF2B5EF4-FFF2-40B4-BE49-F238E27FC236}">
                <a16:creationId xmlns:a16="http://schemas.microsoft.com/office/drawing/2014/main" id="{31A91C39-2EF4-FA76-E7DC-82ADB0E01D6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10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27706" name="Rectangle 27">
            <a:extLst>
              <a:ext uri="{FF2B5EF4-FFF2-40B4-BE49-F238E27FC236}">
                <a16:creationId xmlns:a16="http://schemas.microsoft.com/office/drawing/2014/main" id="{62778678-5415-E9F2-5E0D-A7A732B2E35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62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27707" name="Rectangle 28">
            <a:extLst>
              <a:ext uri="{FF2B5EF4-FFF2-40B4-BE49-F238E27FC236}">
                <a16:creationId xmlns:a16="http://schemas.microsoft.com/office/drawing/2014/main" id="{9B16B7E7-DAF4-48FD-61FB-F5BB1A206D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15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27708" name="Rectangle 29">
            <a:extLst>
              <a:ext uri="{FF2B5EF4-FFF2-40B4-BE49-F238E27FC236}">
                <a16:creationId xmlns:a16="http://schemas.microsoft.com/office/drawing/2014/main" id="{1E3C18D7-B55B-5FE1-82FA-02D74DC7A6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7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27709" name="Rectangle 30">
            <a:extLst>
              <a:ext uri="{FF2B5EF4-FFF2-40B4-BE49-F238E27FC236}">
                <a16:creationId xmlns:a16="http://schemas.microsoft.com/office/drawing/2014/main" id="{FD876341-C640-5869-6948-7BFBEF8701A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9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27710" name="Rectangle 31">
            <a:extLst>
              <a:ext uri="{FF2B5EF4-FFF2-40B4-BE49-F238E27FC236}">
                <a16:creationId xmlns:a16="http://schemas.microsoft.com/office/drawing/2014/main" id="{320177DF-1900-46FB-82FF-B19999AA32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2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27711" name="Rectangle 32">
            <a:extLst>
              <a:ext uri="{FF2B5EF4-FFF2-40B4-BE49-F238E27FC236}">
                <a16:creationId xmlns:a16="http://schemas.microsoft.com/office/drawing/2014/main" id="{88037D15-32DC-8FD9-B704-D940FED678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24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27712" name="Rectangle 33">
            <a:extLst>
              <a:ext uri="{FF2B5EF4-FFF2-40B4-BE49-F238E27FC236}">
                <a16:creationId xmlns:a16="http://schemas.microsoft.com/office/drawing/2014/main" id="{2CB2E4A9-61D0-2587-1437-CF4A74F2FE0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77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27713" name="Rectangle 34">
            <a:extLst>
              <a:ext uri="{FF2B5EF4-FFF2-40B4-BE49-F238E27FC236}">
                <a16:creationId xmlns:a16="http://schemas.microsoft.com/office/drawing/2014/main" id="{A249AA7F-261F-02D1-56F0-8539AFB1DD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29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27714" name="Rectangle 35">
            <a:extLst>
              <a:ext uri="{FF2B5EF4-FFF2-40B4-BE49-F238E27FC236}">
                <a16:creationId xmlns:a16="http://schemas.microsoft.com/office/drawing/2014/main" id="{C7F5524E-0129-3811-B680-DCFBBC270C3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81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pic>
        <p:nvPicPr>
          <p:cNvPr id="327715" name="Picture 36">
            <a:extLst>
              <a:ext uri="{FF2B5EF4-FFF2-40B4-BE49-F238E27FC236}">
                <a16:creationId xmlns:a16="http://schemas.microsoft.com/office/drawing/2014/main" id="{225FE865-1DC1-F374-5758-FD4E4F21BA1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10000" y="4572000"/>
            <a:ext cx="1524000" cy="15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712165" name="Line 37">
            <a:hlinkClick r:id="" action="ppaction://hlinkshowjump?jump=nextslide"/>
            <a:extLst>
              <a:ext uri="{FF2B5EF4-FFF2-40B4-BE49-F238E27FC236}">
                <a16:creationId xmlns:a16="http://schemas.microsoft.com/office/drawing/2014/main" id="{516D33DB-C983-8970-88C1-790CA1E6C47D}"/>
              </a:ext>
            </a:extLst>
          </p:cNvPr>
          <p:cNvSpPr>
            <a:spLocks noChangeShapeType="1"/>
          </p:cNvSpPr>
          <p:nvPr/>
        </p:nvSpPr>
        <p:spPr bwMode="auto">
          <a:xfrm>
            <a:off x="8153400" y="5943600"/>
            <a:ext cx="381000" cy="0"/>
          </a:xfrm>
          <a:prstGeom prst="line">
            <a:avLst/>
          </a:prstGeom>
          <a:noFill/>
          <a:ln w="139700">
            <a:solidFill>
              <a:srgbClr val="A5002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ES"/>
          </a:p>
        </p:txBody>
      </p:sp>
    </p:spTree>
  </p:cSld>
  <p:clrMapOvr>
    <a:masterClrMapping/>
  </p:clrMapOvr>
  <p:transition advClick="0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2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Left)">
                                      <p:cBhvr>
                                        <p:cTn id="7" dur="500"/>
                                        <p:tgtEl>
                                          <p:spTgt spid="17121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62" name="Rectangle 2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EBC66E8D-0468-FA91-481A-5CD934B2BF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1143000"/>
            <a:ext cx="8302625" cy="31242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>
                <a:solidFill>
                  <a:srgbClr val="292929"/>
                </a:solidFill>
              </a:rPr>
              <a:t>Един</a:t>
            </a:r>
            <a:r>
              <a:rPr lang="es-ES" altLang="es-ES" sz="4400">
                <a:solidFill>
                  <a:srgbClr val="292929"/>
                </a:solidFill>
              </a:rPr>
              <a:t> …</a:t>
            </a:r>
          </a:p>
        </p:txBody>
      </p:sp>
      <p:sp>
        <p:nvSpPr>
          <p:cNvPr id="15363" name="Rectangle 3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3C1BBE3F-896C-BCD3-3950-16B340EF13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533400"/>
            <a:ext cx="8302625" cy="6096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endParaRPr lang="es-ES" altLang="es-ES" sz="4800">
              <a:solidFill>
                <a:srgbClr val="CC3300"/>
              </a:solidFill>
            </a:endParaRPr>
          </a:p>
        </p:txBody>
      </p:sp>
      <p:sp>
        <p:nvSpPr>
          <p:cNvPr id="15364" name="Rectangle 4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BB904F66-9EB6-07CE-7663-A9669CC179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4267200"/>
            <a:ext cx="8302625" cy="20574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es-ES" altLang="es-ES" sz="4400">
                <a:solidFill>
                  <a:srgbClr val="292929"/>
                </a:solidFill>
              </a:rPr>
              <a:t>  </a:t>
            </a:r>
            <a:r>
              <a:rPr lang="bg-BG" altLang="es-ES" sz="4400">
                <a:solidFill>
                  <a:srgbClr val="292929"/>
                </a:solidFill>
              </a:rPr>
              <a:t>хляб</a:t>
            </a:r>
            <a:r>
              <a:rPr lang="es-ES" altLang="es-ES" sz="4400">
                <a:solidFill>
                  <a:srgbClr val="292929"/>
                </a:solidFill>
              </a:rPr>
              <a:t>     </a:t>
            </a:r>
            <a:r>
              <a:rPr lang="bg-BG" altLang="es-ES" sz="4400">
                <a:solidFill>
                  <a:srgbClr val="292929"/>
                </a:solidFill>
              </a:rPr>
              <a:t>гълъб</a:t>
            </a:r>
            <a:r>
              <a:rPr lang="es-ES" altLang="es-ES" sz="4400">
                <a:solidFill>
                  <a:srgbClr val="292929"/>
                </a:solidFill>
              </a:rPr>
              <a:t>    </a:t>
            </a:r>
            <a:r>
              <a:rPr lang="bg-BG" altLang="es-ES" sz="4400">
                <a:solidFill>
                  <a:srgbClr val="292929"/>
                </a:solidFill>
              </a:rPr>
              <a:t>яде</a:t>
            </a:r>
            <a:r>
              <a:rPr lang="es-ES" altLang="es-ES" sz="4400">
                <a:solidFill>
                  <a:srgbClr val="292929"/>
                </a:solidFill>
              </a:rPr>
              <a:t>   </a:t>
            </a:r>
          </a:p>
        </p:txBody>
      </p:sp>
      <p:sp>
        <p:nvSpPr>
          <p:cNvPr id="15365" name="Rectangle 5">
            <a:extLst>
              <a:ext uri="{FF2B5EF4-FFF2-40B4-BE49-F238E27FC236}">
                <a16:creationId xmlns:a16="http://schemas.microsoft.com/office/drawing/2014/main" id="{3D22C4F7-C277-DA37-60B0-62A5F505E70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62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5366" name="Rectangle 6">
            <a:extLst>
              <a:ext uri="{FF2B5EF4-FFF2-40B4-BE49-F238E27FC236}">
                <a16:creationId xmlns:a16="http://schemas.microsoft.com/office/drawing/2014/main" id="{F9EEC943-B0FA-69AE-29F0-B70491B65FB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14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5367" name="Rectangle 7">
            <a:extLst>
              <a:ext uri="{FF2B5EF4-FFF2-40B4-BE49-F238E27FC236}">
                <a16:creationId xmlns:a16="http://schemas.microsoft.com/office/drawing/2014/main" id="{C35D4D6C-D6F4-F5FC-23CA-D019933ACAD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67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5368" name="Rectangle 8">
            <a:extLst>
              <a:ext uri="{FF2B5EF4-FFF2-40B4-BE49-F238E27FC236}">
                <a16:creationId xmlns:a16="http://schemas.microsoft.com/office/drawing/2014/main" id="{59EBDA7B-69ED-C6AE-24F5-8194704B57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9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5369" name="Rectangle 9">
            <a:extLst>
              <a:ext uri="{FF2B5EF4-FFF2-40B4-BE49-F238E27FC236}">
                <a16:creationId xmlns:a16="http://schemas.microsoft.com/office/drawing/2014/main" id="{131627DE-3FA4-B029-D64E-3C6694E4FE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5370" name="Rectangle 10">
            <a:extLst>
              <a:ext uri="{FF2B5EF4-FFF2-40B4-BE49-F238E27FC236}">
                <a16:creationId xmlns:a16="http://schemas.microsoft.com/office/drawing/2014/main" id="{A5AAFCEE-C1CB-CED3-386E-156D3375AE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4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5371" name="Rectangle 11">
            <a:extLst>
              <a:ext uri="{FF2B5EF4-FFF2-40B4-BE49-F238E27FC236}">
                <a16:creationId xmlns:a16="http://schemas.microsoft.com/office/drawing/2014/main" id="{E0B0F9D3-C8FF-765E-8AA0-25AB7E7E7E2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76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5372" name="Rectangle 12">
            <a:extLst>
              <a:ext uri="{FF2B5EF4-FFF2-40B4-BE49-F238E27FC236}">
                <a16:creationId xmlns:a16="http://schemas.microsoft.com/office/drawing/2014/main" id="{78BAB571-FA57-FAAC-DE43-DCB9363EDF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29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5373" name="Rectangle 13">
            <a:extLst>
              <a:ext uri="{FF2B5EF4-FFF2-40B4-BE49-F238E27FC236}">
                <a16:creationId xmlns:a16="http://schemas.microsoft.com/office/drawing/2014/main" id="{3D995B78-0C89-D01C-711A-BECF82DF5E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81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5374" name="Rectangle 14">
            <a:extLst>
              <a:ext uri="{FF2B5EF4-FFF2-40B4-BE49-F238E27FC236}">
                <a16:creationId xmlns:a16="http://schemas.microsoft.com/office/drawing/2014/main" id="{376DB42A-F1F8-3D99-F389-3CCD0D80A9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3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5375" name="Rectangle 15">
            <a:extLst>
              <a:ext uri="{FF2B5EF4-FFF2-40B4-BE49-F238E27FC236}">
                <a16:creationId xmlns:a16="http://schemas.microsoft.com/office/drawing/2014/main" id="{8B642874-AB41-7891-4596-BEA4B74BB9B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86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5376" name="Rectangle 16">
            <a:extLst>
              <a:ext uri="{FF2B5EF4-FFF2-40B4-BE49-F238E27FC236}">
                <a16:creationId xmlns:a16="http://schemas.microsoft.com/office/drawing/2014/main" id="{CCDD84CE-5A41-A935-1F34-DF68CEA390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38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5377" name="Rectangle 17">
            <a:extLst>
              <a:ext uri="{FF2B5EF4-FFF2-40B4-BE49-F238E27FC236}">
                <a16:creationId xmlns:a16="http://schemas.microsoft.com/office/drawing/2014/main" id="{C0596485-5E0D-373A-40F3-226153DA168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1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5378" name="Rectangle 18">
            <a:extLst>
              <a:ext uri="{FF2B5EF4-FFF2-40B4-BE49-F238E27FC236}">
                <a16:creationId xmlns:a16="http://schemas.microsoft.com/office/drawing/2014/main" id="{59C91F11-8208-4795-8128-A4B92E2214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43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5379" name="Rectangle 19">
            <a:extLst>
              <a:ext uri="{FF2B5EF4-FFF2-40B4-BE49-F238E27FC236}">
                <a16:creationId xmlns:a16="http://schemas.microsoft.com/office/drawing/2014/main" id="{3E94708B-E33E-3B87-D887-ECF619BB2C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5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5380" name="Rectangle 20">
            <a:extLst>
              <a:ext uri="{FF2B5EF4-FFF2-40B4-BE49-F238E27FC236}">
                <a16:creationId xmlns:a16="http://schemas.microsoft.com/office/drawing/2014/main" id="{6F69B5AC-A1D2-C00C-0102-8A5613B6501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48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5381" name="Rectangle 21">
            <a:extLst>
              <a:ext uri="{FF2B5EF4-FFF2-40B4-BE49-F238E27FC236}">
                <a16:creationId xmlns:a16="http://schemas.microsoft.com/office/drawing/2014/main" id="{D755FEA8-87B6-ED2C-097E-9607058E7E2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00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5382" name="Rectangle 22">
            <a:extLst>
              <a:ext uri="{FF2B5EF4-FFF2-40B4-BE49-F238E27FC236}">
                <a16:creationId xmlns:a16="http://schemas.microsoft.com/office/drawing/2014/main" id="{ED1C9F0D-C67F-C80F-F9AD-8108364C70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53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5383" name="Rectangle 23">
            <a:extLst>
              <a:ext uri="{FF2B5EF4-FFF2-40B4-BE49-F238E27FC236}">
                <a16:creationId xmlns:a16="http://schemas.microsoft.com/office/drawing/2014/main" id="{93EE3344-07E6-0138-D71D-82AB84E0B81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05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5384" name="Rectangle 24">
            <a:extLst>
              <a:ext uri="{FF2B5EF4-FFF2-40B4-BE49-F238E27FC236}">
                <a16:creationId xmlns:a16="http://schemas.microsoft.com/office/drawing/2014/main" id="{1AA1952D-B85D-28D9-D732-C7A494772CC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5385" name="Rectangle 25">
            <a:extLst>
              <a:ext uri="{FF2B5EF4-FFF2-40B4-BE49-F238E27FC236}">
                <a16:creationId xmlns:a16="http://schemas.microsoft.com/office/drawing/2014/main" id="{90AAA7FE-9D04-8B5B-3689-8C2A89E9C1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10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5386" name="Rectangle 26">
            <a:extLst>
              <a:ext uri="{FF2B5EF4-FFF2-40B4-BE49-F238E27FC236}">
                <a16:creationId xmlns:a16="http://schemas.microsoft.com/office/drawing/2014/main" id="{4C9D5C0C-66B9-7F39-9FCC-9AD57BD55D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62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5387" name="Rectangle 27">
            <a:extLst>
              <a:ext uri="{FF2B5EF4-FFF2-40B4-BE49-F238E27FC236}">
                <a16:creationId xmlns:a16="http://schemas.microsoft.com/office/drawing/2014/main" id="{D1FFDE8E-E0BA-38E6-7A06-42E6A060AD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15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5388" name="Rectangle 28">
            <a:extLst>
              <a:ext uri="{FF2B5EF4-FFF2-40B4-BE49-F238E27FC236}">
                <a16:creationId xmlns:a16="http://schemas.microsoft.com/office/drawing/2014/main" id="{C7FC1F81-E52F-D4C9-BC4B-C33D98A46E0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7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5389" name="Rectangle 29">
            <a:extLst>
              <a:ext uri="{FF2B5EF4-FFF2-40B4-BE49-F238E27FC236}">
                <a16:creationId xmlns:a16="http://schemas.microsoft.com/office/drawing/2014/main" id="{F07D806E-517B-7922-C7EC-FB629955119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9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5390" name="Rectangle 30">
            <a:extLst>
              <a:ext uri="{FF2B5EF4-FFF2-40B4-BE49-F238E27FC236}">
                <a16:creationId xmlns:a16="http://schemas.microsoft.com/office/drawing/2014/main" id="{CED10D37-95EC-E7DC-7A7D-681FE7B1B3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2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5391" name="Rectangle 31">
            <a:extLst>
              <a:ext uri="{FF2B5EF4-FFF2-40B4-BE49-F238E27FC236}">
                <a16:creationId xmlns:a16="http://schemas.microsoft.com/office/drawing/2014/main" id="{46A9A5A1-16CA-4FB6-7899-251CDFBA9B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24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5392" name="Rectangle 32">
            <a:extLst>
              <a:ext uri="{FF2B5EF4-FFF2-40B4-BE49-F238E27FC236}">
                <a16:creationId xmlns:a16="http://schemas.microsoft.com/office/drawing/2014/main" id="{A6AE2831-10FE-E6BC-4408-290B686757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77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5393" name="Rectangle 33">
            <a:extLst>
              <a:ext uri="{FF2B5EF4-FFF2-40B4-BE49-F238E27FC236}">
                <a16:creationId xmlns:a16="http://schemas.microsoft.com/office/drawing/2014/main" id="{F3B27F73-2F91-3078-CE34-A7C2FC6C3F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29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5394" name="Rectangle 34">
            <a:extLst>
              <a:ext uri="{FF2B5EF4-FFF2-40B4-BE49-F238E27FC236}">
                <a16:creationId xmlns:a16="http://schemas.microsoft.com/office/drawing/2014/main" id="{8D98F773-B650-4C87-8ACF-F3A836857F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81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5395" name="Rectangle 35">
            <a:hlinkClick r:id="" action="ppaction://hlinkshowjump?jump=nextslide">
              <a:snd r:embed="rId3" name="arrow.wav"/>
            </a:hlinkClick>
            <a:extLst>
              <a:ext uri="{FF2B5EF4-FFF2-40B4-BE49-F238E27FC236}">
                <a16:creationId xmlns:a16="http://schemas.microsoft.com/office/drawing/2014/main" id="{43B0B715-4BB2-E61F-DFFB-773AC5DA45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73400" y="4953000"/>
            <a:ext cx="2514600" cy="762000"/>
          </a:xfrm>
          <a:prstGeom prst="rect">
            <a:avLst/>
          </a:prstGeom>
          <a:solidFill>
            <a:schemeClr val="accent1">
              <a:alpha val="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</p:spTree>
  </p:cSld>
  <p:clrMapOvr>
    <a:masterClrMapping/>
  </p:clrMapOvr>
  <p:transition advClick="0"/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010" name="Rectangle 2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FED4A9E8-4D62-FAE2-876B-7F108C63D2D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1143000"/>
            <a:ext cx="8302625" cy="31242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Дивите прасета имат много </a:t>
            </a:r>
          </a:p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твърда козина </a:t>
            </a:r>
            <a:r>
              <a:rPr lang="es-ES" altLang="es-ES" sz="4400" dirty="0">
                <a:solidFill>
                  <a:srgbClr val="292929"/>
                </a:solidFill>
              </a:rPr>
              <a:t>.</a:t>
            </a:r>
          </a:p>
        </p:txBody>
      </p:sp>
      <p:sp>
        <p:nvSpPr>
          <p:cNvPr id="43011" name="Rectangle 3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E92C4D60-C4A5-BDE3-26E6-CDFD3A5812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533400"/>
            <a:ext cx="8302625" cy="6096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endParaRPr lang="es-ES" altLang="es-ES" sz="4800">
              <a:solidFill>
                <a:srgbClr val="CC3300"/>
              </a:solidFill>
            </a:endParaRPr>
          </a:p>
        </p:txBody>
      </p:sp>
      <p:sp>
        <p:nvSpPr>
          <p:cNvPr id="43012" name="Rectangle 4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B86CD208-7F7F-03CA-A9FD-D496309C74A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4267200"/>
            <a:ext cx="8302625" cy="20574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endParaRPr lang="es-ES" altLang="es-ES" sz="4400">
              <a:solidFill>
                <a:srgbClr val="292929"/>
              </a:solidFill>
            </a:endParaRPr>
          </a:p>
        </p:txBody>
      </p:sp>
      <p:sp>
        <p:nvSpPr>
          <p:cNvPr id="43013" name="Rectangle 6">
            <a:extLst>
              <a:ext uri="{FF2B5EF4-FFF2-40B4-BE49-F238E27FC236}">
                <a16:creationId xmlns:a16="http://schemas.microsoft.com/office/drawing/2014/main" id="{748828C4-14B8-8E92-897C-B5663DC483B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62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43014" name="Rectangle 7">
            <a:extLst>
              <a:ext uri="{FF2B5EF4-FFF2-40B4-BE49-F238E27FC236}">
                <a16:creationId xmlns:a16="http://schemas.microsoft.com/office/drawing/2014/main" id="{1FBDDF45-6330-5E1B-F851-8021E312DD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14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43015" name="Rectangle 8">
            <a:extLst>
              <a:ext uri="{FF2B5EF4-FFF2-40B4-BE49-F238E27FC236}">
                <a16:creationId xmlns:a16="http://schemas.microsoft.com/office/drawing/2014/main" id="{35B1DBB7-AEFD-429B-955C-D768152FE0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67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43016" name="Rectangle 9">
            <a:extLst>
              <a:ext uri="{FF2B5EF4-FFF2-40B4-BE49-F238E27FC236}">
                <a16:creationId xmlns:a16="http://schemas.microsoft.com/office/drawing/2014/main" id="{24C902D4-0A74-872E-93FF-825BB62FA7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9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43017" name="Rectangle 10">
            <a:extLst>
              <a:ext uri="{FF2B5EF4-FFF2-40B4-BE49-F238E27FC236}">
                <a16:creationId xmlns:a16="http://schemas.microsoft.com/office/drawing/2014/main" id="{0256A9E9-890A-5073-E601-2EC017E9D3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43018" name="Rectangle 11">
            <a:extLst>
              <a:ext uri="{FF2B5EF4-FFF2-40B4-BE49-F238E27FC236}">
                <a16:creationId xmlns:a16="http://schemas.microsoft.com/office/drawing/2014/main" id="{2D2AA8F6-E5D6-A2E0-46FF-867709B3DD2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4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43019" name="Rectangle 12">
            <a:extLst>
              <a:ext uri="{FF2B5EF4-FFF2-40B4-BE49-F238E27FC236}">
                <a16:creationId xmlns:a16="http://schemas.microsoft.com/office/drawing/2014/main" id="{C0202D42-D6E1-11FE-3B49-4D5F52443C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76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43020" name="Rectangle 13">
            <a:extLst>
              <a:ext uri="{FF2B5EF4-FFF2-40B4-BE49-F238E27FC236}">
                <a16:creationId xmlns:a16="http://schemas.microsoft.com/office/drawing/2014/main" id="{64520816-1DC3-E2E8-D60E-ED4B5FAED21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29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43021" name="Rectangle 14">
            <a:extLst>
              <a:ext uri="{FF2B5EF4-FFF2-40B4-BE49-F238E27FC236}">
                <a16:creationId xmlns:a16="http://schemas.microsoft.com/office/drawing/2014/main" id="{5B756911-C343-CAE3-4EFD-F88FB2121C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81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43022" name="Rectangle 15">
            <a:extLst>
              <a:ext uri="{FF2B5EF4-FFF2-40B4-BE49-F238E27FC236}">
                <a16:creationId xmlns:a16="http://schemas.microsoft.com/office/drawing/2014/main" id="{5E5E5CBC-C0A6-CF81-1E58-BE316C7D18F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3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43023" name="Rectangle 16">
            <a:extLst>
              <a:ext uri="{FF2B5EF4-FFF2-40B4-BE49-F238E27FC236}">
                <a16:creationId xmlns:a16="http://schemas.microsoft.com/office/drawing/2014/main" id="{747E1E1B-F11C-6BB6-FD9A-0EC2BA66CB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86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43024" name="Rectangle 17">
            <a:extLst>
              <a:ext uri="{FF2B5EF4-FFF2-40B4-BE49-F238E27FC236}">
                <a16:creationId xmlns:a16="http://schemas.microsoft.com/office/drawing/2014/main" id="{2B383A1C-EAF9-98A3-73F4-A22E97B3DB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38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43025" name="Rectangle 18">
            <a:extLst>
              <a:ext uri="{FF2B5EF4-FFF2-40B4-BE49-F238E27FC236}">
                <a16:creationId xmlns:a16="http://schemas.microsoft.com/office/drawing/2014/main" id="{23E8E297-96FE-0F4D-57C4-E14103CE0D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1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43026" name="Rectangle 19">
            <a:extLst>
              <a:ext uri="{FF2B5EF4-FFF2-40B4-BE49-F238E27FC236}">
                <a16:creationId xmlns:a16="http://schemas.microsoft.com/office/drawing/2014/main" id="{184871D9-8193-7FE7-2893-BBFD10BEBC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43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43027" name="Rectangle 20">
            <a:extLst>
              <a:ext uri="{FF2B5EF4-FFF2-40B4-BE49-F238E27FC236}">
                <a16:creationId xmlns:a16="http://schemas.microsoft.com/office/drawing/2014/main" id="{C5B55AE9-9785-F18E-391E-60AB066007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5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43028" name="Rectangle 21">
            <a:extLst>
              <a:ext uri="{FF2B5EF4-FFF2-40B4-BE49-F238E27FC236}">
                <a16:creationId xmlns:a16="http://schemas.microsoft.com/office/drawing/2014/main" id="{67BD1F3F-BC0A-2A98-AFE5-03F62DE790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48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43029" name="Rectangle 22">
            <a:extLst>
              <a:ext uri="{FF2B5EF4-FFF2-40B4-BE49-F238E27FC236}">
                <a16:creationId xmlns:a16="http://schemas.microsoft.com/office/drawing/2014/main" id="{7E46A632-42DB-A3E6-B880-ACC292BBBA0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00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43030" name="Rectangle 23">
            <a:extLst>
              <a:ext uri="{FF2B5EF4-FFF2-40B4-BE49-F238E27FC236}">
                <a16:creationId xmlns:a16="http://schemas.microsoft.com/office/drawing/2014/main" id="{567A5A23-50D8-B79F-D846-87B044D0B1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53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43031" name="Rectangle 24">
            <a:extLst>
              <a:ext uri="{FF2B5EF4-FFF2-40B4-BE49-F238E27FC236}">
                <a16:creationId xmlns:a16="http://schemas.microsoft.com/office/drawing/2014/main" id="{A80FE752-7AB6-5281-AC3D-09C34FD2B5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05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43032" name="Rectangle 25">
            <a:extLst>
              <a:ext uri="{FF2B5EF4-FFF2-40B4-BE49-F238E27FC236}">
                <a16:creationId xmlns:a16="http://schemas.microsoft.com/office/drawing/2014/main" id="{56F48F6C-ECB7-920E-A16B-F5BE1585B5A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43033" name="Rectangle 26">
            <a:extLst>
              <a:ext uri="{FF2B5EF4-FFF2-40B4-BE49-F238E27FC236}">
                <a16:creationId xmlns:a16="http://schemas.microsoft.com/office/drawing/2014/main" id="{44BE4693-BC48-C8DA-B6B7-92F9A391F4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10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43034" name="Rectangle 27">
            <a:extLst>
              <a:ext uri="{FF2B5EF4-FFF2-40B4-BE49-F238E27FC236}">
                <a16:creationId xmlns:a16="http://schemas.microsoft.com/office/drawing/2014/main" id="{B94A818B-A2B9-6FB0-3404-C3B4B2E821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62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43035" name="Rectangle 28">
            <a:extLst>
              <a:ext uri="{FF2B5EF4-FFF2-40B4-BE49-F238E27FC236}">
                <a16:creationId xmlns:a16="http://schemas.microsoft.com/office/drawing/2014/main" id="{DF317832-4758-E41C-E2F9-BEBA22A906A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15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43036" name="Rectangle 29">
            <a:extLst>
              <a:ext uri="{FF2B5EF4-FFF2-40B4-BE49-F238E27FC236}">
                <a16:creationId xmlns:a16="http://schemas.microsoft.com/office/drawing/2014/main" id="{AB734B85-A23F-160C-FAB0-B22617BE42E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7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43037" name="Rectangle 30">
            <a:extLst>
              <a:ext uri="{FF2B5EF4-FFF2-40B4-BE49-F238E27FC236}">
                <a16:creationId xmlns:a16="http://schemas.microsoft.com/office/drawing/2014/main" id="{E10A42C7-FCA2-F018-2E44-21E9A3D4F21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9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43038" name="Rectangle 31">
            <a:extLst>
              <a:ext uri="{FF2B5EF4-FFF2-40B4-BE49-F238E27FC236}">
                <a16:creationId xmlns:a16="http://schemas.microsoft.com/office/drawing/2014/main" id="{C05B6C50-0640-0786-2703-18CEDD42CB8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2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43039" name="Rectangle 32">
            <a:extLst>
              <a:ext uri="{FF2B5EF4-FFF2-40B4-BE49-F238E27FC236}">
                <a16:creationId xmlns:a16="http://schemas.microsoft.com/office/drawing/2014/main" id="{D175BB71-2936-6AF3-FCFE-4A2C1F3C5B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24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43040" name="Rectangle 33">
            <a:extLst>
              <a:ext uri="{FF2B5EF4-FFF2-40B4-BE49-F238E27FC236}">
                <a16:creationId xmlns:a16="http://schemas.microsoft.com/office/drawing/2014/main" id="{970C8FD0-DBA3-4DA2-8BCC-6F2B6D7A55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77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43041" name="Rectangle 34">
            <a:extLst>
              <a:ext uri="{FF2B5EF4-FFF2-40B4-BE49-F238E27FC236}">
                <a16:creationId xmlns:a16="http://schemas.microsoft.com/office/drawing/2014/main" id="{2C255720-5145-E3FC-CD5D-9C07BBFB0A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29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43042" name="Rectangle 35">
            <a:extLst>
              <a:ext uri="{FF2B5EF4-FFF2-40B4-BE49-F238E27FC236}">
                <a16:creationId xmlns:a16="http://schemas.microsoft.com/office/drawing/2014/main" id="{AAE195EA-DADA-345B-650C-1368AED27E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81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pic>
        <p:nvPicPr>
          <p:cNvPr id="43043" name="Picture 36">
            <a:extLst>
              <a:ext uri="{FF2B5EF4-FFF2-40B4-BE49-F238E27FC236}">
                <a16:creationId xmlns:a16="http://schemas.microsoft.com/office/drawing/2014/main" id="{BC3ABCDC-9146-B7EC-FADD-3BE505EF942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10000" y="4495800"/>
            <a:ext cx="1524000" cy="15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01957" name="Line 37">
            <a:hlinkClick r:id="" action="ppaction://hlinkshowjump?jump=nextslide"/>
            <a:extLst>
              <a:ext uri="{FF2B5EF4-FFF2-40B4-BE49-F238E27FC236}">
                <a16:creationId xmlns:a16="http://schemas.microsoft.com/office/drawing/2014/main" id="{43248A03-EC31-9269-2278-8340288D40E5}"/>
              </a:ext>
            </a:extLst>
          </p:cNvPr>
          <p:cNvSpPr>
            <a:spLocks noChangeShapeType="1"/>
          </p:cNvSpPr>
          <p:nvPr/>
        </p:nvSpPr>
        <p:spPr bwMode="auto">
          <a:xfrm>
            <a:off x="8153400" y="5943600"/>
            <a:ext cx="381000" cy="0"/>
          </a:xfrm>
          <a:prstGeom prst="line">
            <a:avLst/>
          </a:prstGeom>
          <a:noFill/>
          <a:ln w="139700">
            <a:solidFill>
              <a:srgbClr val="A5002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ES"/>
          </a:p>
        </p:txBody>
      </p:sp>
    </p:spTree>
  </p:cSld>
  <p:clrMapOvr>
    <a:masterClrMapping/>
  </p:clrMapOvr>
  <p:transition advClick="0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019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Left)">
                                      <p:cBhvr>
                                        <p:cTn id="7" dur="500"/>
                                        <p:tgtEl>
                                          <p:spTgt spid="20019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8706" name="Rectangle 2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24E114B3-87F1-D9BF-E765-9C1CCC5E0B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1143000"/>
            <a:ext cx="8302625" cy="31242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Неговата</a:t>
            </a:r>
            <a:r>
              <a:rPr lang="es-ES" altLang="es-ES" sz="4400" dirty="0">
                <a:solidFill>
                  <a:srgbClr val="292929"/>
                </a:solidFill>
              </a:rPr>
              <a:t> …</a:t>
            </a:r>
          </a:p>
        </p:txBody>
      </p:sp>
      <p:sp>
        <p:nvSpPr>
          <p:cNvPr id="328707" name="Rectangle 3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D1FCE9C2-50E5-0529-94CC-0A07E03D99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533400"/>
            <a:ext cx="8302625" cy="6096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endParaRPr lang="es-ES" altLang="es-ES" sz="4800">
              <a:solidFill>
                <a:srgbClr val="CC3300"/>
              </a:solidFill>
            </a:endParaRPr>
          </a:p>
        </p:txBody>
      </p:sp>
      <p:sp>
        <p:nvSpPr>
          <p:cNvPr id="328708" name="Rectangle 4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45791FBE-1DB5-D8C4-C2B9-A733C7DE81B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4267200"/>
            <a:ext cx="8302625" cy="20574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es-ES" altLang="es-ES" sz="4400" dirty="0">
                <a:solidFill>
                  <a:srgbClr val="292929"/>
                </a:solidFill>
              </a:rPr>
              <a:t> </a:t>
            </a:r>
            <a:r>
              <a:rPr lang="bg-BG" altLang="es-ES" sz="4400" dirty="0">
                <a:solidFill>
                  <a:srgbClr val="292929"/>
                </a:solidFill>
              </a:rPr>
              <a:t>намира</a:t>
            </a:r>
            <a:r>
              <a:rPr lang="es-ES" altLang="es-ES" sz="4400" dirty="0">
                <a:solidFill>
                  <a:srgbClr val="292929"/>
                </a:solidFill>
              </a:rPr>
              <a:t>   </a:t>
            </a:r>
            <a:r>
              <a:rPr lang="bg-BG" altLang="es-ES" sz="4400" dirty="0">
                <a:solidFill>
                  <a:srgbClr val="292929"/>
                </a:solidFill>
              </a:rPr>
              <a:t>се</a:t>
            </a:r>
            <a:r>
              <a:rPr lang="es-ES" altLang="es-ES" sz="4400" dirty="0">
                <a:solidFill>
                  <a:srgbClr val="292929"/>
                </a:solidFill>
              </a:rPr>
              <a:t>   </a:t>
            </a:r>
            <a:r>
              <a:rPr lang="bg-BG" altLang="es-ES" sz="4400" dirty="0">
                <a:solidFill>
                  <a:srgbClr val="292929"/>
                </a:solidFill>
              </a:rPr>
              <a:t>в   центъра</a:t>
            </a:r>
            <a:r>
              <a:rPr lang="es-ES" altLang="es-ES" sz="4400" dirty="0">
                <a:solidFill>
                  <a:srgbClr val="292929"/>
                </a:solidFill>
              </a:rPr>
              <a:t>  </a:t>
            </a:r>
          </a:p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селото</a:t>
            </a:r>
            <a:r>
              <a:rPr lang="es-ES" altLang="es-ES" sz="4400" dirty="0">
                <a:solidFill>
                  <a:srgbClr val="292929"/>
                </a:solidFill>
              </a:rPr>
              <a:t>   </a:t>
            </a:r>
            <a:r>
              <a:rPr lang="bg-BG" altLang="es-ES" sz="4400" dirty="0">
                <a:solidFill>
                  <a:srgbClr val="292929"/>
                </a:solidFill>
              </a:rPr>
              <a:t>къща</a:t>
            </a:r>
            <a:r>
              <a:rPr lang="es-ES" altLang="es-ES" sz="4400" dirty="0">
                <a:solidFill>
                  <a:srgbClr val="292929"/>
                </a:solidFill>
              </a:rPr>
              <a:t>   </a:t>
            </a:r>
            <a:r>
              <a:rPr lang="bg-BG" altLang="es-ES" sz="4400" dirty="0">
                <a:solidFill>
                  <a:srgbClr val="292929"/>
                </a:solidFill>
              </a:rPr>
              <a:t>на </a:t>
            </a:r>
            <a:r>
              <a:rPr lang="es-ES" altLang="es-ES" sz="4400" dirty="0">
                <a:solidFill>
                  <a:srgbClr val="292929"/>
                </a:solidFill>
              </a:rPr>
              <a:t>   </a:t>
            </a:r>
          </a:p>
        </p:txBody>
      </p:sp>
      <p:sp>
        <p:nvSpPr>
          <p:cNvPr id="328709" name="Rectangle 5">
            <a:hlinkClick r:id="" action="ppaction://hlinkshowjump?jump=nextslide">
              <a:snd r:embed="rId3" name="arrow.wav"/>
            </a:hlinkClick>
            <a:extLst>
              <a:ext uri="{FF2B5EF4-FFF2-40B4-BE49-F238E27FC236}">
                <a16:creationId xmlns:a16="http://schemas.microsoft.com/office/drawing/2014/main" id="{CB38E45F-23B3-16C4-182D-61E697F97C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14800" y="5410200"/>
            <a:ext cx="1447800" cy="762000"/>
          </a:xfrm>
          <a:prstGeom prst="rect">
            <a:avLst/>
          </a:prstGeom>
          <a:solidFill>
            <a:schemeClr val="accent1">
              <a:alpha val="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28710" name="Rectangle 6">
            <a:extLst>
              <a:ext uri="{FF2B5EF4-FFF2-40B4-BE49-F238E27FC236}">
                <a16:creationId xmlns:a16="http://schemas.microsoft.com/office/drawing/2014/main" id="{68999A54-1E7E-88C2-D69D-5BFCA66A567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62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28711" name="Rectangle 7">
            <a:extLst>
              <a:ext uri="{FF2B5EF4-FFF2-40B4-BE49-F238E27FC236}">
                <a16:creationId xmlns:a16="http://schemas.microsoft.com/office/drawing/2014/main" id="{DCAA3BBC-B7F0-C243-59AD-6CA5E1E8A2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14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28712" name="Rectangle 8">
            <a:extLst>
              <a:ext uri="{FF2B5EF4-FFF2-40B4-BE49-F238E27FC236}">
                <a16:creationId xmlns:a16="http://schemas.microsoft.com/office/drawing/2014/main" id="{20410D1B-32A3-85D0-AA45-DB35A58D369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67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28713" name="Rectangle 9">
            <a:extLst>
              <a:ext uri="{FF2B5EF4-FFF2-40B4-BE49-F238E27FC236}">
                <a16:creationId xmlns:a16="http://schemas.microsoft.com/office/drawing/2014/main" id="{1F5F1749-35C8-2522-5EBA-C2A2792ECD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9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28714" name="Rectangle 10">
            <a:extLst>
              <a:ext uri="{FF2B5EF4-FFF2-40B4-BE49-F238E27FC236}">
                <a16:creationId xmlns:a16="http://schemas.microsoft.com/office/drawing/2014/main" id="{EE27FE7C-F379-9F9B-4C92-CE7B65091D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28715" name="Rectangle 11">
            <a:extLst>
              <a:ext uri="{FF2B5EF4-FFF2-40B4-BE49-F238E27FC236}">
                <a16:creationId xmlns:a16="http://schemas.microsoft.com/office/drawing/2014/main" id="{D2CA24D0-678B-ECF3-8B20-BF39CBED098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4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28716" name="Rectangle 12">
            <a:extLst>
              <a:ext uri="{FF2B5EF4-FFF2-40B4-BE49-F238E27FC236}">
                <a16:creationId xmlns:a16="http://schemas.microsoft.com/office/drawing/2014/main" id="{3C70EEE2-1455-34EE-3FA7-4329328D6CE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76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28717" name="Rectangle 13">
            <a:extLst>
              <a:ext uri="{FF2B5EF4-FFF2-40B4-BE49-F238E27FC236}">
                <a16:creationId xmlns:a16="http://schemas.microsoft.com/office/drawing/2014/main" id="{5673E320-DFCA-D4FC-30A2-721EFC2E91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29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28718" name="Rectangle 14">
            <a:extLst>
              <a:ext uri="{FF2B5EF4-FFF2-40B4-BE49-F238E27FC236}">
                <a16:creationId xmlns:a16="http://schemas.microsoft.com/office/drawing/2014/main" id="{1B0B4355-F1D4-4862-E471-50FF2EEF1C1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81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28719" name="Rectangle 15">
            <a:extLst>
              <a:ext uri="{FF2B5EF4-FFF2-40B4-BE49-F238E27FC236}">
                <a16:creationId xmlns:a16="http://schemas.microsoft.com/office/drawing/2014/main" id="{280C6988-3608-33DD-B3CE-FA7B1844BD4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3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28720" name="Rectangle 16">
            <a:extLst>
              <a:ext uri="{FF2B5EF4-FFF2-40B4-BE49-F238E27FC236}">
                <a16:creationId xmlns:a16="http://schemas.microsoft.com/office/drawing/2014/main" id="{7B3ACD5F-A47B-591E-B714-32684259E8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86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28721" name="Rectangle 17">
            <a:extLst>
              <a:ext uri="{FF2B5EF4-FFF2-40B4-BE49-F238E27FC236}">
                <a16:creationId xmlns:a16="http://schemas.microsoft.com/office/drawing/2014/main" id="{E86CE1F8-0DA8-8D36-94DB-7EF7780C15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38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28722" name="Rectangle 18">
            <a:extLst>
              <a:ext uri="{FF2B5EF4-FFF2-40B4-BE49-F238E27FC236}">
                <a16:creationId xmlns:a16="http://schemas.microsoft.com/office/drawing/2014/main" id="{DA1660E7-E7D5-82DC-6D1F-1FB2CEAA11B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1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28723" name="Rectangle 19">
            <a:extLst>
              <a:ext uri="{FF2B5EF4-FFF2-40B4-BE49-F238E27FC236}">
                <a16:creationId xmlns:a16="http://schemas.microsoft.com/office/drawing/2014/main" id="{459B97A6-F106-6CFA-57C8-7429A45155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43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28724" name="Rectangle 20">
            <a:extLst>
              <a:ext uri="{FF2B5EF4-FFF2-40B4-BE49-F238E27FC236}">
                <a16:creationId xmlns:a16="http://schemas.microsoft.com/office/drawing/2014/main" id="{C403DBA6-B72F-E5E4-F9E5-F15D435080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5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28725" name="Rectangle 21">
            <a:extLst>
              <a:ext uri="{FF2B5EF4-FFF2-40B4-BE49-F238E27FC236}">
                <a16:creationId xmlns:a16="http://schemas.microsoft.com/office/drawing/2014/main" id="{2F4350BC-289B-2D77-C7C3-39BCD1CCCD2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48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28726" name="Rectangle 22">
            <a:extLst>
              <a:ext uri="{FF2B5EF4-FFF2-40B4-BE49-F238E27FC236}">
                <a16:creationId xmlns:a16="http://schemas.microsoft.com/office/drawing/2014/main" id="{4BA5163E-6D34-D0AE-CBF0-93D7194A86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00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28727" name="Rectangle 23">
            <a:extLst>
              <a:ext uri="{FF2B5EF4-FFF2-40B4-BE49-F238E27FC236}">
                <a16:creationId xmlns:a16="http://schemas.microsoft.com/office/drawing/2014/main" id="{11A76C08-57DB-CFB1-788B-9FD701A5352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53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28728" name="Rectangle 24">
            <a:extLst>
              <a:ext uri="{FF2B5EF4-FFF2-40B4-BE49-F238E27FC236}">
                <a16:creationId xmlns:a16="http://schemas.microsoft.com/office/drawing/2014/main" id="{67788562-88C4-B7D0-5216-E09CD79EF74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05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28729" name="Rectangle 25">
            <a:extLst>
              <a:ext uri="{FF2B5EF4-FFF2-40B4-BE49-F238E27FC236}">
                <a16:creationId xmlns:a16="http://schemas.microsoft.com/office/drawing/2014/main" id="{2E78A906-5A92-0239-A7B3-2BDF4B1851E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28730" name="Rectangle 26">
            <a:extLst>
              <a:ext uri="{FF2B5EF4-FFF2-40B4-BE49-F238E27FC236}">
                <a16:creationId xmlns:a16="http://schemas.microsoft.com/office/drawing/2014/main" id="{676B0B3D-818A-B680-2604-88B81F43C8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10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28731" name="Rectangle 27">
            <a:extLst>
              <a:ext uri="{FF2B5EF4-FFF2-40B4-BE49-F238E27FC236}">
                <a16:creationId xmlns:a16="http://schemas.microsoft.com/office/drawing/2014/main" id="{FBF83C69-543E-23FB-92BA-4581C44467F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62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28732" name="Rectangle 28">
            <a:extLst>
              <a:ext uri="{FF2B5EF4-FFF2-40B4-BE49-F238E27FC236}">
                <a16:creationId xmlns:a16="http://schemas.microsoft.com/office/drawing/2014/main" id="{AC4D42E8-BDED-9F84-CA5E-9D633CEDD8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15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28733" name="Rectangle 29">
            <a:extLst>
              <a:ext uri="{FF2B5EF4-FFF2-40B4-BE49-F238E27FC236}">
                <a16:creationId xmlns:a16="http://schemas.microsoft.com/office/drawing/2014/main" id="{2BDD1B8C-5E62-D1BA-C444-4A18B7EAF3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7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28734" name="Rectangle 30">
            <a:extLst>
              <a:ext uri="{FF2B5EF4-FFF2-40B4-BE49-F238E27FC236}">
                <a16:creationId xmlns:a16="http://schemas.microsoft.com/office/drawing/2014/main" id="{63997CB1-3800-A390-18A9-860A6366D2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9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28735" name="Rectangle 31">
            <a:extLst>
              <a:ext uri="{FF2B5EF4-FFF2-40B4-BE49-F238E27FC236}">
                <a16:creationId xmlns:a16="http://schemas.microsoft.com/office/drawing/2014/main" id="{164F2B86-9639-47D6-7680-4A2FC4B7E10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2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28736" name="Rectangle 32">
            <a:extLst>
              <a:ext uri="{FF2B5EF4-FFF2-40B4-BE49-F238E27FC236}">
                <a16:creationId xmlns:a16="http://schemas.microsoft.com/office/drawing/2014/main" id="{598D2C68-0D19-17F8-FBB2-FBE9809AF6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24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28737" name="Rectangle 33">
            <a:extLst>
              <a:ext uri="{FF2B5EF4-FFF2-40B4-BE49-F238E27FC236}">
                <a16:creationId xmlns:a16="http://schemas.microsoft.com/office/drawing/2014/main" id="{76457A36-23B4-BCBF-329B-D38E56133B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77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28738" name="Rectangle 34">
            <a:extLst>
              <a:ext uri="{FF2B5EF4-FFF2-40B4-BE49-F238E27FC236}">
                <a16:creationId xmlns:a16="http://schemas.microsoft.com/office/drawing/2014/main" id="{F05DDF31-92E5-42DA-4874-C7D96C9195B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29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28739" name="Rectangle 35">
            <a:extLst>
              <a:ext uri="{FF2B5EF4-FFF2-40B4-BE49-F238E27FC236}">
                <a16:creationId xmlns:a16="http://schemas.microsoft.com/office/drawing/2014/main" id="{067D7C2B-C2D2-AFB9-57A7-09B13950331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81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</p:spTree>
  </p:cSld>
  <p:clrMapOvr>
    <a:masterClrMapping/>
  </p:clrMapOvr>
  <p:transition advClick="0"/>
</p:sld>
</file>

<file path=ppt/slides/slide3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9730" name="Rectangle 2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AF49AAB4-2173-89E5-1E16-7957456808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1143000"/>
            <a:ext cx="8302625" cy="31242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Неговата къща</a:t>
            </a:r>
            <a:r>
              <a:rPr lang="es-ES" altLang="es-ES" sz="4400" dirty="0">
                <a:solidFill>
                  <a:srgbClr val="292929"/>
                </a:solidFill>
              </a:rPr>
              <a:t> …</a:t>
            </a:r>
          </a:p>
        </p:txBody>
      </p:sp>
      <p:sp>
        <p:nvSpPr>
          <p:cNvPr id="329731" name="Rectangle 3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34495E81-864E-DC17-649C-718183EE9B9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533400"/>
            <a:ext cx="8302625" cy="6096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endParaRPr lang="es-ES" altLang="es-ES" sz="4800">
              <a:solidFill>
                <a:srgbClr val="CC3300"/>
              </a:solidFill>
            </a:endParaRPr>
          </a:p>
        </p:txBody>
      </p:sp>
      <p:sp>
        <p:nvSpPr>
          <p:cNvPr id="329732" name="Rectangle 4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16923203-1322-3046-CBC1-3EBE835BCC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4267200"/>
            <a:ext cx="8302625" cy="20574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es-ES" altLang="es-ES" sz="4400" dirty="0">
                <a:solidFill>
                  <a:srgbClr val="292929"/>
                </a:solidFill>
              </a:rPr>
              <a:t> </a:t>
            </a:r>
            <a:r>
              <a:rPr lang="bg-BG" altLang="es-ES" sz="4400" dirty="0">
                <a:solidFill>
                  <a:srgbClr val="292929"/>
                </a:solidFill>
              </a:rPr>
              <a:t>намира</a:t>
            </a:r>
            <a:r>
              <a:rPr lang="es-ES" altLang="es-ES" sz="4400" dirty="0">
                <a:solidFill>
                  <a:srgbClr val="292929"/>
                </a:solidFill>
              </a:rPr>
              <a:t>   </a:t>
            </a:r>
            <a:r>
              <a:rPr lang="bg-BG" altLang="es-ES" sz="4400" dirty="0">
                <a:solidFill>
                  <a:srgbClr val="292929"/>
                </a:solidFill>
              </a:rPr>
              <a:t>се</a:t>
            </a:r>
            <a:r>
              <a:rPr lang="es-ES" altLang="es-ES" sz="4400" dirty="0">
                <a:solidFill>
                  <a:srgbClr val="292929"/>
                </a:solidFill>
              </a:rPr>
              <a:t>   </a:t>
            </a:r>
            <a:r>
              <a:rPr lang="bg-BG" altLang="es-ES" sz="4400" dirty="0">
                <a:solidFill>
                  <a:srgbClr val="292929"/>
                </a:solidFill>
              </a:rPr>
              <a:t>в   центъра</a:t>
            </a:r>
            <a:r>
              <a:rPr lang="es-ES" altLang="es-ES" sz="4400" dirty="0">
                <a:solidFill>
                  <a:srgbClr val="292929"/>
                </a:solidFill>
              </a:rPr>
              <a:t>  </a:t>
            </a:r>
          </a:p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селото</a:t>
            </a:r>
            <a:r>
              <a:rPr lang="es-ES" altLang="es-ES" sz="4400" dirty="0">
                <a:solidFill>
                  <a:srgbClr val="292929"/>
                </a:solidFill>
              </a:rPr>
              <a:t>   </a:t>
            </a:r>
            <a:r>
              <a:rPr lang="bg-BG" altLang="es-ES" sz="4400" dirty="0">
                <a:solidFill>
                  <a:srgbClr val="292929"/>
                </a:solidFill>
              </a:rPr>
              <a:t>къща</a:t>
            </a:r>
            <a:r>
              <a:rPr lang="es-ES" altLang="es-ES" sz="4400" dirty="0">
                <a:solidFill>
                  <a:srgbClr val="292929"/>
                </a:solidFill>
              </a:rPr>
              <a:t>   </a:t>
            </a:r>
            <a:r>
              <a:rPr lang="bg-BG" altLang="es-ES" sz="4400" dirty="0">
                <a:solidFill>
                  <a:srgbClr val="292929"/>
                </a:solidFill>
              </a:rPr>
              <a:t>на </a:t>
            </a:r>
            <a:r>
              <a:rPr lang="es-ES" altLang="es-ES" sz="4400" dirty="0">
                <a:solidFill>
                  <a:srgbClr val="292929"/>
                </a:solidFill>
              </a:rPr>
              <a:t>   </a:t>
            </a:r>
          </a:p>
        </p:txBody>
      </p:sp>
      <p:sp>
        <p:nvSpPr>
          <p:cNvPr id="329733" name="Rectangle 5">
            <a:hlinkClick r:id="" action="ppaction://hlinkshowjump?jump=nextslide">
              <a:snd r:embed="rId3" name="arrow.wav"/>
            </a:hlinkClick>
            <a:extLst>
              <a:ext uri="{FF2B5EF4-FFF2-40B4-BE49-F238E27FC236}">
                <a16:creationId xmlns:a16="http://schemas.microsoft.com/office/drawing/2014/main" id="{9768A2E7-6652-6D92-2471-4ABC3EE1E0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81400" y="4648200"/>
            <a:ext cx="838200" cy="762000"/>
          </a:xfrm>
          <a:prstGeom prst="rect">
            <a:avLst/>
          </a:prstGeom>
          <a:solidFill>
            <a:schemeClr val="accent1">
              <a:alpha val="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29734" name="Rectangle 6">
            <a:extLst>
              <a:ext uri="{FF2B5EF4-FFF2-40B4-BE49-F238E27FC236}">
                <a16:creationId xmlns:a16="http://schemas.microsoft.com/office/drawing/2014/main" id="{944C195B-7657-2C52-7F79-813A94AC301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62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29735" name="Rectangle 7">
            <a:extLst>
              <a:ext uri="{FF2B5EF4-FFF2-40B4-BE49-F238E27FC236}">
                <a16:creationId xmlns:a16="http://schemas.microsoft.com/office/drawing/2014/main" id="{0A95A294-FE5B-731D-FD00-79DFC8CB71F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14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29736" name="Rectangle 8">
            <a:extLst>
              <a:ext uri="{FF2B5EF4-FFF2-40B4-BE49-F238E27FC236}">
                <a16:creationId xmlns:a16="http://schemas.microsoft.com/office/drawing/2014/main" id="{6497C99E-1DF9-8908-75E5-5241A85EB41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67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29737" name="Rectangle 9">
            <a:extLst>
              <a:ext uri="{FF2B5EF4-FFF2-40B4-BE49-F238E27FC236}">
                <a16:creationId xmlns:a16="http://schemas.microsoft.com/office/drawing/2014/main" id="{337E5648-577E-B9BF-01A6-8A1867F968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9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29738" name="Rectangle 10">
            <a:extLst>
              <a:ext uri="{FF2B5EF4-FFF2-40B4-BE49-F238E27FC236}">
                <a16:creationId xmlns:a16="http://schemas.microsoft.com/office/drawing/2014/main" id="{E89C321E-75BA-8660-8302-746FF965E6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29739" name="Rectangle 11">
            <a:extLst>
              <a:ext uri="{FF2B5EF4-FFF2-40B4-BE49-F238E27FC236}">
                <a16:creationId xmlns:a16="http://schemas.microsoft.com/office/drawing/2014/main" id="{117F8C81-2D57-D065-847E-BF1ECE0B61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4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29740" name="Rectangle 12">
            <a:extLst>
              <a:ext uri="{FF2B5EF4-FFF2-40B4-BE49-F238E27FC236}">
                <a16:creationId xmlns:a16="http://schemas.microsoft.com/office/drawing/2014/main" id="{BD8EB9E5-C09E-E394-86A7-04EFA6574A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76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29741" name="Rectangle 13">
            <a:extLst>
              <a:ext uri="{FF2B5EF4-FFF2-40B4-BE49-F238E27FC236}">
                <a16:creationId xmlns:a16="http://schemas.microsoft.com/office/drawing/2014/main" id="{75389486-FB5F-EE89-566B-33638CDB81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29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29742" name="Rectangle 14">
            <a:extLst>
              <a:ext uri="{FF2B5EF4-FFF2-40B4-BE49-F238E27FC236}">
                <a16:creationId xmlns:a16="http://schemas.microsoft.com/office/drawing/2014/main" id="{6CF1836A-803E-477F-9E3B-04DE908C900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81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29743" name="Rectangle 15">
            <a:extLst>
              <a:ext uri="{FF2B5EF4-FFF2-40B4-BE49-F238E27FC236}">
                <a16:creationId xmlns:a16="http://schemas.microsoft.com/office/drawing/2014/main" id="{18568FA4-F8E6-9D56-961F-16D6313866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3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29744" name="Rectangle 16">
            <a:extLst>
              <a:ext uri="{FF2B5EF4-FFF2-40B4-BE49-F238E27FC236}">
                <a16:creationId xmlns:a16="http://schemas.microsoft.com/office/drawing/2014/main" id="{EEFEE4A6-FA19-D00B-38E3-5C59E580B7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86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29745" name="Rectangle 17">
            <a:extLst>
              <a:ext uri="{FF2B5EF4-FFF2-40B4-BE49-F238E27FC236}">
                <a16:creationId xmlns:a16="http://schemas.microsoft.com/office/drawing/2014/main" id="{0819E6AD-5A6E-3B11-D299-323BABD7D4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38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29746" name="Rectangle 18">
            <a:extLst>
              <a:ext uri="{FF2B5EF4-FFF2-40B4-BE49-F238E27FC236}">
                <a16:creationId xmlns:a16="http://schemas.microsoft.com/office/drawing/2014/main" id="{6726683D-698B-41E1-8087-925EA91A4D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1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29747" name="Rectangle 19">
            <a:extLst>
              <a:ext uri="{FF2B5EF4-FFF2-40B4-BE49-F238E27FC236}">
                <a16:creationId xmlns:a16="http://schemas.microsoft.com/office/drawing/2014/main" id="{15B41DAA-ED00-772F-21CA-5D0A74BDA4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43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29748" name="Rectangle 20">
            <a:extLst>
              <a:ext uri="{FF2B5EF4-FFF2-40B4-BE49-F238E27FC236}">
                <a16:creationId xmlns:a16="http://schemas.microsoft.com/office/drawing/2014/main" id="{C875EE57-98F6-74B9-3678-FAEC12E0D5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5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29749" name="Rectangle 21">
            <a:extLst>
              <a:ext uri="{FF2B5EF4-FFF2-40B4-BE49-F238E27FC236}">
                <a16:creationId xmlns:a16="http://schemas.microsoft.com/office/drawing/2014/main" id="{4C58EFB7-6BDA-ACA0-0249-5287A457E1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48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29750" name="Rectangle 22">
            <a:extLst>
              <a:ext uri="{FF2B5EF4-FFF2-40B4-BE49-F238E27FC236}">
                <a16:creationId xmlns:a16="http://schemas.microsoft.com/office/drawing/2014/main" id="{CCB7D6B5-4E18-4861-D690-0BEC0AE8464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00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29751" name="Rectangle 23">
            <a:extLst>
              <a:ext uri="{FF2B5EF4-FFF2-40B4-BE49-F238E27FC236}">
                <a16:creationId xmlns:a16="http://schemas.microsoft.com/office/drawing/2014/main" id="{098369D3-8E69-9CF1-DF8B-91D0E22668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53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29752" name="Rectangle 24">
            <a:extLst>
              <a:ext uri="{FF2B5EF4-FFF2-40B4-BE49-F238E27FC236}">
                <a16:creationId xmlns:a16="http://schemas.microsoft.com/office/drawing/2014/main" id="{57A38544-723F-F06D-33A3-F8D3E8454DF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05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29753" name="Rectangle 25">
            <a:extLst>
              <a:ext uri="{FF2B5EF4-FFF2-40B4-BE49-F238E27FC236}">
                <a16:creationId xmlns:a16="http://schemas.microsoft.com/office/drawing/2014/main" id="{40C2B114-45FA-2797-EE1A-CC8A3EC014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29754" name="Rectangle 26">
            <a:extLst>
              <a:ext uri="{FF2B5EF4-FFF2-40B4-BE49-F238E27FC236}">
                <a16:creationId xmlns:a16="http://schemas.microsoft.com/office/drawing/2014/main" id="{481DF1B9-99E0-D459-E16B-A958680E19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10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29755" name="Rectangle 27">
            <a:extLst>
              <a:ext uri="{FF2B5EF4-FFF2-40B4-BE49-F238E27FC236}">
                <a16:creationId xmlns:a16="http://schemas.microsoft.com/office/drawing/2014/main" id="{E9EB4574-F4F8-3FDA-7CAB-183E270459C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62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29756" name="Rectangle 28">
            <a:extLst>
              <a:ext uri="{FF2B5EF4-FFF2-40B4-BE49-F238E27FC236}">
                <a16:creationId xmlns:a16="http://schemas.microsoft.com/office/drawing/2014/main" id="{23D2CF7F-578E-002D-BFF4-A1AA72CCC61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15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29757" name="Rectangle 29">
            <a:extLst>
              <a:ext uri="{FF2B5EF4-FFF2-40B4-BE49-F238E27FC236}">
                <a16:creationId xmlns:a16="http://schemas.microsoft.com/office/drawing/2014/main" id="{A5B8349D-B8E3-4332-691F-BA9D3D244A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7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29758" name="Rectangle 30">
            <a:extLst>
              <a:ext uri="{FF2B5EF4-FFF2-40B4-BE49-F238E27FC236}">
                <a16:creationId xmlns:a16="http://schemas.microsoft.com/office/drawing/2014/main" id="{26BC6523-CBE0-A73F-C508-64E4183DF25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9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29759" name="Rectangle 31">
            <a:extLst>
              <a:ext uri="{FF2B5EF4-FFF2-40B4-BE49-F238E27FC236}">
                <a16:creationId xmlns:a16="http://schemas.microsoft.com/office/drawing/2014/main" id="{53A1550D-841B-C54B-0F01-C081FBA656A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2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29760" name="Rectangle 32">
            <a:extLst>
              <a:ext uri="{FF2B5EF4-FFF2-40B4-BE49-F238E27FC236}">
                <a16:creationId xmlns:a16="http://schemas.microsoft.com/office/drawing/2014/main" id="{BF6C3DFD-A444-79F5-5656-01173F50F9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24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29761" name="Rectangle 33">
            <a:extLst>
              <a:ext uri="{FF2B5EF4-FFF2-40B4-BE49-F238E27FC236}">
                <a16:creationId xmlns:a16="http://schemas.microsoft.com/office/drawing/2014/main" id="{599064C3-EB1F-9541-306D-EECF4E48DC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77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29762" name="Rectangle 34">
            <a:extLst>
              <a:ext uri="{FF2B5EF4-FFF2-40B4-BE49-F238E27FC236}">
                <a16:creationId xmlns:a16="http://schemas.microsoft.com/office/drawing/2014/main" id="{D1DB4A2E-F15D-DF12-4947-8A71E027879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29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29763" name="Rectangle 35">
            <a:extLst>
              <a:ext uri="{FF2B5EF4-FFF2-40B4-BE49-F238E27FC236}">
                <a16:creationId xmlns:a16="http://schemas.microsoft.com/office/drawing/2014/main" id="{8892730E-3AD8-8172-D130-AA1A9080E7B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81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</p:spTree>
  </p:cSld>
  <p:clrMapOvr>
    <a:masterClrMapping/>
  </p:clrMapOvr>
  <p:transition advClick="0"/>
</p:sld>
</file>

<file path=ppt/slides/slide3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0754" name="Rectangle 2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8BD2CB1C-A2E4-B1ED-AD1B-B68260A422F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1143000"/>
            <a:ext cx="8302625" cy="31242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Неговата къща се</a:t>
            </a:r>
            <a:r>
              <a:rPr lang="es-ES" altLang="es-ES" sz="4400" dirty="0">
                <a:solidFill>
                  <a:srgbClr val="292929"/>
                </a:solidFill>
              </a:rPr>
              <a:t> …</a:t>
            </a:r>
          </a:p>
        </p:txBody>
      </p:sp>
      <p:sp>
        <p:nvSpPr>
          <p:cNvPr id="330755" name="Rectangle 3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5EF388EA-B9FE-A718-E56E-B05B90880D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533400"/>
            <a:ext cx="8302625" cy="6096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endParaRPr lang="es-ES" altLang="es-ES" sz="4800">
              <a:solidFill>
                <a:srgbClr val="CC3300"/>
              </a:solidFill>
            </a:endParaRPr>
          </a:p>
        </p:txBody>
      </p:sp>
      <p:sp>
        <p:nvSpPr>
          <p:cNvPr id="330756" name="Rectangle 4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AA6E26B3-24AC-8E4A-1109-8280DBCE549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4267200"/>
            <a:ext cx="8302625" cy="20574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es-ES" altLang="es-ES" sz="4400" dirty="0">
                <a:solidFill>
                  <a:srgbClr val="292929"/>
                </a:solidFill>
              </a:rPr>
              <a:t> </a:t>
            </a:r>
            <a:r>
              <a:rPr lang="bg-BG" altLang="es-ES" sz="4400" dirty="0">
                <a:solidFill>
                  <a:srgbClr val="292929"/>
                </a:solidFill>
              </a:rPr>
              <a:t>намира</a:t>
            </a:r>
            <a:r>
              <a:rPr lang="es-ES" altLang="es-ES" sz="4400" dirty="0">
                <a:solidFill>
                  <a:srgbClr val="292929"/>
                </a:solidFill>
              </a:rPr>
              <a:t>   </a:t>
            </a:r>
            <a:r>
              <a:rPr lang="bg-BG" altLang="es-ES" sz="4400" dirty="0">
                <a:solidFill>
                  <a:srgbClr val="292929"/>
                </a:solidFill>
              </a:rPr>
              <a:t>се</a:t>
            </a:r>
            <a:r>
              <a:rPr lang="es-ES" altLang="es-ES" sz="4400" dirty="0">
                <a:solidFill>
                  <a:srgbClr val="292929"/>
                </a:solidFill>
              </a:rPr>
              <a:t>   </a:t>
            </a:r>
            <a:r>
              <a:rPr lang="bg-BG" altLang="es-ES" sz="4400" dirty="0">
                <a:solidFill>
                  <a:srgbClr val="292929"/>
                </a:solidFill>
              </a:rPr>
              <a:t>в   центъра</a:t>
            </a:r>
            <a:r>
              <a:rPr lang="es-ES" altLang="es-ES" sz="4400" dirty="0">
                <a:solidFill>
                  <a:srgbClr val="292929"/>
                </a:solidFill>
              </a:rPr>
              <a:t>  </a:t>
            </a:r>
          </a:p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селото</a:t>
            </a:r>
            <a:r>
              <a:rPr lang="es-ES" altLang="es-ES" sz="4400" dirty="0">
                <a:solidFill>
                  <a:srgbClr val="292929"/>
                </a:solidFill>
              </a:rPr>
              <a:t>   </a:t>
            </a:r>
            <a:r>
              <a:rPr lang="bg-BG" altLang="es-ES" sz="4400" dirty="0">
                <a:solidFill>
                  <a:srgbClr val="292929"/>
                </a:solidFill>
              </a:rPr>
              <a:t>къща</a:t>
            </a:r>
            <a:r>
              <a:rPr lang="es-ES" altLang="es-ES" sz="4400" dirty="0">
                <a:solidFill>
                  <a:srgbClr val="292929"/>
                </a:solidFill>
              </a:rPr>
              <a:t>   </a:t>
            </a:r>
            <a:r>
              <a:rPr lang="bg-BG" altLang="es-ES" sz="4400" dirty="0">
                <a:solidFill>
                  <a:srgbClr val="292929"/>
                </a:solidFill>
              </a:rPr>
              <a:t>на </a:t>
            </a:r>
            <a:r>
              <a:rPr lang="es-ES" altLang="es-ES" sz="4400" dirty="0">
                <a:solidFill>
                  <a:srgbClr val="292929"/>
                </a:solidFill>
              </a:rPr>
              <a:t>   </a:t>
            </a:r>
          </a:p>
        </p:txBody>
      </p:sp>
      <p:sp>
        <p:nvSpPr>
          <p:cNvPr id="330757" name="Rectangle 5">
            <a:hlinkClick r:id="" action="ppaction://hlinkshowjump?jump=nextslide">
              <a:snd r:embed="rId3" name="arrow.wav"/>
            </a:hlinkClick>
            <a:extLst>
              <a:ext uri="{FF2B5EF4-FFF2-40B4-BE49-F238E27FC236}">
                <a16:creationId xmlns:a16="http://schemas.microsoft.com/office/drawing/2014/main" id="{F0A5A9A0-4490-399D-16FA-6F3B9BB33B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19200" y="4554372"/>
            <a:ext cx="2133600" cy="762000"/>
          </a:xfrm>
          <a:prstGeom prst="rect">
            <a:avLst/>
          </a:prstGeom>
          <a:solidFill>
            <a:schemeClr val="accent1">
              <a:alpha val="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30758" name="Rectangle 6">
            <a:extLst>
              <a:ext uri="{FF2B5EF4-FFF2-40B4-BE49-F238E27FC236}">
                <a16:creationId xmlns:a16="http://schemas.microsoft.com/office/drawing/2014/main" id="{AFF082C7-E14F-9B81-54BA-346C032E47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62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30759" name="Rectangle 7">
            <a:extLst>
              <a:ext uri="{FF2B5EF4-FFF2-40B4-BE49-F238E27FC236}">
                <a16:creationId xmlns:a16="http://schemas.microsoft.com/office/drawing/2014/main" id="{279817D9-5F47-D995-A11D-9C2EDBD92B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14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30760" name="Rectangle 8">
            <a:extLst>
              <a:ext uri="{FF2B5EF4-FFF2-40B4-BE49-F238E27FC236}">
                <a16:creationId xmlns:a16="http://schemas.microsoft.com/office/drawing/2014/main" id="{2F98AEFF-3F1F-1BA3-03B6-C159F7028B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67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30761" name="Rectangle 9">
            <a:extLst>
              <a:ext uri="{FF2B5EF4-FFF2-40B4-BE49-F238E27FC236}">
                <a16:creationId xmlns:a16="http://schemas.microsoft.com/office/drawing/2014/main" id="{EFDD91BA-6A3F-FE67-877F-0334587E8B5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9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30762" name="Rectangle 10">
            <a:extLst>
              <a:ext uri="{FF2B5EF4-FFF2-40B4-BE49-F238E27FC236}">
                <a16:creationId xmlns:a16="http://schemas.microsoft.com/office/drawing/2014/main" id="{1DD85BB8-81A3-6381-C56B-380777D05F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30763" name="Rectangle 11">
            <a:extLst>
              <a:ext uri="{FF2B5EF4-FFF2-40B4-BE49-F238E27FC236}">
                <a16:creationId xmlns:a16="http://schemas.microsoft.com/office/drawing/2014/main" id="{63EDF502-E420-CC5A-527D-93E5A47BBE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4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30764" name="Rectangle 12">
            <a:extLst>
              <a:ext uri="{FF2B5EF4-FFF2-40B4-BE49-F238E27FC236}">
                <a16:creationId xmlns:a16="http://schemas.microsoft.com/office/drawing/2014/main" id="{23C9A669-7C64-056E-377A-D8C48036C6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76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30765" name="Rectangle 13">
            <a:extLst>
              <a:ext uri="{FF2B5EF4-FFF2-40B4-BE49-F238E27FC236}">
                <a16:creationId xmlns:a16="http://schemas.microsoft.com/office/drawing/2014/main" id="{56CA375A-D9C5-F161-513D-C323CEB9D6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29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30766" name="Rectangle 14">
            <a:extLst>
              <a:ext uri="{FF2B5EF4-FFF2-40B4-BE49-F238E27FC236}">
                <a16:creationId xmlns:a16="http://schemas.microsoft.com/office/drawing/2014/main" id="{37F2330A-5290-9C7C-6A8C-7127782FA61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81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30767" name="Rectangle 15">
            <a:extLst>
              <a:ext uri="{FF2B5EF4-FFF2-40B4-BE49-F238E27FC236}">
                <a16:creationId xmlns:a16="http://schemas.microsoft.com/office/drawing/2014/main" id="{6808C2BB-0FB4-09EA-8A74-592F3C74DEB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3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30768" name="Rectangle 16">
            <a:extLst>
              <a:ext uri="{FF2B5EF4-FFF2-40B4-BE49-F238E27FC236}">
                <a16:creationId xmlns:a16="http://schemas.microsoft.com/office/drawing/2014/main" id="{1C873194-B00E-1F02-2907-657BFD21613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86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30769" name="Rectangle 17">
            <a:extLst>
              <a:ext uri="{FF2B5EF4-FFF2-40B4-BE49-F238E27FC236}">
                <a16:creationId xmlns:a16="http://schemas.microsoft.com/office/drawing/2014/main" id="{3026DA39-0B72-1FEB-B2CC-AC5A4E7BB0B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38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30770" name="Rectangle 18">
            <a:extLst>
              <a:ext uri="{FF2B5EF4-FFF2-40B4-BE49-F238E27FC236}">
                <a16:creationId xmlns:a16="http://schemas.microsoft.com/office/drawing/2014/main" id="{4CEF9016-3306-78BE-15FF-10380E37A6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1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30771" name="Rectangle 19">
            <a:extLst>
              <a:ext uri="{FF2B5EF4-FFF2-40B4-BE49-F238E27FC236}">
                <a16:creationId xmlns:a16="http://schemas.microsoft.com/office/drawing/2014/main" id="{E4953F3B-7A10-7843-9D57-00DDF3CA52F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43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30772" name="Rectangle 20">
            <a:extLst>
              <a:ext uri="{FF2B5EF4-FFF2-40B4-BE49-F238E27FC236}">
                <a16:creationId xmlns:a16="http://schemas.microsoft.com/office/drawing/2014/main" id="{CA55BEC1-85E3-03E9-8A96-56F71C312A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5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30773" name="Rectangle 21">
            <a:extLst>
              <a:ext uri="{FF2B5EF4-FFF2-40B4-BE49-F238E27FC236}">
                <a16:creationId xmlns:a16="http://schemas.microsoft.com/office/drawing/2014/main" id="{DC89070B-E166-35ED-995D-18ED48983C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48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30774" name="Rectangle 22">
            <a:extLst>
              <a:ext uri="{FF2B5EF4-FFF2-40B4-BE49-F238E27FC236}">
                <a16:creationId xmlns:a16="http://schemas.microsoft.com/office/drawing/2014/main" id="{D38F27A5-8116-C6C3-E4B4-4AC86A2BCA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00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30775" name="Rectangle 23">
            <a:extLst>
              <a:ext uri="{FF2B5EF4-FFF2-40B4-BE49-F238E27FC236}">
                <a16:creationId xmlns:a16="http://schemas.microsoft.com/office/drawing/2014/main" id="{5FA917A0-83A1-E0E1-C170-CC89AB1A95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53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30776" name="Rectangle 24">
            <a:extLst>
              <a:ext uri="{FF2B5EF4-FFF2-40B4-BE49-F238E27FC236}">
                <a16:creationId xmlns:a16="http://schemas.microsoft.com/office/drawing/2014/main" id="{81978B91-25D3-AF40-3C37-EB1A77E261B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05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30777" name="Rectangle 25">
            <a:extLst>
              <a:ext uri="{FF2B5EF4-FFF2-40B4-BE49-F238E27FC236}">
                <a16:creationId xmlns:a16="http://schemas.microsoft.com/office/drawing/2014/main" id="{F9A0CD1F-728E-F37E-C33A-F6576D73E08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30778" name="Rectangle 26">
            <a:extLst>
              <a:ext uri="{FF2B5EF4-FFF2-40B4-BE49-F238E27FC236}">
                <a16:creationId xmlns:a16="http://schemas.microsoft.com/office/drawing/2014/main" id="{F38170DA-E0B7-63F9-DDAA-12C3662911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10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30779" name="Rectangle 27">
            <a:extLst>
              <a:ext uri="{FF2B5EF4-FFF2-40B4-BE49-F238E27FC236}">
                <a16:creationId xmlns:a16="http://schemas.microsoft.com/office/drawing/2014/main" id="{DBE81D64-A98F-10AD-42C2-A7C31D2120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62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30780" name="Rectangle 28">
            <a:extLst>
              <a:ext uri="{FF2B5EF4-FFF2-40B4-BE49-F238E27FC236}">
                <a16:creationId xmlns:a16="http://schemas.microsoft.com/office/drawing/2014/main" id="{0EC51186-E55A-3D08-47A7-1FE6AE125BF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15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30781" name="Rectangle 29">
            <a:extLst>
              <a:ext uri="{FF2B5EF4-FFF2-40B4-BE49-F238E27FC236}">
                <a16:creationId xmlns:a16="http://schemas.microsoft.com/office/drawing/2014/main" id="{5B879265-9DE9-1F89-E2DC-137209DD36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7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30782" name="Rectangle 30">
            <a:extLst>
              <a:ext uri="{FF2B5EF4-FFF2-40B4-BE49-F238E27FC236}">
                <a16:creationId xmlns:a16="http://schemas.microsoft.com/office/drawing/2014/main" id="{B1A6A5A1-EF45-E7FB-2056-701598E132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9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30783" name="Rectangle 31">
            <a:extLst>
              <a:ext uri="{FF2B5EF4-FFF2-40B4-BE49-F238E27FC236}">
                <a16:creationId xmlns:a16="http://schemas.microsoft.com/office/drawing/2014/main" id="{28F5EE3B-7F63-053E-20AB-2F80F985ACF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2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30784" name="Rectangle 32">
            <a:extLst>
              <a:ext uri="{FF2B5EF4-FFF2-40B4-BE49-F238E27FC236}">
                <a16:creationId xmlns:a16="http://schemas.microsoft.com/office/drawing/2014/main" id="{739AF0C1-9437-42E9-5F42-62A12044F5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24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30785" name="Rectangle 33">
            <a:extLst>
              <a:ext uri="{FF2B5EF4-FFF2-40B4-BE49-F238E27FC236}">
                <a16:creationId xmlns:a16="http://schemas.microsoft.com/office/drawing/2014/main" id="{3696B610-A112-2E96-63C7-C831B3F5FE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77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30786" name="Rectangle 34">
            <a:extLst>
              <a:ext uri="{FF2B5EF4-FFF2-40B4-BE49-F238E27FC236}">
                <a16:creationId xmlns:a16="http://schemas.microsoft.com/office/drawing/2014/main" id="{6B6D50CC-FE15-F957-0101-D5B862F7B8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29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30787" name="Rectangle 35">
            <a:extLst>
              <a:ext uri="{FF2B5EF4-FFF2-40B4-BE49-F238E27FC236}">
                <a16:creationId xmlns:a16="http://schemas.microsoft.com/office/drawing/2014/main" id="{2A4495EA-1795-F557-FAA3-0A5C053D28E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81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</p:spTree>
  </p:cSld>
  <p:clrMapOvr>
    <a:masterClrMapping/>
  </p:clrMapOvr>
  <p:transition advClick="0"/>
</p:sld>
</file>

<file path=ppt/slides/slide3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1778" name="Rectangle 2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CAAEFCC7-2BCA-AE46-FDF5-58334804FD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1143000"/>
            <a:ext cx="8302625" cy="31242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Неговата къща се намира</a:t>
            </a:r>
            <a:r>
              <a:rPr lang="es-ES" altLang="es-ES" sz="4400" dirty="0">
                <a:solidFill>
                  <a:srgbClr val="292929"/>
                </a:solidFill>
              </a:rPr>
              <a:t> …</a:t>
            </a:r>
          </a:p>
        </p:txBody>
      </p:sp>
      <p:sp>
        <p:nvSpPr>
          <p:cNvPr id="331779" name="Rectangle 3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82861FC9-B29A-B83D-EBD3-4CF07CDCEE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533400"/>
            <a:ext cx="8302625" cy="6096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endParaRPr lang="es-ES" altLang="es-ES" sz="4800">
              <a:solidFill>
                <a:srgbClr val="CC3300"/>
              </a:solidFill>
            </a:endParaRPr>
          </a:p>
        </p:txBody>
      </p:sp>
      <p:sp>
        <p:nvSpPr>
          <p:cNvPr id="331780" name="Rectangle 4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97745BC0-6580-3F93-7BB2-B4BAAFED96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4267200"/>
            <a:ext cx="8302625" cy="20574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es-ES" altLang="es-ES" sz="4400" dirty="0">
                <a:solidFill>
                  <a:srgbClr val="292929"/>
                </a:solidFill>
              </a:rPr>
              <a:t> </a:t>
            </a:r>
            <a:r>
              <a:rPr lang="bg-BG" altLang="es-ES" sz="4400" dirty="0">
                <a:solidFill>
                  <a:srgbClr val="292929"/>
                </a:solidFill>
              </a:rPr>
              <a:t>намира</a:t>
            </a:r>
            <a:r>
              <a:rPr lang="es-ES" altLang="es-ES" sz="4400" dirty="0">
                <a:solidFill>
                  <a:srgbClr val="292929"/>
                </a:solidFill>
              </a:rPr>
              <a:t>   </a:t>
            </a:r>
            <a:r>
              <a:rPr lang="bg-BG" altLang="es-ES" sz="4400" dirty="0">
                <a:solidFill>
                  <a:srgbClr val="292929"/>
                </a:solidFill>
              </a:rPr>
              <a:t>се</a:t>
            </a:r>
            <a:r>
              <a:rPr lang="es-ES" altLang="es-ES" sz="4400" dirty="0">
                <a:solidFill>
                  <a:srgbClr val="292929"/>
                </a:solidFill>
              </a:rPr>
              <a:t>   </a:t>
            </a:r>
            <a:r>
              <a:rPr lang="bg-BG" altLang="es-ES" sz="4400" dirty="0">
                <a:solidFill>
                  <a:srgbClr val="292929"/>
                </a:solidFill>
              </a:rPr>
              <a:t>в   центъра</a:t>
            </a:r>
            <a:r>
              <a:rPr lang="es-ES" altLang="es-ES" sz="4400" dirty="0">
                <a:solidFill>
                  <a:srgbClr val="292929"/>
                </a:solidFill>
              </a:rPr>
              <a:t>  </a:t>
            </a:r>
          </a:p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селото</a:t>
            </a:r>
            <a:r>
              <a:rPr lang="es-ES" altLang="es-ES" sz="4400" dirty="0">
                <a:solidFill>
                  <a:srgbClr val="292929"/>
                </a:solidFill>
              </a:rPr>
              <a:t>   </a:t>
            </a:r>
            <a:r>
              <a:rPr lang="bg-BG" altLang="es-ES" sz="4400" dirty="0">
                <a:solidFill>
                  <a:srgbClr val="292929"/>
                </a:solidFill>
              </a:rPr>
              <a:t>къща</a:t>
            </a:r>
            <a:r>
              <a:rPr lang="es-ES" altLang="es-ES" sz="4400" dirty="0">
                <a:solidFill>
                  <a:srgbClr val="292929"/>
                </a:solidFill>
              </a:rPr>
              <a:t>   </a:t>
            </a:r>
            <a:r>
              <a:rPr lang="bg-BG" altLang="es-ES" sz="4400" dirty="0">
                <a:solidFill>
                  <a:srgbClr val="292929"/>
                </a:solidFill>
              </a:rPr>
              <a:t>на </a:t>
            </a:r>
            <a:r>
              <a:rPr lang="es-ES" altLang="es-ES" sz="4400" dirty="0">
                <a:solidFill>
                  <a:srgbClr val="292929"/>
                </a:solidFill>
              </a:rPr>
              <a:t>   </a:t>
            </a:r>
          </a:p>
        </p:txBody>
      </p:sp>
      <p:sp>
        <p:nvSpPr>
          <p:cNvPr id="331781" name="Rectangle 5">
            <a:hlinkClick r:id="" action="ppaction://hlinkshowjump?jump=nextslide">
              <a:snd r:embed="rId3" name="arrow.wav"/>
            </a:hlinkClick>
            <a:extLst>
              <a:ext uri="{FF2B5EF4-FFF2-40B4-BE49-F238E27FC236}">
                <a16:creationId xmlns:a16="http://schemas.microsoft.com/office/drawing/2014/main" id="{6B5E21B9-F4F7-4AA9-91D0-D3B82BB4DA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48200" y="4572000"/>
            <a:ext cx="609600" cy="762000"/>
          </a:xfrm>
          <a:prstGeom prst="rect">
            <a:avLst/>
          </a:prstGeom>
          <a:solidFill>
            <a:schemeClr val="accent1">
              <a:alpha val="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31782" name="Rectangle 6">
            <a:extLst>
              <a:ext uri="{FF2B5EF4-FFF2-40B4-BE49-F238E27FC236}">
                <a16:creationId xmlns:a16="http://schemas.microsoft.com/office/drawing/2014/main" id="{65E1FC87-011E-0757-5740-8E856B19B82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62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31783" name="Rectangle 7">
            <a:extLst>
              <a:ext uri="{FF2B5EF4-FFF2-40B4-BE49-F238E27FC236}">
                <a16:creationId xmlns:a16="http://schemas.microsoft.com/office/drawing/2014/main" id="{5F0EAE1F-6A9F-80C1-A245-7E92805A40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14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31784" name="Rectangle 8">
            <a:extLst>
              <a:ext uri="{FF2B5EF4-FFF2-40B4-BE49-F238E27FC236}">
                <a16:creationId xmlns:a16="http://schemas.microsoft.com/office/drawing/2014/main" id="{9B581A24-327B-53C1-0BF0-9557D9BC8D1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67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31785" name="Rectangle 9">
            <a:extLst>
              <a:ext uri="{FF2B5EF4-FFF2-40B4-BE49-F238E27FC236}">
                <a16:creationId xmlns:a16="http://schemas.microsoft.com/office/drawing/2014/main" id="{B27A701B-D73F-3E7D-D4C5-60640D36B3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9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31786" name="Rectangle 10">
            <a:extLst>
              <a:ext uri="{FF2B5EF4-FFF2-40B4-BE49-F238E27FC236}">
                <a16:creationId xmlns:a16="http://schemas.microsoft.com/office/drawing/2014/main" id="{6240B953-7829-608C-C056-D160648B55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31787" name="Rectangle 11">
            <a:extLst>
              <a:ext uri="{FF2B5EF4-FFF2-40B4-BE49-F238E27FC236}">
                <a16:creationId xmlns:a16="http://schemas.microsoft.com/office/drawing/2014/main" id="{F5EC926D-C306-14DF-DE0D-F74E94C061C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4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31788" name="Rectangle 12">
            <a:extLst>
              <a:ext uri="{FF2B5EF4-FFF2-40B4-BE49-F238E27FC236}">
                <a16:creationId xmlns:a16="http://schemas.microsoft.com/office/drawing/2014/main" id="{F5E7E85F-B82D-DFF8-6F38-C91C737D47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76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31789" name="Rectangle 13">
            <a:extLst>
              <a:ext uri="{FF2B5EF4-FFF2-40B4-BE49-F238E27FC236}">
                <a16:creationId xmlns:a16="http://schemas.microsoft.com/office/drawing/2014/main" id="{6CEC06AA-D682-64D7-678B-588A281288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29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31790" name="Rectangle 14">
            <a:extLst>
              <a:ext uri="{FF2B5EF4-FFF2-40B4-BE49-F238E27FC236}">
                <a16:creationId xmlns:a16="http://schemas.microsoft.com/office/drawing/2014/main" id="{BBA6A56B-D5E7-E616-6FE9-98B49EA4B1C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81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31791" name="Rectangle 15">
            <a:extLst>
              <a:ext uri="{FF2B5EF4-FFF2-40B4-BE49-F238E27FC236}">
                <a16:creationId xmlns:a16="http://schemas.microsoft.com/office/drawing/2014/main" id="{7C61A069-AAE9-CC65-E8F0-8CD204CD515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3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31792" name="Rectangle 16">
            <a:extLst>
              <a:ext uri="{FF2B5EF4-FFF2-40B4-BE49-F238E27FC236}">
                <a16:creationId xmlns:a16="http://schemas.microsoft.com/office/drawing/2014/main" id="{B923A3C6-B4BC-C1E5-AEF4-798F9992A3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86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31793" name="Rectangle 17">
            <a:extLst>
              <a:ext uri="{FF2B5EF4-FFF2-40B4-BE49-F238E27FC236}">
                <a16:creationId xmlns:a16="http://schemas.microsoft.com/office/drawing/2014/main" id="{EFF7B716-9FF6-4492-6DFB-9DC4636BBE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38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31794" name="Rectangle 18">
            <a:extLst>
              <a:ext uri="{FF2B5EF4-FFF2-40B4-BE49-F238E27FC236}">
                <a16:creationId xmlns:a16="http://schemas.microsoft.com/office/drawing/2014/main" id="{95E0EF60-02D0-0A82-FB65-C195FE02DC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1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31795" name="Rectangle 19">
            <a:extLst>
              <a:ext uri="{FF2B5EF4-FFF2-40B4-BE49-F238E27FC236}">
                <a16:creationId xmlns:a16="http://schemas.microsoft.com/office/drawing/2014/main" id="{ECC1E692-BD07-C1DE-BF5E-0D833BC28A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43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31796" name="Rectangle 20">
            <a:extLst>
              <a:ext uri="{FF2B5EF4-FFF2-40B4-BE49-F238E27FC236}">
                <a16:creationId xmlns:a16="http://schemas.microsoft.com/office/drawing/2014/main" id="{AD28BEF6-7FC1-1297-F9EA-56042600EC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5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31797" name="Rectangle 21">
            <a:extLst>
              <a:ext uri="{FF2B5EF4-FFF2-40B4-BE49-F238E27FC236}">
                <a16:creationId xmlns:a16="http://schemas.microsoft.com/office/drawing/2014/main" id="{910420B6-4BE9-7BFB-9E30-17D3C40818C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48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31798" name="Rectangle 22">
            <a:extLst>
              <a:ext uri="{FF2B5EF4-FFF2-40B4-BE49-F238E27FC236}">
                <a16:creationId xmlns:a16="http://schemas.microsoft.com/office/drawing/2014/main" id="{2EAE9BB2-75FB-C7F6-7477-436A7F8C42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00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31799" name="Rectangle 23">
            <a:extLst>
              <a:ext uri="{FF2B5EF4-FFF2-40B4-BE49-F238E27FC236}">
                <a16:creationId xmlns:a16="http://schemas.microsoft.com/office/drawing/2014/main" id="{38E34C78-197A-E454-7704-109C82261B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53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31800" name="Rectangle 24">
            <a:extLst>
              <a:ext uri="{FF2B5EF4-FFF2-40B4-BE49-F238E27FC236}">
                <a16:creationId xmlns:a16="http://schemas.microsoft.com/office/drawing/2014/main" id="{DECC8D96-09F6-D165-DCE3-6ABCE3AB69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05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31801" name="Rectangle 25">
            <a:extLst>
              <a:ext uri="{FF2B5EF4-FFF2-40B4-BE49-F238E27FC236}">
                <a16:creationId xmlns:a16="http://schemas.microsoft.com/office/drawing/2014/main" id="{21D0091C-73BE-50B2-CA6D-41861F0758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31802" name="Rectangle 26">
            <a:extLst>
              <a:ext uri="{FF2B5EF4-FFF2-40B4-BE49-F238E27FC236}">
                <a16:creationId xmlns:a16="http://schemas.microsoft.com/office/drawing/2014/main" id="{48423261-3D4F-68E9-EB70-3E89C21490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10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31803" name="Rectangle 27">
            <a:extLst>
              <a:ext uri="{FF2B5EF4-FFF2-40B4-BE49-F238E27FC236}">
                <a16:creationId xmlns:a16="http://schemas.microsoft.com/office/drawing/2014/main" id="{4532B3F7-0CEA-51F7-8CD5-4BC5CB1F7A1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62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31804" name="Rectangle 28">
            <a:extLst>
              <a:ext uri="{FF2B5EF4-FFF2-40B4-BE49-F238E27FC236}">
                <a16:creationId xmlns:a16="http://schemas.microsoft.com/office/drawing/2014/main" id="{9EC0765C-6189-60D1-322F-B76A54777F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15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31805" name="Rectangle 29">
            <a:extLst>
              <a:ext uri="{FF2B5EF4-FFF2-40B4-BE49-F238E27FC236}">
                <a16:creationId xmlns:a16="http://schemas.microsoft.com/office/drawing/2014/main" id="{F6CEAC56-381F-B195-F693-D563FBD55D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7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31806" name="Rectangle 30">
            <a:extLst>
              <a:ext uri="{FF2B5EF4-FFF2-40B4-BE49-F238E27FC236}">
                <a16:creationId xmlns:a16="http://schemas.microsoft.com/office/drawing/2014/main" id="{93EEB63A-3919-F51E-2D40-3E986C180D8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9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31807" name="Rectangle 31">
            <a:extLst>
              <a:ext uri="{FF2B5EF4-FFF2-40B4-BE49-F238E27FC236}">
                <a16:creationId xmlns:a16="http://schemas.microsoft.com/office/drawing/2014/main" id="{41C9BA74-09F3-A408-3306-9064D8EAF2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2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31808" name="Rectangle 32">
            <a:extLst>
              <a:ext uri="{FF2B5EF4-FFF2-40B4-BE49-F238E27FC236}">
                <a16:creationId xmlns:a16="http://schemas.microsoft.com/office/drawing/2014/main" id="{CD8B729F-0865-31D8-24B3-9F874CC708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24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31809" name="Rectangle 33">
            <a:extLst>
              <a:ext uri="{FF2B5EF4-FFF2-40B4-BE49-F238E27FC236}">
                <a16:creationId xmlns:a16="http://schemas.microsoft.com/office/drawing/2014/main" id="{0A3D1A84-E794-69DB-E810-E8380F6F0D4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77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31810" name="Rectangle 34">
            <a:extLst>
              <a:ext uri="{FF2B5EF4-FFF2-40B4-BE49-F238E27FC236}">
                <a16:creationId xmlns:a16="http://schemas.microsoft.com/office/drawing/2014/main" id="{B779E27C-97B0-909E-0A8B-0A11115221C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29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31811" name="Rectangle 35">
            <a:extLst>
              <a:ext uri="{FF2B5EF4-FFF2-40B4-BE49-F238E27FC236}">
                <a16:creationId xmlns:a16="http://schemas.microsoft.com/office/drawing/2014/main" id="{379497BA-8652-73E6-F913-52C146C9DE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81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</p:spTree>
  </p:cSld>
  <p:clrMapOvr>
    <a:masterClrMapping/>
  </p:clrMapOvr>
  <p:transition advClick="0"/>
</p:sld>
</file>

<file path=ppt/slides/slide3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2802" name="Rectangle 2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F0C00CCA-D448-FD41-7A85-2E3B8D8EDC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1143000"/>
            <a:ext cx="8302625" cy="31242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Неговата къща се намира</a:t>
            </a:r>
            <a:r>
              <a:rPr lang="es-ES" altLang="es-ES" sz="4400" dirty="0">
                <a:solidFill>
                  <a:srgbClr val="292929"/>
                </a:solidFill>
              </a:rPr>
              <a:t> </a:t>
            </a:r>
            <a:r>
              <a:rPr lang="bg-BG" altLang="es-ES" sz="4400" dirty="0">
                <a:solidFill>
                  <a:srgbClr val="292929"/>
                </a:solidFill>
              </a:rPr>
              <a:t>в</a:t>
            </a:r>
            <a:r>
              <a:rPr lang="es-ES" altLang="es-ES" sz="4400" dirty="0">
                <a:solidFill>
                  <a:srgbClr val="292929"/>
                </a:solidFill>
              </a:rPr>
              <a:t>…</a:t>
            </a:r>
          </a:p>
        </p:txBody>
      </p:sp>
      <p:sp>
        <p:nvSpPr>
          <p:cNvPr id="332803" name="Rectangle 3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32AB5BD8-9552-4A6B-F19E-4FFDB32C96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533400"/>
            <a:ext cx="8302625" cy="6096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endParaRPr lang="es-ES" altLang="es-ES" sz="4800">
              <a:solidFill>
                <a:srgbClr val="CC3300"/>
              </a:solidFill>
            </a:endParaRPr>
          </a:p>
        </p:txBody>
      </p:sp>
      <p:sp>
        <p:nvSpPr>
          <p:cNvPr id="332804" name="Rectangle 4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22F18404-4482-24E7-510F-060420AF24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4267200"/>
            <a:ext cx="8302625" cy="20574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es-ES" altLang="es-ES" sz="4400" dirty="0">
                <a:solidFill>
                  <a:srgbClr val="292929"/>
                </a:solidFill>
              </a:rPr>
              <a:t> </a:t>
            </a:r>
            <a:r>
              <a:rPr lang="bg-BG" altLang="es-ES" sz="4400" dirty="0">
                <a:solidFill>
                  <a:srgbClr val="292929"/>
                </a:solidFill>
              </a:rPr>
              <a:t>намира</a:t>
            </a:r>
            <a:r>
              <a:rPr lang="es-ES" altLang="es-ES" sz="4400" dirty="0">
                <a:solidFill>
                  <a:srgbClr val="292929"/>
                </a:solidFill>
              </a:rPr>
              <a:t>   </a:t>
            </a:r>
            <a:r>
              <a:rPr lang="bg-BG" altLang="es-ES" sz="4400" dirty="0">
                <a:solidFill>
                  <a:srgbClr val="292929"/>
                </a:solidFill>
              </a:rPr>
              <a:t>се</a:t>
            </a:r>
            <a:r>
              <a:rPr lang="es-ES" altLang="es-ES" sz="4400" dirty="0">
                <a:solidFill>
                  <a:srgbClr val="292929"/>
                </a:solidFill>
              </a:rPr>
              <a:t>   </a:t>
            </a:r>
            <a:r>
              <a:rPr lang="bg-BG" altLang="es-ES" sz="4400" dirty="0">
                <a:solidFill>
                  <a:srgbClr val="292929"/>
                </a:solidFill>
              </a:rPr>
              <a:t>в   центъра</a:t>
            </a:r>
            <a:r>
              <a:rPr lang="es-ES" altLang="es-ES" sz="4400" dirty="0">
                <a:solidFill>
                  <a:srgbClr val="292929"/>
                </a:solidFill>
              </a:rPr>
              <a:t>  </a:t>
            </a:r>
          </a:p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селото</a:t>
            </a:r>
            <a:r>
              <a:rPr lang="es-ES" altLang="es-ES" sz="4400" dirty="0">
                <a:solidFill>
                  <a:srgbClr val="292929"/>
                </a:solidFill>
              </a:rPr>
              <a:t>   </a:t>
            </a:r>
            <a:r>
              <a:rPr lang="bg-BG" altLang="es-ES" sz="4400" dirty="0">
                <a:solidFill>
                  <a:srgbClr val="292929"/>
                </a:solidFill>
              </a:rPr>
              <a:t>къща</a:t>
            </a:r>
            <a:r>
              <a:rPr lang="es-ES" altLang="es-ES" sz="4400" dirty="0">
                <a:solidFill>
                  <a:srgbClr val="292929"/>
                </a:solidFill>
              </a:rPr>
              <a:t>   </a:t>
            </a:r>
            <a:r>
              <a:rPr lang="bg-BG" altLang="es-ES" sz="4400" dirty="0">
                <a:solidFill>
                  <a:srgbClr val="292929"/>
                </a:solidFill>
              </a:rPr>
              <a:t>на </a:t>
            </a:r>
            <a:r>
              <a:rPr lang="es-ES" altLang="es-ES" sz="4400" dirty="0">
                <a:solidFill>
                  <a:srgbClr val="292929"/>
                </a:solidFill>
              </a:rPr>
              <a:t>   </a:t>
            </a:r>
          </a:p>
        </p:txBody>
      </p:sp>
      <p:sp>
        <p:nvSpPr>
          <p:cNvPr id="332805" name="Rectangle 5">
            <a:hlinkClick r:id="" action="ppaction://hlinkshowjump?jump=nextslide">
              <a:snd r:embed="rId3" name="arrow.wav"/>
            </a:hlinkClick>
            <a:extLst>
              <a:ext uri="{FF2B5EF4-FFF2-40B4-BE49-F238E27FC236}">
                <a16:creationId xmlns:a16="http://schemas.microsoft.com/office/drawing/2014/main" id="{BFB1F336-DEF1-87C7-400B-D3C0F28086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86400" y="4572000"/>
            <a:ext cx="2209800" cy="762000"/>
          </a:xfrm>
          <a:prstGeom prst="rect">
            <a:avLst/>
          </a:prstGeom>
          <a:solidFill>
            <a:schemeClr val="accent1">
              <a:alpha val="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32806" name="Rectangle 6">
            <a:extLst>
              <a:ext uri="{FF2B5EF4-FFF2-40B4-BE49-F238E27FC236}">
                <a16:creationId xmlns:a16="http://schemas.microsoft.com/office/drawing/2014/main" id="{3DE92073-0E08-296F-C36F-723F8D0BBD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62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32807" name="Rectangle 7">
            <a:extLst>
              <a:ext uri="{FF2B5EF4-FFF2-40B4-BE49-F238E27FC236}">
                <a16:creationId xmlns:a16="http://schemas.microsoft.com/office/drawing/2014/main" id="{58B70111-00CE-1FCE-EAF5-20E0FA384A4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14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32808" name="Rectangle 8">
            <a:extLst>
              <a:ext uri="{FF2B5EF4-FFF2-40B4-BE49-F238E27FC236}">
                <a16:creationId xmlns:a16="http://schemas.microsoft.com/office/drawing/2014/main" id="{5DD6C1F7-864B-3563-C7E4-730A26B9BB5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67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32809" name="Rectangle 9">
            <a:extLst>
              <a:ext uri="{FF2B5EF4-FFF2-40B4-BE49-F238E27FC236}">
                <a16:creationId xmlns:a16="http://schemas.microsoft.com/office/drawing/2014/main" id="{9B461610-1A62-EA5C-6CB9-7A4F647898E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9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32810" name="Rectangle 10">
            <a:extLst>
              <a:ext uri="{FF2B5EF4-FFF2-40B4-BE49-F238E27FC236}">
                <a16:creationId xmlns:a16="http://schemas.microsoft.com/office/drawing/2014/main" id="{B6BC8F1A-829F-BC5B-F909-449401E65E1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32811" name="Rectangle 11">
            <a:extLst>
              <a:ext uri="{FF2B5EF4-FFF2-40B4-BE49-F238E27FC236}">
                <a16:creationId xmlns:a16="http://schemas.microsoft.com/office/drawing/2014/main" id="{EC008FDB-65CD-5CDD-07A3-C802D378FE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4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32812" name="Rectangle 12">
            <a:extLst>
              <a:ext uri="{FF2B5EF4-FFF2-40B4-BE49-F238E27FC236}">
                <a16:creationId xmlns:a16="http://schemas.microsoft.com/office/drawing/2014/main" id="{35653F00-6BE6-6BCE-8048-9E9924A97E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76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32813" name="Rectangle 13">
            <a:extLst>
              <a:ext uri="{FF2B5EF4-FFF2-40B4-BE49-F238E27FC236}">
                <a16:creationId xmlns:a16="http://schemas.microsoft.com/office/drawing/2014/main" id="{90D2C810-BAF3-C13E-2222-DEB61FF231B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29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32814" name="Rectangle 14">
            <a:extLst>
              <a:ext uri="{FF2B5EF4-FFF2-40B4-BE49-F238E27FC236}">
                <a16:creationId xmlns:a16="http://schemas.microsoft.com/office/drawing/2014/main" id="{73073622-1D94-8598-DF2C-C8E02B25AC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81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32815" name="Rectangle 15">
            <a:extLst>
              <a:ext uri="{FF2B5EF4-FFF2-40B4-BE49-F238E27FC236}">
                <a16:creationId xmlns:a16="http://schemas.microsoft.com/office/drawing/2014/main" id="{5EC597A2-DD0C-7A47-4202-EEBBF788FD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3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32816" name="Rectangle 16">
            <a:extLst>
              <a:ext uri="{FF2B5EF4-FFF2-40B4-BE49-F238E27FC236}">
                <a16:creationId xmlns:a16="http://schemas.microsoft.com/office/drawing/2014/main" id="{0750A239-BC26-E7C1-C969-C23D1484BF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86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32817" name="Rectangle 17">
            <a:extLst>
              <a:ext uri="{FF2B5EF4-FFF2-40B4-BE49-F238E27FC236}">
                <a16:creationId xmlns:a16="http://schemas.microsoft.com/office/drawing/2014/main" id="{5EE97918-A5F2-2684-0057-57ABFCE88E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38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32818" name="Rectangle 18">
            <a:extLst>
              <a:ext uri="{FF2B5EF4-FFF2-40B4-BE49-F238E27FC236}">
                <a16:creationId xmlns:a16="http://schemas.microsoft.com/office/drawing/2014/main" id="{141D105F-5BDA-108F-CE18-69768B01B1A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1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32819" name="Rectangle 19">
            <a:extLst>
              <a:ext uri="{FF2B5EF4-FFF2-40B4-BE49-F238E27FC236}">
                <a16:creationId xmlns:a16="http://schemas.microsoft.com/office/drawing/2014/main" id="{B32A6B87-DD04-DB56-FB03-8EB66DC4636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43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32820" name="Rectangle 20">
            <a:extLst>
              <a:ext uri="{FF2B5EF4-FFF2-40B4-BE49-F238E27FC236}">
                <a16:creationId xmlns:a16="http://schemas.microsoft.com/office/drawing/2014/main" id="{FF588482-C40D-2961-7262-584FAB38E1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5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32821" name="Rectangle 21">
            <a:extLst>
              <a:ext uri="{FF2B5EF4-FFF2-40B4-BE49-F238E27FC236}">
                <a16:creationId xmlns:a16="http://schemas.microsoft.com/office/drawing/2014/main" id="{FCE5FA3A-1B44-356D-F8F6-39EAAFFA831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48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32822" name="Rectangle 22">
            <a:extLst>
              <a:ext uri="{FF2B5EF4-FFF2-40B4-BE49-F238E27FC236}">
                <a16:creationId xmlns:a16="http://schemas.microsoft.com/office/drawing/2014/main" id="{999553A6-7CDF-3548-CF98-6E8E3AC54F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00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32823" name="Rectangle 23">
            <a:extLst>
              <a:ext uri="{FF2B5EF4-FFF2-40B4-BE49-F238E27FC236}">
                <a16:creationId xmlns:a16="http://schemas.microsoft.com/office/drawing/2014/main" id="{858ED35A-5223-EA4B-BF72-C0DBFC0FEC1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53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32824" name="Rectangle 24">
            <a:extLst>
              <a:ext uri="{FF2B5EF4-FFF2-40B4-BE49-F238E27FC236}">
                <a16:creationId xmlns:a16="http://schemas.microsoft.com/office/drawing/2014/main" id="{AD744136-744D-515E-FD8F-43B8AE615D9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05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32825" name="Rectangle 25">
            <a:extLst>
              <a:ext uri="{FF2B5EF4-FFF2-40B4-BE49-F238E27FC236}">
                <a16:creationId xmlns:a16="http://schemas.microsoft.com/office/drawing/2014/main" id="{2BDC1977-BB1E-BDC3-E30F-C3394368911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32826" name="Rectangle 26">
            <a:extLst>
              <a:ext uri="{FF2B5EF4-FFF2-40B4-BE49-F238E27FC236}">
                <a16:creationId xmlns:a16="http://schemas.microsoft.com/office/drawing/2014/main" id="{8605FCFE-3903-8BA8-6216-6AE243AF6DA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10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32827" name="Rectangle 27">
            <a:extLst>
              <a:ext uri="{FF2B5EF4-FFF2-40B4-BE49-F238E27FC236}">
                <a16:creationId xmlns:a16="http://schemas.microsoft.com/office/drawing/2014/main" id="{0F4A4813-9F40-4969-DFAB-FDE0F8B8B5A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62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32828" name="Rectangle 28">
            <a:extLst>
              <a:ext uri="{FF2B5EF4-FFF2-40B4-BE49-F238E27FC236}">
                <a16:creationId xmlns:a16="http://schemas.microsoft.com/office/drawing/2014/main" id="{7B7821BA-E67F-F91F-56A9-6E55452D81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15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32829" name="Rectangle 29">
            <a:extLst>
              <a:ext uri="{FF2B5EF4-FFF2-40B4-BE49-F238E27FC236}">
                <a16:creationId xmlns:a16="http://schemas.microsoft.com/office/drawing/2014/main" id="{5ED6DE53-722C-F698-D865-D83031EC8C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7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32830" name="Rectangle 30">
            <a:extLst>
              <a:ext uri="{FF2B5EF4-FFF2-40B4-BE49-F238E27FC236}">
                <a16:creationId xmlns:a16="http://schemas.microsoft.com/office/drawing/2014/main" id="{D60136CB-8313-5AEF-83F7-17B73FC6DC6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9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32831" name="Rectangle 31">
            <a:extLst>
              <a:ext uri="{FF2B5EF4-FFF2-40B4-BE49-F238E27FC236}">
                <a16:creationId xmlns:a16="http://schemas.microsoft.com/office/drawing/2014/main" id="{E23CC6CD-9278-EA69-1383-B6630A96922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2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32832" name="Rectangle 32">
            <a:extLst>
              <a:ext uri="{FF2B5EF4-FFF2-40B4-BE49-F238E27FC236}">
                <a16:creationId xmlns:a16="http://schemas.microsoft.com/office/drawing/2014/main" id="{1CD1AA76-C9A2-99CF-6A78-9298D6494E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24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32833" name="Rectangle 33">
            <a:extLst>
              <a:ext uri="{FF2B5EF4-FFF2-40B4-BE49-F238E27FC236}">
                <a16:creationId xmlns:a16="http://schemas.microsoft.com/office/drawing/2014/main" id="{B42DBEB0-B4D9-B6C0-EF68-08B8195305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77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32834" name="Rectangle 34">
            <a:extLst>
              <a:ext uri="{FF2B5EF4-FFF2-40B4-BE49-F238E27FC236}">
                <a16:creationId xmlns:a16="http://schemas.microsoft.com/office/drawing/2014/main" id="{F265F7B7-4904-014A-3C59-10E6BADB13E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29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32835" name="Rectangle 35">
            <a:extLst>
              <a:ext uri="{FF2B5EF4-FFF2-40B4-BE49-F238E27FC236}">
                <a16:creationId xmlns:a16="http://schemas.microsoft.com/office/drawing/2014/main" id="{5FE94DBB-E239-C697-0264-A72B8C40F7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81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</p:spTree>
  </p:cSld>
  <p:clrMapOvr>
    <a:masterClrMapping/>
  </p:clrMapOvr>
  <p:transition advClick="0"/>
</p:sld>
</file>

<file path=ppt/slides/slide3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3826" name="Rectangle 2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02387A80-1CF5-920B-74D4-609BFBAE135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1143000"/>
            <a:ext cx="8302625" cy="31242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Неговата къща се намира</a:t>
            </a:r>
            <a:r>
              <a:rPr lang="es-ES" altLang="es-ES" sz="4400" dirty="0">
                <a:solidFill>
                  <a:srgbClr val="292929"/>
                </a:solidFill>
              </a:rPr>
              <a:t> </a:t>
            </a:r>
            <a:r>
              <a:rPr lang="bg-BG" altLang="es-ES" sz="4400" dirty="0">
                <a:solidFill>
                  <a:srgbClr val="292929"/>
                </a:solidFill>
              </a:rPr>
              <a:t>в</a:t>
            </a:r>
          </a:p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центъра</a:t>
            </a:r>
            <a:r>
              <a:rPr lang="es-ES" altLang="es-ES" sz="4400" dirty="0">
                <a:solidFill>
                  <a:srgbClr val="292929"/>
                </a:solidFill>
              </a:rPr>
              <a:t>…</a:t>
            </a:r>
          </a:p>
        </p:txBody>
      </p:sp>
      <p:sp>
        <p:nvSpPr>
          <p:cNvPr id="333827" name="Rectangle 3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E7F5C617-4CE2-3745-FD92-D16A685E7C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533400"/>
            <a:ext cx="8302625" cy="6096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endParaRPr lang="es-ES" altLang="es-ES" sz="4800">
              <a:solidFill>
                <a:srgbClr val="CC3300"/>
              </a:solidFill>
            </a:endParaRPr>
          </a:p>
        </p:txBody>
      </p:sp>
      <p:sp>
        <p:nvSpPr>
          <p:cNvPr id="333828" name="Rectangle 4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D7F11595-F1C5-7C9A-4B00-F33F57443D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4267200"/>
            <a:ext cx="8302625" cy="20574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намира</a:t>
            </a:r>
            <a:r>
              <a:rPr lang="es-ES" altLang="es-ES" sz="4400" dirty="0">
                <a:solidFill>
                  <a:srgbClr val="292929"/>
                </a:solidFill>
              </a:rPr>
              <a:t>   </a:t>
            </a:r>
            <a:r>
              <a:rPr lang="bg-BG" altLang="es-ES" sz="4400" dirty="0">
                <a:solidFill>
                  <a:srgbClr val="292929"/>
                </a:solidFill>
              </a:rPr>
              <a:t>се</a:t>
            </a:r>
            <a:r>
              <a:rPr lang="es-ES" altLang="es-ES" sz="4400" dirty="0">
                <a:solidFill>
                  <a:srgbClr val="292929"/>
                </a:solidFill>
              </a:rPr>
              <a:t>   </a:t>
            </a:r>
            <a:r>
              <a:rPr lang="bg-BG" altLang="es-ES" sz="4400" dirty="0">
                <a:solidFill>
                  <a:srgbClr val="292929"/>
                </a:solidFill>
              </a:rPr>
              <a:t>в   центъра</a:t>
            </a:r>
            <a:r>
              <a:rPr lang="es-ES" altLang="es-ES" sz="4400" dirty="0">
                <a:solidFill>
                  <a:srgbClr val="292929"/>
                </a:solidFill>
              </a:rPr>
              <a:t>  </a:t>
            </a:r>
          </a:p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селото</a:t>
            </a:r>
            <a:r>
              <a:rPr lang="es-ES" altLang="es-ES" sz="4400" dirty="0">
                <a:solidFill>
                  <a:srgbClr val="292929"/>
                </a:solidFill>
              </a:rPr>
              <a:t>   </a:t>
            </a:r>
            <a:r>
              <a:rPr lang="bg-BG" altLang="es-ES" sz="4400" dirty="0">
                <a:solidFill>
                  <a:srgbClr val="292929"/>
                </a:solidFill>
              </a:rPr>
              <a:t>къща</a:t>
            </a:r>
            <a:r>
              <a:rPr lang="es-ES" altLang="es-ES" sz="4400" dirty="0">
                <a:solidFill>
                  <a:srgbClr val="292929"/>
                </a:solidFill>
              </a:rPr>
              <a:t>   </a:t>
            </a:r>
            <a:r>
              <a:rPr lang="bg-BG" altLang="es-ES" sz="4400" dirty="0">
                <a:solidFill>
                  <a:srgbClr val="292929"/>
                </a:solidFill>
              </a:rPr>
              <a:t>на </a:t>
            </a:r>
            <a:r>
              <a:rPr lang="es-ES" altLang="es-ES" sz="4400" dirty="0">
                <a:solidFill>
                  <a:srgbClr val="292929"/>
                </a:solidFill>
              </a:rPr>
              <a:t>   </a:t>
            </a:r>
          </a:p>
        </p:txBody>
      </p:sp>
      <p:sp>
        <p:nvSpPr>
          <p:cNvPr id="333829" name="Rectangle 5">
            <a:hlinkClick r:id="" action="ppaction://hlinkshowjump?jump=nextslide">
              <a:snd r:embed="rId3" name="arrow.wav"/>
            </a:hlinkClick>
            <a:extLst>
              <a:ext uri="{FF2B5EF4-FFF2-40B4-BE49-F238E27FC236}">
                <a16:creationId xmlns:a16="http://schemas.microsoft.com/office/drawing/2014/main" id="{DBF5C381-971C-B85E-6F3C-2027D8DF340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7400" y="5334000"/>
            <a:ext cx="952500" cy="762000"/>
          </a:xfrm>
          <a:prstGeom prst="rect">
            <a:avLst/>
          </a:prstGeom>
          <a:solidFill>
            <a:schemeClr val="accent1">
              <a:alpha val="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33830" name="Rectangle 6">
            <a:extLst>
              <a:ext uri="{FF2B5EF4-FFF2-40B4-BE49-F238E27FC236}">
                <a16:creationId xmlns:a16="http://schemas.microsoft.com/office/drawing/2014/main" id="{74495F17-65A3-E089-2EE8-3C35FBC0E92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62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33831" name="Rectangle 7">
            <a:extLst>
              <a:ext uri="{FF2B5EF4-FFF2-40B4-BE49-F238E27FC236}">
                <a16:creationId xmlns:a16="http://schemas.microsoft.com/office/drawing/2014/main" id="{B1A06BE7-2A62-BB14-583F-020FC45A12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14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33832" name="Rectangle 8">
            <a:extLst>
              <a:ext uri="{FF2B5EF4-FFF2-40B4-BE49-F238E27FC236}">
                <a16:creationId xmlns:a16="http://schemas.microsoft.com/office/drawing/2014/main" id="{7EC577E8-B8E1-618B-2A3C-8ABE19A5300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67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33833" name="Rectangle 9">
            <a:extLst>
              <a:ext uri="{FF2B5EF4-FFF2-40B4-BE49-F238E27FC236}">
                <a16:creationId xmlns:a16="http://schemas.microsoft.com/office/drawing/2014/main" id="{60CA9C2E-5410-F9D7-1DA7-442204D9FEC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9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33834" name="Rectangle 10">
            <a:extLst>
              <a:ext uri="{FF2B5EF4-FFF2-40B4-BE49-F238E27FC236}">
                <a16:creationId xmlns:a16="http://schemas.microsoft.com/office/drawing/2014/main" id="{506588AE-17FA-FC21-A5DE-8ED91738D08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33835" name="Rectangle 11">
            <a:extLst>
              <a:ext uri="{FF2B5EF4-FFF2-40B4-BE49-F238E27FC236}">
                <a16:creationId xmlns:a16="http://schemas.microsoft.com/office/drawing/2014/main" id="{4C3BEEB5-E1A6-BFDE-4C72-188A8BCC90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4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33836" name="Rectangle 12">
            <a:extLst>
              <a:ext uri="{FF2B5EF4-FFF2-40B4-BE49-F238E27FC236}">
                <a16:creationId xmlns:a16="http://schemas.microsoft.com/office/drawing/2014/main" id="{C35AB3D5-4CF1-B1BA-EF54-CA91ED5627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76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33837" name="Rectangle 13">
            <a:extLst>
              <a:ext uri="{FF2B5EF4-FFF2-40B4-BE49-F238E27FC236}">
                <a16:creationId xmlns:a16="http://schemas.microsoft.com/office/drawing/2014/main" id="{7834AB00-23FD-D2EC-321F-B248270F04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29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33838" name="Rectangle 14">
            <a:extLst>
              <a:ext uri="{FF2B5EF4-FFF2-40B4-BE49-F238E27FC236}">
                <a16:creationId xmlns:a16="http://schemas.microsoft.com/office/drawing/2014/main" id="{9C0FC5E6-8565-74B7-C0D5-6C327D4F4CF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81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33839" name="Rectangle 15">
            <a:extLst>
              <a:ext uri="{FF2B5EF4-FFF2-40B4-BE49-F238E27FC236}">
                <a16:creationId xmlns:a16="http://schemas.microsoft.com/office/drawing/2014/main" id="{D19C3F40-1EA0-BC2D-EF5D-4D8C70A5AD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3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33840" name="Rectangle 16">
            <a:extLst>
              <a:ext uri="{FF2B5EF4-FFF2-40B4-BE49-F238E27FC236}">
                <a16:creationId xmlns:a16="http://schemas.microsoft.com/office/drawing/2014/main" id="{1F1F5ED4-95B4-CA29-EB9A-136B7D814A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86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33841" name="Rectangle 17">
            <a:extLst>
              <a:ext uri="{FF2B5EF4-FFF2-40B4-BE49-F238E27FC236}">
                <a16:creationId xmlns:a16="http://schemas.microsoft.com/office/drawing/2014/main" id="{56F3B50D-FF2C-0161-6E99-617B2341290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38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33842" name="Rectangle 18">
            <a:extLst>
              <a:ext uri="{FF2B5EF4-FFF2-40B4-BE49-F238E27FC236}">
                <a16:creationId xmlns:a16="http://schemas.microsoft.com/office/drawing/2014/main" id="{D25EAEB3-9326-1A5A-BB50-681728D989E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1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33843" name="Rectangle 19">
            <a:extLst>
              <a:ext uri="{FF2B5EF4-FFF2-40B4-BE49-F238E27FC236}">
                <a16:creationId xmlns:a16="http://schemas.microsoft.com/office/drawing/2014/main" id="{592E56BD-DCA8-3F6B-F276-1BA3F62AF5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43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33844" name="Rectangle 20">
            <a:extLst>
              <a:ext uri="{FF2B5EF4-FFF2-40B4-BE49-F238E27FC236}">
                <a16:creationId xmlns:a16="http://schemas.microsoft.com/office/drawing/2014/main" id="{FFC9571E-2FA4-DD7F-F53F-6B274981646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5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33845" name="Rectangle 21">
            <a:extLst>
              <a:ext uri="{FF2B5EF4-FFF2-40B4-BE49-F238E27FC236}">
                <a16:creationId xmlns:a16="http://schemas.microsoft.com/office/drawing/2014/main" id="{466CAFE8-8540-46DC-40A4-FC2860638EF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48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33846" name="Rectangle 22">
            <a:extLst>
              <a:ext uri="{FF2B5EF4-FFF2-40B4-BE49-F238E27FC236}">
                <a16:creationId xmlns:a16="http://schemas.microsoft.com/office/drawing/2014/main" id="{F5653EC2-B167-878D-CEFF-E6ED91ADA1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00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33847" name="Rectangle 23">
            <a:extLst>
              <a:ext uri="{FF2B5EF4-FFF2-40B4-BE49-F238E27FC236}">
                <a16:creationId xmlns:a16="http://schemas.microsoft.com/office/drawing/2014/main" id="{0E78959D-DC7B-AB4A-33F3-FAAD183F90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53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33848" name="Rectangle 24">
            <a:extLst>
              <a:ext uri="{FF2B5EF4-FFF2-40B4-BE49-F238E27FC236}">
                <a16:creationId xmlns:a16="http://schemas.microsoft.com/office/drawing/2014/main" id="{9462F800-128A-3B7E-DCC0-8434C69643B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05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33849" name="Rectangle 25">
            <a:extLst>
              <a:ext uri="{FF2B5EF4-FFF2-40B4-BE49-F238E27FC236}">
                <a16:creationId xmlns:a16="http://schemas.microsoft.com/office/drawing/2014/main" id="{97D32D17-2407-FABE-D9D2-7B1724A582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33850" name="Rectangle 26">
            <a:extLst>
              <a:ext uri="{FF2B5EF4-FFF2-40B4-BE49-F238E27FC236}">
                <a16:creationId xmlns:a16="http://schemas.microsoft.com/office/drawing/2014/main" id="{6C48D8B9-E6F9-108A-6564-E7D019D325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10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33851" name="Rectangle 27">
            <a:extLst>
              <a:ext uri="{FF2B5EF4-FFF2-40B4-BE49-F238E27FC236}">
                <a16:creationId xmlns:a16="http://schemas.microsoft.com/office/drawing/2014/main" id="{5EBE815A-A56B-363B-F6A5-FF2016D4A7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62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33852" name="Rectangle 28">
            <a:extLst>
              <a:ext uri="{FF2B5EF4-FFF2-40B4-BE49-F238E27FC236}">
                <a16:creationId xmlns:a16="http://schemas.microsoft.com/office/drawing/2014/main" id="{C270DF1F-9BFC-2E97-23E0-D05F34DB1A1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15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33853" name="Rectangle 29">
            <a:extLst>
              <a:ext uri="{FF2B5EF4-FFF2-40B4-BE49-F238E27FC236}">
                <a16:creationId xmlns:a16="http://schemas.microsoft.com/office/drawing/2014/main" id="{26A102D3-4328-614C-65DF-1F41F80E20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7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33854" name="Rectangle 30">
            <a:extLst>
              <a:ext uri="{FF2B5EF4-FFF2-40B4-BE49-F238E27FC236}">
                <a16:creationId xmlns:a16="http://schemas.microsoft.com/office/drawing/2014/main" id="{A345AD6E-9D7F-4FC6-F367-4B4EDEAFCE7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9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33855" name="Rectangle 31">
            <a:extLst>
              <a:ext uri="{FF2B5EF4-FFF2-40B4-BE49-F238E27FC236}">
                <a16:creationId xmlns:a16="http://schemas.microsoft.com/office/drawing/2014/main" id="{89DAB8CC-43AF-798C-BD4C-40BC3A3DFB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2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33856" name="Rectangle 32">
            <a:extLst>
              <a:ext uri="{FF2B5EF4-FFF2-40B4-BE49-F238E27FC236}">
                <a16:creationId xmlns:a16="http://schemas.microsoft.com/office/drawing/2014/main" id="{61B09B42-F3E3-37A6-7F25-E5D65B64536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24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33857" name="Rectangle 33">
            <a:extLst>
              <a:ext uri="{FF2B5EF4-FFF2-40B4-BE49-F238E27FC236}">
                <a16:creationId xmlns:a16="http://schemas.microsoft.com/office/drawing/2014/main" id="{240C5A3A-2B0A-D448-D305-A45BF36B73B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77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33858" name="Rectangle 34">
            <a:extLst>
              <a:ext uri="{FF2B5EF4-FFF2-40B4-BE49-F238E27FC236}">
                <a16:creationId xmlns:a16="http://schemas.microsoft.com/office/drawing/2014/main" id="{1554A6F5-0360-DFA5-5BD6-34F6B960AD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29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33859" name="Rectangle 35">
            <a:extLst>
              <a:ext uri="{FF2B5EF4-FFF2-40B4-BE49-F238E27FC236}">
                <a16:creationId xmlns:a16="http://schemas.microsoft.com/office/drawing/2014/main" id="{0EA6E5E8-03A7-3E87-6623-4E1D53453D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81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</p:spTree>
  </p:cSld>
  <p:clrMapOvr>
    <a:masterClrMapping/>
  </p:clrMapOvr>
  <p:transition advClick="0"/>
</p:sld>
</file>

<file path=ppt/slides/slide3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4850" name="Rectangle 2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50A0D73F-0D2C-FD1D-A62E-5AE9FCD156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1143000"/>
            <a:ext cx="8302625" cy="31242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Неговата къща се намира</a:t>
            </a:r>
            <a:r>
              <a:rPr lang="es-ES" altLang="es-ES" sz="4400" dirty="0">
                <a:solidFill>
                  <a:srgbClr val="292929"/>
                </a:solidFill>
              </a:rPr>
              <a:t> </a:t>
            </a:r>
            <a:r>
              <a:rPr lang="bg-BG" altLang="es-ES" sz="4400" dirty="0">
                <a:solidFill>
                  <a:srgbClr val="292929"/>
                </a:solidFill>
              </a:rPr>
              <a:t>в</a:t>
            </a:r>
          </a:p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центъра на</a:t>
            </a:r>
            <a:r>
              <a:rPr lang="es-ES" altLang="es-ES" sz="4400" dirty="0">
                <a:solidFill>
                  <a:srgbClr val="292929"/>
                </a:solidFill>
              </a:rPr>
              <a:t>…</a:t>
            </a:r>
          </a:p>
        </p:txBody>
      </p:sp>
      <p:sp>
        <p:nvSpPr>
          <p:cNvPr id="334851" name="Rectangle 3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BDF60A7E-DF7B-8825-846F-A257B33C7A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533400"/>
            <a:ext cx="8302625" cy="6096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endParaRPr lang="es-ES" altLang="es-ES" sz="4800">
              <a:solidFill>
                <a:srgbClr val="CC3300"/>
              </a:solidFill>
            </a:endParaRPr>
          </a:p>
        </p:txBody>
      </p:sp>
      <p:sp>
        <p:nvSpPr>
          <p:cNvPr id="334852" name="Rectangle 4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74E6914E-5D87-3C85-2D4A-6E59212163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4267200"/>
            <a:ext cx="8302625" cy="20574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es-ES" altLang="es-ES" sz="4400" dirty="0">
                <a:solidFill>
                  <a:srgbClr val="292929"/>
                </a:solidFill>
              </a:rPr>
              <a:t> </a:t>
            </a:r>
            <a:r>
              <a:rPr lang="bg-BG" altLang="es-ES" sz="4400" dirty="0">
                <a:solidFill>
                  <a:srgbClr val="292929"/>
                </a:solidFill>
              </a:rPr>
              <a:t>намира</a:t>
            </a:r>
            <a:r>
              <a:rPr lang="es-ES" altLang="es-ES" sz="4400" dirty="0">
                <a:solidFill>
                  <a:srgbClr val="292929"/>
                </a:solidFill>
              </a:rPr>
              <a:t>   </a:t>
            </a:r>
            <a:r>
              <a:rPr lang="bg-BG" altLang="es-ES" sz="4400" dirty="0">
                <a:solidFill>
                  <a:srgbClr val="292929"/>
                </a:solidFill>
              </a:rPr>
              <a:t>се</a:t>
            </a:r>
            <a:r>
              <a:rPr lang="es-ES" altLang="es-ES" sz="4400" dirty="0">
                <a:solidFill>
                  <a:srgbClr val="292929"/>
                </a:solidFill>
              </a:rPr>
              <a:t>   </a:t>
            </a:r>
            <a:r>
              <a:rPr lang="bg-BG" altLang="es-ES" sz="4400" dirty="0">
                <a:solidFill>
                  <a:srgbClr val="292929"/>
                </a:solidFill>
              </a:rPr>
              <a:t>в   центъра</a:t>
            </a:r>
            <a:r>
              <a:rPr lang="es-ES" altLang="es-ES" sz="4400" dirty="0">
                <a:solidFill>
                  <a:srgbClr val="292929"/>
                </a:solidFill>
              </a:rPr>
              <a:t>  </a:t>
            </a:r>
          </a:p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селото</a:t>
            </a:r>
            <a:r>
              <a:rPr lang="es-ES" altLang="es-ES" sz="4400" dirty="0">
                <a:solidFill>
                  <a:srgbClr val="292929"/>
                </a:solidFill>
              </a:rPr>
              <a:t>   </a:t>
            </a:r>
            <a:r>
              <a:rPr lang="bg-BG" altLang="es-ES" sz="4400" dirty="0">
                <a:solidFill>
                  <a:srgbClr val="292929"/>
                </a:solidFill>
              </a:rPr>
              <a:t>къща</a:t>
            </a:r>
            <a:r>
              <a:rPr lang="es-ES" altLang="es-ES" sz="4400" dirty="0">
                <a:solidFill>
                  <a:srgbClr val="292929"/>
                </a:solidFill>
              </a:rPr>
              <a:t>   </a:t>
            </a:r>
            <a:r>
              <a:rPr lang="bg-BG" altLang="es-ES" sz="4400" dirty="0">
                <a:solidFill>
                  <a:srgbClr val="292929"/>
                </a:solidFill>
              </a:rPr>
              <a:t>на </a:t>
            </a:r>
            <a:r>
              <a:rPr lang="es-ES" altLang="es-ES" sz="4400" dirty="0">
                <a:solidFill>
                  <a:srgbClr val="292929"/>
                </a:solidFill>
              </a:rPr>
              <a:t>   </a:t>
            </a:r>
          </a:p>
        </p:txBody>
      </p:sp>
      <p:sp>
        <p:nvSpPr>
          <p:cNvPr id="334853" name="Rectangle 5">
            <a:hlinkClick r:id="" action="ppaction://hlinkshowjump?jump=nextslide">
              <a:snd r:embed="rId3" name="arrow.wav"/>
            </a:hlinkClick>
            <a:extLst>
              <a:ext uri="{FF2B5EF4-FFF2-40B4-BE49-F238E27FC236}">
                <a16:creationId xmlns:a16="http://schemas.microsoft.com/office/drawing/2014/main" id="{E4340511-0B2A-BF43-B934-BA065EC4564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28800" y="5410200"/>
            <a:ext cx="2133600" cy="762000"/>
          </a:xfrm>
          <a:prstGeom prst="rect">
            <a:avLst/>
          </a:prstGeom>
          <a:solidFill>
            <a:schemeClr val="accent1">
              <a:alpha val="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34854" name="Rectangle 6">
            <a:extLst>
              <a:ext uri="{FF2B5EF4-FFF2-40B4-BE49-F238E27FC236}">
                <a16:creationId xmlns:a16="http://schemas.microsoft.com/office/drawing/2014/main" id="{A8F666C6-642A-BE5F-20FA-8F8DF259C6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62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34855" name="Rectangle 7">
            <a:extLst>
              <a:ext uri="{FF2B5EF4-FFF2-40B4-BE49-F238E27FC236}">
                <a16:creationId xmlns:a16="http://schemas.microsoft.com/office/drawing/2014/main" id="{54C0EFED-FF66-B57F-1CC5-EAD6A125115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14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34856" name="Rectangle 8">
            <a:extLst>
              <a:ext uri="{FF2B5EF4-FFF2-40B4-BE49-F238E27FC236}">
                <a16:creationId xmlns:a16="http://schemas.microsoft.com/office/drawing/2014/main" id="{8A1A0B7C-33A0-1C0D-7FCA-309DCEBFF9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67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34857" name="Rectangle 9">
            <a:extLst>
              <a:ext uri="{FF2B5EF4-FFF2-40B4-BE49-F238E27FC236}">
                <a16:creationId xmlns:a16="http://schemas.microsoft.com/office/drawing/2014/main" id="{AE55C6AE-D8E4-2A08-2EBB-2FF4563A4B8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9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34858" name="Rectangle 10">
            <a:extLst>
              <a:ext uri="{FF2B5EF4-FFF2-40B4-BE49-F238E27FC236}">
                <a16:creationId xmlns:a16="http://schemas.microsoft.com/office/drawing/2014/main" id="{1B5300A6-EE36-D6BB-72D2-203A3FC64F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34859" name="Rectangle 11">
            <a:extLst>
              <a:ext uri="{FF2B5EF4-FFF2-40B4-BE49-F238E27FC236}">
                <a16:creationId xmlns:a16="http://schemas.microsoft.com/office/drawing/2014/main" id="{70312D79-6BC1-E90A-E6EC-55A0E4C24F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4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34860" name="Rectangle 12">
            <a:extLst>
              <a:ext uri="{FF2B5EF4-FFF2-40B4-BE49-F238E27FC236}">
                <a16:creationId xmlns:a16="http://schemas.microsoft.com/office/drawing/2014/main" id="{2D2B8072-CFD8-EA3C-5AFF-7F58F36D95D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76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34861" name="Rectangle 13">
            <a:extLst>
              <a:ext uri="{FF2B5EF4-FFF2-40B4-BE49-F238E27FC236}">
                <a16:creationId xmlns:a16="http://schemas.microsoft.com/office/drawing/2014/main" id="{B80E159A-6736-EB74-F899-780B19CAD5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29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34862" name="Rectangle 14">
            <a:extLst>
              <a:ext uri="{FF2B5EF4-FFF2-40B4-BE49-F238E27FC236}">
                <a16:creationId xmlns:a16="http://schemas.microsoft.com/office/drawing/2014/main" id="{7FF4B87C-B5D4-259A-28BC-A0A7A889022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81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34863" name="Rectangle 15">
            <a:extLst>
              <a:ext uri="{FF2B5EF4-FFF2-40B4-BE49-F238E27FC236}">
                <a16:creationId xmlns:a16="http://schemas.microsoft.com/office/drawing/2014/main" id="{D83FC95D-CEC2-A6DC-92C8-BA2A0FF07C4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3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34864" name="Rectangle 16">
            <a:extLst>
              <a:ext uri="{FF2B5EF4-FFF2-40B4-BE49-F238E27FC236}">
                <a16:creationId xmlns:a16="http://schemas.microsoft.com/office/drawing/2014/main" id="{08F2BFD9-6624-EB40-3B42-A9783E0FCD3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86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34865" name="Rectangle 17">
            <a:extLst>
              <a:ext uri="{FF2B5EF4-FFF2-40B4-BE49-F238E27FC236}">
                <a16:creationId xmlns:a16="http://schemas.microsoft.com/office/drawing/2014/main" id="{70A81B68-8306-F92B-6F42-653906F5AD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38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34866" name="Rectangle 18">
            <a:extLst>
              <a:ext uri="{FF2B5EF4-FFF2-40B4-BE49-F238E27FC236}">
                <a16:creationId xmlns:a16="http://schemas.microsoft.com/office/drawing/2014/main" id="{75DF1A58-5C1C-A64F-46E2-5FC723EB9C3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1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34867" name="Rectangle 19">
            <a:extLst>
              <a:ext uri="{FF2B5EF4-FFF2-40B4-BE49-F238E27FC236}">
                <a16:creationId xmlns:a16="http://schemas.microsoft.com/office/drawing/2014/main" id="{D1DAA1A8-8A6E-9263-409C-191AE3281BC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43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34868" name="Rectangle 20">
            <a:extLst>
              <a:ext uri="{FF2B5EF4-FFF2-40B4-BE49-F238E27FC236}">
                <a16:creationId xmlns:a16="http://schemas.microsoft.com/office/drawing/2014/main" id="{A3CAFFA2-BC80-F806-060C-2EB18B4E314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5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34869" name="Rectangle 21">
            <a:extLst>
              <a:ext uri="{FF2B5EF4-FFF2-40B4-BE49-F238E27FC236}">
                <a16:creationId xmlns:a16="http://schemas.microsoft.com/office/drawing/2014/main" id="{C4FB0AB5-18EB-768B-6BE5-029A04C110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48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34870" name="Rectangle 22">
            <a:extLst>
              <a:ext uri="{FF2B5EF4-FFF2-40B4-BE49-F238E27FC236}">
                <a16:creationId xmlns:a16="http://schemas.microsoft.com/office/drawing/2014/main" id="{C9C09A9F-4E52-E9B8-4F13-69E19B0726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00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34871" name="Rectangle 23">
            <a:extLst>
              <a:ext uri="{FF2B5EF4-FFF2-40B4-BE49-F238E27FC236}">
                <a16:creationId xmlns:a16="http://schemas.microsoft.com/office/drawing/2014/main" id="{CB5A51C4-D652-1A09-2E0A-5F3BF829DDB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53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34872" name="Rectangle 24">
            <a:extLst>
              <a:ext uri="{FF2B5EF4-FFF2-40B4-BE49-F238E27FC236}">
                <a16:creationId xmlns:a16="http://schemas.microsoft.com/office/drawing/2014/main" id="{C1D7E100-ECE7-A9C3-DAA3-3089682F00E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05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34873" name="Rectangle 25">
            <a:extLst>
              <a:ext uri="{FF2B5EF4-FFF2-40B4-BE49-F238E27FC236}">
                <a16:creationId xmlns:a16="http://schemas.microsoft.com/office/drawing/2014/main" id="{C46AA240-792D-2542-8091-6DF1B1FCE7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34874" name="Rectangle 26">
            <a:extLst>
              <a:ext uri="{FF2B5EF4-FFF2-40B4-BE49-F238E27FC236}">
                <a16:creationId xmlns:a16="http://schemas.microsoft.com/office/drawing/2014/main" id="{CBF43F1E-8AE3-7805-95BC-B2A0C7F3ED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10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34875" name="Rectangle 27">
            <a:extLst>
              <a:ext uri="{FF2B5EF4-FFF2-40B4-BE49-F238E27FC236}">
                <a16:creationId xmlns:a16="http://schemas.microsoft.com/office/drawing/2014/main" id="{70219DC0-F523-4C61-82CD-8D21A444BC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62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34876" name="Rectangle 28">
            <a:extLst>
              <a:ext uri="{FF2B5EF4-FFF2-40B4-BE49-F238E27FC236}">
                <a16:creationId xmlns:a16="http://schemas.microsoft.com/office/drawing/2014/main" id="{5454C5D3-DD5E-D324-5618-4C3ED0864AC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15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34877" name="Rectangle 29">
            <a:extLst>
              <a:ext uri="{FF2B5EF4-FFF2-40B4-BE49-F238E27FC236}">
                <a16:creationId xmlns:a16="http://schemas.microsoft.com/office/drawing/2014/main" id="{62FE266F-2C89-DA20-12C4-958559DF59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7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34878" name="Rectangle 30">
            <a:extLst>
              <a:ext uri="{FF2B5EF4-FFF2-40B4-BE49-F238E27FC236}">
                <a16:creationId xmlns:a16="http://schemas.microsoft.com/office/drawing/2014/main" id="{151FEA03-3B52-E88E-9373-178F4D9340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9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34879" name="Rectangle 31">
            <a:extLst>
              <a:ext uri="{FF2B5EF4-FFF2-40B4-BE49-F238E27FC236}">
                <a16:creationId xmlns:a16="http://schemas.microsoft.com/office/drawing/2014/main" id="{2AB2C1C2-23A7-B1CC-9903-75D59322EE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2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34880" name="Rectangle 32">
            <a:extLst>
              <a:ext uri="{FF2B5EF4-FFF2-40B4-BE49-F238E27FC236}">
                <a16:creationId xmlns:a16="http://schemas.microsoft.com/office/drawing/2014/main" id="{CC0FC046-B92E-AF19-3C8F-F737455673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24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34881" name="Rectangle 33">
            <a:extLst>
              <a:ext uri="{FF2B5EF4-FFF2-40B4-BE49-F238E27FC236}">
                <a16:creationId xmlns:a16="http://schemas.microsoft.com/office/drawing/2014/main" id="{E841F2C7-612D-129B-8DFF-52563043F3E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77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34882" name="Rectangle 34">
            <a:extLst>
              <a:ext uri="{FF2B5EF4-FFF2-40B4-BE49-F238E27FC236}">
                <a16:creationId xmlns:a16="http://schemas.microsoft.com/office/drawing/2014/main" id="{83B33A86-574C-8E36-4B6D-B2AB345B39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29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34883" name="Rectangle 35">
            <a:extLst>
              <a:ext uri="{FF2B5EF4-FFF2-40B4-BE49-F238E27FC236}">
                <a16:creationId xmlns:a16="http://schemas.microsoft.com/office/drawing/2014/main" id="{7818B167-7961-66D7-F268-D2929D145F8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81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</p:spTree>
  </p:cSld>
  <p:clrMapOvr>
    <a:masterClrMapping/>
  </p:clrMapOvr>
  <p:transition advClick="0"/>
</p:sld>
</file>

<file path=ppt/slides/slide3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5874" name="Rectangle 2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BFA4E2C1-1A49-0679-8D56-0C94BF688B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1143000"/>
            <a:ext cx="8302625" cy="31242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Неговата къща се намира</a:t>
            </a:r>
            <a:r>
              <a:rPr lang="es-ES" altLang="es-ES" sz="4400" dirty="0">
                <a:solidFill>
                  <a:srgbClr val="292929"/>
                </a:solidFill>
              </a:rPr>
              <a:t> </a:t>
            </a:r>
            <a:r>
              <a:rPr lang="bg-BG" altLang="es-ES" sz="4400" dirty="0">
                <a:solidFill>
                  <a:srgbClr val="292929"/>
                </a:solidFill>
              </a:rPr>
              <a:t>в</a:t>
            </a:r>
          </a:p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центъра на селото</a:t>
            </a:r>
            <a:r>
              <a:rPr lang="es-ES" altLang="es-ES" sz="4400" dirty="0">
                <a:solidFill>
                  <a:srgbClr val="292929"/>
                </a:solidFill>
              </a:rPr>
              <a:t>.</a:t>
            </a:r>
          </a:p>
        </p:txBody>
      </p:sp>
      <p:sp>
        <p:nvSpPr>
          <p:cNvPr id="335875" name="Rectangle 3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F23DF706-161A-F35D-14B3-93DA514FB0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533400"/>
            <a:ext cx="8302625" cy="6096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endParaRPr lang="es-ES" altLang="es-ES" sz="4800">
              <a:solidFill>
                <a:srgbClr val="CC3300"/>
              </a:solidFill>
            </a:endParaRPr>
          </a:p>
        </p:txBody>
      </p:sp>
      <p:sp>
        <p:nvSpPr>
          <p:cNvPr id="335876" name="Rectangle 4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420996AD-B4DF-1332-56D0-8398282148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4267200"/>
            <a:ext cx="8302625" cy="20574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endParaRPr lang="es-ES" altLang="es-ES" sz="4400">
              <a:solidFill>
                <a:srgbClr val="292929"/>
              </a:solidFill>
            </a:endParaRPr>
          </a:p>
        </p:txBody>
      </p:sp>
      <p:sp>
        <p:nvSpPr>
          <p:cNvPr id="335877" name="Rectangle 6">
            <a:extLst>
              <a:ext uri="{FF2B5EF4-FFF2-40B4-BE49-F238E27FC236}">
                <a16:creationId xmlns:a16="http://schemas.microsoft.com/office/drawing/2014/main" id="{54A105F2-26D3-8789-7566-8B15798683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62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35878" name="Rectangle 7">
            <a:extLst>
              <a:ext uri="{FF2B5EF4-FFF2-40B4-BE49-F238E27FC236}">
                <a16:creationId xmlns:a16="http://schemas.microsoft.com/office/drawing/2014/main" id="{790C8E31-781B-CFA5-185D-2103A145EBB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14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35879" name="Rectangle 8">
            <a:extLst>
              <a:ext uri="{FF2B5EF4-FFF2-40B4-BE49-F238E27FC236}">
                <a16:creationId xmlns:a16="http://schemas.microsoft.com/office/drawing/2014/main" id="{5EF99AD6-7F27-C030-B98D-6B2154D3064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67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35880" name="Rectangle 9">
            <a:extLst>
              <a:ext uri="{FF2B5EF4-FFF2-40B4-BE49-F238E27FC236}">
                <a16:creationId xmlns:a16="http://schemas.microsoft.com/office/drawing/2014/main" id="{2263AB97-A499-C265-D038-4F89187B184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9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35881" name="Rectangle 10">
            <a:extLst>
              <a:ext uri="{FF2B5EF4-FFF2-40B4-BE49-F238E27FC236}">
                <a16:creationId xmlns:a16="http://schemas.microsoft.com/office/drawing/2014/main" id="{063A1132-2B5B-4E0D-78F7-6B71A57F45B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35882" name="Rectangle 11">
            <a:extLst>
              <a:ext uri="{FF2B5EF4-FFF2-40B4-BE49-F238E27FC236}">
                <a16:creationId xmlns:a16="http://schemas.microsoft.com/office/drawing/2014/main" id="{48804788-6624-4BB6-21DE-D961B30602C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4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35883" name="Rectangle 12">
            <a:extLst>
              <a:ext uri="{FF2B5EF4-FFF2-40B4-BE49-F238E27FC236}">
                <a16:creationId xmlns:a16="http://schemas.microsoft.com/office/drawing/2014/main" id="{E6524B0F-346B-EB05-89FC-64358927939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76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35884" name="Rectangle 13">
            <a:extLst>
              <a:ext uri="{FF2B5EF4-FFF2-40B4-BE49-F238E27FC236}">
                <a16:creationId xmlns:a16="http://schemas.microsoft.com/office/drawing/2014/main" id="{2FFFB7C8-E4B4-3632-EE44-73C77C8EED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29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35885" name="Rectangle 14">
            <a:extLst>
              <a:ext uri="{FF2B5EF4-FFF2-40B4-BE49-F238E27FC236}">
                <a16:creationId xmlns:a16="http://schemas.microsoft.com/office/drawing/2014/main" id="{1BAD273E-EDF6-F422-9579-8A30FF7057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81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35886" name="Rectangle 15">
            <a:extLst>
              <a:ext uri="{FF2B5EF4-FFF2-40B4-BE49-F238E27FC236}">
                <a16:creationId xmlns:a16="http://schemas.microsoft.com/office/drawing/2014/main" id="{F6F5A765-1431-4658-A8CB-03BA7C05A2D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3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35887" name="Rectangle 16">
            <a:extLst>
              <a:ext uri="{FF2B5EF4-FFF2-40B4-BE49-F238E27FC236}">
                <a16:creationId xmlns:a16="http://schemas.microsoft.com/office/drawing/2014/main" id="{A8204118-C1B9-171B-66D2-C8E2B30E3E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86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35888" name="Rectangle 17">
            <a:extLst>
              <a:ext uri="{FF2B5EF4-FFF2-40B4-BE49-F238E27FC236}">
                <a16:creationId xmlns:a16="http://schemas.microsoft.com/office/drawing/2014/main" id="{BFACFC85-CF98-3C9C-A687-5D524742DD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38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35889" name="Rectangle 18">
            <a:extLst>
              <a:ext uri="{FF2B5EF4-FFF2-40B4-BE49-F238E27FC236}">
                <a16:creationId xmlns:a16="http://schemas.microsoft.com/office/drawing/2014/main" id="{96635644-42B0-03E9-EE87-785694C8E5F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1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35890" name="Rectangle 19">
            <a:extLst>
              <a:ext uri="{FF2B5EF4-FFF2-40B4-BE49-F238E27FC236}">
                <a16:creationId xmlns:a16="http://schemas.microsoft.com/office/drawing/2014/main" id="{3DFB0FA8-C9B9-AB01-A5ED-2808B896FCB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43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35891" name="Rectangle 20">
            <a:extLst>
              <a:ext uri="{FF2B5EF4-FFF2-40B4-BE49-F238E27FC236}">
                <a16:creationId xmlns:a16="http://schemas.microsoft.com/office/drawing/2014/main" id="{2DA1BA0D-B90D-167B-D4E8-97C3F63E016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5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35892" name="Rectangle 21">
            <a:extLst>
              <a:ext uri="{FF2B5EF4-FFF2-40B4-BE49-F238E27FC236}">
                <a16:creationId xmlns:a16="http://schemas.microsoft.com/office/drawing/2014/main" id="{A304680C-0BCE-0358-2F69-E2D5B0F3BE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48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35893" name="Rectangle 22">
            <a:extLst>
              <a:ext uri="{FF2B5EF4-FFF2-40B4-BE49-F238E27FC236}">
                <a16:creationId xmlns:a16="http://schemas.microsoft.com/office/drawing/2014/main" id="{73CA8F17-D1C4-8752-6B1A-C556599C64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00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35894" name="Rectangle 23">
            <a:extLst>
              <a:ext uri="{FF2B5EF4-FFF2-40B4-BE49-F238E27FC236}">
                <a16:creationId xmlns:a16="http://schemas.microsoft.com/office/drawing/2014/main" id="{B6717347-BBF4-D4CA-CE44-CFECD30BAE2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53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35895" name="Rectangle 24">
            <a:extLst>
              <a:ext uri="{FF2B5EF4-FFF2-40B4-BE49-F238E27FC236}">
                <a16:creationId xmlns:a16="http://schemas.microsoft.com/office/drawing/2014/main" id="{08B120C4-1217-7002-F162-F5BD3F7C8A6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05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35896" name="Rectangle 25">
            <a:extLst>
              <a:ext uri="{FF2B5EF4-FFF2-40B4-BE49-F238E27FC236}">
                <a16:creationId xmlns:a16="http://schemas.microsoft.com/office/drawing/2014/main" id="{0C5AF46C-95DB-7596-AAD7-904F5820300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35897" name="Rectangle 26">
            <a:extLst>
              <a:ext uri="{FF2B5EF4-FFF2-40B4-BE49-F238E27FC236}">
                <a16:creationId xmlns:a16="http://schemas.microsoft.com/office/drawing/2014/main" id="{8F0DB89E-043D-BD4F-F1B1-275AB8FAD3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10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35898" name="Rectangle 27">
            <a:extLst>
              <a:ext uri="{FF2B5EF4-FFF2-40B4-BE49-F238E27FC236}">
                <a16:creationId xmlns:a16="http://schemas.microsoft.com/office/drawing/2014/main" id="{09F9D129-7699-1233-DC15-AA24AF4FADA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62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35899" name="Rectangle 28">
            <a:extLst>
              <a:ext uri="{FF2B5EF4-FFF2-40B4-BE49-F238E27FC236}">
                <a16:creationId xmlns:a16="http://schemas.microsoft.com/office/drawing/2014/main" id="{787BD8D7-0F00-103B-97B1-B6C3F911E7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15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35900" name="Rectangle 29">
            <a:extLst>
              <a:ext uri="{FF2B5EF4-FFF2-40B4-BE49-F238E27FC236}">
                <a16:creationId xmlns:a16="http://schemas.microsoft.com/office/drawing/2014/main" id="{BC5D971D-3457-DC87-21B5-FA97E8936B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7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35901" name="Rectangle 30">
            <a:extLst>
              <a:ext uri="{FF2B5EF4-FFF2-40B4-BE49-F238E27FC236}">
                <a16:creationId xmlns:a16="http://schemas.microsoft.com/office/drawing/2014/main" id="{E9117A70-A2CE-F8D2-55A0-430E626468B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9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35902" name="Rectangle 31">
            <a:extLst>
              <a:ext uri="{FF2B5EF4-FFF2-40B4-BE49-F238E27FC236}">
                <a16:creationId xmlns:a16="http://schemas.microsoft.com/office/drawing/2014/main" id="{6B397C97-1D7B-2F71-BBDE-5841BFE7D1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2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35903" name="Rectangle 32">
            <a:extLst>
              <a:ext uri="{FF2B5EF4-FFF2-40B4-BE49-F238E27FC236}">
                <a16:creationId xmlns:a16="http://schemas.microsoft.com/office/drawing/2014/main" id="{4949D47A-0BC8-CD47-9554-608E1B54E2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24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35904" name="Rectangle 33">
            <a:extLst>
              <a:ext uri="{FF2B5EF4-FFF2-40B4-BE49-F238E27FC236}">
                <a16:creationId xmlns:a16="http://schemas.microsoft.com/office/drawing/2014/main" id="{2526EB91-A2E5-AE9E-9231-B8FC4CABF0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77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35905" name="Rectangle 34">
            <a:extLst>
              <a:ext uri="{FF2B5EF4-FFF2-40B4-BE49-F238E27FC236}">
                <a16:creationId xmlns:a16="http://schemas.microsoft.com/office/drawing/2014/main" id="{C2E534C1-6B82-7942-2095-EA1CC34DE4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29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35906" name="Rectangle 35">
            <a:extLst>
              <a:ext uri="{FF2B5EF4-FFF2-40B4-BE49-F238E27FC236}">
                <a16:creationId xmlns:a16="http://schemas.microsoft.com/office/drawing/2014/main" id="{7E377FE7-9A9D-C8B3-A715-00E7D28C479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81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pic>
        <p:nvPicPr>
          <p:cNvPr id="335907" name="Picture 36">
            <a:extLst>
              <a:ext uri="{FF2B5EF4-FFF2-40B4-BE49-F238E27FC236}">
                <a16:creationId xmlns:a16="http://schemas.microsoft.com/office/drawing/2014/main" id="{9A3CAD0A-5A6A-5C67-D977-05C2B62D55A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10000" y="4572000"/>
            <a:ext cx="1524000" cy="15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719333" name="Line 37">
            <a:hlinkClick r:id="" action="ppaction://hlinkshowjump?jump=nextslide"/>
            <a:extLst>
              <a:ext uri="{FF2B5EF4-FFF2-40B4-BE49-F238E27FC236}">
                <a16:creationId xmlns:a16="http://schemas.microsoft.com/office/drawing/2014/main" id="{1745A010-E399-661D-8E47-0E2680674A88}"/>
              </a:ext>
            </a:extLst>
          </p:cNvPr>
          <p:cNvSpPr>
            <a:spLocks noChangeShapeType="1"/>
          </p:cNvSpPr>
          <p:nvPr/>
        </p:nvSpPr>
        <p:spPr bwMode="auto">
          <a:xfrm>
            <a:off x="8153400" y="5943600"/>
            <a:ext cx="381000" cy="0"/>
          </a:xfrm>
          <a:prstGeom prst="line">
            <a:avLst/>
          </a:prstGeom>
          <a:noFill/>
          <a:ln w="139700">
            <a:solidFill>
              <a:srgbClr val="A5002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ES"/>
          </a:p>
        </p:txBody>
      </p:sp>
    </p:spTree>
  </p:cSld>
  <p:clrMapOvr>
    <a:masterClrMapping/>
  </p:clrMapOvr>
  <p:transition advClick="0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93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Left)">
                                      <p:cBhvr>
                                        <p:cTn id="7" dur="500"/>
                                        <p:tgtEl>
                                          <p:spTgt spid="17193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6898" name="Rectangle 2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FE45A2EC-FA9F-955F-0D86-5FCDE79B0C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1143000"/>
            <a:ext cx="8302625" cy="31242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Цената </a:t>
            </a:r>
            <a:r>
              <a:rPr lang="es-ES" altLang="es-ES" sz="4400" dirty="0">
                <a:solidFill>
                  <a:srgbClr val="292929"/>
                </a:solidFill>
              </a:rPr>
              <a:t> …</a:t>
            </a:r>
          </a:p>
        </p:txBody>
      </p:sp>
      <p:sp>
        <p:nvSpPr>
          <p:cNvPr id="336899" name="Rectangle 3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05C4D7FF-8DE0-A1A5-80E1-C951C0C317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533400"/>
            <a:ext cx="8302625" cy="6096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endParaRPr lang="es-ES" altLang="es-ES" sz="4800">
              <a:solidFill>
                <a:srgbClr val="CC3300"/>
              </a:solidFill>
            </a:endParaRPr>
          </a:p>
        </p:txBody>
      </p:sp>
      <p:sp>
        <p:nvSpPr>
          <p:cNvPr id="336900" name="Rectangle 4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FC65D8D4-9814-BB46-B1BD-307751B4B9C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4267200"/>
            <a:ext cx="8302625" cy="20574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es-ES" altLang="es-ES" sz="4400" dirty="0">
                <a:solidFill>
                  <a:srgbClr val="292929"/>
                </a:solidFill>
              </a:rPr>
              <a:t> </a:t>
            </a:r>
            <a:r>
              <a:rPr lang="bg-BG" altLang="es-ES" sz="4400" dirty="0">
                <a:solidFill>
                  <a:srgbClr val="292929"/>
                </a:solidFill>
              </a:rPr>
              <a:t>прасковите</a:t>
            </a:r>
            <a:r>
              <a:rPr lang="es-ES" altLang="es-ES" sz="4400" dirty="0">
                <a:solidFill>
                  <a:srgbClr val="292929"/>
                </a:solidFill>
              </a:rPr>
              <a:t>   </a:t>
            </a:r>
            <a:r>
              <a:rPr lang="bg-BG" altLang="es-ES" sz="4400" dirty="0">
                <a:solidFill>
                  <a:srgbClr val="292929"/>
                </a:solidFill>
              </a:rPr>
              <a:t>на</a:t>
            </a:r>
            <a:r>
              <a:rPr lang="es-ES" altLang="es-ES" sz="4400" dirty="0">
                <a:solidFill>
                  <a:srgbClr val="292929"/>
                </a:solidFill>
              </a:rPr>
              <a:t>   </a:t>
            </a:r>
            <a:r>
              <a:rPr lang="bg-BG" altLang="es-ES" sz="4400" dirty="0">
                <a:solidFill>
                  <a:srgbClr val="292929"/>
                </a:solidFill>
              </a:rPr>
              <a:t>и</a:t>
            </a:r>
            <a:r>
              <a:rPr lang="es-ES" altLang="es-ES" sz="4400" dirty="0">
                <a:solidFill>
                  <a:srgbClr val="292929"/>
                </a:solidFill>
              </a:rPr>
              <a:t>  </a:t>
            </a:r>
            <a:r>
              <a:rPr lang="bg-BG" altLang="es-ES" sz="4400" dirty="0">
                <a:solidFill>
                  <a:srgbClr val="292929"/>
                </a:solidFill>
              </a:rPr>
              <a:t>на </a:t>
            </a:r>
            <a:r>
              <a:rPr lang="es-ES" altLang="es-ES" sz="4400" dirty="0">
                <a:solidFill>
                  <a:srgbClr val="292929"/>
                </a:solidFill>
              </a:rPr>
              <a:t> </a:t>
            </a:r>
            <a:r>
              <a:rPr lang="bg-BG" altLang="es-ES" sz="4400" dirty="0">
                <a:solidFill>
                  <a:srgbClr val="292929"/>
                </a:solidFill>
              </a:rPr>
              <a:t>беше</a:t>
            </a:r>
          </a:p>
          <a:p>
            <a:pPr algn="ctr" eaLnBrk="1" hangingPunct="1">
              <a:lnSpc>
                <a:spcPct val="115000"/>
              </a:lnSpc>
            </a:pPr>
            <a:r>
              <a:rPr lang="es-ES" altLang="es-ES" sz="4400" dirty="0">
                <a:solidFill>
                  <a:srgbClr val="292929"/>
                </a:solidFill>
              </a:rPr>
              <a:t>  </a:t>
            </a:r>
            <a:r>
              <a:rPr lang="bg-BG" altLang="es-ES" sz="4400" dirty="0">
                <a:solidFill>
                  <a:srgbClr val="292929"/>
                </a:solidFill>
              </a:rPr>
              <a:t>крушите</a:t>
            </a:r>
            <a:r>
              <a:rPr lang="es-ES" altLang="es-ES" sz="4400" dirty="0">
                <a:solidFill>
                  <a:srgbClr val="292929"/>
                </a:solidFill>
              </a:rPr>
              <a:t>  </a:t>
            </a:r>
            <a:r>
              <a:rPr lang="bg-BG" altLang="es-ES" sz="4400" dirty="0">
                <a:solidFill>
                  <a:srgbClr val="292929"/>
                </a:solidFill>
              </a:rPr>
              <a:t>ниска</a:t>
            </a:r>
            <a:r>
              <a:rPr lang="es-ES" altLang="es-ES" sz="4400" dirty="0">
                <a:solidFill>
                  <a:srgbClr val="292929"/>
                </a:solidFill>
              </a:rPr>
              <a:t>  </a:t>
            </a:r>
          </a:p>
        </p:txBody>
      </p:sp>
      <p:sp>
        <p:nvSpPr>
          <p:cNvPr id="336901" name="Rectangle 5">
            <a:hlinkClick r:id="" action="ppaction://hlinkshowjump?jump=nextslide">
              <a:snd r:embed="rId3" name="arrow.wav"/>
            </a:hlinkClick>
            <a:extLst>
              <a:ext uri="{FF2B5EF4-FFF2-40B4-BE49-F238E27FC236}">
                <a16:creationId xmlns:a16="http://schemas.microsoft.com/office/drawing/2014/main" id="{FAF921EC-2AE8-562E-AC44-974184D7045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1000" y="4572000"/>
            <a:ext cx="838200" cy="762000"/>
          </a:xfrm>
          <a:prstGeom prst="rect">
            <a:avLst/>
          </a:prstGeom>
          <a:solidFill>
            <a:schemeClr val="accent1">
              <a:alpha val="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36902" name="Rectangle 6">
            <a:extLst>
              <a:ext uri="{FF2B5EF4-FFF2-40B4-BE49-F238E27FC236}">
                <a16:creationId xmlns:a16="http://schemas.microsoft.com/office/drawing/2014/main" id="{5433EF6E-76CE-C520-44A8-F0BDCEDBBE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62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36903" name="Rectangle 7">
            <a:extLst>
              <a:ext uri="{FF2B5EF4-FFF2-40B4-BE49-F238E27FC236}">
                <a16:creationId xmlns:a16="http://schemas.microsoft.com/office/drawing/2014/main" id="{100508CD-02A5-BA76-9BE2-FC0EEE8FD8D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14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36904" name="Rectangle 8">
            <a:extLst>
              <a:ext uri="{FF2B5EF4-FFF2-40B4-BE49-F238E27FC236}">
                <a16:creationId xmlns:a16="http://schemas.microsoft.com/office/drawing/2014/main" id="{AC0567E6-5EAC-6AD0-446E-EB4C654C04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67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36905" name="Rectangle 9">
            <a:extLst>
              <a:ext uri="{FF2B5EF4-FFF2-40B4-BE49-F238E27FC236}">
                <a16:creationId xmlns:a16="http://schemas.microsoft.com/office/drawing/2014/main" id="{10E4D6DA-949D-1F0F-E6A1-278953E4263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9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36906" name="Rectangle 10">
            <a:extLst>
              <a:ext uri="{FF2B5EF4-FFF2-40B4-BE49-F238E27FC236}">
                <a16:creationId xmlns:a16="http://schemas.microsoft.com/office/drawing/2014/main" id="{3E0D6926-BD6F-7B35-CDBF-86CFE7324A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36907" name="Rectangle 11">
            <a:extLst>
              <a:ext uri="{FF2B5EF4-FFF2-40B4-BE49-F238E27FC236}">
                <a16:creationId xmlns:a16="http://schemas.microsoft.com/office/drawing/2014/main" id="{927F7B9E-E509-F6FE-CACA-6D8AF520871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4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36908" name="Rectangle 12">
            <a:extLst>
              <a:ext uri="{FF2B5EF4-FFF2-40B4-BE49-F238E27FC236}">
                <a16:creationId xmlns:a16="http://schemas.microsoft.com/office/drawing/2014/main" id="{1C3663E2-B869-2814-8086-63239F1CEB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76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36909" name="Rectangle 13">
            <a:extLst>
              <a:ext uri="{FF2B5EF4-FFF2-40B4-BE49-F238E27FC236}">
                <a16:creationId xmlns:a16="http://schemas.microsoft.com/office/drawing/2014/main" id="{A990210B-105D-260E-9E72-B77A76B614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29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36910" name="Rectangle 14">
            <a:extLst>
              <a:ext uri="{FF2B5EF4-FFF2-40B4-BE49-F238E27FC236}">
                <a16:creationId xmlns:a16="http://schemas.microsoft.com/office/drawing/2014/main" id="{19337921-53A4-D419-19BB-E5E2C8C028F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81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36911" name="Rectangle 15">
            <a:extLst>
              <a:ext uri="{FF2B5EF4-FFF2-40B4-BE49-F238E27FC236}">
                <a16:creationId xmlns:a16="http://schemas.microsoft.com/office/drawing/2014/main" id="{D8285D2F-D644-7CAB-43F1-DF75D4106C3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3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36912" name="Rectangle 16">
            <a:extLst>
              <a:ext uri="{FF2B5EF4-FFF2-40B4-BE49-F238E27FC236}">
                <a16:creationId xmlns:a16="http://schemas.microsoft.com/office/drawing/2014/main" id="{CC1C1DB4-CE1F-695F-CE85-EA6F4FAB15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86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36913" name="Rectangle 17">
            <a:extLst>
              <a:ext uri="{FF2B5EF4-FFF2-40B4-BE49-F238E27FC236}">
                <a16:creationId xmlns:a16="http://schemas.microsoft.com/office/drawing/2014/main" id="{205F2F60-4AC7-1791-4977-172FD0F650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38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36914" name="Rectangle 18">
            <a:extLst>
              <a:ext uri="{FF2B5EF4-FFF2-40B4-BE49-F238E27FC236}">
                <a16:creationId xmlns:a16="http://schemas.microsoft.com/office/drawing/2014/main" id="{1F4DA91B-D6DF-C6B6-7D1A-97A82C2EC77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1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36915" name="Rectangle 19">
            <a:extLst>
              <a:ext uri="{FF2B5EF4-FFF2-40B4-BE49-F238E27FC236}">
                <a16:creationId xmlns:a16="http://schemas.microsoft.com/office/drawing/2014/main" id="{9E83E2A3-65F1-2B08-F8A0-8294B92D794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43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36916" name="Rectangle 20">
            <a:extLst>
              <a:ext uri="{FF2B5EF4-FFF2-40B4-BE49-F238E27FC236}">
                <a16:creationId xmlns:a16="http://schemas.microsoft.com/office/drawing/2014/main" id="{895D1F81-BEC7-9094-EACC-FA034166D51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5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36917" name="Rectangle 21">
            <a:extLst>
              <a:ext uri="{FF2B5EF4-FFF2-40B4-BE49-F238E27FC236}">
                <a16:creationId xmlns:a16="http://schemas.microsoft.com/office/drawing/2014/main" id="{E1ABB0B9-86C1-EFF1-146B-1B9EA16FED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48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36918" name="Rectangle 22">
            <a:extLst>
              <a:ext uri="{FF2B5EF4-FFF2-40B4-BE49-F238E27FC236}">
                <a16:creationId xmlns:a16="http://schemas.microsoft.com/office/drawing/2014/main" id="{018966D4-9514-C9F7-FCCB-1F57E552B94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00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36919" name="Rectangle 23">
            <a:extLst>
              <a:ext uri="{FF2B5EF4-FFF2-40B4-BE49-F238E27FC236}">
                <a16:creationId xmlns:a16="http://schemas.microsoft.com/office/drawing/2014/main" id="{26ABFC6B-F259-3EA5-CBBC-B9F6F6BB21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53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36920" name="Rectangle 24">
            <a:extLst>
              <a:ext uri="{FF2B5EF4-FFF2-40B4-BE49-F238E27FC236}">
                <a16:creationId xmlns:a16="http://schemas.microsoft.com/office/drawing/2014/main" id="{83F68720-BE41-D6C9-ECE2-6340C5A10A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05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36921" name="Rectangle 25">
            <a:extLst>
              <a:ext uri="{FF2B5EF4-FFF2-40B4-BE49-F238E27FC236}">
                <a16:creationId xmlns:a16="http://schemas.microsoft.com/office/drawing/2014/main" id="{AE8FF84A-C81D-ED88-A46C-27797DD086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36922" name="Rectangle 26">
            <a:extLst>
              <a:ext uri="{FF2B5EF4-FFF2-40B4-BE49-F238E27FC236}">
                <a16:creationId xmlns:a16="http://schemas.microsoft.com/office/drawing/2014/main" id="{FEBDBE50-713A-24B1-ADC7-5BDF1FB7C8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10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36923" name="Rectangle 27">
            <a:extLst>
              <a:ext uri="{FF2B5EF4-FFF2-40B4-BE49-F238E27FC236}">
                <a16:creationId xmlns:a16="http://schemas.microsoft.com/office/drawing/2014/main" id="{6BB69B3B-4AE8-ACF3-6A1F-2082125B092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62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36924" name="Rectangle 28">
            <a:extLst>
              <a:ext uri="{FF2B5EF4-FFF2-40B4-BE49-F238E27FC236}">
                <a16:creationId xmlns:a16="http://schemas.microsoft.com/office/drawing/2014/main" id="{88425DCC-7408-C271-8300-D9B036E89B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15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36925" name="Rectangle 29">
            <a:extLst>
              <a:ext uri="{FF2B5EF4-FFF2-40B4-BE49-F238E27FC236}">
                <a16:creationId xmlns:a16="http://schemas.microsoft.com/office/drawing/2014/main" id="{83B50226-0C75-AC5D-7CD4-3A62EC66FE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7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36926" name="Rectangle 30">
            <a:extLst>
              <a:ext uri="{FF2B5EF4-FFF2-40B4-BE49-F238E27FC236}">
                <a16:creationId xmlns:a16="http://schemas.microsoft.com/office/drawing/2014/main" id="{BE3A3862-2DD8-5383-777E-CAEEACE2D0D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9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36927" name="Rectangle 31">
            <a:extLst>
              <a:ext uri="{FF2B5EF4-FFF2-40B4-BE49-F238E27FC236}">
                <a16:creationId xmlns:a16="http://schemas.microsoft.com/office/drawing/2014/main" id="{FCE974EF-8CE6-5699-F679-5187B9B7D2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2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36928" name="Rectangle 32">
            <a:extLst>
              <a:ext uri="{FF2B5EF4-FFF2-40B4-BE49-F238E27FC236}">
                <a16:creationId xmlns:a16="http://schemas.microsoft.com/office/drawing/2014/main" id="{67D502AD-9267-E7D5-E8FD-FE27168839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24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36929" name="Rectangle 33">
            <a:extLst>
              <a:ext uri="{FF2B5EF4-FFF2-40B4-BE49-F238E27FC236}">
                <a16:creationId xmlns:a16="http://schemas.microsoft.com/office/drawing/2014/main" id="{BD2DDDD0-1AF4-227C-C0E9-DD8D32E188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77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36930" name="Rectangle 34">
            <a:extLst>
              <a:ext uri="{FF2B5EF4-FFF2-40B4-BE49-F238E27FC236}">
                <a16:creationId xmlns:a16="http://schemas.microsoft.com/office/drawing/2014/main" id="{6E50B1D1-F986-59E3-92C5-3D155E4724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29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36931" name="Rectangle 35">
            <a:extLst>
              <a:ext uri="{FF2B5EF4-FFF2-40B4-BE49-F238E27FC236}">
                <a16:creationId xmlns:a16="http://schemas.microsoft.com/office/drawing/2014/main" id="{F8ACEB45-4EBB-2E06-31A9-8626EEEC9C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81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</p:spTree>
  </p:cSld>
  <p:clrMapOvr>
    <a:masterClrMapping/>
  </p:clrMapOvr>
  <p:transition advClick="0"/>
</p:sld>
</file>

<file path=ppt/slides/slide3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7922" name="Rectangle 2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BA90D4FD-D428-CA5F-9FDD-A118D12CBA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1143000"/>
            <a:ext cx="8302625" cy="31242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Цената на</a:t>
            </a:r>
            <a:r>
              <a:rPr lang="es-ES" altLang="es-ES" sz="4400" dirty="0">
                <a:solidFill>
                  <a:srgbClr val="292929"/>
                </a:solidFill>
              </a:rPr>
              <a:t> …</a:t>
            </a:r>
          </a:p>
        </p:txBody>
      </p:sp>
      <p:sp>
        <p:nvSpPr>
          <p:cNvPr id="337923" name="Rectangle 3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E062A154-A167-1053-D38F-BE844DA535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533400"/>
            <a:ext cx="8302625" cy="6096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endParaRPr lang="es-ES" altLang="es-ES" sz="4800">
              <a:solidFill>
                <a:srgbClr val="CC3300"/>
              </a:solidFill>
            </a:endParaRPr>
          </a:p>
        </p:txBody>
      </p:sp>
      <p:sp>
        <p:nvSpPr>
          <p:cNvPr id="337924" name="Rectangle 4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7FA92D14-06E4-AAE7-C992-EE903BF6809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4267200"/>
            <a:ext cx="8302625" cy="20574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es-ES" altLang="es-ES" sz="4400" dirty="0">
                <a:solidFill>
                  <a:srgbClr val="292929"/>
                </a:solidFill>
              </a:rPr>
              <a:t> </a:t>
            </a:r>
            <a:r>
              <a:rPr lang="bg-BG" altLang="es-ES" sz="4400" dirty="0">
                <a:solidFill>
                  <a:srgbClr val="292929"/>
                </a:solidFill>
              </a:rPr>
              <a:t>прасковите</a:t>
            </a:r>
            <a:r>
              <a:rPr lang="es-ES" altLang="es-ES" sz="4400" dirty="0">
                <a:solidFill>
                  <a:srgbClr val="292929"/>
                </a:solidFill>
              </a:rPr>
              <a:t>   </a:t>
            </a:r>
            <a:r>
              <a:rPr lang="bg-BG" altLang="es-ES" sz="4400" dirty="0">
                <a:solidFill>
                  <a:srgbClr val="292929"/>
                </a:solidFill>
              </a:rPr>
              <a:t>на</a:t>
            </a:r>
            <a:r>
              <a:rPr lang="es-ES" altLang="es-ES" sz="4400" dirty="0">
                <a:solidFill>
                  <a:srgbClr val="292929"/>
                </a:solidFill>
              </a:rPr>
              <a:t>   </a:t>
            </a:r>
            <a:r>
              <a:rPr lang="bg-BG" altLang="es-ES" sz="4400" dirty="0">
                <a:solidFill>
                  <a:srgbClr val="292929"/>
                </a:solidFill>
              </a:rPr>
              <a:t>и</a:t>
            </a:r>
            <a:r>
              <a:rPr lang="es-ES" altLang="es-ES" sz="4400" dirty="0">
                <a:solidFill>
                  <a:srgbClr val="292929"/>
                </a:solidFill>
              </a:rPr>
              <a:t>  </a:t>
            </a:r>
            <a:r>
              <a:rPr lang="bg-BG" altLang="es-ES" sz="4400" dirty="0">
                <a:solidFill>
                  <a:srgbClr val="292929"/>
                </a:solidFill>
              </a:rPr>
              <a:t>на </a:t>
            </a:r>
            <a:r>
              <a:rPr lang="es-ES" altLang="es-ES" sz="4400" dirty="0">
                <a:solidFill>
                  <a:srgbClr val="292929"/>
                </a:solidFill>
              </a:rPr>
              <a:t> </a:t>
            </a:r>
            <a:r>
              <a:rPr lang="bg-BG" altLang="es-ES" sz="4400" dirty="0">
                <a:solidFill>
                  <a:srgbClr val="292929"/>
                </a:solidFill>
              </a:rPr>
              <a:t>беше</a:t>
            </a:r>
          </a:p>
          <a:p>
            <a:pPr algn="ctr" eaLnBrk="1" hangingPunct="1">
              <a:lnSpc>
                <a:spcPct val="115000"/>
              </a:lnSpc>
            </a:pPr>
            <a:r>
              <a:rPr lang="es-ES" altLang="es-ES" sz="4400" dirty="0">
                <a:solidFill>
                  <a:srgbClr val="292929"/>
                </a:solidFill>
              </a:rPr>
              <a:t>  </a:t>
            </a:r>
            <a:r>
              <a:rPr lang="bg-BG" altLang="es-ES" sz="4400" dirty="0">
                <a:solidFill>
                  <a:srgbClr val="292929"/>
                </a:solidFill>
              </a:rPr>
              <a:t>крушите</a:t>
            </a:r>
            <a:r>
              <a:rPr lang="es-ES" altLang="es-ES" sz="4400" dirty="0">
                <a:solidFill>
                  <a:srgbClr val="292929"/>
                </a:solidFill>
              </a:rPr>
              <a:t>  </a:t>
            </a:r>
            <a:r>
              <a:rPr lang="bg-BG" altLang="es-ES" sz="4400" dirty="0">
                <a:solidFill>
                  <a:srgbClr val="292929"/>
                </a:solidFill>
              </a:rPr>
              <a:t>ниска</a:t>
            </a:r>
            <a:r>
              <a:rPr lang="es-ES" altLang="es-ES" sz="4400" dirty="0">
                <a:solidFill>
                  <a:srgbClr val="292929"/>
                </a:solidFill>
              </a:rPr>
              <a:t>  </a:t>
            </a:r>
          </a:p>
        </p:txBody>
      </p:sp>
      <p:sp>
        <p:nvSpPr>
          <p:cNvPr id="337925" name="Rectangle 5">
            <a:hlinkClick r:id="" action="ppaction://hlinkshowjump?jump=nextslide">
              <a:snd r:embed="rId3" name="arrow.wav"/>
            </a:hlinkClick>
            <a:extLst>
              <a:ext uri="{FF2B5EF4-FFF2-40B4-BE49-F238E27FC236}">
                <a16:creationId xmlns:a16="http://schemas.microsoft.com/office/drawing/2014/main" id="{7175CCCB-3110-62E6-21AB-74A031BECF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5800" y="4533900"/>
            <a:ext cx="3352800" cy="762000"/>
          </a:xfrm>
          <a:prstGeom prst="rect">
            <a:avLst/>
          </a:prstGeom>
          <a:solidFill>
            <a:schemeClr val="accent1">
              <a:alpha val="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37926" name="Rectangle 6">
            <a:extLst>
              <a:ext uri="{FF2B5EF4-FFF2-40B4-BE49-F238E27FC236}">
                <a16:creationId xmlns:a16="http://schemas.microsoft.com/office/drawing/2014/main" id="{FA551F1B-EDF7-7E8F-C5F4-967A6C3FB6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62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37927" name="Rectangle 7">
            <a:extLst>
              <a:ext uri="{FF2B5EF4-FFF2-40B4-BE49-F238E27FC236}">
                <a16:creationId xmlns:a16="http://schemas.microsoft.com/office/drawing/2014/main" id="{5E14CD70-5F26-9906-6B84-BE9965D90FE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14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37928" name="Rectangle 8">
            <a:extLst>
              <a:ext uri="{FF2B5EF4-FFF2-40B4-BE49-F238E27FC236}">
                <a16:creationId xmlns:a16="http://schemas.microsoft.com/office/drawing/2014/main" id="{FAB55ECD-B17D-BBB8-5253-9B2A62406B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67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37929" name="Rectangle 9">
            <a:extLst>
              <a:ext uri="{FF2B5EF4-FFF2-40B4-BE49-F238E27FC236}">
                <a16:creationId xmlns:a16="http://schemas.microsoft.com/office/drawing/2014/main" id="{81573F08-DC6F-65D8-E1EF-206F72B006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9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37930" name="Rectangle 10">
            <a:extLst>
              <a:ext uri="{FF2B5EF4-FFF2-40B4-BE49-F238E27FC236}">
                <a16:creationId xmlns:a16="http://schemas.microsoft.com/office/drawing/2014/main" id="{BD7C891B-594F-D185-B5B8-B0EB1A16EB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37931" name="Rectangle 11">
            <a:extLst>
              <a:ext uri="{FF2B5EF4-FFF2-40B4-BE49-F238E27FC236}">
                <a16:creationId xmlns:a16="http://schemas.microsoft.com/office/drawing/2014/main" id="{287C4BB0-E2AD-CC99-7BD8-4B2B544F712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4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37932" name="Rectangle 12">
            <a:extLst>
              <a:ext uri="{FF2B5EF4-FFF2-40B4-BE49-F238E27FC236}">
                <a16:creationId xmlns:a16="http://schemas.microsoft.com/office/drawing/2014/main" id="{38E98503-82B2-B33D-D2B9-11225C77F7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76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37933" name="Rectangle 13">
            <a:extLst>
              <a:ext uri="{FF2B5EF4-FFF2-40B4-BE49-F238E27FC236}">
                <a16:creationId xmlns:a16="http://schemas.microsoft.com/office/drawing/2014/main" id="{D0F86D26-C17E-A0A3-9D1D-A8AD15FD79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29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37934" name="Rectangle 14">
            <a:extLst>
              <a:ext uri="{FF2B5EF4-FFF2-40B4-BE49-F238E27FC236}">
                <a16:creationId xmlns:a16="http://schemas.microsoft.com/office/drawing/2014/main" id="{BF030E6C-4A7C-493E-63CB-54AD42B6D4E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81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37935" name="Rectangle 15">
            <a:extLst>
              <a:ext uri="{FF2B5EF4-FFF2-40B4-BE49-F238E27FC236}">
                <a16:creationId xmlns:a16="http://schemas.microsoft.com/office/drawing/2014/main" id="{E35CDFB4-59C1-DE5E-C1C7-4C85386BD74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3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37936" name="Rectangle 16">
            <a:extLst>
              <a:ext uri="{FF2B5EF4-FFF2-40B4-BE49-F238E27FC236}">
                <a16:creationId xmlns:a16="http://schemas.microsoft.com/office/drawing/2014/main" id="{70C936CA-3D37-6ACA-CEBC-53FADF0E4D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86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37937" name="Rectangle 17">
            <a:extLst>
              <a:ext uri="{FF2B5EF4-FFF2-40B4-BE49-F238E27FC236}">
                <a16:creationId xmlns:a16="http://schemas.microsoft.com/office/drawing/2014/main" id="{4F058CF6-2BAD-826E-89D2-338A3499BE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38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37938" name="Rectangle 18">
            <a:extLst>
              <a:ext uri="{FF2B5EF4-FFF2-40B4-BE49-F238E27FC236}">
                <a16:creationId xmlns:a16="http://schemas.microsoft.com/office/drawing/2014/main" id="{038E1AE2-68D4-2A0F-B9F4-9ABAC90E5D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1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37939" name="Rectangle 19">
            <a:extLst>
              <a:ext uri="{FF2B5EF4-FFF2-40B4-BE49-F238E27FC236}">
                <a16:creationId xmlns:a16="http://schemas.microsoft.com/office/drawing/2014/main" id="{FF095641-3D7D-A925-F43D-12538D2C58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43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37940" name="Rectangle 20">
            <a:extLst>
              <a:ext uri="{FF2B5EF4-FFF2-40B4-BE49-F238E27FC236}">
                <a16:creationId xmlns:a16="http://schemas.microsoft.com/office/drawing/2014/main" id="{B8F483EE-462A-BA6E-856B-5D6EA391329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5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37941" name="Rectangle 21">
            <a:extLst>
              <a:ext uri="{FF2B5EF4-FFF2-40B4-BE49-F238E27FC236}">
                <a16:creationId xmlns:a16="http://schemas.microsoft.com/office/drawing/2014/main" id="{4EC63A49-4AB3-6BB6-9006-1E9D984467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48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37942" name="Rectangle 22">
            <a:extLst>
              <a:ext uri="{FF2B5EF4-FFF2-40B4-BE49-F238E27FC236}">
                <a16:creationId xmlns:a16="http://schemas.microsoft.com/office/drawing/2014/main" id="{A2F5CD1B-506D-CA0C-912A-EC70E382CE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00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37943" name="Rectangle 23">
            <a:extLst>
              <a:ext uri="{FF2B5EF4-FFF2-40B4-BE49-F238E27FC236}">
                <a16:creationId xmlns:a16="http://schemas.microsoft.com/office/drawing/2014/main" id="{DC58A1C4-DCD9-C49A-66D8-CDF5D41DAA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53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37944" name="Rectangle 24">
            <a:extLst>
              <a:ext uri="{FF2B5EF4-FFF2-40B4-BE49-F238E27FC236}">
                <a16:creationId xmlns:a16="http://schemas.microsoft.com/office/drawing/2014/main" id="{49705FF6-06C2-E0D0-6763-5B76B744B0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05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37945" name="Rectangle 25">
            <a:extLst>
              <a:ext uri="{FF2B5EF4-FFF2-40B4-BE49-F238E27FC236}">
                <a16:creationId xmlns:a16="http://schemas.microsoft.com/office/drawing/2014/main" id="{54895D27-1379-BD6F-C8AA-A8815BD17E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37946" name="Rectangle 26">
            <a:extLst>
              <a:ext uri="{FF2B5EF4-FFF2-40B4-BE49-F238E27FC236}">
                <a16:creationId xmlns:a16="http://schemas.microsoft.com/office/drawing/2014/main" id="{F594CEBE-0E61-0004-A9EB-D1F3464231C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10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37947" name="Rectangle 27">
            <a:extLst>
              <a:ext uri="{FF2B5EF4-FFF2-40B4-BE49-F238E27FC236}">
                <a16:creationId xmlns:a16="http://schemas.microsoft.com/office/drawing/2014/main" id="{63087C36-5A36-5E33-8E88-2067F4B712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62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37948" name="Rectangle 28">
            <a:extLst>
              <a:ext uri="{FF2B5EF4-FFF2-40B4-BE49-F238E27FC236}">
                <a16:creationId xmlns:a16="http://schemas.microsoft.com/office/drawing/2014/main" id="{6F38D103-10F2-D886-498A-6180E0B2F2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15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37949" name="Rectangle 29">
            <a:extLst>
              <a:ext uri="{FF2B5EF4-FFF2-40B4-BE49-F238E27FC236}">
                <a16:creationId xmlns:a16="http://schemas.microsoft.com/office/drawing/2014/main" id="{A8364E56-445A-8101-0DEB-D86D58A542F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7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37950" name="Rectangle 30">
            <a:extLst>
              <a:ext uri="{FF2B5EF4-FFF2-40B4-BE49-F238E27FC236}">
                <a16:creationId xmlns:a16="http://schemas.microsoft.com/office/drawing/2014/main" id="{AF18F329-A16C-2789-0882-653400AFD6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9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37951" name="Rectangle 31">
            <a:extLst>
              <a:ext uri="{FF2B5EF4-FFF2-40B4-BE49-F238E27FC236}">
                <a16:creationId xmlns:a16="http://schemas.microsoft.com/office/drawing/2014/main" id="{88B47E3F-4233-2C89-9822-9DA9452B9E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2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37952" name="Rectangle 32">
            <a:extLst>
              <a:ext uri="{FF2B5EF4-FFF2-40B4-BE49-F238E27FC236}">
                <a16:creationId xmlns:a16="http://schemas.microsoft.com/office/drawing/2014/main" id="{7E254A39-D323-BF69-C8C0-F2319CB82E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24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37953" name="Rectangle 33">
            <a:extLst>
              <a:ext uri="{FF2B5EF4-FFF2-40B4-BE49-F238E27FC236}">
                <a16:creationId xmlns:a16="http://schemas.microsoft.com/office/drawing/2014/main" id="{C04FCCF5-B4D1-772D-8AE0-7205E7C4B7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77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37954" name="Rectangle 34">
            <a:extLst>
              <a:ext uri="{FF2B5EF4-FFF2-40B4-BE49-F238E27FC236}">
                <a16:creationId xmlns:a16="http://schemas.microsoft.com/office/drawing/2014/main" id="{2B18CC11-16FC-DCC7-B4A0-8E47477FD3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29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37955" name="Rectangle 35">
            <a:extLst>
              <a:ext uri="{FF2B5EF4-FFF2-40B4-BE49-F238E27FC236}">
                <a16:creationId xmlns:a16="http://schemas.microsoft.com/office/drawing/2014/main" id="{7FD554E3-83E5-3600-44A6-DF09598CF1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81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</p:spTree>
  </p:cSld>
  <p:clrMapOvr>
    <a:masterClrMapping/>
  </p:clrMapOvr>
  <p:transition advClick="0"/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034" name="Rectangle 2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A7F66E03-706D-01AF-1187-F887815C45A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1143000"/>
            <a:ext cx="8302625" cy="31242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Много </a:t>
            </a:r>
            <a:r>
              <a:rPr lang="es-ES" altLang="es-ES" sz="4400" dirty="0">
                <a:solidFill>
                  <a:srgbClr val="292929"/>
                </a:solidFill>
              </a:rPr>
              <a:t> …</a:t>
            </a:r>
          </a:p>
        </p:txBody>
      </p:sp>
      <p:sp>
        <p:nvSpPr>
          <p:cNvPr id="44035" name="Rectangle 3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83D9A637-2367-93BA-6315-B53A146BE83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533400"/>
            <a:ext cx="8302625" cy="6096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endParaRPr lang="es-ES" altLang="es-ES" sz="4800">
              <a:solidFill>
                <a:srgbClr val="CC3300"/>
              </a:solidFill>
            </a:endParaRPr>
          </a:p>
        </p:txBody>
      </p:sp>
      <p:sp>
        <p:nvSpPr>
          <p:cNvPr id="44036" name="Rectangle 4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3FD075C4-9F40-75E6-5700-15268FBCBC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4267200"/>
            <a:ext cx="8302625" cy="20574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на</a:t>
            </a:r>
            <a:r>
              <a:rPr lang="es-ES" altLang="es-ES" sz="4400" dirty="0">
                <a:solidFill>
                  <a:srgbClr val="292929"/>
                </a:solidFill>
              </a:rPr>
              <a:t>   </a:t>
            </a:r>
            <a:r>
              <a:rPr lang="bg-BG" altLang="es-ES" sz="4400" dirty="0">
                <a:solidFill>
                  <a:srgbClr val="292929"/>
                </a:solidFill>
              </a:rPr>
              <a:t>харесвам</a:t>
            </a:r>
            <a:r>
              <a:rPr lang="es-ES" altLang="es-ES" sz="4400" dirty="0">
                <a:solidFill>
                  <a:srgbClr val="292929"/>
                </a:solidFill>
              </a:rPr>
              <a:t>   </a:t>
            </a:r>
            <a:r>
              <a:rPr lang="bg-BG" altLang="es-ES" sz="4400" dirty="0">
                <a:solidFill>
                  <a:srgbClr val="292929"/>
                </a:solidFill>
              </a:rPr>
              <a:t>ароматът</a:t>
            </a:r>
            <a:r>
              <a:rPr lang="es-ES" altLang="es-ES" sz="4400" dirty="0">
                <a:solidFill>
                  <a:srgbClr val="292929"/>
                </a:solidFill>
              </a:rPr>
              <a:t>   </a:t>
            </a:r>
            <a:endParaRPr lang="bg-BG" altLang="es-ES" sz="4400" dirty="0">
              <a:solidFill>
                <a:srgbClr val="292929"/>
              </a:solidFill>
            </a:endParaRPr>
          </a:p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розата</a:t>
            </a:r>
            <a:endParaRPr lang="es-ES" altLang="es-ES" sz="4400" dirty="0">
              <a:solidFill>
                <a:srgbClr val="292929"/>
              </a:solidFill>
            </a:endParaRPr>
          </a:p>
        </p:txBody>
      </p:sp>
      <p:sp>
        <p:nvSpPr>
          <p:cNvPr id="44037" name="Rectangle 5">
            <a:hlinkClick r:id="" action="ppaction://hlinkshowjump?jump=nextslide">
              <a:snd r:embed="rId3" name="arrow.wav"/>
            </a:hlinkClick>
            <a:extLst>
              <a:ext uri="{FF2B5EF4-FFF2-40B4-BE49-F238E27FC236}">
                <a16:creationId xmlns:a16="http://schemas.microsoft.com/office/drawing/2014/main" id="{EE9A692B-BA31-8EE9-DC3F-3657074C2F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09800" y="4572000"/>
            <a:ext cx="2438400" cy="762000"/>
          </a:xfrm>
          <a:prstGeom prst="rect">
            <a:avLst/>
          </a:prstGeom>
          <a:solidFill>
            <a:schemeClr val="accent1">
              <a:alpha val="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44038" name="Rectangle 6">
            <a:extLst>
              <a:ext uri="{FF2B5EF4-FFF2-40B4-BE49-F238E27FC236}">
                <a16:creationId xmlns:a16="http://schemas.microsoft.com/office/drawing/2014/main" id="{1B8F1A35-64D8-86D2-7BE4-DCCAB18E001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62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44039" name="Rectangle 7">
            <a:extLst>
              <a:ext uri="{FF2B5EF4-FFF2-40B4-BE49-F238E27FC236}">
                <a16:creationId xmlns:a16="http://schemas.microsoft.com/office/drawing/2014/main" id="{F8E33FFF-2EE0-DEF8-8FA5-F62D2933215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14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44040" name="Rectangle 8">
            <a:extLst>
              <a:ext uri="{FF2B5EF4-FFF2-40B4-BE49-F238E27FC236}">
                <a16:creationId xmlns:a16="http://schemas.microsoft.com/office/drawing/2014/main" id="{68CDB108-DA6D-8946-4D56-ACBA6626E9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67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44041" name="Rectangle 9">
            <a:extLst>
              <a:ext uri="{FF2B5EF4-FFF2-40B4-BE49-F238E27FC236}">
                <a16:creationId xmlns:a16="http://schemas.microsoft.com/office/drawing/2014/main" id="{0EAB720B-796B-9423-E656-3906FEC08A5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9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44042" name="Rectangle 10">
            <a:extLst>
              <a:ext uri="{FF2B5EF4-FFF2-40B4-BE49-F238E27FC236}">
                <a16:creationId xmlns:a16="http://schemas.microsoft.com/office/drawing/2014/main" id="{BBFCA632-6A1B-5ECD-0B4D-AFE8A1AB34C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44043" name="Rectangle 11">
            <a:extLst>
              <a:ext uri="{FF2B5EF4-FFF2-40B4-BE49-F238E27FC236}">
                <a16:creationId xmlns:a16="http://schemas.microsoft.com/office/drawing/2014/main" id="{98584B87-880A-C702-5F6B-BBB6A0D520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4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44044" name="Rectangle 12">
            <a:extLst>
              <a:ext uri="{FF2B5EF4-FFF2-40B4-BE49-F238E27FC236}">
                <a16:creationId xmlns:a16="http://schemas.microsoft.com/office/drawing/2014/main" id="{84C99594-031E-10CA-4E91-6BF3F7D3D37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76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44045" name="Rectangle 13">
            <a:extLst>
              <a:ext uri="{FF2B5EF4-FFF2-40B4-BE49-F238E27FC236}">
                <a16:creationId xmlns:a16="http://schemas.microsoft.com/office/drawing/2014/main" id="{108E7391-9115-28B0-2B95-DDBEEA0D8F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29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44046" name="Rectangle 14">
            <a:extLst>
              <a:ext uri="{FF2B5EF4-FFF2-40B4-BE49-F238E27FC236}">
                <a16:creationId xmlns:a16="http://schemas.microsoft.com/office/drawing/2014/main" id="{0863C069-4076-EE26-DB06-7C888EF217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81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44047" name="Rectangle 15">
            <a:extLst>
              <a:ext uri="{FF2B5EF4-FFF2-40B4-BE49-F238E27FC236}">
                <a16:creationId xmlns:a16="http://schemas.microsoft.com/office/drawing/2014/main" id="{7306E86A-542E-1F3F-9FDF-7DE347A3ABD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3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44048" name="Rectangle 16">
            <a:extLst>
              <a:ext uri="{FF2B5EF4-FFF2-40B4-BE49-F238E27FC236}">
                <a16:creationId xmlns:a16="http://schemas.microsoft.com/office/drawing/2014/main" id="{9626A046-11BC-5657-6FAF-69612308A01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86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44049" name="Rectangle 17">
            <a:extLst>
              <a:ext uri="{FF2B5EF4-FFF2-40B4-BE49-F238E27FC236}">
                <a16:creationId xmlns:a16="http://schemas.microsoft.com/office/drawing/2014/main" id="{6F445C44-5FC1-8FCC-0F3F-B5E233C5CF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38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44050" name="Rectangle 18">
            <a:extLst>
              <a:ext uri="{FF2B5EF4-FFF2-40B4-BE49-F238E27FC236}">
                <a16:creationId xmlns:a16="http://schemas.microsoft.com/office/drawing/2014/main" id="{2A94019A-C523-33C9-B31B-8B66D4A5CB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1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44051" name="Rectangle 19">
            <a:extLst>
              <a:ext uri="{FF2B5EF4-FFF2-40B4-BE49-F238E27FC236}">
                <a16:creationId xmlns:a16="http://schemas.microsoft.com/office/drawing/2014/main" id="{446088A8-B465-B1C8-C4FD-0160029FED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43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44052" name="Rectangle 20">
            <a:extLst>
              <a:ext uri="{FF2B5EF4-FFF2-40B4-BE49-F238E27FC236}">
                <a16:creationId xmlns:a16="http://schemas.microsoft.com/office/drawing/2014/main" id="{192105C1-1BBA-3DBD-B2C7-D8822BACA2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5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44053" name="Rectangle 21">
            <a:extLst>
              <a:ext uri="{FF2B5EF4-FFF2-40B4-BE49-F238E27FC236}">
                <a16:creationId xmlns:a16="http://schemas.microsoft.com/office/drawing/2014/main" id="{FE59F42E-D16D-9D8B-5D35-0091753DEF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48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44054" name="Rectangle 22">
            <a:extLst>
              <a:ext uri="{FF2B5EF4-FFF2-40B4-BE49-F238E27FC236}">
                <a16:creationId xmlns:a16="http://schemas.microsoft.com/office/drawing/2014/main" id="{98E37872-8D24-B1B8-CCF7-F14EF4B0E4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00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44055" name="Rectangle 23">
            <a:extLst>
              <a:ext uri="{FF2B5EF4-FFF2-40B4-BE49-F238E27FC236}">
                <a16:creationId xmlns:a16="http://schemas.microsoft.com/office/drawing/2014/main" id="{F96D59F1-5EC8-7E13-58DF-A78817B1BA1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53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44056" name="Rectangle 24">
            <a:extLst>
              <a:ext uri="{FF2B5EF4-FFF2-40B4-BE49-F238E27FC236}">
                <a16:creationId xmlns:a16="http://schemas.microsoft.com/office/drawing/2014/main" id="{624C636C-0012-7DE8-E8F3-36466B3347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05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44057" name="Rectangle 25">
            <a:extLst>
              <a:ext uri="{FF2B5EF4-FFF2-40B4-BE49-F238E27FC236}">
                <a16:creationId xmlns:a16="http://schemas.microsoft.com/office/drawing/2014/main" id="{58068B9F-D916-22EE-049C-66A687295C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44058" name="Rectangle 26">
            <a:extLst>
              <a:ext uri="{FF2B5EF4-FFF2-40B4-BE49-F238E27FC236}">
                <a16:creationId xmlns:a16="http://schemas.microsoft.com/office/drawing/2014/main" id="{6AE80844-F0F9-5E4E-AE81-7808556DF2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10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44059" name="Rectangle 27">
            <a:extLst>
              <a:ext uri="{FF2B5EF4-FFF2-40B4-BE49-F238E27FC236}">
                <a16:creationId xmlns:a16="http://schemas.microsoft.com/office/drawing/2014/main" id="{AEB3176F-7103-EDA7-2069-79F61273A4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62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44060" name="Rectangle 28">
            <a:extLst>
              <a:ext uri="{FF2B5EF4-FFF2-40B4-BE49-F238E27FC236}">
                <a16:creationId xmlns:a16="http://schemas.microsoft.com/office/drawing/2014/main" id="{AF433D84-A54A-82E5-D5AA-296B4120C0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15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44061" name="Rectangle 29">
            <a:extLst>
              <a:ext uri="{FF2B5EF4-FFF2-40B4-BE49-F238E27FC236}">
                <a16:creationId xmlns:a16="http://schemas.microsoft.com/office/drawing/2014/main" id="{E436F821-2691-E525-6999-AE17DC0C0E6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7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44062" name="Rectangle 30">
            <a:extLst>
              <a:ext uri="{FF2B5EF4-FFF2-40B4-BE49-F238E27FC236}">
                <a16:creationId xmlns:a16="http://schemas.microsoft.com/office/drawing/2014/main" id="{5333EAC9-1E9F-7B2E-F690-FB948D9522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9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44063" name="Rectangle 31">
            <a:extLst>
              <a:ext uri="{FF2B5EF4-FFF2-40B4-BE49-F238E27FC236}">
                <a16:creationId xmlns:a16="http://schemas.microsoft.com/office/drawing/2014/main" id="{113391EE-C0C4-ACF8-C250-62562DCEA3D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2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44064" name="Rectangle 32">
            <a:extLst>
              <a:ext uri="{FF2B5EF4-FFF2-40B4-BE49-F238E27FC236}">
                <a16:creationId xmlns:a16="http://schemas.microsoft.com/office/drawing/2014/main" id="{F4D44FD1-273E-BA57-4292-320FBF8061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24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44065" name="Rectangle 33">
            <a:extLst>
              <a:ext uri="{FF2B5EF4-FFF2-40B4-BE49-F238E27FC236}">
                <a16:creationId xmlns:a16="http://schemas.microsoft.com/office/drawing/2014/main" id="{3E542753-25E8-5EA6-2B83-D1D41A3E8F0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77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44066" name="Rectangle 34">
            <a:extLst>
              <a:ext uri="{FF2B5EF4-FFF2-40B4-BE49-F238E27FC236}">
                <a16:creationId xmlns:a16="http://schemas.microsoft.com/office/drawing/2014/main" id="{3AC615CE-9939-65A7-CDB7-D15E4B2C889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29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44067" name="Rectangle 35">
            <a:extLst>
              <a:ext uri="{FF2B5EF4-FFF2-40B4-BE49-F238E27FC236}">
                <a16:creationId xmlns:a16="http://schemas.microsoft.com/office/drawing/2014/main" id="{CA7471BE-38C8-71B5-92BF-0FB64326B8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81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</p:spTree>
  </p:cSld>
  <p:clrMapOvr>
    <a:masterClrMapping/>
  </p:clrMapOvr>
  <p:transition advClick="0"/>
</p:sld>
</file>

<file path=ppt/slides/slide3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8946" name="Rectangle 2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C27D346B-3B46-19F6-F495-2F272E544C7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1143000"/>
            <a:ext cx="8302625" cy="31242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Цената на прасковите</a:t>
            </a:r>
            <a:r>
              <a:rPr lang="es-ES" altLang="es-ES" sz="4400" dirty="0">
                <a:solidFill>
                  <a:srgbClr val="292929"/>
                </a:solidFill>
              </a:rPr>
              <a:t> …</a:t>
            </a:r>
          </a:p>
        </p:txBody>
      </p:sp>
      <p:sp>
        <p:nvSpPr>
          <p:cNvPr id="338947" name="Rectangle 3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2749494D-5C38-C9B1-7904-E29F56EC72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533400"/>
            <a:ext cx="8302625" cy="6096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endParaRPr lang="es-ES" altLang="es-ES" sz="4800">
              <a:solidFill>
                <a:srgbClr val="CC3300"/>
              </a:solidFill>
            </a:endParaRPr>
          </a:p>
        </p:txBody>
      </p:sp>
      <p:sp>
        <p:nvSpPr>
          <p:cNvPr id="338948" name="Rectangle 4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135B369A-F93D-A41A-5A22-CCBC9EBB8F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4267200"/>
            <a:ext cx="8302625" cy="20574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es-ES" altLang="es-ES" sz="4400" dirty="0">
                <a:solidFill>
                  <a:srgbClr val="292929"/>
                </a:solidFill>
              </a:rPr>
              <a:t> </a:t>
            </a:r>
            <a:r>
              <a:rPr lang="bg-BG" altLang="es-ES" sz="4400" dirty="0">
                <a:solidFill>
                  <a:srgbClr val="292929"/>
                </a:solidFill>
              </a:rPr>
              <a:t>прасковите</a:t>
            </a:r>
            <a:r>
              <a:rPr lang="es-ES" altLang="es-ES" sz="4400" dirty="0">
                <a:solidFill>
                  <a:srgbClr val="292929"/>
                </a:solidFill>
              </a:rPr>
              <a:t>   </a:t>
            </a:r>
            <a:r>
              <a:rPr lang="bg-BG" altLang="es-ES" sz="4400" dirty="0">
                <a:solidFill>
                  <a:srgbClr val="292929"/>
                </a:solidFill>
              </a:rPr>
              <a:t>на</a:t>
            </a:r>
            <a:r>
              <a:rPr lang="es-ES" altLang="es-ES" sz="4400" dirty="0">
                <a:solidFill>
                  <a:srgbClr val="292929"/>
                </a:solidFill>
              </a:rPr>
              <a:t>   </a:t>
            </a:r>
            <a:r>
              <a:rPr lang="bg-BG" altLang="es-ES" sz="4400" dirty="0">
                <a:solidFill>
                  <a:srgbClr val="292929"/>
                </a:solidFill>
              </a:rPr>
              <a:t>и</a:t>
            </a:r>
            <a:r>
              <a:rPr lang="es-ES" altLang="es-ES" sz="4400" dirty="0">
                <a:solidFill>
                  <a:srgbClr val="292929"/>
                </a:solidFill>
              </a:rPr>
              <a:t>  </a:t>
            </a:r>
            <a:r>
              <a:rPr lang="bg-BG" altLang="es-ES" sz="4400" dirty="0">
                <a:solidFill>
                  <a:srgbClr val="292929"/>
                </a:solidFill>
              </a:rPr>
              <a:t>на </a:t>
            </a:r>
            <a:r>
              <a:rPr lang="es-ES" altLang="es-ES" sz="4400" dirty="0">
                <a:solidFill>
                  <a:srgbClr val="292929"/>
                </a:solidFill>
              </a:rPr>
              <a:t> </a:t>
            </a:r>
            <a:r>
              <a:rPr lang="bg-BG" altLang="es-ES" sz="4400" dirty="0">
                <a:solidFill>
                  <a:srgbClr val="292929"/>
                </a:solidFill>
              </a:rPr>
              <a:t>беше</a:t>
            </a:r>
          </a:p>
          <a:p>
            <a:pPr algn="ctr" eaLnBrk="1" hangingPunct="1">
              <a:lnSpc>
                <a:spcPct val="115000"/>
              </a:lnSpc>
            </a:pPr>
            <a:r>
              <a:rPr lang="es-ES" altLang="es-ES" sz="4400" dirty="0">
                <a:solidFill>
                  <a:srgbClr val="292929"/>
                </a:solidFill>
              </a:rPr>
              <a:t>  </a:t>
            </a:r>
            <a:r>
              <a:rPr lang="bg-BG" altLang="es-ES" sz="4400" dirty="0">
                <a:solidFill>
                  <a:srgbClr val="292929"/>
                </a:solidFill>
              </a:rPr>
              <a:t>крушите</a:t>
            </a:r>
            <a:r>
              <a:rPr lang="es-ES" altLang="es-ES" sz="4400" dirty="0">
                <a:solidFill>
                  <a:srgbClr val="292929"/>
                </a:solidFill>
              </a:rPr>
              <a:t>  </a:t>
            </a:r>
            <a:r>
              <a:rPr lang="bg-BG" altLang="es-ES" sz="4400" dirty="0">
                <a:solidFill>
                  <a:srgbClr val="292929"/>
                </a:solidFill>
              </a:rPr>
              <a:t>ниска</a:t>
            </a:r>
            <a:r>
              <a:rPr lang="es-ES" altLang="es-ES" sz="4400" dirty="0">
                <a:solidFill>
                  <a:srgbClr val="292929"/>
                </a:solidFill>
              </a:rPr>
              <a:t>  </a:t>
            </a:r>
          </a:p>
        </p:txBody>
      </p:sp>
      <p:sp>
        <p:nvSpPr>
          <p:cNvPr id="338949" name="Rectangle 5">
            <a:hlinkClick r:id="" action="ppaction://hlinkshowjump?jump=nextslide">
              <a:snd r:embed="rId3" name="arrow.wav"/>
            </a:hlinkClick>
            <a:extLst>
              <a:ext uri="{FF2B5EF4-FFF2-40B4-BE49-F238E27FC236}">
                <a16:creationId xmlns:a16="http://schemas.microsoft.com/office/drawing/2014/main" id="{7B9883F9-F8F5-77E1-DEAD-22051DE0311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05400" y="4572000"/>
            <a:ext cx="914400" cy="762000"/>
          </a:xfrm>
          <a:prstGeom prst="rect">
            <a:avLst/>
          </a:prstGeom>
          <a:solidFill>
            <a:schemeClr val="accent1">
              <a:alpha val="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38950" name="Rectangle 6">
            <a:extLst>
              <a:ext uri="{FF2B5EF4-FFF2-40B4-BE49-F238E27FC236}">
                <a16:creationId xmlns:a16="http://schemas.microsoft.com/office/drawing/2014/main" id="{98BF6A99-B93D-3511-B5E6-1A155A2F240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62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38951" name="Rectangle 7">
            <a:extLst>
              <a:ext uri="{FF2B5EF4-FFF2-40B4-BE49-F238E27FC236}">
                <a16:creationId xmlns:a16="http://schemas.microsoft.com/office/drawing/2014/main" id="{073EA6FC-7A67-F4AC-6802-586D7E6989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14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38952" name="Rectangle 8">
            <a:extLst>
              <a:ext uri="{FF2B5EF4-FFF2-40B4-BE49-F238E27FC236}">
                <a16:creationId xmlns:a16="http://schemas.microsoft.com/office/drawing/2014/main" id="{C5CFB1FF-C800-5EDD-63A9-BB26FB2319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67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38953" name="Rectangle 9">
            <a:extLst>
              <a:ext uri="{FF2B5EF4-FFF2-40B4-BE49-F238E27FC236}">
                <a16:creationId xmlns:a16="http://schemas.microsoft.com/office/drawing/2014/main" id="{324B7625-FC9A-BE47-108A-CAE62C264C9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9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38954" name="Rectangle 10">
            <a:extLst>
              <a:ext uri="{FF2B5EF4-FFF2-40B4-BE49-F238E27FC236}">
                <a16:creationId xmlns:a16="http://schemas.microsoft.com/office/drawing/2014/main" id="{6FA30609-8AFD-F075-2D5B-6D0189CCE17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38955" name="Rectangle 11">
            <a:extLst>
              <a:ext uri="{FF2B5EF4-FFF2-40B4-BE49-F238E27FC236}">
                <a16:creationId xmlns:a16="http://schemas.microsoft.com/office/drawing/2014/main" id="{CA70BEB2-B879-8A4D-9749-867295B9EF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4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38956" name="Rectangle 12">
            <a:extLst>
              <a:ext uri="{FF2B5EF4-FFF2-40B4-BE49-F238E27FC236}">
                <a16:creationId xmlns:a16="http://schemas.microsoft.com/office/drawing/2014/main" id="{A07DC174-DFB6-5653-3DB4-13A9700062F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76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38957" name="Rectangle 13">
            <a:extLst>
              <a:ext uri="{FF2B5EF4-FFF2-40B4-BE49-F238E27FC236}">
                <a16:creationId xmlns:a16="http://schemas.microsoft.com/office/drawing/2014/main" id="{6959B119-C194-F0BA-D4A9-75E80F1B57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29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38958" name="Rectangle 14">
            <a:extLst>
              <a:ext uri="{FF2B5EF4-FFF2-40B4-BE49-F238E27FC236}">
                <a16:creationId xmlns:a16="http://schemas.microsoft.com/office/drawing/2014/main" id="{AB1FB0A0-E540-6747-E796-F21A87BB9C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81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38959" name="Rectangle 15">
            <a:extLst>
              <a:ext uri="{FF2B5EF4-FFF2-40B4-BE49-F238E27FC236}">
                <a16:creationId xmlns:a16="http://schemas.microsoft.com/office/drawing/2014/main" id="{F1BC8B80-4B8B-870F-C73F-0E2BA541229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3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38960" name="Rectangle 16">
            <a:extLst>
              <a:ext uri="{FF2B5EF4-FFF2-40B4-BE49-F238E27FC236}">
                <a16:creationId xmlns:a16="http://schemas.microsoft.com/office/drawing/2014/main" id="{666BFD80-A5AD-2D0E-FB46-FD756279A0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86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38961" name="Rectangle 17">
            <a:extLst>
              <a:ext uri="{FF2B5EF4-FFF2-40B4-BE49-F238E27FC236}">
                <a16:creationId xmlns:a16="http://schemas.microsoft.com/office/drawing/2014/main" id="{CBB9D3B6-2632-3EDF-E009-96529998EE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38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38962" name="Rectangle 18">
            <a:extLst>
              <a:ext uri="{FF2B5EF4-FFF2-40B4-BE49-F238E27FC236}">
                <a16:creationId xmlns:a16="http://schemas.microsoft.com/office/drawing/2014/main" id="{919642A2-9775-BE6A-DF52-9426BD68F5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1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38963" name="Rectangle 19">
            <a:extLst>
              <a:ext uri="{FF2B5EF4-FFF2-40B4-BE49-F238E27FC236}">
                <a16:creationId xmlns:a16="http://schemas.microsoft.com/office/drawing/2014/main" id="{D492FF8A-D69E-C20E-FD13-929E898CE5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43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38964" name="Rectangle 20">
            <a:extLst>
              <a:ext uri="{FF2B5EF4-FFF2-40B4-BE49-F238E27FC236}">
                <a16:creationId xmlns:a16="http://schemas.microsoft.com/office/drawing/2014/main" id="{D6E4A81E-4A2A-662F-B5F2-8800CDED66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5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38965" name="Rectangle 21">
            <a:extLst>
              <a:ext uri="{FF2B5EF4-FFF2-40B4-BE49-F238E27FC236}">
                <a16:creationId xmlns:a16="http://schemas.microsoft.com/office/drawing/2014/main" id="{C780AE51-826F-7EAA-31C3-191780B1ED3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48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38966" name="Rectangle 22">
            <a:extLst>
              <a:ext uri="{FF2B5EF4-FFF2-40B4-BE49-F238E27FC236}">
                <a16:creationId xmlns:a16="http://schemas.microsoft.com/office/drawing/2014/main" id="{DAD7E249-5EC4-95BE-79F5-60CBDCEA1A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00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38967" name="Rectangle 23">
            <a:extLst>
              <a:ext uri="{FF2B5EF4-FFF2-40B4-BE49-F238E27FC236}">
                <a16:creationId xmlns:a16="http://schemas.microsoft.com/office/drawing/2014/main" id="{CED6056D-071B-37AA-4DCC-1C6ADB3E62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53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38968" name="Rectangle 24">
            <a:extLst>
              <a:ext uri="{FF2B5EF4-FFF2-40B4-BE49-F238E27FC236}">
                <a16:creationId xmlns:a16="http://schemas.microsoft.com/office/drawing/2014/main" id="{F8B51CB1-0BA6-71A9-940C-E87568B2529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05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38969" name="Rectangle 25">
            <a:extLst>
              <a:ext uri="{FF2B5EF4-FFF2-40B4-BE49-F238E27FC236}">
                <a16:creationId xmlns:a16="http://schemas.microsoft.com/office/drawing/2014/main" id="{96B87246-03FB-F06F-01A9-B0DC9ADCB91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38970" name="Rectangle 26">
            <a:extLst>
              <a:ext uri="{FF2B5EF4-FFF2-40B4-BE49-F238E27FC236}">
                <a16:creationId xmlns:a16="http://schemas.microsoft.com/office/drawing/2014/main" id="{40BF708D-F0D9-18EF-8129-A20E642D086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10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38971" name="Rectangle 27">
            <a:extLst>
              <a:ext uri="{FF2B5EF4-FFF2-40B4-BE49-F238E27FC236}">
                <a16:creationId xmlns:a16="http://schemas.microsoft.com/office/drawing/2014/main" id="{BF1BC739-927E-AB3E-1736-CC8D0FBB09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62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38972" name="Rectangle 28">
            <a:extLst>
              <a:ext uri="{FF2B5EF4-FFF2-40B4-BE49-F238E27FC236}">
                <a16:creationId xmlns:a16="http://schemas.microsoft.com/office/drawing/2014/main" id="{B66718D9-E1A9-177B-EE87-9D63346344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15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38973" name="Rectangle 29">
            <a:extLst>
              <a:ext uri="{FF2B5EF4-FFF2-40B4-BE49-F238E27FC236}">
                <a16:creationId xmlns:a16="http://schemas.microsoft.com/office/drawing/2014/main" id="{D46C6683-3E93-1CDE-6700-031D7109F26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7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38974" name="Rectangle 30">
            <a:extLst>
              <a:ext uri="{FF2B5EF4-FFF2-40B4-BE49-F238E27FC236}">
                <a16:creationId xmlns:a16="http://schemas.microsoft.com/office/drawing/2014/main" id="{19F7C022-540A-C62E-225E-C988BCE144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9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38975" name="Rectangle 31">
            <a:extLst>
              <a:ext uri="{FF2B5EF4-FFF2-40B4-BE49-F238E27FC236}">
                <a16:creationId xmlns:a16="http://schemas.microsoft.com/office/drawing/2014/main" id="{BFF15434-292B-71A9-07C4-53D521264E3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2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38976" name="Rectangle 32">
            <a:extLst>
              <a:ext uri="{FF2B5EF4-FFF2-40B4-BE49-F238E27FC236}">
                <a16:creationId xmlns:a16="http://schemas.microsoft.com/office/drawing/2014/main" id="{01817E4F-EDF2-CB44-E406-0D1BF0ED60D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24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38977" name="Rectangle 33">
            <a:extLst>
              <a:ext uri="{FF2B5EF4-FFF2-40B4-BE49-F238E27FC236}">
                <a16:creationId xmlns:a16="http://schemas.microsoft.com/office/drawing/2014/main" id="{632E6DDD-459C-490F-A5B6-B6E777111FE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77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38978" name="Rectangle 34">
            <a:extLst>
              <a:ext uri="{FF2B5EF4-FFF2-40B4-BE49-F238E27FC236}">
                <a16:creationId xmlns:a16="http://schemas.microsoft.com/office/drawing/2014/main" id="{69277B44-C551-856D-A02C-6A24DF8253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29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38979" name="Rectangle 35">
            <a:extLst>
              <a:ext uri="{FF2B5EF4-FFF2-40B4-BE49-F238E27FC236}">
                <a16:creationId xmlns:a16="http://schemas.microsoft.com/office/drawing/2014/main" id="{DC339F2F-FFEA-6874-5526-FCE9076D290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81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</p:spTree>
  </p:cSld>
  <p:clrMapOvr>
    <a:masterClrMapping/>
  </p:clrMapOvr>
  <p:transition advClick="0"/>
</p:sld>
</file>

<file path=ppt/slides/slide3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9970" name="Rectangle 2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1D2E5181-73B1-E924-FCA3-BFB8088DB7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1143000"/>
            <a:ext cx="8302625" cy="31242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Цената на прасковите</a:t>
            </a:r>
            <a:r>
              <a:rPr lang="es-ES" altLang="es-ES" sz="4400" dirty="0">
                <a:solidFill>
                  <a:srgbClr val="292929"/>
                </a:solidFill>
              </a:rPr>
              <a:t> </a:t>
            </a:r>
            <a:r>
              <a:rPr lang="bg-BG" altLang="es-ES" sz="4400" dirty="0">
                <a:solidFill>
                  <a:srgbClr val="292929"/>
                </a:solidFill>
              </a:rPr>
              <a:t>и</a:t>
            </a:r>
            <a:r>
              <a:rPr lang="es-ES" altLang="es-ES" sz="4400" dirty="0">
                <a:solidFill>
                  <a:srgbClr val="292929"/>
                </a:solidFill>
              </a:rPr>
              <a:t>…</a:t>
            </a:r>
          </a:p>
        </p:txBody>
      </p:sp>
      <p:sp>
        <p:nvSpPr>
          <p:cNvPr id="339971" name="Rectangle 3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A23CD887-A026-BFB7-F6EC-AC4AD418381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533400"/>
            <a:ext cx="8302625" cy="6096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endParaRPr lang="es-ES" altLang="es-ES" sz="4800">
              <a:solidFill>
                <a:srgbClr val="CC3300"/>
              </a:solidFill>
            </a:endParaRPr>
          </a:p>
        </p:txBody>
      </p:sp>
      <p:sp>
        <p:nvSpPr>
          <p:cNvPr id="339972" name="Rectangle 4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F385AC6E-0C6F-263D-A56A-CE33595D6A2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4267200"/>
            <a:ext cx="8302625" cy="20574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es-ES" altLang="es-ES" sz="4400" dirty="0">
                <a:solidFill>
                  <a:srgbClr val="292929"/>
                </a:solidFill>
              </a:rPr>
              <a:t> </a:t>
            </a:r>
            <a:r>
              <a:rPr lang="bg-BG" altLang="es-ES" sz="4400" dirty="0">
                <a:solidFill>
                  <a:srgbClr val="292929"/>
                </a:solidFill>
              </a:rPr>
              <a:t>прасковите</a:t>
            </a:r>
            <a:r>
              <a:rPr lang="es-ES" altLang="es-ES" sz="4400" dirty="0">
                <a:solidFill>
                  <a:srgbClr val="292929"/>
                </a:solidFill>
              </a:rPr>
              <a:t>   </a:t>
            </a:r>
            <a:r>
              <a:rPr lang="bg-BG" altLang="es-ES" sz="4400" dirty="0">
                <a:solidFill>
                  <a:srgbClr val="292929"/>
                </a:solidFill>
              </a:rPr>
              <a:t>на</a:t>
            </a:r>
            <a:r>
              <a:rPr lang="es-ES" altLang="es-ES" sz="4400" dirty="0">
                <a:solidFill>
                  <a:srgbClr val="292929"/>
                </a:solidFill>
              </a:rPr>
              <a:t>   </a:t>
            </a:r>
            <a:r>
              <a:rPr lang="bg-BG" altLang="es-ES" sz="4400" dirty="0">
                <a:solidFill>
                  <a:srgbClr val="292929"/>
                </a:solidFill>
              </a:rPr>
              <a:t>и</a:t>
            </a:r>
            <a:r>
              <a:rPr lang="es-ES" altLang="es-ES" sz="4400" dirty="0">
                <a:solidFill>
                  <a:srgbClr val="292929"/>
                </a:solidFill>
              </a:rPr>
              <a:t>  </a:t>
            </a:r>
            <a:r>
              <a:rPr lang="bg-BG" altLang="es-ES" sz="4400" dirty="0">
                <a:solidFill>
                  <a:srgbClr val="292929"/>
                </a:solidFill>
              </a:rPr>
              <a:t>на </a:t>
            </a:r>
            <a:r>
              <a:rPr lang="es-ES" altLang="es-ES" sz="4400" dirty="0">
                <a:solidFill>
                  <a:srgbClr val="292929"/>
                </a:solidFill>
              </a:rPr>
              <a:t> </a:t>
            </a:r>
            <a:r>
              <a:rPr lang="bg-BG" altLang="es-ES" sz="4400" dirty="0">
                <a:solidFill>
                  <a:srgbClr val="292929"/>
                </a:solidFill>
              </a:rPr>
              <a:t>беше</a:t>
            </a:r>
          </a:p>
          <a:p>
            <a:pPr algn="ctr" eaLnBrk="1" hangingPunct="1">
              <a:lnSpc>
                <a:spcPct val="115000"/>
              </a:lnSpc>
            </a:pPr>
            <a:r>
              <a:rPr lang="es-ES" altLang="es-ES" sz="4400" dirty="0">
                <a:solidFill>
                  <a:srgbClr val="292929"/>
                </a:solidFill>
              </a:rPr>
              <a:t>  </a:t>
            </a:r>
            <a:r>
              <a:rPr lang="bg-BG" altLang="es-ES" sz="4400" dirty="0">
                <a:solidFill>
                  <a:srgbClr val="292929"/>
                </a:solidFill>
              </a:rPr>
              <a:t>крушите</a:t>
            </a:r>
            <a:r>
              <a:rPr lang="es-ES" altLang="es-ES" sz="4400" dirty="0">
                <a:solidFill>
                  <a:srgbClr val="292929"/>
                </a:solidFill>
              </a:rPr>
              <a:t>  </a:t>
            </a:r>
            <a:r>
              <a:rPr lang="bg-BG" altLang="es-ES" sz="4400" dirty="0">
                <a:solidFill>
                  <a:srgbClr val="292929"/>
                </a:solidFill>
              </a:rPr>
              <a:t>ниска</a:t>
            </a:r>
            <a:r>
              <a:rPr lang="es-ES" altLang="es-ES" sz="4400" dirty="0">
                <a:solidFill>
                  <a:srgbClr val="292929"/>
                </a:solidFill>
              </a:rPr>
              <a:t>  </a:t>
            </a:r>
          </a:p>
        </p:txBody>
      </p:sp>
      <p:sp>
        <p:nvSpPr>
          <p:cNvPr id="339973" name="Rectangle 5">
            <a:hlinkClick r:id="" action="ppaction://hlinkshowjump?jump=nextslide">
              <a:snd r:embed="rId3" name="arrow.wav"/>
            </a:hlinkClick>
            <a:extLst>
              <a:ext uri="{FF2B5EF4-FFF2-40B4-BE49-F238E27FC236}">
                <a16:creationId xmlns:a16="http://schemas.microsoft.com/office/drawing/2014/main" id="{9DC8A6AA-67FF-8A7F-6E41-CAC7199187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7400" y="4572000"/>
            <a:ext cx="1066800" cy="762000"/>
          </a:xfrm>
          <a:prstGeom prst="rect">
            <a:avLst/>
          </a:prstGeom>
          <a:solidFill>
            <a:schemeClr val="accent1">
              <a:alpha val="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39974" name="Rectangle 6">
            <a:extLst>
              <a:ext uri="{FF2B5EF4-FFF2-40B4-BE49-F238E27FC236}">
                <a16:creationId xmlns:a16="http://schemas.microsoft.com/office/drawing/2014/main" id="{73584671-FBF6-3C3D-CA4F-A0AC0C8C75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62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39975" name="Rectangle 7">
            <a:extLst>
              <a:ext uri="{FF2B5EF4-FFF2-40B4-BE49-F238E27FC236}">
                <a16:creationId xmlns:a16="http://schemas.microsoft.com/office/drawing/2014/main" id="{30236F2A-6CE4-0785-B01B-B90FFA61B77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14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39976" name="Rectangle 8">
            <a:extLst>
              <a:ext uri="{FF2B5EF4-FFF2-40B4-BE49-F238E27FC236}">
                <a16:creationId xmlns:a16="http://schemas.microsoft.com/office/drawing/2014/main" id="{73C18EE6-4AF6-2E5F-3DCF-E1762BA8AB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67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39977" name="Rectangle 9">
            <a:extLst>
              <a:ext uri="{FF2B5EF4-FFF2-40B4-BE49-F238E27FC236}">
                <a16:creationId xmlns:a16="http://schemas.microsoft.com/office/drawing/2014/main" id="{DA620850-8ED7-E1F2-F417-17F9D82E060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9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39978" name="Rectangle 10">
            <a:extLst>
              <a:ext uri="{FF2B5EF4-FFF2-40B4-BE49-F238E27FC236}">
                <a16:creationId xmlns:a16="http://schemas.microsoft.com/office/drawing/2014/main" id="{C23B2915-6993-1EF7-7EAE-0E21C08D157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39979" name="Rectangle 11">
            <a:extLst>
              <a:ext uri="{FF2B5EF4-FFF2-40B4-BE49-F238E27FC236}">
                <a16:creationId xmlns:a16="http://schemas.microsoft.com/office/drawing/2014/main" id="{42AD6814-4EF9-E3B6-1F5C-0B6F83FD69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4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39980" name="Rectangle 12">
            <a:extLst>
              <a:ext uri="{FF2B5EF4-FFF2-40B4-BE49-F238E27FC236}">
                <a16:creationId xmlns:a16="http://schemas.microsoft.com/office/drawing/2014/main" id="{9BD569C8-3DA5-9187-3B54-446D935EF80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76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39981" name="Rectangle 13">
            <a:extLst>
              <a:ext uri="{FF2B5EF4-FFF2-40B4-BE49-F238E27FC236}">
                <a16:creationId xmlns:a16="http://schemas.microsoft.com/office/drawing/2014/main" id="{0CA5A8FE-C11B-3763-CCB7-E010B15F932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29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39982" name="Rectangle 14">
            <a:extLst>
              <a:ext uri="{FF2B5EF4-FFF2-40B4-BE49-F238E27FC236}">
                <a16:creationId xmlns:a16="http://schemas.microsoft.com/office/drawing/2014/main" id="{BB199414-47E7-3576-F798-DFBB1B0A7C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81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39983" name="Rectangle 15">
            <a:extLst>
              <a:ext uri="{FF2B5EF4-FFF2-40B4-BE49-F238E27FC236}">
                <a16:creationId xmlns:a16="http://schemas.microsoft.com/office/drawing/2014/main" id="{A0B06A2D-27B6-7242-E5F2-D58955FD73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3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39984" name="Rectangle 16">
            <a:extLst>
              <a:ext uri="{FF2B5EF4-FFF2-40B4-BE49-F238E27FC236}">
                <a16:creationId xmlns:a16="http://schemas.microsoft.com/office/drawing/2014/main" id="{EDC6140E-A5BC-4972-79AE-28EAE37F400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86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39985" name="Rectangle 17">
            <a:extLst>
              <a:ext uri="{FF2B5EF4-FFF2-40B4-BE49-F238E27FC236}">
                <a16:creationId xmlns:a16="http://schemas.microsoft.com/office/drawing/2014/main" id="{5AFA4A17-72B5-F780-9B4C-371E5A29B5C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38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39986" name="Rectangle 18">
            <a:extLst>
              <a:ext uri="{FF2B5EF4-FFF2-40B4-BE49-F238E27FC236}">
                <a16:creationId xmlns:a16="http://schemas.microsoft.com/office/drawing/2014/main" id="{04F0497A-A9BE-6794-A698-A68C899F19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1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39987" name="Rectangle 19">
            <a:extLst>
              <a:ext uri="{FF2B5EF4-FFF2-40B4-BE49-F238E27FC236}">
                <a16:creationId xmlns:a16="http://schemas.microsoft.com/office/drawing/2014/main" id="{46E17422-E062-0924-5E9A-35DE4B92F61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43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39988" name="Rectangle 20">
            <a:extLst>
              <a:ext uri="{FF2B5EF4-FFF2-40B4-BE49-F238E27FC236}">
                <a16:creationId xmlns:a16="http://schemas.microsoft.com/office/drawing/2014/main" id="{6754A8C2-F034-FE68-5B43-95606101D01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5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39989" name="Rectangle 21">
            <a:extLst>
              <a:ext uri="{FF2B5EF4-FFF2-40B4-BE49-F238E27FC236}">
                <a16:creationId xmlns:a16="http://schemas.microsoft.com/office/drawing/2014/main" id="{A6D57FFE-050F-4C16-4316-16B95F6A718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48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39990" name="Rectangle 22">
            <a:extLst>
              <a:ext uri="{FF2B5EF4-FFF2-40B4-BE49-F238E27FC236}">
                <a16:creationId xmlns:a16="http://schemas.microsoft.com/office/drawing/2014/main" id="{F30892AF-D560-BA60-6C5E-303A1CD42C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00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39991" name="Rectangle 23">
            <a:extLst>
              <a:ext uri="{FF2B5EF4-FFF2-40B4-BE49-F238E27FC236}">
                <a16:creationId xmlns:a16="http://schemas.microsoft.com/office/drawing/2014/main" id="{7210C8E1-68D0-5695-A6AB-9029DE3669C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53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39992" name="Rectangle 24">
            <a:extLst>
              <a:ext uri="{FF2B5EF4-FFF2-40B4-BE49-F238E27FC236}">
                <a16:creationId xmlns:a16="http://schemas.microsoft.com/office/drawing/2014/main" id="{ECA84954-11C7-3495-C79A-BDCFFCD8E3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05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39993" name="Rectangle 25">
            <a:extLst>
              <a:ext uri="{FF2B5EF4-FFF2-40B4-BE49-F238E27FC236}">
                <a16:creationId xmlns:a16="http://schemas.microsoft.com/office/drawing/2014/main" id="{04A18B68-61D9-7A84-291A-053E244800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39994" name="Rectangle 26">
            <a:extLst>
              <a:ext uri="{FF2B5EF4-FFF2-40B4-BE49-F238E27FC236}">
                <a16:creationId xmlns:a16="http://schemas.microsoft.com/office/drawing/2014/main" id="{46BFEAD1-A723-58DB-D8B2-822A12FFC3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10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39995" name="Rectangle 27">
            <a:extLst>
              <a:ext uri="{FF2B5EF4-FFF2-40B4-BE49-F238E27FC236}">
                <a16:creationId xmlns:a16="http://schemas.microsoft.com/office/drawing/2014/main" id="{0E74EE00-1FF5-5D1F-3257-2B1B771682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62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39996" name="Rectangle 28">
            <a:extLst>
              <a:ext uri="{FF2B5EF4-FFF2-40B4-BE49-F238E27FC236}">
                <a16:creationId xmlns:a16="http://schemas.microsoft.com/office/drawing/2014/main" id="{D63C96E0-9CBF-389E-BBBB-381653B9126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15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39997" name="Rectangle 29">
            <a:extLst>
              <a:ext uri="{FF2B5EF4-FFF2-40B4-BE49-F238E27FC236}">
                <a16:creationId xmlns:a16="http://schemas.microsoft.com/office/drawing/2014/main" id="{7A61B873-03AA-6AC5-3BA6-484B131E8DF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7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39998" name="Rectangle 30">
            <a:extLst>
              <a:ext uri="{FF2B5EF4-FFF2-40B4-BE49-F238E27FC236}">
                <a16:creationId xmlns:a16="http://schemas.microsoft.com/office/drawing/2014/main" id="{A1F0C35B-C2AC-2B9A-7D80-D14670AEBE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9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39999" name="Rectangle 31">
            <a:extLst>
              <a:ext uri="{FF2B5EF4-FFF2-40B4-BE49-F238E27FC236}">
                <a16:creationId xmlns:a16="http://schemas.microsoft.com/office/drawing/2014/main" id="{82D57A2C-F143-EEB5-F178-3FA7B31968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2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40000" name="Rectangle 32">
            <a:extLst>
              <a:ext uri="{FF2B5EF4-FFF2-40B4-BE49-F238E27FC236}">
                <a16:creationId xmlns:a16="http://schemas.microsoft.com/office/drawing/2014/main" id="{69441D2A-B680-3D1E-0E20-D23AC33401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24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40001" name="Rectangle 33">
            <a:extLst>
              <a:ext uri="{FF2B5EF4-FFF2-40B4-BE49-F238E27FC236}">
                <a16:creationId xmlns:a16="http://schemas.microsoft.com/office/drawing/2014/main" id="{B4F6A237-214D-7D34-4588-23FAA1E998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77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40002" name="Rectangle 34">
            <a:extLst>
              <a:ext uri="{FF2B5EF4-FFF2-40B4-BE49-F238E27FC236}">
                <a16:creationId xmlns:a16="http://schemas.microsoft.com/office/drawing/2014/main" id="{B188B130-A31C-BEE1-DBF1-999F9334679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29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40003" name="Rectangle 35">
            <a:extLst>
              <a:ext uri="{FF2B5EF4-FFF2-40B4-BE49-F238E27FC236}">
                <a16:creationId xmlns:a16="http://schemas.microsoft.com/office/drawing/2014/main" id="{05D44606-369A-46D7-DAE8-DCAF9F8403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81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</p:spTree>
  </p:cSld>
  <p:clrMapOvr>
    <a:masterClrMapping/>
  </p:clrMapOvr>
  <p:transition advClick="0"/>
</p:sld>
</file>

<file path=ppt/slides/slide3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0994" name="Rectangle 2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51B35814-0735-8478-567A-EC8F4A34CE9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1143000"/>
            <a:ext cx="8302625" cy="31242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Цената на прасковите</a:t>
            </a:r>
            <a:r>
              <a:rPr lang="es-ES" altLang="es-ES" sz="4400" dirty="0">
                <a:solidFill>
                  <a:srgbClr val="292929"/>
                </a:solidFill>
              </a:rPr>
              <a:t> </a:t>
            </a:r>
            <a:r>
              <a:rPr lang="bg-BG" altLang="es-ES" sz="4400" dirty="0">
                <a:solidFill>
                  <a:srgbClr val="292929"/>
                </a:solidFill>
              </a:rPr>
              <a:t>и на</a:t>
            </a:r>
            <a:r>
              <a:rPr lang="es-ES" altLang="es-ES" sz="4400" dirty="0">
                <a:solidFill>
                  <a:srgbClr val="292929"/>
                </a:solidFill>
              </a:rPr>
              <a:t>…</a:t>
            </a:r>
          </a:p>
        </p:txBody>
      </p:sp>
      <p:sp>
        <p:nvSpPr>
          <p:cNvPr id="340995" name="Rectangle 3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620950A6-7480-FEF9-044F-7BFC51DA3E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533400"/>
            <a:ext cx="8302625" cy="6096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endParaRPr lang="es-ES" altLang="es-ES" sz="4800">
              <a:solidFill>
                <a:srgbClr val="CC3300"/>
              </a:solidFill>
            </a:endParaRPr>
          </a:p>
        </p:txBody>
      </p:sp>
      <p:sp>
        <p:nvSpPr>
          <p:cNvPr id="340996" name="Rectangle 4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3B7C250D-1561-D342-369C-7D4F3DCD8D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4267200"/>
            <a:ext cx="8302625" cy="20574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es-ES" altLang="es-ES" sz="4400" dirty="0">
                <a:solidFill>
                  <a:srgbClr val="292929"/>
                </a:solidFill>
              </a:rPr>
              <a:t> </a:t>
            </a:r>
            <a:r>
              <a:rPr lang="bg-BG" altLang="es-ES" sz="4400" dirty="0">
                <a:solidFill>
                  <a:srgbClr val="292929"/>
                </a:solidFill>
              </a:rPr>
              <a:t>прасковите</a:t>
            </a:r>
            <a:r>
              <a:rPr lang="es-ES" altLang="es-ES" sz="4400" dirty="0">
                <a:solidFill>
                  <a:srgbClr val="292929"/>
                </a:solidFill>
              </a:rPr>
              <a:t>   </a:t>
            </a:r>
            <a:r>
              <a:rPr lang="bg-BG" altLang="es-ES" sz="4400" dirty="0">
                <a:solidFill>
                  <a:srgbClr val="292929"/>
                </a:solidFill>
              </a:rPr>
              <a:t>на</a:t>
            </a:r>
            <a:r>
              <a:rPr lang="es-ES" altLang="es-ES" sz="4400" dirty="0">
                <a:solidFill>
                  <a:srgbClr val="292929"/>
                </a:solidFill>
              </a:rPr>
              <a:t>   </a:t>
            </a:r>
            <a:r>
              <a:rPr lang="bg-BG" altLang="es-ES" sz="4400" dirty="0">
                <a:solidFill>
                  <a:srgbClr val="292929"/>
                </a:solidFill>
              </a:rPr>
              <a:t>и</a:t>
            </a:r>
            <a:r>
              <a:rPr lang="es-ES" altLang="es-ES" sz="4400" dirty="0">
                <a:solidFill>
                  <a:srgbClr val="292929"/>
                </a:solidFill>
              </a:rPr>
              <a:t>  </a:t>
            </a:r>
            <a:r>
              <a:rPr lang="bg-BG" altLang="es-ES" sz="4400" dirty="0">
                <a:solidFill>
                  <a:srgbClr val="292929"/>
                </a:solidFill>
              </a:rPr>
              <a:t>на </a:t>
            </a:r>
            <a:r>
              <a:rPr lang="es-ES" altLang="es-ES" sz="4400" dirty="0">
                <a:solidFill>
                  <a:srgbClr val="292929"/>
                </a:solidFill>
              </a:rPr>
              <a:t> </a:t>
            </a:r>
            <a:r>
              <a:rPr lang="bg-BG" altLang="es-ES" sz="4400" dirty="0">
                <a:solidFill>
                  <a:srgbClr val="292929"/>
                </a:solidFill>
              </a:rPr>
              <a:t>беше</a:t>
            </a:r>
          </a:p>
          <a:p>
            <a:pPr algn="ctr" eaLnBrk="1" hangingPunct="1">
              <a:lnSpc>
                <a:spcPct val="115000"/>
              </a:lnSpc>
            </a:pPr>
            <a:r>
              <a:rPr lang="es-ES" altLang="es-ES" sz="4400" dirty="0">
                <a:solidFill>
                  <a:srgbClr val="292929"/>
                </a:solidFill>
              </a:rPr>
              <a:t>  </a:t>
            </a:r>
            <a:r>
              <a:rPr lang="bg-BG" altLang="es-ES" sz="4400" dirty="0">
                <a:solidFill>
                  <a:srgbClr val="292929"/>
                </a:solidFill>
              </a:rPr>
              <a:t>крушите</a:t>
            </a:r>
            <a:r>
              <a:rPr lang="es-ES" altLang="es-ES" sz="4400" dirty="0">
                <a:solidFill>
                  <a:srgbClr val="292929"/>
                </a:solidFill>
              </a:rPr>
              <a:t>  </a:t>
            </a:r>
            <a:r>
              <a:rPr lang="bg-BG" altLang="es-ES" sz="4400" dirty="0">
                <a:solidFill>
                  <a:srgbClr val="292929"/>
                </a:solidFill>
              </a:rPr>
              <a:t>ниска</a:t>
            </a:r>
            <a:r>
              <a:rPr lang="es-ES" altLang="es-ES" sz="4400" dirty="0">
                <a:solidFill>
                  <a:srgbClr val="292929"/>
                </a:solidFill>
              </a:rPr>
              <a:t>  </a:t>
            </a:r>
          </a:p>
        </p:txBody>
      </p:sp>
      <p:sp>
        <p:nvSpPr>
          <p:cNvPr id="340997" name="Rectangle 5">
            <a:hlinkClick r:id="" action="ppaction://hlinkshowjump?jump=nextslide">
              <a:snd r:embed="rId3" name="arrow.wav"/>
            </a:hlinkClick>
            <a:extLst>
              <a:ext uri="{FF2B5EF4-FFF2-40B4-BE49-F238E27FC236}">
                <a16:creationId xmlns:a16="http://schemas.microsoft.com/office/drawing/2014/main" id="{4810D474-EC94-72CC-B202-8B839A033B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97624" y="5295900"/>
            <a:ext cx="2202976" cy="762000"/>
          </a:xfrm>
          <a:prstGeom prst="rect">
            <a:avLst/>
          </a:prstGeom>
          <a:solidFill>
            <a:schemeClr val="accent1">
              <a:alpha val="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40998" name="Rectangle 6">
            <a:extLst>
              <a:ext uri="{FF2B5EF4-FFF2-40B4-BE49-F238E27FC236}">
                <a16:creationId xmlns:a16="http://schemas.microsoft.com/office/drawing/2014/main" id="{FB1DB132-4AFD-ED40-7B5A-F5C4A4593E7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62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40999" name="Rectangle 7">
            <a:extLst>
              <a:ext uri="{FF2B5EF4-FFF2-40B4-BE49-F238E27FC236}">
                <a16:creationId xmlns:a16="http://schemas.microsoft.com/office/drawing/2014/main" id="{A6EAE874-067F-B97A-08CE-14EBA8791C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14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41000" name="Rectangle 8">
            <a:extLst>
              <a:ext uri="{FF2B5EF4-FFF2-40B4-BE49-F238E27FC236}">
                <a16:creationId xmlns:a16="http://schemas.microsoft.com/office/drawing/2014/main" id="{E58FA6E5-ACBE-B950-F3A5-0887BEDE5A8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67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41001" name="Rectangle 9">
            <a:extLst>
              <a:ext uri="{FF2B5EF4-FFF2-40B4-BE49-F238E27FC236}">
                <a16:creationId xmlns:a16="http://schemas.microsoft.com/office/drawing/2014/main" id="{BA773692-0CC6-5143-FA61-F8DF5611CB1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9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41002" name="Rectangle 10">
            <a:extLst>
              <a:ext uri="{FF2B5EF4-FFF2-40B4-BE49-F238E27FC236}">
                <a16:creationId xmlns:a16="http://schemas.microsoft.com/office/drawing/2014/main" id="{D829BB9E-6887-5611-D00E-09F83C7B37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41003" name="Rectangle 11">
            <a:extLst>
              <a:ext uri="{FF2B5EF4-FFF2-40B4-BE49-F238E27FC236}">
                <a16:creationId xmlns:a16="http://schemas.microsoft.com/office/drawing/2014/main" id="{B21F5D3D-6A46-F53A-F910-D8B22734C3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4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41004" name="Rectangle 12">
            <a:extLst>
              <a:ext uri="{FF2B5EF4-FFF2-40B4-BE49-F238E27FC236}">
                <a16:creationId xmlns:a16="http://schemas.microsoft.com/office/drawing/2014/main" id="{D7DFF16C-3622-80AC-16C6-1428EB3894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76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41005" name="Rectangle 13">
            <a:extLst>
              <a:ext uri="{FF2B5EF4-FFF2-40B4-BE49-F238E27FC236}">
                <a16:creationId xmlns:a16="http://schemas.microsoft.com/office/drawing/2014/main" id="{E7D3F173-2E48-E994-9D17-AA18BA8A3D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29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41006" name="Rectangle 14">
            <a:extLst>
              <a:ext uri="{FF2B5EF4-FFF2-40B4-BE49-F238E27FC236}">
                <a16:creationId xmlns:a16="http://schemas.microsoft.com/office/drawing/2014/main" id="{9B4C6158-9049-4A43-917D-4DA3D312D8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81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41007" name="Rectangle 15">
            <a:extLst>
              <a:ext uri="{FF2B5EF4-FFF2-40B4-BE49-F238E27FC236}">
                <a16:creationId xmlns:a16="http://schemas.microsoft.com/office/drawing/2014/main" id="{1E8D3B98-F5A7-AD58-5952-3A782AB70F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3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41008" name="Rectangle 16">
            <a:extLst>
              <a:ext uri="{FF2B5EF4-FFF2-40B4-BE49-F238E27FC236}">
                <a16:creationId xmlns:a16="http://schemas.microsoft.com/office/drawing/2014/main" id="{05503F99-C0CF-3931-CB48-D90762BC0A7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86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41009" name="Rectangle 17">
            <a:extLst>
              <a:ext uri="{FF2B5EF4-FFF2-40B4-BE49-F238E27FC236}">
                <a16:creationId xmlns:a16="http://schemas.microsoft.com/office/drawing/2014/main" id="{A286F0C9-0468-A35E-14F8-ED457C6FAF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38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41010" name="Rectangle 18">
            <a:extLst>
              <a:ext uri="{FF2B5EF4-FFF2-40B4-BE49-F238E27FC236}">
                <a16:creationId xmlns:a16="http://schemas.microsoft.com/office/drawing/2014/main" id="{D8CB3C47-F786-30C9-4B1C-EA820BBCD8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1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41011" name="Rectangle 19">
            <a:extLst>
              <a:ext uri="{FF2B5EF4-FFF2-40B4-BE49-F238E27FC236}">
                <a16:creationId xmlns:a16="http://schemas.microsoft.com/office/drawing/2014/main" id="{549414B3-D5D0-872A-A222-220F9ED7E7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43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41012" name="Rectangle 20">
            <a:extLst>
              <a:ext uri="{FF2B5EF4-FFF2-40B4-BE49-F238E27FC236}">
                <a16:creationId xmlns:a16="http://schemas.microsoft.com/office/drawing/2014/main" id="{8518D7E7-E3E9-676E-EF41-A27C2FDF33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5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41013" name="Rectangle 21">
            <a:extLst>
              <a:ext uri="{FF2B5EF4-FFF2-40B4-BE49-F238E27FC236}">
                <a16:creationId xmlns:a16="http://schemas.microsoft.com/office/drawing/2014/main" id="{303D7F03-0F96-66F8-A467-24FBB4B24F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48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41014" name="Rectangle 22">
            <a:extLst>
              <a:ext uri="{FF2B5EF4-FFF2-40B4-BE49-F238E27FC236}">
                <a16:creationId xmlns:a16="http://schemas.microsoft.com/office/drawing/2014/main" id="{88B321C6-B9F5-6985-7D1B-96D5F192CA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00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41015" name="Rectangle 23">
            <a:extLst>
              <a:ext uri="{FF2B5EF4-FFF2-40B4-BE49-F238E27FC236}">
                <a16:creationId xmlns:a16="http://schemas.microsoft.com/office/drawing/2014/main" id="{BC3D6EAE-BD8D-E805-6DC5-73BEBA720D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53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41016" name="Rectangle 24">
            <a:extLst>
              <a:ext uri="{FF2B5EF4-FFF2-40B4-BE49-F238E27FC236}">
                <a16:creationId xmlns:a16="http://schemas.microsoft.com/office/drawing/2014/main" id="{A41CA1DA-F25A-9565-5E1B-2395C4D4601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05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41017" name="Rectangle 25">
            <a:extLst>
              <a:ext uri="{FF2B5EF4-FFF2-40B4-BE49-F238E27FC236}">
                <a16:creationId xmlns:a16="http://schemas.microsoft.com/office/drawing/2014/main" id="{78CBE150-3251-4780-2457-DEAB0E87706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41018" name="Rectangle 26">
            <a:extLst>
              <a:ext uri="{FF2B5EF4-FFF2-40B4-BE49-F238E27FC236}">
                <a16:creationId xmlns:a16="http://schemas.microsoft.com/office/drawing/2014/main" id="{C3661F8F-9D4A-5B24-D1EC-60F91C97AC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10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41019" name="Rectangle 27">
            <a:extLst>
              <a:ext uri="{FF2B5EF4-FFF2-40B4-BE49-F238E27FC236}">
                <a16:creationId xmlns:a16="http://schemas.microsoft.com/office/drawing/2014/main" id="{D3B4C454-FB82-AFD7-4911-2277D359661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62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41020" name="Rectangle 28">
            <a:extLst>
              <a:ext uri="{FF2B5EF4-FFF2-40B4-BE49-F238E27FC236}">
                <a16:creationId xmlns:a16="http://schemas.microsoft.com/office/drawing/2014/main" id="{E857D2FB-05DA-1AEA-890E-137B07A2A38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15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41021" name="Rectangle 29">
            <a:extLst>
              <a:ext uri="{FF2B5EF4-FFF2-40B4-BE49-F238E27FC236}">
                <a16:creationId xmlns:a16="http://schemas.microsoft.com/office/drawing/2014/main" id="{CE7211AF-6BE7-39A8-00C0-7F9795C2AE6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7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41022" name="Rectangle 30">
            <a:extLst>
              <a:ext uri="{FF2B5EF4-FFF2-40B4-BE49-F238E27FC236}">
                <a16:creationId xmlns:a16="http://schemas.microsoft.com/office/drawing/2014/main" id="{2ED7982D-F284-B86B-5B1D-70AD43750C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9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41023" name="Rectangle 31">
            <a:extLst>
              <a:ext uri="{FF2B5EF4-FFF2-40B4-BE49-F238E27FC236}">
                <a16:creationId xmlns:a16="http://schemas.microsoft.com/office/drawing/2014/main" id="{9BD23B3E-DFAF-3F9C-B3C5-BB69D4ACA5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2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41024" name="Rectangle 32">
            <a:extLst>
              <a:ext uri="{FF2B5EF4-FFF2-40B4-BE49-F238E27FC236}">
                <a16:creationId xmlns:a16="http://schemas.microsoft.com/office/drawing/2014/main" id="{CC92CE63-3C76-120F-848C-AA57352B90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24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41025" name="Rectangle 33">
            <a:extLst>
              <a:ext uri="{FF2B5EF4-FFF2-40B4-BE49-F238E27FC236}">
                <a16:creationId xmlns:a16="http://schemas.microsoft.com/office/drawing/2014/main" id="{86041A25-DF85-76C9-1E4A-31B221F92B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77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41026" name="Rectangle 34">
            <a:extLst>
              <a:ext uri="{FF2B5EF4-FFF2-40B4-BE49-F238E27FC236}">
                <a16:creationId xmlns:a16="http://schemas.microsoft.com/office/drawing/2014/main" id="{167C2064-925C-C040-E478-33B1B30F3DB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29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41027" name="Rectangle 35">
            <a:extLst>
              <a:ext uri="{FF2B5EF4-FFF2-40B4-BE49-F238E27FC236}">
                <a16:creationId xmlns:a16="http://schemas.microsoft.com/office/drawing/2014/main" id="{E36DD9F6-13DB-A692-C910-8371755C79B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81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</p:spTree>
  </p:cSld>
  <p:clrMapOvr>
    <a:masterClrMapping/>
  </p:clrMapOvr>
  <p:transition advClick="0"/>
</p:sld>
</file>

<file path=ppt/slides/slide3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2018" name="Rectangle 2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2A890BE3-570B-F4BD-86EF-F32E74EEAD1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1143000"/>
            <a:ext cx="8302625" cy="31242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Цената на прасковите</a:t>
            </a:r>
            <a:r>
              <a:rPr lang="es-ES" altLang="es-ES" sz="4400" dirty="0">
                <a:solidFill>
                  <a:srgbClr val="292929"/>
                </a:solidFill>
              </a:rPr>
              <a:t> </a:t>
            </a:r>
            <a:r>
              <a:rPr lang="bg-BG" altLang="es-ES" sz="4400" dirty="0">
                <a:solidFill>
                  <a:srgbClr val="292929"/>
                </a:solidFill>
              </a:rPr>
              <a:t>и на </a:t>
            </a:r>
          </a:p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крушите</a:t>
            </a:r>
            <a:r>
              <a:rPr lang="es-ES" altLang="es-ES" sz="4400" dirty="0">
                <a:solidFill>
                  <a:srgbClr val="292929"/>
                </a:solidFill>
              </a:rPr>
              <a:t>…</a:t>
            </a:r>
          </a:p>
        </p:txBody>
      </p:sp>
      <p:sp>
        <p:nvSpPr>
          <p:cNvPr id="342019" name="Rectangle 3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9B10A869-D8B1-CBE6-E5A4-88D8F7FCFB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533400"/>
            <a:ext cx="8302625" cy="6096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endParaRPr lang="es-ES" altLang="es-ES" sz="4800">
              <a:solidFill>
                <a:srgbClr val="CC3300"/>
              </a:solidFill>
            </a:endParaRPr>
          </a:p>
        </p:txBody>
      </p:sp>
      <p:sp>
        <p:nvSpPr>
          <p:cNvPr id="342020" name="Rectangle 4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F6DC497D-2381-82B6-D050-DB99FFD05D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4267200"/>
            <a:ext cx="8302625" cy="20574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es-ES" altLang="es-ES" sz="4400" dirty="0">
                <a:solidFill>
                  <a:srgbClr val="292929"/>
                </a:solidFill>
              </a:rPr>
              <a:t> </a:t>
            </a:r>
            <a:r>
              <a:rPr lang="bg-BG" altLang="es-ES" sz="4400" dirty="0">
                <a:solidFill>
                  <a:srgbClr val="292929"/>
                </a:solidFill>
              </a:rPr>
              <a:t>прасковите</a:t>
            </a:r>
            <a:r>
              <a:rPr lang="es-ES" altLang="es-ES" sz="4400" dirty="0">
                <a:solidFill>
                  <a:srgbClr val="292929"/>
                </a:solidFill>
              </a:rPr>
              <a:t>   </a:t>
            </a:r>
            <a:r>
              <a:rPr lang="bg-BG" altLang="es-ES" sz="4400" dirty="0">
                <a:solidFill>
                  <a:srgbClr val="292929"/>
                </a:solidFill>
              </a:rPr>
              <a:t>на</a:t>
            </a:r>
            <a:r>
              <a:rPr lang="es-ES" altLang="es-ES" sz="4400" dirty="0">
                <a:solidFill>
                  <a:srgbClr val="292929"/>
                </a:solidFill>
              </a:rPr>
              <a:t>   </a:t>
            </a:r>
            <a:r>
              <a:rPr lang="bg-BG" altLang="es-ES" sz="4400" dirty="0">
                <a:solidFill>
                  <a:srgbClr val="292929"/>
                </a:solidFill>
              </a:rPr>
              <a:t>и</a:t>
            </a:r>
            <a:r>
              <a:rPr lang="es-ES" altLang="es-ES" sz="4400" dirty="0">
                <a:solidFill>
                  <a:srgbClr val="292929"/>
                </a:solidFill>
              </a:rPr>
              <a:t>  </a:t>
            </a:r>
            <a:r>
              <a:rPr lang="bg-BG" altLang="es-ES" sz="4400" dirty="0">
                <a:solidFill>
                  <a:srgbClr val="292929"/>
                </a:solidFill>
              </a:rPr>
              <a:t>на </a:t>
            </a:r>
            <a:r>
              <a:rPr lang="es-ES" altLang="es-ES" sz="4400" dirty="0">
                <a:solidFill>
                  <a:srgbClr val="292929"/>
                </a:solidFill>
              </a:rPr>
              <a:t> </a:t>
            </a:r>
            <a:r>
              <a:rPr lang="bg-BG" altLang="es-ES" sz="4400" dirty="0">
                <a:solidFill>
                  <a:srgbClr val="292929"/>
                </a:solidFill>
              </a:rPr>
              <a:t>беше</a:t>
            </a:r>
          </a:p>
          <a:p>
            <a:pPr algn="ctr" eaLnBrk="1" hangingPunct="1">
              <a:lnSpc>
                <a:spcPct val="115000"/>
              </a:lnSpc>
            </a:pPr>
            <a:r>
              <a:rPr lang="es-ES" altLang="es-ES" sz="4400" dirty="0">
                <a:solidFill>
                  <a:srgbClr val="292929"/>
                </a:solidFill>
              </a:rPr>
              <a:t>  </a:t>
            </a:r>
            <a:r>
              <a:rPr lang="bg-BG" altLang="es-ES" sz="4400" dirty="0">
                <a:solidFill>
                  <a:srgbClr val="292929"/>
                </a:solidFill>
              </a:rPr>
              <a:t>крушите</a:t>
            </a:r>
            <a:r>
              <a:rPr lang="es-ES" altLang="es-ES" sz="4400" dirty="0">
                <a:solidFill>
                  <a:srgbClr val="292929"/>
                </a:solidFill>
              </a:rPr>
              <a:t>  </a:t>
            </a:r>
            <a:r>
              <a:rPr lang="bg-BG" altLang="es-ES" sz="4400" dirty="0">
                <a:solidFill>
                  <a:srgbClr val="292929"/>
                </a:solidFill>
              </a:rPr>
              <a:t>ниска</a:t>
            </a:r>
            <a:r>
              <a:rPr lang="es-ES" altLang="es-ES" sz="4400" dirty="0">
                <a:solidFill>
                  <a:srgbClr val="292929"/>
                </a:solidFill>
              </a:rPr>
              <a:t>  </a:t>
            </a:r>
          </a:p>
        </p:txBody>
      </p:sp>
      <p:sp>
        <p:nvSpPr>
          <p:cNvPr id="342021" name="Rectangle 5">
            <a:hlinkClick r:id="" action="ppaction://hlinkshowjump?jump=nextslide">
              <a:snd r:embed="rId3" name="arrow.wav"/>
            </a:hlinkClick>
            <a:extLst>
              <a:ext uri="{FF2B5EF4-FFF2-40B4-BE49-F238E27FC236}">
                <a16:creationId xmlns:a16="http://schemas.microsoft.com/office/drawing/2014/main" id="{169C5D23-70E3-C675-A75D-8D27B2FA00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58000" y="4572000"/>
            <a:ext cx="1676400" cy="762000"/>
          </a:xfrm>
          <a:prstGeom prst="rect">
            <a:avLst/>
          </a:prstGeom>
          <a:solidFill>
            <a:schemeClr val="accent1">
              <a:alpha val="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42022" name="Rectangle 6">
            <a:extLst>
              <a:ext uri="{FF2B5EF4-FFF2-40B4-BE49-F238E27FC236}">
                <a16:creationId xmlns:a16="http://schemas.microsoft.com/office/drawing/2014/main" id="{DE42B45D-82CE-15F1-896D-1A9B032200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62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42023" name="Rectangle 7">
            <a:extLst>
              <a:ext uri="{FF2B5EF4-FFF2-40B4-BE49-F238E27FC236}">
                <a16:creationId xmlns:a16="http://schemas.microsoft.com/office/drawing/2014/main" id="{C33B124F-CCEB-E240-F6BD-DB98AE2454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14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42024" name="Rectangle 8">
            <a:extLst>
              <a:ext uri="{FF2B5EF4-FFF2-40B4-BE49-F238E27FC236}">
                <a16:creationId xmlns:a16="http://schemas.microsoft.com/office/drawing/2014/main" id="{B56BE64D-037A-F79E-46B4-3795C1D69C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67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42025" name="Rectangle 9">
            <a:extLst>
              <a:ext uri="{FF2B5EF4-FFF2-40B4-BE49-F238E27FC236}">
                <a16:creationId xmlns:a16="http://schemas.microsoft.com/office/drawing/2014/main" id="{200E8112-152F-ACB6-EAE4-F8D072BA11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9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42026" name="Rectangle 10">
            <a:extLst>
              <a:ext uri="{FF2B5EF4-FFF2-40B4-BE49-F238E27FC236}">
                <a16:creationId xmlns:a16="http://schemas.microsoft.com/office/drawing/2014/main" id="{F0586882-2ACD-0E4E-8DDA-93A6A22FED1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42027" name="Rectangle 11">
            <a:extLst>
              <a:ext uri="{FF2B5EF4-FFF2-40B4-BE49-F238E27FC236}">
                <a16:creationId xmlns:a16="http://schemas.microsoft.com/office/drawing/2014/main" id="{D3B57A6E-242E-CC44-6908-EB2E4C7963B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4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42028" name="Rectangle 12">
            <a:extLst>
              <a:ext uri="{FF2B5EF4-FFF2-40B4-BE49-F238E27FC236}">
                <a16:creationId xmlns:a16="http://schemas.microsoft.com/office/drawing/2014/main" id="{D32F836C-5B2C-3EF8-2B83-6568EE183D6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76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42029" name="Rectangle 13">
            <a:extLst>
              <a:ext uri="{FF2B5EF4-FFF2-40B4-BE49-F238E27FC236}">
                <a16:creationId xmlns:a16="http://schemas.microsoft.com/office/drawing/2014/main" id="{BFB0F7BD-67FF-1487-DFB4-9E122EAFB9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29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42030" name="Rectangle 14">
            <a:extLst>
              <a:ext uri="{FF2B5EF4-FFF2-40B4-BE49-F238E27FC236}">
                <a16:creationId xmlns:a16="http://schemas.microsoft.com/office/drawing/2014/main" id="{DA8D5A6A-602C-B197-4683-DA696013B10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81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42031" name="Rectangle 15">
            <a:extLst>
              <a:ext uri="{FF2B5EF4-FFF2-40B4-BE49-F238E27FC236}">
                <a16:creationId xmlns:a16="http://schemas.microsoft.com/office/drawing/2014/main" id="{FC6340FD-B4EB-4D8E-E61E-90267AFF75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3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42032" name="Rectangle 16">
            <a:extLst>
              <a:ext uri="{FF2B5EF4-FFF2-40B4-BE49-F238E27FC236}">
                <a16:creationId xmlns:a16="http://schemas.microsoft.com/office/drawing/2014/main" id="{3F68C5E7-866F-3B5D-F5E9-7D9DB55084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86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42033" name="Rectangle 17">
            <a:extLst>
              <a:ext uri="{FF2B5EF4-FFF2-40B4-BE49-F238E27FC236}">
                <a16:creationId xmlns:a16="http://schemas.microsoft.com/office/drawing/2014/main" id="{CE926B4E-7151-D22B-4665-5610BF16D6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38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42034" name="Rectangle 18">
            <a:extLst>
              <a:ext uri="{FF2B5EF4-FFF2-40B4-BE49-F238E27FC236}">
                <a16:creationId xmlns:a16="http://schemas.microsoft.com/office/drawing/2014/main" id="{15BC5A00-6B2A-32CD-64AF-45FD0740BE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1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42035" name="Rectangle 19">
            <a:extLst>
              <a:ext uri="{FF2B5EF4-FFF2-40B4-BE49-F238E27FC236}">
                <a16:creationId xmlns:a16="http://schemas.microsoft.com/office/drawing/2014/main" id="{4C21DA2D-5605-C551-8ECB-DEEB7BCB38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43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42036" name="Rectangle 20">
            <a:extLst>
              <a:ext uri="{FF2B5EF4-FFF2-40B4-BE49-F238E27FC236}">
                <a16:creationId xmlns:a16="http://schemas.microsoft.com/office/drawing/2014/main" id="{3B731E41-2C52-ADEE-B3E0-1155A62A8C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5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42037" name="Rectangle 21">
            <a:extLst>
              <a:ext uri="{FF2B5EF4-FFF2-40B4-BE49-F238E27FC236}">
                <a16:creationId xmlns:a16="http://schemas.microsoft.com/office/drawing/2014/main" id="{59606421-C71E-A35B-0B89-E10F97DA18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48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42038" name="Rectangle 22">
            <a:extLst>
              <a:ext uri="{FF2B5EF4-FFF2-40B4-BE49-F238E27FC236}">
                <a16:creationId xmlns:a16="http://schemas.microsoft.com/office/drawing/2014/main" id="{D3AD03A9-9406-6976-557E-23FAE0CAAD7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00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42039" name="Rectangle 23">
            <a:extLst>
              <a:ext uri="{FF2B5EF4-FFF2-40B4-BE49-F238E27FC236}">
                <a16:creationId xmlns:a16="http://schemas.microsoft.com/office/drawing/2014/main" id="{6A4EE493-0276-16A9-5598-D070A582847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53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42040" name="Rectangle 24">
            <a:extLst>
              <a:ext uri="{FF2B5EF4-FFF2-40B4-BE49-F238E27FC236}">
                <a16:creationId xmlns:a16="http://schemas.microsoft.com/office/drawing/2014/main" id="{F43D7D79-571A-7760-2CA7-2F4BF1D566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05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42041" name="Rectangle 25">
            <a:extLst>
              <a:ext uri="{FF2B5EF4-FFF2-40B4-BE49-F238E27FC236}">
                <a16:creationId xmlns:a16="http://schemas.microsoft.com/office/drawing/2014/main" id="{29FF7A04-CDF6-7688-BBFD-BA51946C6C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42042" name="Rectangle 26">
            <a:extLst>
              <a:ext uri="{FF2B5EF4-FFF2-40B4-BE49-F238E27FC236}">
                <a16:creationId xmlns:a16="http://schemas.microsoft.com/office/drawing/2014/main" id="{0ECABB45-F60B-3D2E-292B-2B37D8541EC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10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42043" name="Rectangle 27">
            <a:extLst>
              <a:ext uri="{FF2B5EF4-FFF2-40B4-BE49-F238E27FC236}">
                <a16:creationId xmlns:a16="http://schemas.microsoft.com/office/drawing/2014/main" id="{1BEA0751-6CF2-9795-16E4-D2BC23E68D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62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42044" name="Rectangle 28">
            <a:extLst>
              <a:ext uri="{FF2B5EF4-FFF2-40B4-BE49-F238E27FC236}">
                <a16:creationId xmlns:a16="http://schemas.microsoft.com/office/drawing/2014/main" id="{3A37C72B-EB72-7035-C87D-658F44DF9C6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15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42045" name="Rectangle 29">
            <a:extLst>
              <a:ext uri="{FF2B5EF4-FFF2-40B4-BE49-F238E27FC236}">
                <a16:creationId xmlns:a16="http://schemas.microsoft.com/office/drawing/2014/main" id="{90C6F003-0450-8959-642B-E6E67FC036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7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42046" name="Rectangle 30">
            <a:extLst>
              <a:ext uri="{FF2B5EF4-FFF2-40B4-BE49-F238E27FC236}">
                <a16:creationId xmlns:a16="http://schemas.microsoft.com/office/drawing/2014/main" id="{77548FC8-BDE9-0DD5-2EA4-217B6AFBE4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9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42047" name="Rectangle 31">
            <a:extLst>
              <a:ext uri="{FF2B5EF4-FFF2-40B4-BE49-F238E27FC236}">
                <a16:creationId xmlns:a16="http://schemas.microsoft.com/office/drawing/2014/main" id="{8D39E368-CC49-54F4-05A7-B135BB0658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2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42048" name="Rectangle 32">
            <a:extLst>
              <a:ext uri="{FF2B5EF4-FFF2-40B4-BE49-F238E27FC236}">
                <a16:creationId xmlns:a16="http://schemas.microsoft.com/office/drawing/2014/main" id="{183A483E-0684-A982-A7BD-F19E5B930B6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24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42049" name="Rectangle 33">
            <a:extLst>
              <a:ext uri="{FF2B5EF4-FFF2-40B4-BE49-F238E27FC236}">
                <a16:creationId xmlns:a16="http://schemas.microsoft.com/office/drawing/2014/main" id="{6D9546D1-E8BB-B0A1-510D-6CE9B26233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77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42050" name="Rectangle 34">
            <a:extLst>
              <a:ext uri="{FF2B5EF4-FFF2-40B4-BE49-F238E27FC236}">
                <a16:creationId xmlns:a16="http://schemas.microsoft.com/office/drawing/2014/main" id="{8F7914E0-70DF-92AB-341F-A5885F366E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29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42051" name="Rectangle 35">
            <a:extLst>
              <a:ext uri="{FF2B5EF4-FFF2-40B4-BE49-F238E27FC236}">
                <a16:creationId xmlns:a16="http://schemas.microsoft.com/office/drawing/2014/main" id="{2F9B4EFD-10E5-5379-823F-28C4B64CBBF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81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</p:spTree>
  </p:cSld>
  <p:clrMapOvr>
    <a:masterClrMapping/>
  </p:clrMapOvr>
  <p:transition advClick="0"/>
</p:sld>
</file>

<file path=ppt/slides/slide3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3042" name="Rectangle 2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12FDC5B8-5196-AEAC-696F-8AADBBCD72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1143000"/>
            <a:ext cx="8302625" cy="31242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Цената на прасковите</a:t>
            </a:r>
            <a:r>
              <a:rPr lang="es-ES" altLang="es-ES" sz="4400" dirty="0">
                <a:solidFill>
                  <a:srgbClr val="292929"/>
                </a:solidFill>
              </a:rPr>
              <a:t> </a:t>
            </a:r>
            <a:r>
              <a:rPr lang="bg-BG" altLang="es-ES" sz="4400" dirty="0">
                <a:solidFill>
                  <a:srgbClr val="292929"/>
                </a:solidFill>
              </a:rPr>
              <a:t>и на </a:t>
            </a:r>
          </a:p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крушите беше</a:t>
            </a:r>
            <a:r>
              <a:rPr lang="es-ES" altLang="es-ES" sz="4400" dirty="0">
                <a:solidFill>
                  <a:srgbClr val="292929"/>
                </a:solidFill>
              </a:rPr>
              <a:t>…</a:t>
            </a:r>
          </a:p>
        </p:txBody>
      </p:sp>
      <p:sp>
        <p:nvSpPr>
          <p:cNvPr id="343043" name="Rectangle 3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D02F9AF1-FACF-584F-1495-486FCAF69A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533400"/>
            <a:ext cx="8302625" cy="6096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endParaRPr lang="es-ES" altLang="es-ES" sz="4800">
              <a:solidFill>
                <a:srgbClr val="CC3300"/>
              </a:solidFill>
            </a:endParaRPr>
          </a:p>
        </p:txBody>
      </p:sp>
      <p:sp>
        <p:nvSpPr>
          <p:cNvPr id="343044" name="Rectangle 4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85BF5BD7-DB18-AD63-760E-624D7DFDB4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4267200"/>
            <a:ext cx="8302625" cy="20574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es-ES" altLang="es-ES" sz="4400" dirty="0">
                <a:solidFill>
                  <a:srgbClr val="292929"/>
                </a:solidFill>
              </a:rPr>
              <a:t> </a:t>
            </a:r>
            <a:r>
              <a:rPr lang="bg-BG" altLang="es-ES" sz="4400" dirty="0">
                <a:solidFill>
                  <a:srgbClr val="292929"/>
                </a:solidFill>
              </a:rPr>
              <a:t>прасковите</a:t>
            </a:r>
            <a:r>
              <a:rPr lang="es-ES" altLang="es-ES" sz="4400" dirty="0">
                <a:solidFill>
                  <a:srgbClr val="292929"/>
                </a:solidFill>
              </a:rPr>
              <a:t>   </a:t>
            </a:r>
            <a:r>
              <a:rPr lang="bg-BG" altLang="es-ES" sz="4400" dirty="0">
                <a:solidFill>
                  <a:srgbClr val="292929"/>
                </a:solidFill>
              </a:rPr>
              <a:t>на</a:t>
            </a:r>
            <a:r>
              <a:rPr lang="es-ES" altLang="es-ES" sz="4400" dirty="0">
                <a:solidFill>
                  <a:srgbClr val="292929"/>
                </a:solidFill>
              </a:rPr>
              <a:t>   </a:t>
            </a:r>
            <a:r>
              <a:rPr lang="bg-BG" altLang="es-ES" sz="4400" dirty="0">
                <a:solidFill>
                  <a:srgbClr val="292929"/>
                </a:solidFill>
              </a:rPr>
              <a:t>и</a:t>
            </a:r>
            <a:r>
              <a:rPr lang="es-ES" altLang="es-ES" sz="4400" dirty="0">
                <a:solidFill>
                  <a:srgbClr val="292929"/>
                </a:solidFill>
              </a:rPr>
              <a:t>  </a:t>
            </a:r>
            <a:r>
              <a:rPr lang="bg-BG" altLang="es-ES" sz="4400" dirty="0">
                <a:solidFill>
                  <a:srgbClr val="292929"/>
                </a:solidFill>
              </a:rPr>
              <a:t>на </a:t>
            </a:r>
            <a:r>
              <a:rPr lang="es-ES" altLang="es-ES" sz="4400" dirty="0">
                <a:solidFill>
                  <a:srgbClr val="292929"/>
                </a:solidFill>
              </a:rPr>
              <a:t> </a:t>
            </a:r>
            <a:r>
              <a:rPr lang="bg-BG" altLang="es-ES" sz="4400" dirty="0">
                <a:solidFill>
                  <a:srgbClr val="292929"/>
                </a:solidFill>
              </a:rPr>
              <a:t>беше</a:t>
            </a:r>
          </a:p>
          <a:p>
            <a:pPr algn="ctr" eaLnBrk="1" hangingPunct="1">
              <a:lnSpc>
                <a:spcPct val="115000"/>
              </a:lnSpc>
            </a:pPr>
            <a:r>
              <a:rPr lang="es-ES" altLang="es-ES" sz="4400" dirty="0">
                <a:solidFill>
                  <a:srgbClr val="292929"/>
                </a:solidFill>
              </a:rPr>
              <a:t>  </a:t>
            </a:r>
            <a:r>
              <a:rPr lang="bg-BG" altLang="es-ES" sz="4400" dirty="0">
                <a:solidFill>
                  <a:srgbClr val="292929"/>
                </a:solidFill>
              </a:rPr>
              <a:t>крушите</a:t>
            </a:r>
            <a:r>
              <a:rPr lang="es-ES" altLang="es-ES" sz="4400" dirty="0">
                <a:solidFill>
                  <a:srgbClr val="292929"/>
                </a:solidFill>
              </a:rPr>
              <a:t>  </a:t>
            </a:r>
            <a:r>
              <a:rPr lang="bg-BG" altLang="es-ES" sz="4400" dirty="0">
                <a:solidFill>
                  <a:srgbClr val="292929"/>
                </a:solidFill>
              </a:rPr>
              <a:t>ниска</a:t>
            </a:r>
            <a:r>
              <a:rPr lang="es-ES" altLang="es-ES" sz="4400" dirty="0">
                <a:solidFill>
                  <a:srgbClr val="292929"/>
                </a:solidFill>
              </a:rPr>
              <a:t>  </a:t>
            </a:r>
          </a:p>
        </p:txBody>
      </p:sp>
      <p:sp>
        <p:nvSpPr>
          <p:cNvPr id="343045" name="Rectangle 5">
            <a:hlinkClick r:id="" action="ppaction://hlinkshowjump?jump=nextslide">
              <a:snd r:embed="rId3" name="arrow.wav"/>
            </a:hlinkClick>
            <a:extLst>
              <a:ext uri="{FF2B5EF4-FFF2-40B4-BE49-F238E27FC236}">
                <a16:creationId xmlns:a16="http://schemas.microsoft.com/office/drawing/2014/main" id="{D37DC28F-046A-7FCE-7ED9-50C939D0F3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53000" y="5410200"/>
            <a:ext cx="1676400" cy="762000"/>
          </a:xfrm>
          <a:prstGeom prst="rect">
            <a:avLst/>
          </a:prstGeom>
          <a:solidFill>
            <a:schemeClr val="accent1">
              <a:alpha val="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43046" name="Rectangle 6">
            <a:extLst>
              <a:ext uri="{FF2B5EF4-FFF2-40B4-BE49-F238E27FC236}">
                <a16:creationId xmlns:a16="http://schemas.microsoft.com/office/drawing/2014/main" id="{B6B8866F-F614-D729-CCC5-1377AF7D891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62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43047" name="Rectangle 7">
            <a:extLst>
              <a:ext uri="{FF2B5EF4-FFF2-40B4-BE49-F238E27FC236}">
                <a16:creationId xmlns:a16="http://schemas.microsoft.com/office/drawing/2014/main" id="{FF3DB928-F035-F64B-0268-16C5810BF97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14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43048" name="Rectangle 8">
            <a:extLst>
              <a:ext uri="{FF2B5EF4-FFF2-40B4-BE49-F238E27FC236}">
                <a16:creationId xmlns:a16="http://schemas.microsoft.com/office/drawing/2014/main" id="{775544AB-7952-0FEA-60CD-8637300FD71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67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43049" name="Rectangle 9">
            <a:extLst>
              <a:ext uri="{FF2B5EF4-FFF2-40B4-BE49-F238E27FC236}">
                <a16:creationId xmlns:a16="http://schemas.microsoft.com/office/drawing/2014/main" id="{B1392761-ADE6-530D-1C71-4405C591C0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9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43050" name="Rectangle 10">
            <a:extLst>
              <a:ext uri="{FF2B5EF4-FFF2-40B4-BE49-F238E27FC236}">
                <a16:creationId xmlns:a16="http://schemas.microsoft.com/office/drawing/2014/main" id="{66906FF4-25D8-13F0-DD87-F250AB7524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43051" name="Rectangle 11">
            <a:extLst>
              <a:ext uri="{FF2B5EF4-FFF2-40B4-BE49-F238E27FC236}">
                <a16:creationId xmlns:a16="http://schemas.microsoft.com/office/drawing/2014/main" id="{D8A424EB-1DE2-60B4-F578-0EAD9C1CEE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4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43052" name="Rectangle 12">
            <a:extLst>
              <a:ext uri="{FF2B5EF4-FFF2-40B4-BE49-F238E27FC236}">
                <a16:creationId xmlns:a16="http://schemas.microsoft.com/office/drawing/2014/main" id="{5AE8B67E-CDF0-F636-8DBE-AD6E42BD29C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76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43053" name="Rectangle 13">
            <a:extLst>
              <a:ext uri="{FF2B5EF4-FFF2-40B4-BE49-F238E27FC236}">
                <a16:creationId xmlns:a16="http://schemas.microsoft.com/office/drawing/2014/main" id="{D8C910E5-7198-3DAA-A715-E5705C03706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29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43054" name="Rectangle 14">
            <a:extLst>
              <a:ext uri="{FF2B5EF4-FFF2-40B4-BE49-F238E27FC236}">
                <a16:creationId xmlns:a16="http://schemas.microsoft.com/office/drawing/2014/main" id="{E1CEA63C-6D1D-93DA-2254-8811497171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81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43055" name="Rectangle 15">
            <a:extLst>
              <a:ext uri="{FF2B5EF4-FFF2-40B4-BE49-F238E27FC236}">
                <a16:creationId xmlns:a16="http://schemas.microsoft.com/office/drawing/2014/main" id="{0D4F2932-042C-F9B2-0F5D-C5D0BD0779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3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43056" name="Rectangle 16">
            <a:extLst>
              <a:ext uri="{FF2B5EF4-FFF2-40B4-BE49-F238E27FC236}">
                <a16:creationId xmlns:a16="http://schemas.microsoft.com/office/drawing/2014/main" id="{21689A18-EA01-C325-C28B-5201DABFDC1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86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43057" name="Rectangle 17">
            <a:extLst>
              <a:ext uri="{FF2B5EF4-FFF2-40B4-BE49-F238E27FC236}">
                <a16:creationId xmlns:a16="http://schemas.microsoft.com/office/drawing/2014/main" id="{C089F987-4942-DA58-970B-763F883374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38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43058" name="Rectangle 18">
            <a:extLst>
              <a:ext uri="{FF2B5EF4-FFF2-40B4-BE49-F238E27FC236}">
                <a16:creationId xmlns:a16="http://schemas.microsoft.com/office/drawing/2014/main" id="{E3D15359-E85A-5498-ECDC-29E9A1B922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1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43059" name="Rectangle 19">
            <a:extLst>
              <a:ext uri="{FF2B5EF4-FFF2-40B4-BE49-F238E27FC236}">
                <a16:creationId xmlns:a16="http://schemas.microsoft.com/office/drawing/2014/main" id="{0EADF5AC-DF27-A6BC-A662-F050056260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43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43060" name="Rectangle 20">
            <a:extLst>
              <a:ext uri="{FF2B5EF4-FFF2-40B4-BE49-F238E27FC236}">
                <a16:creationId xmlns:a16="http://schemas.microsoft.com/office/drawing/2014/main" id="{8C611308-E6DD-F013-0F77-1895A3B1938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5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43061" name="Rectangle 21">
            <a:extLst>
              <a:ext uri="{FF2B5EF4-FFF2-40B4-BE49-F238E27FC236}">
                <a16:creationId xmlns:a16="http://schemas.microsoft.com/office/drawing/2014/main" id="{C6FE4803-5195-BE45-19E7-EE92B4DDF4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48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43062" name="Rectangle 22">
            <a:extLst>
              <a:ext uri="{FF2B5EF4-FFF2-40B4-BE49-F238E27FC236}">
                <a16:creationId xmlns:a16="http://schemas.microsoft.com/office/drawing/2014/main" id="{B72DBE17-C03D-A25D-A733-BD169116C73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00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43063" name="Rectangle 23">
            <a:extLst>
              <a:ext uri="{FF2B5EF4-FFF2-40B4-BE49-F238E27FC236}">
                <a16:creationId xmlns:a16="http://schemas.microsoft.com/office/drawing/2014/main" id="{59E396D2-59AD-6E9E-D74A-033238FB01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53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43064" name="Rectangle 24">
            <a:extLst>
              <a:ext uri="{FF2B5EF4-FFF2-40B4-BE49-F238E27FC236}">
                <a16:creationId xmlns:a16="http://schemas.microsoft.com/office/drawing/2014/main" id="{3081CFD8-CB2C-9FE4-B281-C6B0CBFE33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05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43065" name="Rectangle 25">
            <a:extLst>
              <a:ext uri="{FF2B5EF4-FFF2-40B4-BE49-F238E27FC236}">
                <a16:creationId xmlns:a16="http://schemas.microsoft.com/office/drawing/2014/main" id="{D390C05A-80BB-AC50-7AA2-E91798D1F9A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43066" name="Rectangle 26">
            <a:extLst>
              <a:ext uri="{FF2B5EF4-FFF2-40B4-BE49-F238E27FC236}">
                <a16:creationId xmlns:a16="http://schemas.microsoft.com/office/drawing/2014/main" id="{4247264C-C329-8156-E845-FB542FE6AF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10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43067" name="Rectangle 27">
            <a:extLst>
              <a:ext uri="{FF2B5EF4-FFF2-40B4-BE49-F238E27FC236}">
                <a16:creationId xmlns:a16="http://schemas.microsoft.com/office/drawing/2014/main" id="{94E4160D-B655-D3C8-685C-7E6C7B9678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62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43068" name="Rectangle 28">
            <a:extLst>
              <a:ext uri="{FF2B5EF4-FFF2-40B4-BE49-F238E27FC236}">
                <a16:creationId xmlns:a16="http://schemas.microsoft.com/office/drawing/2014/main" id="{08CC89F3-4D14-89A0-8AFC-028F276D7A2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15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43069" name="Rectangle 29">
            <a:extLst>
              <a:ext uri="{FF2B5EF4-FFF2-40B4-BE49-F238E27FC236}">
                <a16:creationId xmlns:a16="http://schemas.microsoft.com/office/drawing/2014/main" id="{7450AA24-41B6-23ED-8036-83F0C43742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7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43070" name="Rectangle 30">
            <a:extLst>
              <a:ext uri="{FF2B5EF4-FFF2-40B4-BE49-F238E27FC236}">
                <a16:creationId xmlns:a16="http://schemas.microsoft.com/office/drawing/2014/main" id="{45F4F475-095D-5BC9-013A-A02CAB1FA82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9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43071" name="Rectangle 31">
            <a:extLst>
              <a:ext uri="{FF2B5EF4-FFF2-40B4-BE49-F238E27FC236}">
                <a16:creationId xmlns:a16="http://schemas.microsoft.com/office/drawing/2014/main" id="{E13D12FB-CF30-5325-2A7E-F6CD25C0861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2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43072" name="Rectangle 32">
            <a:extLst>
              <a:ext uri="{FF2B5EF4-FFF2-40B4-BE49-F238E27FC236}">
                <a16:creationId xmlns:a16="http://schemas.microsoft.com/office/drawing/2014/main" id="{0F503789-B830-7361-AD26-543C8763DCE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24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43073" name="Rectangle 33">
            <a:extLst>
              <a:ext uri="{FF2B5EF4-FFF2-40B4-BE49-F238E27FC236}">
                <a16:creationId xmlns:a16="http://schemas.microsoft.com/office/drawing/2014/main" id="{1A9FB6A4-ED7F-F032-63B4-F5D48AF6871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77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43074" name="Rectangle 34">
            <a:extLst>
              <a:ext uri="{FF2B5EF4-FFF2-40B4-BE49-F238E27FC236}">
                <a16:creationId xmlns:a16="http://schemas.microsoft.com/office/drawing/2014/main" id="{81E9CDCB-CD6E-E1C3-4D63-0C6B8F071A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29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43075" name="Rectangle 35">
            <a:extLst>
              <a:ext uri="{FF2B5EF4-FFF2-40B4-BE49-F238E27FC236}">
                <a16:creationId xmlns:a16="http://schemas.microsoft.com/office/drawing/2014/main" id="{5486ABF8-F612-3076-94DB-6FE98104FF5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81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</p:spTree>
  </p:cSld>
  <p:clrMapOvr>
    <a:masterClrMapping/>
  </p:clrMapOvr>
  <p:transition advClick="0"/>
</p:sld>
</file>

<file path=ppt/slides/slide3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5090" name="Rectangle 2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C50C7C6B-650D-FAE6-29C7-068C9CF9783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1143000"/>
            <a:ext cx="8302625" cy="31242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Цената на прасковите</a:t>
            </a:r>
            <a:r>
              <a:rPr lang="es-ES" altLang="es-ES" sz="4400" dirty="0">
                <a:solidFill>
                  <a:srgbClr val="292929"/>
                </a:solidFill>
              </a:rPr>
              <a:t> </a:t>
            </a:r>
            <a:r>
              <a:rPr lang="bg-BG" altLang="es-ES" sz="4400" dirty="0">
                <a:solidFill>
                  <a:srgbClr val="292929"/>
                </a:solidFill>
              </a:rPr>
              <a:t>и на </a:t>
            </a:r>
          </a:p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крушите беше ниска.</a:t>
            </a:r>
            <a:endParaRPr lang="es-ES" altLang="es-ES" sz="4400" dirty="0">
              <a:solidFill>
                <a:srgbClr val="292929"/>
              </a:solidFill>
            </a:endParaRPr>
          </a:p>
        </p:txBody>
      </p:sp>
      <p:sp>
        <p:nvSpPr>
          <p:cNvPr id="345091" name="Rectangle 3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2F0C1FE7-E3E4-4D59-4584-22A76257524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533400"/>
            <a:ext cx="8302625" cy="6096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endParaRPr lang="es-ES" altLang="es-ES" sz="4800">
              <a:solidFill>
                <a:srgbClr val="CC3300"/>
              </a:solidFill>
            </a:endParaRPr>
          </a:p>
        </p:txBody>
      </p:sp>
      <p:sp>
        <p:nvSpPr>
          <p:cNvPr id="345092" name="Rectangle 4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EC4C296F-F3E5-EB43-BE22-8FAF89ACB1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4267200"/>
            <a:ext cx="8302625" cy="20574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endParaRPr lang="es-ES" altLang="es-ES" sz="4400">
              <a:solidFill>
                <a:srgbClr val="292929"/>
              </a:solidFill>
            </a:endParaRPr>
          </a:p>
        </p:txBody>
      </p:sp>
      <p:sp>
        <p:nvSpPr>
          <p:cNvPr id="345093" name="Rectangle 6">
            <a:extLst>
              <a:ext uri="{FF2B5EF4-FFF2-40B4-BE49-F238E27FC236}">
                <a16:creationId xmlns:a16="http://schemas.microsoft.com/office/drawing/2014/main" id="{878787C1-EA01-8960-040F-89914DF4F46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62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45094" name="Rectangle 7">
            <a:extLst>
              <a:ext uri="{FF2B5EF4-FFF2-40B4-BE49-F238E27FC236}">
                <a16:creationId xmlns:a16="http://schemas.microsoft.com/office/drawing/2014/main" id="{AEDA8A98-DB19-8418-00E9-3D879F9FE0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14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45095" name="Rectangle 8">
            <a:extLst>
              <a:ext uri="{FF2B5EF4-FFF2-40B4-BE49-F238E27FC236}">
                <a16:creationId xmlns:a16="http://schemas.microsoft.com/office/drawing/2014/main" id="{FF3BC95B-23C2-3647-1B6A-22778F4BE52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67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45096" name="Rectangle 9">
            <a:extLst>
              <a:ext uri="{FF2B5EF4-FFF2-40B4-BE49-F238E27FC236}">
                <a16:creationId xmlns:a16="http://schemas.microsoft.com/office/drawing/2014/main" id="{7D70A58B-66CA-6E40-C812-A83C0A7168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9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45097" name="Rectangle 10">
            <a:extLst>
              <a:ext uri="{FF2B5EF4-FFF2-40B4-BE49-F238E27FC236}">
                <a16:creationId xmlns:a16="http://schemas.microsoft.com/office/drawing/2014/main" id="{0AF19047-A1C5-9D88-D428-3D8C7AACF5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45098" name="Rectangle 11">
            <a:extLst>
              <a:ext uri="{FF2B5EF4-FFF2-40B4-BE49-F238E27FC236}">
                <a16:creationId xmlns:a16="http://schemas.microsoft.com/office/drawing/2014/main" id="{E030E217-8E72-9FD9-1A84-2EAA065ED5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4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45099" name="Rectangle 12">
            <a:extLst>
              <a:ext uri="{FF2B5EF4-FFF2-40B4-BE49-F238E27FC236}">
                <a16:creationId xmlns:a16="http://schemas.microsoft.com/office/drawing/2014/main" id="{6DA7D07B-6E40-1170-3DAA-3CDE06BB15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76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45100" name="Rectangle 13">
            <a:extLst>
              <a:ext uri="{FF2B5EF4-FFF2-40B4-BE49-F238E27FC236}">
                <a16:creationId xmlns:a16="http://schemas.microsoft.com/office/drawing/2014/main" id="{EAB179FF-E0C5-BBDF-77EF-8A405B3DA4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29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45101" name="Rectangle 14">
            <a:extLst>
              <a:ext uri="{FF2B5EF4-FFF2-40B4-BE49-F238E27FC236}">
                <a16:creationId xmlns:a16="http://schemas.microsoft.com/office/drawing/2014/main" id="{4BFF3DD1-1E92-874D-58CD-F939B55F709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81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45102" name="Rectangle 15">
            <a:extLst>
              <a:ext uri="{FF2B5EF4-FFF2-40B4-BE49-F238E27FC236}">
                <a16:creationId xmlns:a16="http://schemas.microsoft.com/office/drawing/2014/main" id="{721D8766-8913-D498-C4F6-074336F9CEC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3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45103" name="Rectangle 16">
            <a:extLst>
              <a:ext uri="{FF2B5EF4-FFF2-40B4-BE49-F238E27FC236}">
                <a16:creationId xmlns:a16="http://schemas.microsoft.com/office/drawing/2014/main" id="{A83953B9-D989-44BB-5406-0C0E1F2112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86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45104" name="Rectangle 17">
            <a:extLst>
              <a:ext uri="{FF2B5EF4-FFF2-40B4-BE49-F238E27FC236}">
                <a16:creationId xmlns:a16="http://schemas.microsoft.com/office/drawing/2014/main" id="{F3BDC90E-DA8A-5AF9-3032-3EF104250F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38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45105" name="Rectangle 18">
            <a:extLst>
              <a:ext uri="{FF2B5EF4-FFF2-40B4-BE49-F238E27FC236}">
                <a16:creationId xmlns:a16="http://schemas.microsoft.com/office/drawing/2014/main" id="{CB822518-1D69-76FE-B2BD-C814E99CB37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1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45106" name="Rectangle 19">
            <a:extLst>
              <a:ext uri="{FF2B5EF4-FFF2-40B4-BE49-F238E27FC236}">
                <a16:creationId xmlns:a16="http://schemas.microsoft.com/office/drawing/2014/main" id="{DECA5D68-F24C-8187-97D2-47389E1447A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43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45107" name="Rectangle 20">
            <a:extLst>
              <a:ext uri="{FF2B5EF4-FFF2-40B4-BE49-F238E27FC236}">
                <a16:creationId xmlns:a16="http://schemas.microsoft.com/office/drawing/2014/main" id="{2468215B-34BB-D9F2-0299-F083E562C26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5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45108" name="Rectangle 21">
            <a:extLst>
              <a:ext uri="{FF2B5EF4-FFF2-40B4-BE49-F238E27FC236}">
                <a16:creationId xmlns:a16="http://schemas.microsoft.com/office/drawing/2014/main" id="{781F13F2-B156-D3A3-D087-DF609A84B0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48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45109" name="Rectangle 22">
            <a:extLst>
              <a:ext uri="{FF2B5EF4-FFF2-40B4-BE49-F238E27FC236}">
                <a16:creationId xmlns:a16="http://schemas.microsoft.com/office/drawing/2014/main" id="{B82EE6D3-4902-18ED-C080-9ECEFD7B75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00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45110" name="Rectangle 23">
            <a:extLst>
              <a:ext uri="{FF2B5EF4-FFF2-40B4-BE49-F238E27FC236}">
                <a16:creationId xmlns:a16="http://schemas.microsoft.com/office/drawing/2014/main" id="{45227889-D773-C26E-2752-0490CEA9D9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53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45111" name="Rectangle 24">
            <a:extLst>
              <a:ext uri="{FF2B5EF4-FFF2-40B4-BE49-F238E27FC236}">
                <a16:creationId xmlns:a16="http://schemas.microsoft.com/office/drawing/2014/main" id="{CBBCEECB-3DF9-F0C1-D739-3BBFE13479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05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45112" name="Rectangle 25">
            <a:extLst>
              <a:ext uri="{FF2B5EF4-FFF2-40B4-BE49-F238E27FC236}">
                <a16:creationId xmlns:a16="http://schemas.microsoft.com/office/drawing/2014/main" id="{1A065125-00B0-4568-9EF3-E68E8B7FB9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45113" name="Rectangle 26">
            <a:extLst>
              <a:ext uri="{FF2B5EF4-FFF2-40B4-BE49-F238E27FC236}">
                <a16:creationId xmlns:a16="http://schemas.microsoft.com/office/drawing/2014/main" id="{A02A43C3-C8E8-ACCF-ED61-3B517B941A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10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45114" name="Rectangle 27">
            <a:extLst>
              <a:ext uri="{FF2B5EF4-FFF2-40B4-BE49-F238E27FC236}">
                <a16:creationId xmlns:a16="http://schemas.microsoft.com/office/drawing/2014/main" id="{9626686B-D9BD-C620-012E-309F50F407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62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45115" name="Rectangle 28">
            <a:extLst>
              <a:ext uri="{FF2B5EF4-FFF2-40B4-BE49-F238E27FC236}">
                <a16:creationId xmlns:a16="http://schemas.microsoft.com/office/drawing/2014/main" id="{B1169C5A-9518-8E0C-0D19-7E3650F5AA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15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45116" name="Rectangle 29">
            <a:extLst>
              <a:ext uri="{FF2B5EF4-FFF2-40B4-BE49-F238E27FC236}">
                <a16:creationId xmlns:a16="http://schemas.microsoft.com/office/drawing/2014/main" id="{B354FA58-88DA-1B6E-0560-092391C0C8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7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45117" name="Rectangle 30">
            <a:extLst>
              <a:ext uri="{FF2B5EF4-FFF2-40B4-BE49-F238E27FC236}">
                <a16:creationId xmlns:a16="http://schemas.microsoft.com/office/drawing/2014/main" id="{6704ECF8-0DD7-CCCE-37F4-E3C8A2B9D6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9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45118" name="Rectangle 31">
            <a:extLst>
              <a:ext uri="{FF2B5EF4-FFF2-40B4-BE49-F238E27FC236}">
                <a16:creationId xmlns:a16="http://schemas.microsoft.com/office/drawing/2014/main" id="{EC3A113C-C02F-A2B7-0DC7-1C1E6582055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2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45119" name="Rectangle 32">
            <a:extLst>
              <a:ext uri="{FF2B5EF4-FFF2-40B4-BE49-F238E27FC236}">
                <a16:creationId xmlns:a16="http://schemas.microsoft.com/office/drawing/2014/main" id="{D38DA2C5-7EBD-3A0A-0270-A276B13A4B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24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45120" name="Rectangle 33">
            <a:extLst>
              <a:ext uri="{FF2B5EF4-FFF2-40B4-BE49-F238E27FC236}">
                <a16:creationId xmlns:a16="http://schemas.microsoft.com/office/drawing/2014/main" id="{44D702A8-51C2-4482-2499-E4BBDE99483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77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45121" name="Rectangle 34">
            <a:extLst>
              <a:ext uri="{FF2B5EF4-FFF2-40B4-BE49-F238E27FC236}">
                <a16:creationId xmlns:a16="http://schemas.microsoft.com/office/drawing/2014/main" id="{CCBDD319-518B-79AE-BE7A-71DA717160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29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45122" name="Rectangle 35">
            <a:extLst>
              <a:ext uri="{FF2B5EF4-FFF2-40B4-BE49-F238E27FC236}">
                <a16:creationId xmlns:a16="http://schemas.microsoft.com/office/drawing/2014/main" id="{D1679412-FB9F-7321-2A1A-C9EF6B512C8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81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pic>
        <p:nvPicPr>
          <p:cNvPr id="345123" name="Picture 36">
            <a:extLst>
              <a:ext uri="{FF2B5EF4-FFF2-40B4-BE49-F238E27FC236}">
                <a16:creationId xmlns:a16="http://schemas.microsoft.com/office/drawing/2014/main" id="{458156B5-0340-277B-A515-7E24BC385C7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76800" y="4495800"/>
            <a:ext cx="1524000" cy="15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45124" name="Picture 37">
            <a:extLst>
              <a:ext uri="{FF2B5EF4-FFF2-40B4-BE49-F238E27FC236}">
                <a16:creationId xmlns:a16="http://schemas.microsoft.com/office/drawing/2014/main" id="{EC5AF994-6DD1-C7E0-54D9-175987A6EE1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93975" y="4492625"/>
            <a:ext cx="1524000" cy="15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727526" name="Line 38">
            <a:hlinkClick r:id="" action="ppaction://hlinkshowjump?jump=nextslide"/>
            <a:extLst>
              <a:ext uri="{FF2B5EF4-FFF2-40B4-BE49-F238E27FC236}">
                <a16:creationId xmlns:a16="http://schemas.microsoft.com/office/drawing/2014/main" id="{98CE4281-A94F-545C-853C-99266BF0078B}"/>
              </a:ext>
            </a:extLst>
          </p:cNvPr>
          <p:cNvSpPr>
            <a:spLocks noChangeShapeType="1"/>
          </p:cNvSpPr>
          <p:nvPr/>
        </p:nvSpPr>
        <p:spPr bwMode="auto">
          <a:xfrm>
            <a:off x="8153400" y="5943600"/>
            <a:ext cx="381000" cy="0"/>
          </a:xfrm>
          <a:prstGeom prst="line">
            <a:avLst/>
          </a:prstGeom>
          <a:noFill/>
          <a:ln w="139700">
            <a:solidFill>
              <a:srgbClr val="A5002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ES"/>
          </a:p>
        </p:txBody>
      </p:sp>
    </p:spTree>
  </p:cSld>
  <p:clrMapOvr>
    <a:masterClrMapping/>
  </p:clrMapOvr>
  <p:transition advClick="0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275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Left)">
                                      <p:cBhvr>
                                        <p:cTn id="7" dur="500"/>
                                        <p:tgtEl>
                                          <p:spTgt spid="17275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6114" name="Rectangle 2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B1F9036F-F648-16B6-52D5-C0B5EF1377F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1143000"/>
            <a:ext cx="8302625" cy="31242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Причината </a:t>
            </a:r>
            <a:r>
              <a:rPr lang="es-ES" altLang="es-ES" sz="4400" dirty="0">
                <a:solidFill>
                  <a:srgbClr val="292929"/>
                </a:solidFill>
              </a:rPr>
              <a:t> …</a:t>
            </a:r>
          </a:p>
        </p:txBody>
      </p:sp>
      <p:sp>
        <p:nvSpPr>
          <p:cNvPr id="346115" name="Rectangle 3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340253DF-96AE-E1C0-4572-E0C23534B4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533400"/>
            <a:ext cx="8302625" cy="6096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endParaRPr lang="es-ES" altLang="es-ES" sz="4800">
              <a:solidFill>
                <a:srgbClr val="CC3300"/>
              </a:solidFill>
            </a:endParaRPr>
          </a:p>
        </p:txBody>
      </p:sp>
      <p:sp>
        <p:nvSpPr>
          <p:cNvPr id="346116" name="Rectangle 4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2818EE78-4A3B-0FF0-5057-DD3118F737B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4267200"/>
            <a:ext cx="8302625" cy="20574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es-ES" altLang="es-ES" sz="4400" dirty="0">
                <a:solidFill>
                  <a:srgbClr val="292929"/>
                </a:solidFill>
              </a:rPr>
              <a:t> </a:t>
            </a:r>
            <a:r>
              <a:rPr lang="bg-BG" altLang="es-ES" sz="4400" dirty="0">
                <a:solidFill>
                  <a:srgbClr val="292929"/>
                </a:solidFill>
              </a:rPr>
              <a:t>му</a:t>
            </a:r>
            <a:r>
              <a:rPr lang="es-ES" altLang="es-ES" sz="4400" dirty="0">
                <a:solidFill>
                  <a:srgbClr val="292929"/>
                </a:solidFill>
              </a:rPr>
              <a:t>   </a:t>
            </a:r>
            <a:r>
              <a:rPr lang="bg-BG" altLang="es-ES" sz="4400" dirty="0">
                <a:solidFill>
                  <a:srgbClr val="292929"/>
                </a:solidFill>
              </a:rPr>
              <a:t>беше</a:t>
            </a:r>
            <a:r>
              <a:rPr lang="es-ES" altLang="es-ES" sz="4400" dirty="0">
                <a:solidFill>
                  <a:srgbClr val="292929"/>
                </a:solidFill>
              </a:rPr>
              <a:t>   </a:t>
            </a:r>
            <a:r>
              <a:rPr lang="bg-BG" altLang="es-ES" sz="4400" dirty="0">
                <a:solidFill>
                  <a:srgbClr val="292929"/>
                </a:solidFill>
              </a:rPr>
              <a:t>потъването  за</a:t>
            </a:r>
            <a:r>
              <a:rPr lang="es-ES" altLang="es-ES" sz="4400" dirty="0">
                <a:solidFill>
                  <a:srgbClr val="292929"/>
                </a:solidFill>
              </a:rPr>
              <a:t>   </a:t>
            </a:r>
            <a:endParaRPr lang="bg-BG" altLang="es-ES" sz="4400" dirty="0">
              <a:solidFill>
                <a:srgbClr val="292929"/>
              </a:solidFill>
            </a:endParaRPr>
          </a:p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силния   вятър</a:t>
            </a:r>
            <a:r>
              <a:rPr lang="es-ES" altLang="es-ES" sz="4400" dirty="0">
                <a:solidFill>
                  <a:srgbClr val="292929"/>
                </a:solidFill>
              </a:rPr>
              <a:t>  </a:t>
            </a:r>
          </a:p>
        </p:txBody>
      </p:sp>
      <p:sp>
        <p:nvSpPr>
          <p:cNvPr id="346117" name="Rectangle 5">
            <a:hlinkClick r:id="" action="ppaction://hlinkshowjump?jump=nextslide">
              <a:snd r:embed="rId3" name="arrow.wav"/>
            </a:hlinkClick>
            <a:extLst>
              <a:ext uri="{FF2B5EF4-FFF2-40B4-BE49-F238E27FC236}">
                <a16:creationId xmlns:a16="http://schemas.microsoft.com/office/drawing/2014/main" id="{707BFD8B-54D3-09CD-1AB2-D6A8FC9939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62800" y="4533900"/>
            <a:ext cx="762000" cy="762000"/>
          </a:xfrm>
          <a:prstGeom prst="rect">
            <a:avLst/>
          </a:prstGeom>
          <a:solidFill>
            <a:schemeClr val="accent1">
              <a:alpha val="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46118" name="Rectangle 6">
            <a:extLst>
              <a:ext uri="{FF2B5EF4-FFF2-40B4-BE49-F238E27FC236}">
                <a16:creationId xmlns:a16="http://schemas.microsoft.com/office/drawing/2014/main" id="{50DB4618-74F6-2026-5F93-5CC01D4E1A1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62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46119" name="Rectangle 7">
            <a:extLst>
              <a:ext uri="{FF2B5EF4-FFF2-40B4-BE49-F238E27FC236}">
                <a16:creationId xmlns:a16="http://schemas.microsoft.com/office/drawing/2014/main" id="{78FCC1C0-1D36-0643-C554-F0F1A1A2F7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14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46120" name="Rectangle 8">
            <a:extLst>
              <a:ext uri="{FF2B5EF4-FFF2-40B4-BE49-F238E27FC236}">
                <a16:creationId xmlns:a16="http://schemas.microsoft.com/office/drawing/2014/main" id="{898EADEE-7D01-2BF7-07BD-F9667E57E3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67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46121" name="Rectangle 9">
            <a:extLst>
              <a:ext uri="{FF2B5EF4-FFF2-40B4-BE49-F238E27FC236}">
                <a16:creationId xmlns:a16="http://schemas.microsoft.com/office/drawing/2014/main" id="{D2C0ABF8-630A-EFBA-9CB1-2BD39C29F65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9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46122" name="Rectangle 10">
            <a:extLst>
              <a:ext uri="{FF2B5EF4-FFF2-40B4-BE49-F238E27FC236}">
                <a16:creationId xmlns:a16="http://schemas.microsoft.com/office/drawing/2014/main" id="{4D0A96F2-1DF4-CF2F-A4B4-0CCCA8BCF1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46123" name="Rectangle 11">
            <a:extLst>
              <a:ext uri="{FF2B5EF4-FFF2-40B4-BE49-F238E27FC236}">
                <a16:creationId xmlns:a16="http://schemas.microsoft.com/office/drawing/2014/main" id="{FC6B65B9-58C3-E40E-8CC9-EB3171D46F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4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46124" name="Rectangle 12">
            <a:extLst>
              <a:ext uri="{FF2B5EF4-FFF2-40B4-BE49-F238E27FC236}">
                <a16:creationId xmlns:a16="http://schemas.microsoft.com/office/drawing/2014/main" id="{63A0FF06-5A6D-11D9-E94F-7E2FB8695AF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76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46125" name="Rectangle 13">
            <a:extLst>
              <a:ext uri="{FF2B5EF4-FFF2-40B4-BE49-F238E27FC236}">
                <a16:creationId xmlns:a16="http://schemas.microsoft.com/office/drawing/2014/main" id="{5526E639-0D42-E2EC-03BD-B1BFE2AB3D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29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46126" name="Rectangle 14">
            <a:extLst>
              <a:ext uri="{FF2B5EF4-FFF2-40B4-BE49-F238E27FC236}">
                <a16:creationId xmlns:a16="http://schemas.microsoft.com/office/drawing/2014/main" id="{FBBAFDA8-9B1B-1BA9-5D99-DF2861281A6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81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46127" name="Rectangle 15">
            <a:extLst>
              <a:ext uri="{FF2B5EF4-FFF2-40B4-BE49-F238E27FC236}">
                <a16:creationId xmlns:a16="http://schemas.microsoft.com/office/drawing/2014/main" id="{82013255-1333-A377-D26A-8241D5A55A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3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46128" name="Rectangle 16">
            <a:extLst>
              <a:ext uri="{FF2B5EF4-FFF2-40B4-BE49-F238E27FC236}">
                <a16:creationId xmlns:a16="http://schemas.microsoft.com/office/drawing/2014/main" id="{CD8A3676-7578-EBB6-78D0-590D33D0B6A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86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46129" name="Rectangle 17">
            <a:extLst>
              <a:ext uri="{FF2B5EF4-FFF2-40B4-BE49-F238E27FC236}">
                <a16:creationId xmlns:a16="http://schemas.microsoft.com/office/drawing/2014/main" id="{3A531ECD-0C04-D086-22EC-D8EF0BDC54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38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46130" name="Rectangle 18">
            <a:extLst>
              <a:ext uri="{FF2B5EF4-FFF2-40B4-BE49-F238E27FC236}">
                <a16:creationId xmlns:a16="http://schemas.microsoft.com/office/drawing/2014/main" id="{288E0673-6B6C-0104-D99E-7EF19EAAA4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1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46131" name="Rectangle 19">
            <a:extLst>
              <a:ext uri="{FF2B5EF4-FFF2-40B4-BE49-F238E27FC236}">
                <a16:creationId xmlns:a16="http://schemas.microsoft.com/office/drawing/2014/main" id="{EFD1F0DD-D01A-9661-0574-2D14E1D661D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43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46132" name="Rectangle 20">
            <a:extLst>
              <a:ext uri="{FF2B5EF4-FFF2-40B4-BE49-F238E27FC236}">
                <a16:creationId xmlns:a16="http://schemas.microsoft.com/office/drawing/2014/main" id="{29A6F1D1-0C5A-0908-3705-1778F1B2026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5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46133" name="Rectangle 21">
            <a:extLst>
              <a:ext uri="{FF2B5EF4-FFF2-40B4-BE49-F238E27FC236}">
                <a16:creationId xmlns:a16="http://schemas.microsoft.com/office/drawing/2014/main" id="{8808E118-F531-79EA-F85F-6DC0232171F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48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46134" name="Rectangle 22">
            <a:extLst>
              <a:ext uri="{FF2B5EF4-FFF2-40B4-BE49-F238E27FC236}">
                <a16:creationId xmlns:a16="http://schemas.microsoft.com/office/drawing/2014/main" id="{4423A262-4EA1-39C2-7B7C-9FE7BC5A761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00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46135" name="Rectangle 23">
            <a:extLst>
              <a:ext uri="{FF2B5EF4-FFF2-40B4-BE49-F238E27FC236}">
                <a16:creationId xmlns:a16="http://schemas.microsoft.com/office/drawing/2014/main" id="{2923543D-0527-507B-8445-FA34EAC12FE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53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46136" name="Rectangle 24">
            <a:extLst>
              <a:ext uri="{FF2B5EF4-FFF2-40B4-BE49-F238E27FC236}">
                <a16:creationId xmlns:a16="http://schemas.microsoft.com/office/drawing/2014/main" id="{B31958DA-3653-A019-F467-988689D7857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05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46137" name="Rectangle 25">
            <a:extLst>
              <a:ext uri="{FF2B5EF4-FFF2-40B4-BE49-F238E27FC236}">
                <a16:creationId xmlns:a16="http://schemas.microsoft.com/office/drawing/2014/main" id="{B5AE1AD8-0389-84E3-A520-830CCD9189D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46138" name="Rectangle 26">
            <a:extLst>
              <a:ext uri="{FF2B5EF4-FFF2-40B4-BE49-F238E27FC236}">
                <a16:creationId xmlns:a16="http://schemas.microsoft.com/office/drawing/2014/main" id="{7D4F093D-993D-4220-9D1C-8196F5CA90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10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46139" name="Rectangle 27">
            <a:extLst>
              <a:ext uri="{FF2B5EF4-FFF2-40B4-BE49-F238E27FC236}">
                <a16:creationId xmlns:a16="http://schemas.microsoft.com/office/drawing/2014/main" id="{601F3CBC-FB91-9211-74E5-EA0182B9291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62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46140" name="Rectangle 28">
            <a:extLst>
              <a:ext uri="{FF2B5EF4-FFF2-40B4-BE49-F238E27FC236}">
                <a16:creationId xmlns:a16="http://schemas.microsoft.com/office/drawing/2014/main" id="{73552517-F389-F00F-E535-0E341543E0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15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46141" name="Rectangle 29">
            <a:extLst>
              <a:ext uri="{FF2B5EF4-FFF2-40B4-BE49-F238E27FC236}">
                <a16:creationId xmlns:a16="http://schemas.microsoft.com/office/drawing/2014/main" id="{E9E4639A-79A3-7CCF-812F-EAA3D3F5F5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7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46142" name="Rectangle 30">
            <a:extLst>
              <a:ext uri="{FF2B5EF4-FFF2-40B4-BE49-F238E27FC236}">
                <a16:creationId xmlns:a16="http://schemas.microsoft.com/office/drawing/2014/main" id="{A92620DC-8F5A-0DEB-EA70-28FC8A05FBE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9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46143" name="Rectangle 31">
            <a:extLst>
              <a:ext uri="{FF2B5EF4-FFF2-40B4-BE49-F238E27FC236}">
                <a16:creationId xmlns:a16="http://schemas.microsoft.com/office/drawing/2014/main" id="{44025453-C71D-96B5-99A7-1BE1FC9A2D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2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46144" name="Rectangle 32">
            <a:extLst>
              <a:ext uri="{FF2B5EF4-FFF2-40B4-BE49-F238E27FC236}">
                <a16:creationId xmlns:a16="http://schemas.microsoft.com/office/drawing/2014/main" id="{1C4EDC82-998D-7311-F3DB-6652725159E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24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46145" name="Rectangle 33">
            <a:extLst>
              <a:ext uri="{FF2B5EF4-FFF2-40B4-BE49-F238E27FC236}">
                <a16:creationId xmlns:a16="http://schemas.microsoft.com/office/drawing/2014/main" id="{B2CB2EF0-FB97-1B62-01A8-ABB533726A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77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46146" name="Rectangle 34">
            <a:extLst>
              <a:ext uri="{FF2B5EF4-FFF2-40B4-BE49-F238E27FC236}">
                <a16:creationId xmlns:a16="http://schemas.microsoft.com/office/drawing/2014/main" id="{E7341BEC-A6C6-4C1F-0062-7E7CFAD79FB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29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46147" name="Rectangle 35">
            <a:extLst>
              <a:ext uri="{FF2B5EF4-FFF2-40B4-BE49-F238E27FC236}">
                <a16:creationId xmlns:a16="http://schemas.microsoft.com/office/drawing/2014/main" id="{24A8C3D0-DB83-99CA-8CD4-A9D95E94491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81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</p:spTree>
  </p:cSld>
  <p:clrMapOvr>
    <a:masterClrMapping/>
  </p:clrMapOvr>
  <p:transition advClick="0"/>
</p:sld>
</file>

<file path=ppt/slides/slide3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7138" name="Rectangle 2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CF37FFE9-29BD-4EBC-D08E-0C2CA4FA3E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1143000"/>
            <a:ext cx="8302625" cy="31242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Причината за</a:t>
            </a:r>
            <a:r>
              <a:rPr lang="es-ES" altLang="es-ES" sz="4400" dirty="0">
                <a:solidFill>
                  <a:srgbClr val="292929"/>
                </a:solidFill>
              </a:rPr>
              <a:t> …</a:t>
            </a:r>
          </a:p>
        </p:txBody>
      </p:sp>
      <p:sp>
        <p:nvSpPr>
          <p:cNvPr id="347139" name="Rectangle 3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6C689227-741E-F066-CF24-F0AF4F43D8D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533400"/>
            <a:ext cx="8302625" cy="6096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endParaRPr lang="es-ES" altLang="es-ES" sz="4800">
              <a:solidFill>
                <a:srgbClr val="CC3300"/>
              </a:solidFill>
            </a:endParaRPr>
          </a:p>
        </p:txBody>
      </p:sp>
      <p:sp>
        <p:nvSpPr>
          <p:cNvPr id="347140" name="Rectangle 4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10D20481-786E-75D1-99D7-2615F7C07D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4267200"/>
            <a:ext cx="8302625" cy="20574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es-ES" altLang="es-ES" sz="4400" dirty="0">
                <a:solidFill>
                  <a:srgbClr val="292929"/>
                </a:solidFill>
              </a:rPr>
              <a:t> </a:t>
            </a:r>
            <a:r>
              <a:rPr lang="bg-BG" altLang="es-ES" sz="4400" dirty="0">
                <a:solidFill>
                  <a:srgbClr val="292929"/>
                </a:solidFill>
              </a:rPr>
              <a:t>му</a:t>
            </a:r>
            <a:r>
              <a:rPr lang="es-ES" altLang="es-ES" sz="4400" dirty="0">
                <a:solidFill>
                  <a:srgbClr val="292929"/>
                </a:solidFill>
              </a:rPr>
              <a:t>   </a:t>
            </a:r>
            <a:r>
              <a:rPr lang="bg-BG" altLang="es-ES" sz="4400" dirty="0">
                <a:solidFill>
                  <a:srgbClr val="292929"/>
                </a:solidFill>
              </a:rPr>
              <a:t>беше</a:t>
            </a:r>
            <a:r>
              <a:rPr lang="es-ES" altLang="es-ES" sz="4400" dirty="0">
                <a:solidFill>
                  <a:srgbClr val="292929"/>
                </a:solidFill>
              </a:rPr>
              <a:t>   </a:t>
            </a:r>
            <a:r>
              <a:rPr lang="bg-BG" altLang="es-ES" sz="4400" dirty="0">
                <a:solidFill>
                  <a:srgbClr val="292929"/>
                </a:solidFill>
              </a:rPr>
              <a:t>потъването  за</a:t>
            </a:r>
            <a:r>
              <a:rPr lang="es-ES" altLang="es-ES" sz="4400" dirty="0">
                <a:solidFill>
                  <a:srgbClr val="292929"/>
                </a:solidFill>
              </a:rPr>
              <a:t>   </a:t>
            </a:r>
            <a:endParaRPr lang="bg-BG" altLang="es-ES" sz="4400" dirty="0">
              <a:solidFill>
                <a:srgbClr val="292929"/>
              </a:solidFill>
            </a:endParaRPr>
          </a:p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силния   вятър</a:t>
            </a:r>
            <a:r>
              <a:rPr lang="es-ES" altLang="es-ES" sz="4400" dirty="0">
                <a:solidFill>
                  <a:srgbClr val="292929"/>
                </a:solidFill>
              </a:rPr>
              <a:t>  </a:t>
            </a:r>
          </a:p>
        </p:txBody>
      </p:sp>
      <p:sp>
        <p:nvSpPr>
          <p:cNvPr id="347141" name="Rectangle 5">
            <a:hlinkClick r:id="" action="ppaction://hlinkshowjump?jump=nextslide">
              <a:snd r:embed="rId3" name="arrow.wav"/>
            </a:hlinkClick>
            <a:extLst>
              <a:ext uri="{FF2B5EF4-FFF2-40B4-BE49-F238E27FC236}">
                <a16:creationId xmlns:a16="http://schemas.microsoft.com/office/drawing/2014/main" id="{17B29452-8D52-FAA1-9644-13B77229FF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62400" y="4561764"/>
            <a:ext cx="3124200" cy="762000"/>
          </a:xfrm>
          <a:prstGeom prst="rect">
            <a:avLst/>
          </a:prstGeom>
          <a:solidFill>
            <a:schemeClr val="accent1">
              <a:alpha val="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47142" name="Rectangle 6">
            <a:extLst>
              <a:ext uri="{FF2B5EF4-FFF2-40B4-BE49-F238E27FC236}">
                <a16:creationId xmlns:a16="http://schemas.microsoft.com/office/drawing/2014/main" id="{2F4BC660-4FBF-B6ED-B3A1-8B97D7182C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62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47143" name="Rectangle 7">
            <a:extLst>
              <a:ext uri="{FF2B5EF4-FFF2-40B4-BE49-F238E27FC236}">
                <a16:creationId xmlns:a16="http://schemas.microsoft.com/office/drawing/2014/main" id="{0B5C6420-B39D-1E2A-AA44-3741A757AF9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14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47144" name="Rectangle 8">
            <a:extLst>
              <a:ext uri="{FF2B5EF4-FFF2-40B4-BE49-F238E27FC236}">
                <a16:creationId xmlns:a16="http://schemas.microsoft.com/office/drawing/2014/main" id="{35DA4FF6-1686-1194-A1C1-DC9B3F497E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67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47145" name="Rectangle 9">
            <a:extLst>
              <a:ext uri="{FF2B5EF4-FFF2-40B4-BE49-F238E27FC236}">
                <a16:creationId xmlns:a16="http://schemas.microsoft.com/office/drawing/2014/main" id="{BF5B0A75-F199-95E5-E1D5-0C5A43D9EE9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9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47146" name="Rectangle 10">
            <a:extLst>
              <a:ext uri="{FF2B5EF4-FFF2-40B4-BE49-F238E27FC236}">
                <a16:creationId xmlns:a16="http://schemas.microsoft.com/office/drawing/2014/main" id="{ADFA4D9D-55A6-336C-F4CD-383BD5BBDA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47147" name="Rectangle 11">
            <a:extLst>
              <a:ext uri="{FF2B5EF4-FFF2-40B4-BE49-F238E27FC236}">
                <a16:creationId xmlns:a16="http://schemas.microsoft.com/office/drawing/2014/main" id="{950566B9-E6F7-DFFC-F891-DBDA8F5605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4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47148" name="Rectangle 12">
            <a:extLst>
              <a:ext uri="{FF2B5EF4-FFF2-40B4-BE49-F238E27FC236}">
                <a16:creationId xmlns:a16="http://schemas.microsoft.com/office/drawing/2014/main" id="{E7EE0572-A0FF-1F44-C261-CDAF5B3D48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76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47149" name="Rectangle 13">
            <a:extLst>
              <a:ext uri="{FF2B5EF4-FFF2-40B4-BE49-F238E27FC236}">
                <a16:creationId xmlns:a16="http://schemas.microsoft.com/office/drawing/2014/main" id="{1E7FCF58-CC35-0C7A-698A-BC9DCD2DD8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29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47150" name="Rectangle 14">
            <a:extLst>
              <a:ext uri="{FF2B5EF4-FFF2-40B4-BE49-F238E27FC236}">
                <a16:creationId xmlns:a16="http://schemas.microsoft.com/office/drawing/2014/main" id="{4CC87CAC-53B3-464D-EC71-1AB47FFCA30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81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47151" name="Rectangle 15">
            <a:extLst>
              <a:ext uri="{FF2B5EF4-FFF2-40B4-BE49-F238E27FC236}">
                <a16:creationId xmlns:a16="http://schemas.microsoft.com/office/drawing/2014/main" id="{3C8D2E77-9C29-57F6-F3B7-701BA281591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3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47152" name="Rectangle 16">
            <a:extLst>
              <a:ext uri="{FF2B5EF4-FFF2-40B4-BE49-F238E27FC236}">
                <a16:creationId xmlns:a16="http://schemas.microsoft.com/office/drawing/2014/main" id="{02B944EE-228A-4F50-C7A7-16221ABFFE2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86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47153" name="Rectangle 17">
            <a:extLst>
              <a:ext uri="{FF2B5EF4-FFF2-40B4-BE49-F238E27FC236}">
                <a16:creationId xmlns:a16="http://schemas.microsoft.com/office/drawing/2014/main" id="{41EF5174-1C79-AACF-FF0F-546F021BED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38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47154" name="Rectangle 18">
            <a:extLst>
              <a:ext uri="{FF2B5EF4-FFF2-40B4-BE49-F238E27FC236}">
                <a16:creationId xmlns:a16="http://schemas.microsoft.com/office/drawing/2014/main" id="{307820B5-895D-8437-72DB-D6D9347EC4C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1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47155" name="Rectangle 19">
            <a:extLst>
              <a:ext uri="{FF2B5EF4-FFF2-40B4-BE49-F238E27FC236}">
                <a16:creationId xmlns:a16="http://schemas.microsoft.com/office/drawing/2014/main" id="{3EF33714-F396-9165-7C15-40390C0D59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43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47156" name="Rectangle 20">
            <a:extLst>
              <a:ext uri="{FF2B5EF4-FFF2-40B4-BE49-F238E27FC236}">
                <a16:creationId xmlns:a16="http://schemas.microsoft.com/office/drawing/2014/main" id="{9C84C6AE-1235-34BE-8CC1-3B1220F5231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5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47157" name="Rectangle 21">
            <a:extLst>
              <a:ext uri="{FF2B5EF4-FFF2-40B4-BE49-F238E27FC236}">
                <a16:creationId xmlns:a16="http://schemas.microsoft.com/office/drawing/2014/main" id="{6020E36A-AA37-B985-5598-11904680E4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48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47158" name="Rectangle 22">
            <a:extLst>
              <a:ext uri="{FF2B5EF4-FFF2-40B4-BE49-F238E27FC236}">
                <a16:creationId xmlns:a16="http://schemas.microsoft.com/office/drawing/2014/main" id="{088E6D85-E7EF-2F6E-E7C5-8D9FE34674F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00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47159" name="Rectangle 23">
            <a:extLst>
              <a:ext uri="{FF2B5EF4-FFF2-40B4-BE49-F238E27FC236}">
                <a16:creationId xmlns:a16="http://schemas.microsoft.com/office/drawing/2014/main" id="{DFB8F030-1132-8915-D460-B2F8B822C5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53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47160" name="Rectangle 24">
            <a:extLst>
              <a:ext uri="{FF2B5EF4-FFF2-40B4-BE49-F238E27FC236}">
                <a16:creationId xmlns:a16="http://schemas.microsoft.com/office/drawing/2014/main" id="{52EA04CC-202B-3054-F772-3DD30172EC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05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47161" name="Rectangle 25">
            <a:extLst>
              <a:ext uri="{FF2B5EF4-FFF2-40B4-BE49-F238E27FC236}">
                <a16:creationId xmlns:a16="http://schemas.microsoft.com/office/drawing/2014/main" id="{A183C5A5-8E93-BC4C-694F-40D4BBD003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47162" name="Rectangle 26">
            <a:extLst>
              <a:ext uri="{FF2B5EF4-FFF2-40B4-BE49-F238E27FC236}">
                <a16:creationId xmlns:a16="http://schemas.microsoft.com/office/drawing/2014/main" id="{C05744B9-C0DE-026F-9571-41B17202B85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10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47163" name="Rectangle 27">
            <a:extLst>
              <a:ext uri="{FF2B5EF4-FFF2-40B4-BE49-F238E27FC236}">
                <a16:creationId xmlns:a16="http://schemas.microsoft.com/office/drawing/2014/main" id="{0E53B397-3ACF-90FC-414B-F675A95F3F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62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47164" name="Rectangle 28">
            <a:extLst>
              <a:ext uri="{FF2B5EF4-FFF2-40B4-BE49-F238E27FC236}">
                <a16:creationId xmlns:a16="http://schemas.microsoft.com/office/drawing/2014/main" id="{2212A002-929E-84CF-E00F-12422082ED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15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47165" name="Rectangle 29">
            <a:extLst>
              <a:ext uri="{FF2B5EF4-FFF2-40B4-BE49-F238E27FC236}">
                <a16:creationId xmlns:a16="http://schemas.microsoft.com/office/drawing/2014/main" id="{9F398E1E-B1A8-A7F8-D9D6-8E5F1EDC342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7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47166" name="Rectangle 30">
            <a:extLst>
              <a:ext uri="{FF2B5EF4-FFF2-40B4-BE49-F238E27FC236}">
                <a16:creationId xmlns:a16="http://schemas.microsoft.com/office/drawing/2014/main" id="{8EF408DA-5B4F-1A11-9F48-303E3DFA44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9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47167" name="Rectangle 31">
            <a:extLst>
              <a:ext uri="{FF2B5EF4-FFF2-40B4-BE49-F238E27FC236}">
                <a16:creationId xmlns:a16="http://schemas.microsoft.com/office/drawing/2014/main" id="{15CF6941-F08A-DAA2-F703-6F759AD4FAB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2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47168" name="Rectangle 32">
            <a:extLst>
              <a:ext uri="{FF2B5EF4-FFF2-40B4-BE49-F238E27FC236}">
                <a16:creationId xmlns:a16="http://schemas.microsoft.com/office/drawing/2014/main" id="{5372B38A-DE17-FB92-785C-9B1DC64AC5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24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47169" name="Rectangle 33">
            <a:extLst>
              <a:ext uri="{FF2B5EF4-FFF2-40B4-BE49-F238E27FC236}">
                <a16:creationId xmlns:a16="http://schemas.microsoft.com/office/drawing/2014/main" id="{C917DBA9-CCF6-0A40-BE23-CB0261A4DE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77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47170" name="Rectangle 34">
            <a:extLst>
              <a:ext uri="{FF2B5EF4-FFF2-40B4-BE49-F238E27FC236}">
                <a16:creationId xmlns:a16="http://schemas.microsoft.com/office/drawing/2014/main" id="{1E446E40-F1DE-46F0-2027-91F76B0C72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29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47171" name="Rectangle 35">
            <a:extLst>
              <a:ext uri="{FF2B5EF4-FFF2-40B4-BE49-F238E27FC236}">
                <a16:creationId xmlns:a16="http://schemas.microsoft.com/office/drawing/2014/main" id="{652272D7-6B54-5DC5-1480-144778D879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81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</p:spTree>
  </p:cSld>
  <p:clrMapOvr>
    <a:masterClrMapping/>
  </p:clrMapOvr>
  <p:transition advClick="0"/>
</p:sld>
</file>

<file path=ppt/slides/slide3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8162" name="Rectangle 2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F3ADBFFE-31E1-6556-398F-0F964FA122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1143000"/>
            <a:ext cx="8302625" cy="31242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Причината за потъването</a:t>
            </a:r>
            <a:r>
              <a:rPr lang="es-ES" altLang="es-ES" sz="4400" dirty="0">
                <a:solidFill>
                  <a:srgbClr val="292929"/>
                </a:solidFill>
              </a:rPr>
              <a:t>…</a:t>
            </a:r>
          </a:p>
        </p:txBody>
      </p:sp>
      <p:sp>
        <p:nvSpPr>
          <p:cNvPr id="348163" name="Rectangle 3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91C7D875-9813-2D34-9910-3B36414C69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533400"/>
            <a:ext cx="8302625" cy="6096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endParaRPr lang="es-ES" altLang="es-ES" sz="4800">
              <a:solidFill>
                <a:srgbClr val="CC3300"/>
              </a:solidFill>
            </a:endParaRPr>
          </a:p>
        </p:txBody>
      </p:sp>
      <p:sp>
        <p:nvSpPr>
          <p:cNvPr id="348164" name="Rectangle 4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736D342E-E32D-C451-AD46-656B7E60BB1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4267200"/>
            <a:ext cx="8302625" cy="20574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му</a:t>
            </a:r>
            <a:r>
              <a:rPr lang="es-ES" altLang="es-ES" sz="4400" dirty="0">
                <a:solidFill>
                  <a:srgbClr val="292929"/>
                </a:solidFill>
              </a:rPr>
              <a:t>   </a:t>
            </a:r>
            <a:r>
              <a:rPr lang="bg-BG" altLang="es-ES" sz="4400" dirty="0">
                <a:solidFill>
                  <a:srgbClr val="292929"/>
                </a:solidFill>
              </a:rPr>
              <a:t>беше</a:t>
            </a:r>
            <a:r>
              <a:rPr lang="es-ES" altLang="es-ES" sz="4400" dirty="0">
                <a:solidFill>
                  <a:srgbClr val="292929"/>
                </a:solidFill>
              </a:rPr>
              <a:t>   </a:t>
            </a:r>
            <a:r>
              <a:rPr lang="bg-BG" altLang="es-ES" sz="4400" dirty="0">
                <a:solidFill>
                  <a:srgbClr val="292929"/>
                </a:solidFill>
              </a:rPr>
              <a:t>потъването  за</a:t>
            </a:r>
            <a:r>
              <a:rPr lang="es-ES" altLang="es-ES" sz="4400" dirty="0">
                <a:solidFill>
                  <a:srgbClr val="292929"/>
                </a:solidFill>
              </a:rPr>
              <a:t>   </a:t>
            </a:r>
            <a:endParaRPr lang="bg-BG" altLang="es-ES" sz="4400" dirty="0">
              <a:solidFill>
                <a:srgbClr val="292929"/>
              </a:solidFill>
            </a:endParaRPr>
          </a:p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силния   вятър</a:t>
            </a:r>
            <a:r>
              <a:rPr lang="es-ES" altLang="es-ES" sz="4400" dirty="0">
                <a:solidFill>
                  <a:srgbClr val="292929"/>
                </a:solidFill>
              </a:rPr>
              <a:t>  </a:t>
            </a:r>
          </a:p>
        </p:txBody>
      </p:sp>
      <p:sp>
        <p:nvSpPr>
          <p:cNvPr id="348165" name="Rectangle 5">
            <a:hlinkClick r:id="" action="ppaction://hlinkshowjump?jump=nextslide">
              <a:snd r:embed="rId3" name="arrow.wav"/>
            </a:hlinkClick>
            <a:extLst>
              <a:ext uri="{FF2B5EF4-FFF2-40B4-BE49-F238E27FC236}">
                <a16:creationId xmlns:a16="http://schemas.microsoft.com/office/drawing/2014/main" id="{52E9927E-A0CB-029A-BF44-65EF20CAA6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8200" y="4572000"/>
            <a:ext cx="838200" cy="762000"/>
          </a:xfrm>
          <a:prstGeom prst="rect">
            <a:avLst/>
          </a:prstGeom>
          <a:solidFill>
            <a:schemeClr val="accent1">
              <a:alpha val="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48166" name="Rectangle 6">
            <a:extLst>
              <a:ext uri="{FF2B5EF4-FFF2-40B4-BE49-F238E27FC236}">
                <a16:creationId xmlns:a16="http://schemas.microsoft.com/office/drawing/2014/main" id="{F83C7C7E-6226-F731-4E4E-CE6664E96C6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62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48167" name="Rectangle 7">
            <a:extLst>
              <a:ext uri="{FF2B5EF4-FFF2-40B4-BE49-F238E27FC236}">
                <a16:creationId xmlns:a16="http://schemas.microsoft.com/office/drawing/2014/main" id="{C42C80EF-4E63-78D7-7B8C-B209AB30BD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14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48168" name="Rectangle 8">
            <a:extLst>
              <a:ext uri="{FF2B5EF4-FFF2-40B4-BE49-F238E27FC236}">
                <a16:creationId xmlns:a16="http://schemas.microsoft.com/office/drawing/2014/main" id="{3C7DC82A-4F32-11B3-815C-A2678C0AC60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67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48169" name="Rectangle 9">
            <a:extLst>
              <a:ext uri="{FF2B5EF4-FFF2-40B4-BE49-F238E27FC236}">
                <a16:creationId xmlns:a16="http://schemas.microsoft.com/office/drawing/2014/main" id="{C83869E4-E118-FDD6-F276-C8756FC533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9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48170" name="Rectangle 10">
            <a:extLst>
              <a:ext uri="{FF2B5EF4-FFF2-40B4-BE49-F238E27FC236}">
                <a16:creationId xmlns:a16="http://schemas.microsoft.com/office/drawing/2014/main" id="{03A1FECF-0993-7C47-912C-ED826C3DAB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48171" name="Rectangle 11">
            <a:extLst>
              <a:ext uri="{FF2B5EF4-FFF2-40B4-BE49-F238E27FC236}">
                <a16:creationId xmlns:a16="http://schemas.microsoft.com/office/drawing/2014/main" id="{58DF27BF-CB6F-E630-7B1B-C154422D8D5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4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48172" name="Rectangle 12">
            <a:extLst>
              <a:ext uri="{FF2B5EF4-FFF2-40B4-BE49-F238E27FC236}">
                <a16:creationId xmlns:a16="http://schemas.microsoft.com/office/drawing/2014/main" id="{BAB1BA46-916E-ECFC-FEC0-C7B2D21DC8B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76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48173" name="Rectangle 13">
            <a:extLst>
              <a:ext uri="{FF2B5EF4-FFF2-40B4-BE49-F238E27FC236}">
                <a16:creationId xmlns:a16="http://schemas.microsoft.com/office/drawing/2014/main" id="{5745BAD7-1249-8985-F1B2-78188EE9FA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29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48174" name="Rectangle 14">
            <a:extLst>
              <a:ext uri="{FF2B5EF4-FFF2-40B4-BE49-F238E27FC236}">
                <a16:creationId xmlns:a16="http://schemas.microsoft.com/office/drawing/2014/main" id="{FE24E12C-F78D-D9B2-D7FB-AF6FC323CB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81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48175" name="Rectangle 15">
            <a:extLst>
              <a:ext uri="{FF2B5EF4-FFF2-40B4-BE49-F238E27FC236}">
                <a16:creationId xmlns:a16="http://schemas.microsoft.com/office/drawing/2014/main" id="{D877C302-CFDF-0640-DEED-82DD86D544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3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48176" name="Rectangle 16">
            <a:extLst>
              <a:ext uri="{FF2B5EF4-FFF2-40B4-BE49-F238E27FC236}">
                <a16:creationId xmlns:a16="http://schemas.microsoft.com/office/drawing/2014/main" id="{EB37A5B9-E2D0-0074-9954-5145F31FAD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86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48177" name="Rectangle 17">
            <a:extLst>
              <a:ext uri="{FF2B5EF4-FFF2-40B4-BE49-F238E27FC236}">
                <a16:creationId xmlns:a16="http://schemas.microsoft.com/office/drawing/2014/main" id="{1178E867-E5C6-8062-6D6F-C56CFA99AD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38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48178" name="Rectangle 18">
            <a:extLst>
              <a:ext uri="{FF2B5EF4-FFF2-40B4-BE49-F238E27FC236}">
                <a16:creationId xmlns:a16="http://schemas.microsoft.com/office/drawing/2014/main" id="{D3AC15C8-81ED-A227-C0C1-12C545C854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1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48179" name="Rectangle 19">
            <a:extLst>
              <a:ext uri="{FF2B5EF4-FFF2-40B4-BE49-F238E27FC236}">
                <a16:creationId xmlns:a16="http://schemas.microsoft.com/office/drawing/2014/main" id="{AFA7EE82-2F71-7585-30E5-66269C5251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43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48180" name="Rectangle 20">
            <a:extLst>
              <a:ext uri="{FF2B5EF4-FFF2-40B4-BE49-F238E27FC236}">
                <a16:creationId xmlns:a16="http://schemas.microsoft.com/office/drawing/2014/main" id="{1F0329ED-F84E-43ED-800C-A9CA997E84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5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48181" name="Rectangle 21">
            <a:extLst>
              <a:ext uri="{FF2B5EF4-FFF2-40B4-BE49-F238E27FC236}">
                <a16:creationId xmlns:a16="http://schemas.microsoft.com/office/drawing/2014/main" id="{5C6AF93F-7D9E-E27D-B600-E43871D3E19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48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48182" name="Rectangle 22">
            <a:extLst>
              <a:ext uri="{FF2B5EF4-FFF2-40B4-BE49-F238E27FC236}">
                <a16:creationId xmlns:a16="http://schemas.microsoft.com/office/drawing/2014/main" id="{755C2B5B-BE3B-10F2-B38D-7B33A019DC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00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48183" name="Rectangle 23">
            <a:extLst>
              <a:ext uri="{FF2B5EF4-FFF2-40B4-BE49-F238E27FC236}">
                <a16:creationId xmlns:a16="http://schemas.microsoft.com/office/drawing/2014/main" id="{5558C91F-FF00-2962-A069-A21E23ED791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53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48184" name="Rectangle 24">
            <a:extLst>
              <a:ext uri="{FF2B5EF4-FFF2-40B4-BE49-F238E27FC236}">
                <a16:creationId xmlns:a16="http://schemas.microsoft.com/office/drawing/2014/main" id="{1A46B1B7-A450-3E5D-749C-A004E0427D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05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48185" name="Rectangle 25">
            <a:extLst>
              <a:ext uri="{FF2B5EF4-FFF2-40B4-BE49-F238E27FC236}">
                <a16:creationId xmlns:a16="http://schemas.microsoft.com/office/drawing/2014/main" id="{D3B513B7-039A-0277-5191-1211E4DA04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48186" name="Rectangle 26">
            <a:extLst>
              <a:ext uri="{FF2B5EF4-FFF2-40B4-BE49-F238E27FC236}">
                <a16:creationId xmlns:a16="http://schemas.microsoft.com/office/drawing/2014/main" id="{ABCC932C-AA9F-0560-C755-C4D97CBCAC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10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48187" name="Rectangle 27">
            <a:extLst>
              <a:ext uri="{FF2B5EF4-FFF2-40B4-BE49-F238E27FC236}">
                <a16:creationId xmlns:a16="http://schemas.microsoft.com/office/drawing/2014/main" id="{3683B62E-BC21-6D5A-B2EB-D7AAE4921F1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62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48188" name="Rectangle 28">
            <a:extLst>
              <a:ext uri="{FF2B5EF4-FFF2-40B4-BE49-F238E27FC236}">
                <a16:creationId xmlns:a16="http://schemas.microsoft.com/office/drawing/2014/main" id="{D6E1C3BE-AF88-7F2A-D870-096517A21E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15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48189" name="Rectangle 29">
            <a:extLst>
              <a:ext uri="{FF2B5EF4-FFF2-40B4-BE49-F238E27FC236}">
                <a16:creationId xmlns:a16="http://schemas.microsoft.com/office/drawing/2014/main" id="{87B0BBD6-68DC-442D-C1C9-40355BBDEC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7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48190" name="Rectangle 30">
            <a:extLst>
              <a:ext uri="{FF2B5EF4-FFF2-40B4-BE49-F238E27FC236}">
                <a16:creationId xmlns:a16="http://schemas.microsoft.com/office/drawing/2014/main" id="{596F247C-3C63-DBE3-4880-10BD603BBF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9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48191" name="Rectangle 31">
            <a:extLst>
              <a:ext uri="{FF2B5EF4-FFF2-40B4-BE49-F238E27FC236}">
                <a16:creationId xmlns:a16="http://schemas.microsoft.com/office/drawing/2014/main" id="{C1A592DE-7CB0-B416-D20F-2328C57143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2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48192" name="Rectangle 32">
            <a:extLst>
              <a:ext uri="{FF2B5EF4-FFF2-40B4-BE49-F238E27FC236}">
                <a16:creationId xmlns:a16="http://schemas.microsoft.com/office/drawing/2014/main" id="{295279BC-3805-EA84-29A4-B6442137F8F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24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48193" name="Rectangle 33">
            <a:extLst>
              <a:ext uri="{FF2B5EF4-FFF2-40B4-BE49-F238E27FC236}">
                <a16:creationId xmlns:a16="http://schemas.microsoft.com/office/drawing/2014/main" id="{24CC6587-FB8B-48AC-C95E-EB4AE09A771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77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48194" name="Rectangle 34">
            <a:extLst>
              <a:ext uri="{FF2B5EF4-FFF2-40B4-BE49-F238E27FC236}">
                <a16:creationId xmlns:a16="http://schemas.microsoft.com/office/drawing/2014/main" id="{D79353D4-9E57-E306-5BF0-6964C09BDD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29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48195" name="Rectangle 35">
            <a:extLst>
              <a:ext uri="{FF2B5EF4-FFF2-40B4-BE49-F238E27FC236}">
                <a16:creationId xmlns:a16="http://schemas.microsoft.com/office/drawing/2014/main" id="{804E7336-7DB1-4E36-AEB1-04439425D9A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81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</p:spTree>
  </p:cSld>
  <p:clrMapOvr>
    <a:masterClrMapping/>
  </p:clrMapOvr>
  <p:transition advClick="0"/>
</p:sld>
</file>

<file path=ppt/slides/slide3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9186" name="Rectangle 2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58E58380-ABA7-0D96-CE38-97EBDFAD40A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1143000"/>
            <a:ext cx="8302625" cy="31242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Причината за потъването му</a:t>
            </a:r>
            <a:r>
              <a:rPr lang="es-ES" altLang="es-ES" sz="4400" dirty="0">
                <a:solidFill>
                  <a:srgbClr val="292929"/>
                </a:solidFill>
              </a:rPr>
              <a:t>…</a:t>
            </a:r>
          </a:p>
        </p:txBody>
      </p:sp>
      <p:sp>
        <p:nvSpPr>
          <p:cNvPr id="349187" name="Rectangle 3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7117051A-511F-F75B-9D71-0E258FD2330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533400"/>
            <a:ext cx="8302625" cy="6096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endParaRPr lang="es-ES" altLang="es-ES" sz="4800">
              <a:solidFill>
                <a:srgbClr val="CC3300"/>
              </a:solidFill>
            </a:endParaRPr>
          </a:p>
        </p:txBody>
      </p:sp>
      <p:sp>
        <p:nvSpPr>
          <p:cNvPr id="349188" name="Rectangle 4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1CB38DB8-44CC-5D86-8387-0A76301614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4267200"/>
            <a:ext cx="8302625" cy="20574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es-ES" altLang="es-ES" sz="4400">
                <a:solidFill>
                  <a:srgbClr val="292929"/>
                </a:solidFill>
              </a:rPr>
              <a:t> se   barco    hundió   causa</a:t>
            </a:r>
          </a:p>
          <a:p>
            <a:pPr algn="ctr" eaLnBrk="1" hangingPunct="1">
              <a:lnSpc>
                <a:spcPct val="115000"/>
              </a:lnSpc>
            </a:pPr>
            <a:r>
              <a:rPr lang="es-ES" altLang="es-ES" sz="4400">
                <a:solidFill>
                  <a:srgbClr val="292929"/>
                </a:solidFill>
              </a:rPr>
              <a:t>viento    del    a</a:t>
            </a:r>
          </a:p>
        </p:txBody>
      </p:sp>
      <p:sp>
        <p:nvSpPr>
          <p:cNvPr id="349189" name="Rectangle 5">
            <a:hlinkClick r:id="" action="ppaction://hlinkshowjump?jump=nextslide">
              <a:snd r:embed="rId3" name="arrow.wav"/>
            </a:hlinkClick>
            <a:extLst>
              <a:ext uri="{FF2B5EF4-FFF2-40B4-BE49-F238E27FC236}">
                <a16:creationId xmlns:a16="http://schemas.microsoft.com/office/drawing/2014/main" id="{63FF834F-0172-816C-7A42-6DC02E408E8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43600" y="5410200"/>
            <a:ext cx="762000" cy="762000"/>
          </a:xfrm>
          <a:prstGeom prst="rect">
            <a:avLst/>
          </a:prstGeom>
          <a:solidFill>
            <a:schemeClr val="accent1">
              <a:alpha val="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49190" name="Rectangle 6">
            <a:extLst>
              <a:ext uri="{FF2B5EF4-FFF2-40B4-BE49-F238E27FC236}">
                <a16:creationId xmlns:a16="http://schemas.microsoft.com/office/drawing/2014/main" id="{941DED08-3909-EA75-B409-0242284BB6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62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49191" name="Rectangle 7">
            <a:extLst>
              <a:ext uri="{FF2B5EF4-FFF2-40B4-BE49-F238E27FC236}">
                <a16:creationId xmlns:a16="http://schemas.microsoft.com/office/drawing/2014/main" id="{3F8823F0-0C88-3718-695B-726DF5353B7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14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49192" name="Rectangle 8">
            <a:extLst>
              <a:ext uri="{FF2B5EF4-FFF2-40B4-BE49-F238E27FC236}">
                <a16:creationId xmlns:a16="http://schemas.microsoft.com/office/drawing/2014/main" id="{F3B0602E-C32B-310C-B6AD-B2D4819FE2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67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49193" name="Rectangle 9">
            <a:extLst>
              <a:ext uri="{FF2B5EF4-FFF2-40B4-BE49-F238E27FC236}">
                <a16:creationId xmlns:a16="http://schemas.microsoft.com/office/drawing/2014/main" id="{DD5C3F62-FAE5-D37D-9ADF-D167977B371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9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49194" name="Rectangle 10">
            <a:extLst>
              <a:ext uri="{FF2B5EF4-FFF2-40B4-BE49-F238E27FC236}">
                <a16:creationId xmlns:a16="http://schemas.microsoft.com/office/drawing/2014/main" id="{A540E1B0-2823-7FA4-CA0A-957DCAAF99B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49195" name="Rectangle 11">
            <a:extLst>
              <a:ext uri="{FF2B5EF4-FFF2-40B4-BE49-F238E27FC236}">
                <a16:creationId xmlns:a16="http://schemas.microsoft.com/office/drawing/2014/main" id="{8072168A-BDF8-3033-3BA4-D323F18782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4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49196" name="Rectangle 12">
            <a:extLst>
              <a:ext uri="{FF2B5EF4-FFF2-40B4-BE49-F238E27FC236}">
                <a16:creationId xmlns:a16="http://schemas.microsoft.com/office/drawing/2014/main" id="{0752B7FC-989F-4A47-E9FC-946510FAD3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76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49197" name="Rectangle 13">
            <a:extLst>
              <a:ext uri="{FF2B5EF4-FFF2-40B4-BE49-F238E27FC236}">
                <a16:creationId xmlns:a16="http://schemas.microsoft.com/office/drawing/2014/main" id="{2208B3DC-9781-319F-4E46-F4CAF5FA644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29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49198" name="Rectangle 14">
            <a:extLst>
              <a:ext uri="{FF2B5EF4-FFF2-40B4-BE49-F238E27FC236}">
                <a16:creationId xmlns:a16="http://schemas.microsoft.com/office/drawing/2014/main" id="{93285228-89AF-CE8E-87C5-3A13FF603B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81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49199" name="Rectangle 15">
            <a:extLst>
              <a:ext uri="{FF2B5EF4-FFF2-40B4-BE49-F238E27FC236}">
                <a16:creationId xmlns:a16="http://schemas.microsoft.com/office/drawing/2014/main" id="{E0F8DB42-F6A2-511B-93A9-F277F5A8B2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3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49200" name="Rectangle 16">
            <a:extLst>
              <a:ext uri="{FF2B5EF4-FFF2-40B4-BE49-F238E27FC236}">
                <a16:creationId xmlns:a16="http://schemas.microsoft.com/office/drawing/2014/main" id="{869741CE-36E3-4B0A-44DC-D2D271FC729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86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49201" name="Rectangle 17">
            <a:extLst>
              <a:ext uri="{FF2B5EF4-FFF2-40B4-BE49-F238E27FC236}">
                <a16:creationId xmlns:a16="http://schemas.microsoft.com/office/drawing/2014/main" id="{24414AD6-688C-2960-BAE8-CD709E15AC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38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49202" name="Rectangle 18">
            <a:extLst>
              <a:ext uri="{FF2B5EF4-FFF2-40B4-BE49-F238E27FC236}">
                <a16:creationId xmlns:a16="http://schemas.microsoft.com/office/drawing/2014/main" id="{CB1131EB-B7A6-2261-CDA1-75B15587A0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1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49203" name="Rectangle 19">
            <a:extLst>
              <a:ext uri="{FF2B5EF4-FFF2-40B4-BE49-F238E27FC236}">
                <a16:creationId xmlns:a16="http://schemas.microsoft.com/office/drawing/2014/main" id="{605D34D2-5865-68DB-EF33-0534832E698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43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49204" name="Rectangle 20">
            <a:extLst>
              <a:ext uri="{FF2B5EF4-FFF2-40B4-BE49-F238E27FC236}">
                <a16:creationId xmlns:a16="http://schemas.microsoft.com/office/drawing/2014/main" id="{80587B2E-EB1C-8481-3663-5D14248BF6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5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49205" name="Rectangle 21">
            <a:extLst>
              <a:ext uri="{FF2B5EF4-FFF2-40B4-BE49-F238E27FC236}">
                <a16:creationId xmlns:a16="http://schemas.microsoft.com/office/drawing/2014/main" id="{93027B84-90D6-14C8-4966-1189D8309D3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48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49206" name="Rectangle 22">
            <a:extLst>
              <a:ext uri="{FF2B5EF4-FFF2-40B4-BE49-F238E27FC236}">
                <a16:creationId xmlns:a16="http://schemas.microsoft.com/office/drawing/2014/main" id="{5126D265-5E5A-3544-3242-2D7628FFDA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00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49207" name="Rectangle 23">
            <a:extLst>
              <a:ext uri="{FF2B5EF4-FFF2-40B4-BE49-F238E27FC236}">
                <a16:creationId xmlns:a16="http://schemas.microsoft.com/office/drawing/2014/main" id="{588B96B9-19EB-8A4E-E47E-924F318595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53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49208" name="Rectangle 24">
            <a:extLst>
              <a:ext uri="{FF2B5EF4-FFF2-40B4-BE49-F238E27FC236}">
                <a16:creationId xmlns:a16="http://schemas.microsoft.com/office/drawing/2014/main" id="{D999C00A-2116-E2E0-CAB2-733CB556EF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05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49209" name="Rectangle 25">
            <a:extLst>
              <a:ext uri="{FF2B5EF4-FFF2-40B4-BE49-F238E27FC236}">
                <a16:creationId xmlns:a16="http://schemas.microsoft.com/office/drawing/2014/main" id="{5E886C72-B2C1-6562-0FDB-827CF48800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49210" name="Rectangle 26">
            <a:extLst>
              <a:ext uri="{FF2B5EF4-FFF2-40B4-BE49-F238E27FC236}">
                <a16:creationId xmlns:a16="http://schemas.microsoft.com/office/drawing/2014/main" id="{8B31BFD9-8E87-3546-750C-5D1821ED2D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10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49211" name="Rectangle 27">
            <a:extLst>
              <a:ext uri="{FF2B5EF4-FFF2-40B4-BE49-F238E27FC236}">
                <a16:creationId xmlns:a16="http://schemas.microsoft.com/office/drawing/2014/main" id="{A2BA3A0A-F4A3-B1FC-9C5A-079B3D0EF5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62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49212" name="Rectangle 28">
            <a:extLst>
              <a:ext uri="{FF2B5EF4-FFF2-40B4-BE49-F238E27FC236}">
                <a16:creationId xmlns:a16="http://schemas.microsoft.com/office/drawing/2014/main" id="{BE1B81DE-915E-7E2E-AF85-D21E3A6DE06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15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49213" name="Rectangle 29">
            <a:extLst>
              <a:ext uri="{FF2B5EF4-FFF2-40B4-BE49-F238E27FC236}">
                <a16:creationId xmlns:a16="http://schemas.microsoft.com/office/drawing/2014/main" id="{8BBCA726-4B0B-9004-B0A2-E2B303DFB6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7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49214" name="Rectangle 30">
            <a:extLst>
              <a:ext uri="{FF2B5EF4-FFF2-40B4-BE49-F238E27FC236}">
                <a16:creationId xmlns:a16="http://schemas.microsoft.com/office/drawing/2014/main" id="{749FD7AB-621D-D564-0530-6603E18EAB1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9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49215" name="Rectangle 31">
            <a:extLst>
              <a:ext uri="{FF2B5EF4-FFF2-40B4-BE49-F238E27FC236}">
                <a16:creationId xmlns:a16="http://schemas.microsoft.com/office/drawing/2014/main" id="{92D74B63-80E3-0FE7-556D-6EF12002D24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2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49216" name="Rectangle 32">
            <a:extLst>
              <a:ext uri="{FF2B5EF4-FFF2-40B4-BE49-F238E27FC236}">
                <a16:creationId xmlns:a16="http://schemas.microsoft.com/office/drawing/2014/main" id="{6D6D9919-281F-C13A-40CF-FA847BE6BF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24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49217" name="Rectangle 33">
            <a:extLst>
              <a:ext uri="{FF2B5EF4-FFF2-40B4-BE49-F238E27FC236}">
                <a16:creationId xmlns:a16="http://schemas.microsoft.com/office/drawing/2014/main" id="{62D32485-7ED8-8B04-CEA7-511F51A6463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77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49218" name="Rectangle 34">
            <a:extLst>
              <a:ext uri="{FF2B5EF4-FFF2-40B4-BE49-F238E27FC236}">
                <a16:creationId xmlns:a16="http://schemas.microsoft.com/office/drawing/2014/main" id="{03E9FA6A-CC36-9EE4-5377-56033D300B0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29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49219" name="Rectangle 35">
            <a:extLst>
              <a:ext uri="{FF2B5EF4-FFF2-40B4-BE49-F238E27FC236}">
                <a16:creationId xmlns:a16="http://schemas.microsoft.com/office/drawing/2014/main" id="{60D7FF41-7911-8FCB-A81E-F4C74F6C1A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81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</p:spTree>
  </p:cSld>
  <p:clrMapOvr>
    <a:masterClrMapping/>
  </p:clrMapOvr>
  <p:transition advClick="0"/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058" name="Rectangle 2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351C1280-C2CE-FA74-F4BC-E8A63D1C375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1143000"/>
            <a:ext cx="8302625" cy="31242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Много харесвам</a:t>
            </a:r>
            <a:r>
              <a:rPr lang="es-ES" altLang="es-ES" sz="4400" dirty="0">
                <a:solidFill>
                  <a:srgbClr val="292929"/>
                </a:solidFill>
              </a:rPr>
              <a:t> …</a:t>
            </a:r>
          </a:p>
        </p:txBody>
      </p:sp>
      <p:sp>
        <p:nvSpPr>
          <p:cNvPr id="45059" name="Rectangle 3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CF888C92-2561-BD50-0182-FF471CB33F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533400"/>
            <a:ext cx="8302625" cy="6096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endParaRPr lang="es-ES" altLang="es-ES" sz="4800">
              <a:solidFill>
                <a:srgbClr val="CC3300"/>
              </a:solidFill>
            </a:endParaRPr>
          </a:p>
        </p:txBody>
      </p:sp>
      <p:sp>
        <p:nvSpPr>
          <p:cNvPr id="45060" name="Rectangle 4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33EB2CEC-5365-0223-0DA4-1F61B6859D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4267200"/>
            <a:ext cx="8302625" cy="20574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на</a:t>
            </a:r>
            <a:r>
              <a:rPr lang="es-ES" altLang="es-ES" sz="4400" dirty="0">
                <a:solidFill>
                  <a:srgbClr val="292929"/>
                </a:solidFill>
              </a:rPr>
              <a:t>   </a:t>
            </a:r>
            <a:r>
              <a:rPr lang="bg-BG" altLang="es-ES" sz="4400" dirty="0">
                <a:solidFill>
                  <a:srgbClr val="292929"/>
                </a:solidFill>
              </a:rPr>
              <a:t>харесвам</a:t>
            </a:r>
            <a:r>
              <a:rPr lang="es-ES" altLang="es-ES" sz="4400" dirty="0">
                <a:solidFill>
                  <a:srgbClr val="292929"/>
                </a:solidFill>
              </a:rPr>
              <a:t>   </a:t>
            </a:r>
            <a:r>
              <a:rPr lang="bg-BG" altLang="es-ES" sz="4400" dirty="0">
                <a:solidFill>
                  <a:srgbClr val="292929"/>
                </a:solidFill>
              </a:rPr>
              <a:t>ароматът</a:t>
            </a:r>
            <a:r>
              <a:rPr lang="es-ES" altLang="es-ES" sz="4400" dirty="0">
                <a:solidFill>
                  <a:srgbClr val="292929"/>
                </a:solidFill>
              </a:rPr>
              <a:t>   </a:t>
            </a:r>
            <a:endParaRPr lang="bg-BG" altLang="es-ES" sz="4400" dirty="0">
              <a:solidFill>
                <a:srgbClr val="292929"/>
              </a:solidFill>
            </a:endParaRPr>
          </a:p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розата</a:t>
            </a:r>
            <a:endParaRPr lang="es-ES" altLang="es-ES" sz="4400" dirty="0">
              <a:solidFill>
                <a:srgbClr val="292929"/>
              </a:solidFill>
            </a:endParaRPr>
          </a:p>
        </p:txBody>
      </p:sp>
      <p:sp>
        <p:nvSpPr>
          <p:cNvPr id="45061" name="Rectangle 5">
            <a:hlinkClick r:id="" action="ppaction://hlinkshowjump?jump=nextslide">
              <a:snd r:embed="rId3" name="arrow.wav"/>
            </a:hlinkClick>
            <a:extLst>
              <a:ext uri="{FF2B5EF4-FFF2-40B4-BE49-F238E27FC236}">
                <a16:creationId xmlns:a16="http://schemas.microsoft.com/office/drawing/2014/main" id="{AAC59F67-2C93-366F-9C18-FD168415BF7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05400" y="4572000"/>
            <a:ext cx="2667000" cy="762000"/>
          </a:xfrm>
          <a:prstGeom prst="rect">
            <a:avLst/>
          </a:prstGeom>
          <a:solidFill>
            <a:schemeClr val="accent1">
              <a:alpha val="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45062" name="Rectangle 6">
            <a:extLst>
              <a:ext uri="{FF2B5EF4-FFF2-40B4-BE49-F238E27FC236}">
                <a16:creationId xmlns:a16="http://schemas.microsoft.com/office/drawing/2014/main" id="{42BBC109-D41D-7357-0922-CBFA737D7FE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62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45063" name="Rectangle 7">
            <a:extLst>
              <a:ext uri="{FF2B5EF4-FFF2-40B4-BE49-F238E27FC236}">
                <a16:creationId xmlns:a16="http://schemas.microsoft.com/office/drawing/2014/main" id="{E6AF7B91-4B36-DC9A-CEB3-24E836C239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14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45064" name="Rectangle 8">
            <a:extLst>
              <a:ext uri="{FF2B5EF4-FFF2-40B4-BE49-F238E27FC236}">
                <a16:creationId xmlns:a16="http://schemas.microsoft.com/office/drawing/2014/main" id="{454C84FF-BD25-F528-DF6A-AF0C8CB021E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67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45065" name="Rectangle 9">
            <a:extLst>
              <a:ext uri="{FF2B5EF4-FFF2-40B4-BE49-F238E27FC236}">
                <a16:creationId xmlns:a16="http://schemas.microsoft.com/office/drawing/2014/main" id="{C35FF37E-71A3-055E-FF42-BC380635957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9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45066" name="Rectangle 10">
            <a:extLst>
              <a:ext uri="{FF2B5EF4-FFF2-40B4-BE49-F238E27FC236}">
                <a16:creationId xmlns:a16="http://schemas.microsoft.com/office/drawing/2014/main" id="{E6BFB99C-5E0D-D47A-FE9E-4BF18D6D10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45067" name="Rectangle 11">
            <a:extLst>
              <a:ext uri="{FF2B5EF4-FFF2-40B4-BE49-F238E27FC236}">
                <a16:creationId xmlns:a16="http://schemas.microsoft.com/office/drawing/2014/main" id="{58FCE853-4313-516A-303F-B43E3208A43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4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45068" name="Rectangle 12">
            <a:extLst>
              <a:ext uri="{FF2B5EF4-FFF2-40B4-BE49-F238E27FC236}">
                <a16:creationId xmlns:a16="http://schemas.microsoft.com/office/drawing/2014/main" id="{055B21FD-2683-D7B9-E173-58E28E2D81B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76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45069" name="Rectangle 13">
            <a:extLst>
              <a:ext uri="{FF2B5EF4-FFF2-40B4-BE49-F238E27FC236}">
                <a16:creationId xmlns:a16="http://schemas.microsoft.com/office/drawing/2014/main" id="{71094C17-2533-7BEA-BAAF-0901CDAFD1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29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45070" name="Rectangle 14">
            <a:extLst>
              <a:ext uri="{FF2B5EF4-FFF2-40B4-BE49-F238E27FC236}">
                <a16:creationId xmlns:a16="http://schemas.microsoft.com/office/drawing/2014/main" id="{A86C0740-CA41-8B57-0E99-1E66C8C305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81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45071" name="Rectangle 15">
            <a:extLst>
              <a:ext uri="{FF2B5EF4-FFF2-40B4-BE49-F238E27FC236}">
                <a16:creationId xmlns:a16="http://schemas.microsoft.com/office/drawing/2014/main" id="{9F08B83E-B4CB-0976-D51C-A6A87AF7E3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3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45072" name="Rectangle 16">
            <a:extLst>
              <a:ext uri="{FF2B5EF4-FFF2-40B4-BE49-F238E27FC236}">
                <a16:creationId xmlns:a16="http://schemas.microsoft.com/office/drawing/2014/main" id="{13063DA5-1E02-7E0A-3ECF-F6463194ED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86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45073" name="Rectangle 17">
            <a:extLst>
              <a:ext uri="{FF2B5EF4-FFF2-40B4-BE49-F238E27FC236}">
                <a16:creationId xmlns:a16="http://schemas.microsoft.com/office/drawing/2014/main" id="{6780FF9F-EDDB-9707-FF30-85DDEBC2EF7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38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45074" name="Rectangle 18">
            <a:extLst>
              <a:ext uri="{FF2B5EF4-FFF2-40B4-BE49-F238E27FC236}">
                <a16:creationId xmlns:a16="http://schemas.microsoft.com/office/drawing/2014/main" id="{72135295-D7FC-5BF4-9BEE-C9A7AAEDE4B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1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45075" name="Rectangle 19">
            <a:extLst>
              <a:ext uri="{FF2B5EF4-FFF2-40B4-BE49-F238E27FC236}">
                <a16:creationId xmlns:a16="http://schemas.microsoft.com/office/drawing/2014/main" id="{91AE8B7E-B031-4FE3-E4D3-84A953B10B6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43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45076" name="Rectangle 20">
            <a:extLst>
              <a:ext uri="{FF2B5EF4-FFF2-40B4-BE49-F238E27FC236}">
                <a16:creationId xmlns:a16="http://schemas.microsoft.com/office/drawing/2014/main" id="{A005434B-9B94-0345-1616-70AEE83CA1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5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45077" name="Rectangle 21">
            <a:extLst>
              <a:ext uri="{FF2B5EF4-FFF2-40B4-BE49-F238E27FC236}">
                <a16:creationId xmlns:a16="http://schemas.microsoft.com/office/drawing/2014/main" id="{595114F9-362B-07EB-5B35-ED7F8F1FAE7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48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45078" name="Rectangle 22">
            <a:extLst>
              <a:ext uri="{FF2B5EF4-FFF2-40B4-BE49-F238E27FC236}">
                <a16:creationId xmlns:a16="http://schemas.microsoft.com/office/drawing/2014/main" id="{60265E79-46E5-658C-1495-7B96883CAB1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00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45079" name="Rectangle 23">
            <a:extLst>
              <a:ext uri="{FF2B5EF4-FFF2-40B4-BE49-F238E27FC236}">
                <a16:creationId xmlns:a16="http://schemas.microsoft.com/office/drawing/2014/main" id="{EAD11B19-6747-EF0C-376C-EB0E712495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53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45080" name="Rectangle 24">
            <a:extLst>
              <a:ext uri="{FF2B5EF4-FFF2-40B4-BE49-F238E27FC236}">
                <a16:creationId xmlns:a16="http://schemas.microsoft.com/office/drawing/2014/main" id="{942B43A8-9133-F360-151C-CBFB565EC07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05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45081" name="Rectangle 25">
            <a:extLst>
              <a:ext uri="{FF2B5EF4-FFF2-40B4-BE49-F238E27FC236}">
                <a16:creationId xmlns:a16="http://schemas.microsoft.com/office/drawing/2014/main" id="{581C09F0-86AB-4F91-D4DD-BA120FC083E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45082" name="Rectangle 26">
            <a:extLst>
              <a:ext uri="{FF2B5EF4-FFF2-40B4-BE49-F238E27FC236}">
                <a16:creationId xmlns:a16="http://schemas.microsoft.com/office/drawing/2014/main" id="{D5419009-75F4-2257-629A-0F5A39ED9E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10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45083" name="Rectangle 27">
            <a:extLst>
              <a:ext uri="{FF2B5EF4-FFF2-40B4-BE49-F238E27FC236}">
                <a16:creationId xmlns:a16="http://schemas.microsoft.com/office/drawing/2014/main" id="{4C009209-3871-BE0C-AFE4-AB59C532702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62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45084" name="Rectangle 28">
            <a:extLst>
              <a:ext uri="{FF2B5EF4-FFF2-40B4-BE49-F238E27FC236}">
                <a16:creationId xmlns:a16="http://schemas.microsoft.com/office/drawing/2014/main" id="{0373E441-B380-3C4C-9068-939262725B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15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45085" name="Rectangle 29">
            <a:extLst>
              <a:ext uri="{FF2B5EF4-FFF2-40B4-BE49-F238E27FC236}">
                <a16:creationId xmlns:a16="http://schemas.microsoft.com/office/drawing/2014/main" id="{3C47680A-6D83-BBEF-4549-511C5546EF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7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45086" name="Rectangle 30">
            <a:extLst>
              <a:ext uri="{FF2B5EF4-FFF2-40B4-BE49-F238E27FC236}">
                <a16:creationId xmlns:a16="http://schemas.microsoft.com/office/drawing/2014/main" id="{4B6ABF17-F72F-4ACC-91F9-E909A4C1B9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9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45087" name="Rectangle 31">
            <a:extLst>
              <a:ext uri="{FF2B5EF4-FFF2-40B4-BE49-F238E27FC236}">
                <a16:creationId xmlns:a16="http://schemas.microsoft.com/office/drawing/2014/main" id="{DCB1DBD5-BB2C-CDF9-36B2-80A3F06AFE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2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45088" name="Rectangle 32">
            <a:extLst>
              <a:ext uri="{FF2B5EF4-FFF2-40B4-BE49-F238E27FC236}">
                <a16:creationId xmlns:a16="http://schemas.microsoft.com/office/drawing/2014/main" id="{2F8982E8-D98A-09AD-288F-30DF7C861A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24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45089" name="Rectangle 33">
            <a:extLst>
              <a:ext uri="{FF2B5EF4-FFF2-40B4-BE49-F238E27FC236}">
                <a16:creationId xmlns:a16="http://schemas.microsoft.com/office/drawing/2014/main" id="{5BEF6BDB-010C-26AA-5268-0F050A50BF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77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45090" name="Rectangle 34">
            <a:extLst>
              <a:ext uri="{FF2B5EF4-FFF2-40B4-BE49-F238E27FC236}">
                <a16:creationId xmlns:a16="http://schemas.microsoft.com/office/drawing/2014/main" id="{7EFC1407-C02A-DDE7-001B-B31DF6CDD0F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29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45091" name="Rectangle 35">
            <a:extLst>
              <a:ext uri="{FF2B5EF4-FFF2-40B4-BE49-F238E27FC236}">
                <a16:creationId xmlns:a16="http://schemas.microsoft.com/office/drawing/2014/main" id="{12FEA823-3DD1-AC29-4066-CBA8DC8D558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81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</p:spTree>
  </p:cSld>
  <p:clrMapOvr>
    <a:masterClrMapping/>
  </p:clrMapOvr>
  <p:transition advClick="0"/>
</p:sld>
</file>

<file path=ppt/slides/slide3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0210" name="Rectangle 2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3EA346AB-B443-6959-F473-BB406B4556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1143000"/>
            <a:ext cx="8302625" cy="31242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Причината за потъването му</a:t>
            </a:r>
            <a:r>
              <a:rPr lang="es-ES" altLang="es-ES" sz="4400" dirty="0">
                <a:solidFill>
                  <a:srgbClr val="292929"/>
                </a:solidFill>
              </a:rPr>
              <a:t>…</a:t>
            </a:r>
          </a:p>
        </p:txBody>
      </p:sp>
      <p:sp>
        <p:nvSpPr>
          <p:cNvPr id="350211" name="Rectangle 3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B4610BE6-0C4C-E6FF-A303-305E074BBA6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533400"/>
            <a:ext cx="8302625" cy="6096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endParaRPr lang="es-ES" altLang="es-ES" sz="4800">
              <a:solidFill>
                <a:srgbClr val="CC3300"/>
              </a:solidFill>
            </a:endParaRPr>
          </a:p>
        </p:txBody>
      </p:sp>
      <p:sp>
        <p:nvSpPr>
          <p:cNvPr id="350212" name="Rectangle 4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29233C22-1BBA-E830-43CF-BC523B81D69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4267200"/>
            <a:ext cx="8302625" cy="20574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es-ES" altLang="es-ES" sz="4400" dirty="0">
                <a:solidFill>
                  <a:srgbClr val="292929"/>
                </a:solidFill>
              </a:rPr>
              <a:t> </a:t>
            </a:r>
            <a:r>
              <a:rPr lang="bg-BG" altLang="es-ES" sz="4400" dirty="0">
                <a:solidFill>
                  <a:srgbClr val="292929"/>
                </a:solidFill>
              </a:rPr>
              <a:t>му</a:t>
            </a:r>
            <a:r>
              <a:rPr lang="es-ES" altLang="es-ES" sz="4400" dirty="0">
                <a:solidFill>
                  <a:srgbClr val="292929"/>
                </a:solidFill>
              </a:rPr>
              <a:t>   </a:t>
            </a:r>
            <a:r>
              <a:rPr lang="bg-BG" altLang="es-ES" sz="4400" dirty="0">
                <a:solidFill>
                  <a:srgbClr val="292929"/>
                </a:solidFill>
              </a:rPr>
              <a:t>беше</a:t>
            </a:r>
            <a:r>
              <a:rPr lang="es-ES" altLang="es-ES" sz="4400" dirty="0">
                <a:solidFill>
                  <a:srgbClr val="292929"/>
                </a:solidFill>
              </a:rPr>
              <a:t>   </a:t>
            </a:r>
            <a:r>
              <a:rPr lang="bg-BG" altLang="es-ES" sz="4400" dirty="0">
                <a:solidFill>
                  <a:srgbClr val="292929"/>
                </a:solidFill>
              </a:rPr>
              <a:t>потъването  за</a:t>
            </a:r>
            <a:r>
              <a:rPr lang="es-ES" altLang="es-ES" sz="4400" dirty="0">
                <a:solidFill>
                  <a:srgbClr val="292929"/>
                </a:solidFill>
              </a:rPr>
              <a:t>   </a:t>
            </a:r>
            <a:endParaRPr lang="bg-BG" altLang="es-ES" sz="4400" dirty="0">
              <a:solidFill>
                <a:srgbClr val="292929"/>
              </a:solidFill>
            </a:endParaRPr>
          </a:p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силния   вятър</a:t>
            </a:r>
            <a:r>
              <a:rPr lang="es-ES" altLang="es-ES" sz="4400" dirty="0">
                <a:solidFill>
                  <a:srgbClr val="292929"/>
                </a:solidFill>
              </a:rPr>
              <a:t>  </a:t>
            </a:r>
          </a:p>
        </p:txBody>
      </p:sp>
      <p:sp>
        <p:nvSpPr>
          <p:cNvPr id="350213" name="Rectangle 5">
            <a:hlinkClick r:id="" action="ppaction://hlinkshowjump?jump=nextslide">
              <a:snd r:embed="rId3" name="arrow.wav"/>
            </a:hlinkClick>
            <a:extLst>
              <a:ext uri="{FF2B5EF4-FFF2-40B4-BE49-F238E27FC236}">
                <a16:creationId xmlns:a16="http://schemas.microsoft.com/office/drawing/2014/main" id="{F2399E99-59DC-DCB7-62D9-E74040D281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05000" y="4533900"/>
            <a:ext cx="1752600" cy="762000"/>
          </a:xfrm>
          <a:prstGeom prst="rect">
            <a:avLst/>
          </a:prstGeom>
          <a:solidFill>
            <a:schemeClr val="accent1">
              <a:alpha val="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50214" name="Rectangle 6">
            <a:extLst>
              <a:ext uri="{FF2B5EF4-FFF2-40B4-BE49-F238E27FC236}">
                <a16:creationId xmlns:a16="http://schemas.microsoft.com/office/drawing/2014/main" id="{F9C96AE8-A0C3-C880-F5DE-AAEBDD6D18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62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50215" name="Rectangle 7">
            <a:extLst>
              <a:ext uri="{FF2B5EF4-FFF2-40B4-BE49-F238E27FC236}">
                <a16:creationId xmlns:a16="http://schemas.microsoft.com/office/drawing/2014/main" id="{C88D5F8A-28A6-A06A-82F4-5136A0A5118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14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50216" name="Rectangle 8">
            <a:extLst>
              <a:ext uri="{FF2B5EF4-FFF2-40B4-BE49-F238E27FC236}">
                <a16:creationId xmlns:a16="http://schemas.microsoft.com/office/drawing/2014/main" id="{86FA4512-78A1-BA69-6A67-EF6D70BDB5E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67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50217" name="Rectangle 9">
            <a:extLst>
              <a:ext uri="{FF2B5EF4-FFF2-40B4-BE49-F238E27FC236}">
                <a16:creationId xmlns:a16="http://schemas.microsoft.com/office/drawing/2014/main" id="{119FCC0E-5657-20D1-91C2-B5DD7198996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9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50218" name="Rectangle 10">
            <a:extLst>
              <a:ext uri="{FF2B5EF4-FFF2-40B4-BE49-F238E27FC236}">
                <a16:creationId xmlns:a16="http://schemas.microsoft.com/office/drawing/2014/main" id="{F6DBCEC9-0C87-F6D3-0B74-7E886EFACC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50219" name="Rectangle 11">
            <a:extLst>
              <a:ext uri="{FF2B5EF4-FFF2-40B4-BE49-F238E27FC236}">
                <a16:creationId xmlns:a16="http://schemas.microsoft.com/office/drawing/2014/main" id="{62332E54-C9FF-6728-BCF0-AD31013A96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4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50220" name="Rectangle 12">
            <a:extLst>
              <a:ext uri="{FF2B5EF4-FFF2-40B4-BE49-F238E27FC236}">
                <a16:creationId xmlns:a16="http://schemas.microsoft.com/office/drawing/2014/main" id="{9581BCB3-CE5C-1D3D-0D5A-2E6F05B6C9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76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50221" name="Rectangle 13">
            <a:extLst>
              <a:ext uri="{FF2B5EF4-FFF2-40B4-BE49-F238E27FC236}">
                <a16:creationId xmlns:a16="http://schemas.microsoft.com/office/drawing/2014/main" id="{2226F35E-CA4F-2422-533A-FFC2FB261A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29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50222" name="Rectangle 14">
            <a:extLst>
              <a:ext uri="{FF2B5EF4-FFF2-40B4-BE49-F238E27FC236}">
                <a16:creationId xmlns:a16="http://schemas.microsoft.com/office/drawing/2014/main" id="{2A371E71-2F6B-00C0-6994-08A4E5D990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81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50223" name="Rectangle 15">
            <a:extLst>
              <a:ext uri="{FF2B5EF4-FFF2-40B4-BE49-F238E27FC236}">
                <a16:creationId xmlns:a16="http://schemas.microsoft.com/office/drawing/2014/main" id="{A8359ACD-61F4-2B79-81D8-D96C6D8DF4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3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50224" name="Rectangle 16">
            <a:extLst>
              <a:ext uri="{FF2B5EF4-FFF2-40B4-BE49-F238E27FC236}">
                <a16:creationId xmlns:a16="http://schemas.microsoft.com/office/drawing/2014/main" id="{981B0EF5-FC28-2A4F-45F4-1F330FE315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86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50225" name="Rectangle 17">
            <a:extLst>
              <a:ext uri="{FF2B5EF4-FFF2-40B4-BE49-F238E27FC236}">
                <a16:creationId xmlns:a16="http://schemas.microsoft.com/office/drawing/2014/main" id="{720A39DA-57A4-780C-E58B-C7F76157061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38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50226" name="Rectangle 18">
            <a:extLst>
              <a:ext uri="{FF2B5EF4-FFF2-40B4-BE49-F238E27FC236}">
                <a16:creationId xmlns:a16="http://schemas.microsoft.com/office/drawing/2014/main" id="{2FB3A000-8547-3172-1E30-F00C4AF695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1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50227" name="Rectangle 19">
            <a:extLst>
              <a:ext uri="{FF2B5EF4-FFF2-40B4-BE49-F238E27FC236}">
                <a16:creationId xmlns:a16="http://schemas.microsoft.com/office/drawing/2014/main" id="{386D7B92-3C42-808B-5CF6-08D779695A8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43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50228" name="Rectangle 20">
            <a:extLst>
              <a:ext uri="{FF2B5EF4-FFF2-40B4-BE49-F238E27FC236}">
                <a16:creationId xmlns:a16="http://schemas.microsoft.com/office/drawing/2014/main" id="{34C38530-F2D8-31E0-B055-C475A47E65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5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50229" name="Rectangle 21">
            <a:extLst>
              <a:ext uri="{FF2B5EF4-FFF2-40B4-BE49-F238E27FC236}">
                <a16:creationId xmlns:a16="http://schemas.microsoft.com/office/drawing/2014/main" id="{C6ABE3E0-8161-391C-67D4-0AE2E124534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48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50230" name="Rectangle 22">
            <a:extLst>
              <a:ext uri="{FF2B5EF4-FFF2-40B4-BE49-F238E27FC236}">
                <a16:creationId xmlns:a16="http://schemas.microsoft.com/office/drawing/2014/main" id="{AF882780-7D4B-1F2A-8EC7-90C532BDD4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00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50231" name="Rectangle 23">
            <a:extLst>
              <a:ext uri="{FF2B5EF4-FFF2-40B4-BE49-F238E27FC236}">
                <a16:creationId xmlns:a16="http://schemas.microsoft.com/office/drawing/2014/main" id="{34DDBEC0-81F1-C14F-86A4-026505B327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53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50232" name="Rectangle 24">
            <a:extLst>
              <a:ext uri="{FF2B5EF4-FFF2-40B4-BE49-F238E27FC236}">
                <a16:creationId xmlns:a16="http://schemas.microsoft.com/office/drawing/2014/main" id="{70F37EC5-1428-7F7A-65AC-A2206D7C63F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05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50233" name="Rectangle 25">
            <a:extLst>
              <a:ext uri="{FF2B5EF4-FFF2-40B4-BE49-F238E27FC236}">
                <a16:creationId xmlns:a16="http://schemas.microsoft.com/office/drawing/2014/main" id="{776601A0-B847-2267-8341-539AA9B469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50234" name="Rectangle 26">
            <a:extLst>
              <a:ext uri="{FF2B5EF4-FFF2-40B4-BE49-F238E27FC236}">
                <a16:creationId xmlns:a16="http://schemas.microsoft.com/office/drawing/2014/main" id="{74255071-E455-6988-0532-0F3BF077CB1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10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50235" name="Rectangle 27">
            <a:extLst>
              <a:ext uri="{FF2B5EF4-FFF2-40B4-BE49-F238E27FC236}">
                <a16:creationId xmlns:a16="http://schemas.microsoft.com/office/drawing/2014/main" id="{EC4A3901-64D7-801C-2EA8-8100FB9B367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62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50236" name="Rectangle 28">
            <a:extLst>
              <a:ext uri="{FF2B5EF4-FFF2-40B4-BE49-F238E27FC236}">
                <a16:creationId xmlns:a16="http://schemas.microsoft.com/office/drawing/2014/main" id="{CF376BDB-D864-B065-4D27-F1CD7910D6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15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50237" name="Rectangle 29">
            <a:extLst>
              <a:ext uri="{FF2B5EF4-FFF2-40B4-BE49-F238E27FC236}">
                <a16:creationId xmlns:a16="http://schemas.microsoft.com/office/drawing/2014/main" id="{F2D0D389-6FE4-5397-3DE7-EB3BD1BC13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7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50238" name="Rectangle 30">
            <a:extLst>
              <a:ext uri="{FF2B5EF4-FFF2-40B4-BE49-F238E27FC236}">
                <a16:creationId xmlns:a16="http://schemas.microsoft.com/office/drawing/2014/main" id="{258EB72E-3C8F-7714-E4A4-0A547532D4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9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50239" name="Rectangle 31">
            <a:extLst>
              <a:ext uri="{FF2B5EF4-FFF2-40B4-BE49-F238E27FC236}">
                <a16:creationId xmlns:a16="http://schemas.microsoft.com/office/drawing/2014/main" id="{76C2CD46-2CC8-D130-FBF9-3B4118A152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2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50240" name="Rectangle 32">
            <a:extLst>
              <a:ext uri="{FF2B5EF4-FFF2-40B4-BE49-F238E27FC236}">
                <a16:creationId xmlns:a16="http://schemas.microsoft.com/office/drawing/2014/main" id="{CEEBCC21-51EF-84D0-F281-A765487A4F0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24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50241" name="Rectangle 33">
            <a:extLst>
              <a:ext uri="{FF2B5EF4-FFF2-40B4-BE49-F238E27FC236}">
                <a16:creationId xmlns:a16="http://schemas.microsoft.com/office/drawing/2014/main" id="{6A6FA305-2AE0-44AC-9472-C934B2110D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77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50242" name="Rectangle 34">
            <a:extLst>
              <a:ext uri="{FF2B5EF4-FFF2-40B4-BE49-F238E27FC236}">
                <a16:creationId xmlns:a16="http://schemas.microsoft.com/office/drawing/2014/main" id="{A3A94CF5-653F-CEEA-AFFB-52F8D0BEED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29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50243" name="Rectangle 35">
            <a:extLst>
              <a:ext uri="{FF2B5EF4-FFF2-40B4-BE49-F238E27FC236}">
                <a16:creationId xmlns:a16="http://schemas.microsoft.com/office/drawing/2014/main" id="{BB4D1228-6AA8-8C74-1F44-F25C7F327AA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81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</p:spTree>
  </p:cSld>
  <p:clrMapOvr>
    <a:masterClrMapping/>
  </p:clrMapOvr>
  <p:transition advClick="0"/>
</p:sld>
</file>

<file path=ppt/slides/slide3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1234" name="Rectangle 2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B1658752-A7D8-7D80-5476-90A78B60C6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1143000"/>
            <a:ext cx="8302625" cy="31242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Причината за потъването му</a:t>
            </a:r>
          </a:p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беше...</a:t>
            </a:r>
            <a:endParaRPr lang="es-ES" altLang="es-ES" sz="4400" dirty="0">
              <a:solidFill>
                <a:srgbClr val="292929"/>
              </a:solidFill>
            </a:endParaRPr>
          </a:p>
        </p:txBody>
      </p:sp>
      <p:sp>
        <p:nvSpPr>
          <p:cNvPr id="351235" name="Rectangle 3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50240743-3CBA-3B12-2A36-BE7246AD44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533400"/>
            <a:ext cx="8302625" cy="6096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endParaRPr lang="es-ES" altLang="es-ES" sz="4800">
              <a:solidFill>
                <a:srgbClr val="CC3300"/>
              </a:solidFill>
            </a:endParaRPr>
          </a:p>
        </p:txBody>
      </p:sp>
      <p:sp>
        <p:nvSpPr>
          <p:cNvPr id="351236" name="Rectangle 4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8BA0E133-393D-4703-7F04-D3A8F89676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4267200"/>
            <a:ext cx="8302625" cy="20574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es-ES" altLang="es-ES" sz="4400" dirty="0">
                <a:solidFill>
                  <a:srgbClr val="292929"/>
                </a:solidFill>
              </a:rPr>
              <a:t> </a:t>
            </a:r>
            <a:r>
              <a:rPr lang="bg-BG" altLang="es-ES" sz="4400" dirty="0">
                <a:solidFill>
                  <a:srgbClr val="292929"/>
                </a:solidFill>
              </a:rPr>
              <a:t>му</a:t>
            </a:r>
            <a:r>
              <a:rPr lang="es-ES" altLang="es-ES" sz="4400" dirty="0">
                <a:solidFill>
                  <a:srgbClr val="292929"/>
                </a:solidFill>
              </a:rPr>
              <a:t>   </a:t>
            </a:r>
            <a:r>
              <a:rPr lang="bg-BG" altLang="es-ES" sz="4400" dirty="0">
                <a:solidFill>
                  <a:srgbClr val="292929"/>
                </a:solidFill>
              </a:rPr>
              <a:t>беше</a:t>
            </a:r>
            <a:r>
              <a:rPr lang="es-ES" altLang="es-ES" sz="4400" dirty="0">
                <a:solidFill>
                  <a:srgbClr val="292929"/>
                </a:solidFill>
              </a:rPr>
              <a:t>   </a:t>
            </a:r>
            <a:r>
              <a:rPr lang="bg-BG" altLang="es-ES" sz="4400" dirty="0">
                <a:solidFill>
                  <a:srgbClr val="292929"/>
                </a:solidFill>
              </a:rPr>
              <a:t>потъването  за</a:t>
            </a:r>
            <a:r>
              <a:rPr lang="es-ES" altLang="es-ES" sz="4400" dirty="0">
                <a:solidFill>
                  <a:srgbClr val="292929"/>
                </a:solidFill>
              </a:rPr>
              <a:t>   </a:t>
            </a:r>
            <a:endParaRPr lang="bg-BG" altLang="es-ES" sz="4400" dirty="0">
              <a:solidFill>
                <a:srgbClr val="292929"/>
              </a:solidFill>
            </a:endParaRPr>
          </a:p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силния   вятър</a:t>
            </a:r>
            <a:r>
              <a:rPr lang="es-ES" altLang="es-ES" sz="4400" dirty="0">
                <a:solidFill>
                  <a:srgbClr val="292929"/>
                </a:solidFill>
              </a:rPr>
              <a:t>  </a:t>
            </a:r>
          </a:p>
        </p:txBody>
      </p:sp>
      <p:sp>
        <p:nvSpPr>
          <p:cNvPr id="351237" name="Rectangle 5">
            <a:hlinkClick r:id="" action="ppaction://hlinkshowjump?jump=nextslide">
              <a:snd r:embed="rId3" name="arrow.wav"/>
            </a:hlinkClick>
            <a:extLst>
              <a:ext uri="{FF2B5EF4-FFF2-40B4-BE49-F238E27FC236}">
                <a16:creationId xmlns:a16="http://schemas.microsoft.com/office/drawing/2014/main" id="{EACFF9CD-2D0E-B2D8-2F91-644332BA31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38400" y="5295900"/>
            <a:ext cx="2057400" cy="762000"/>
          </a:xfrm>
          <a:prstGeom prst="rect">
            <a:avLst/>
          </a:prstGeom>
          <a:solidFill>
            <a:schemeClr val="accent1">
              <a:alpha val="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51238" name="Rectangle 6">
            <a:extLst>
              <a:ext uri="{FF2B5EF4-FFF2-40B4-BE49-F238E27FC236}">
                <a16:creationId xmlns:a16="http://schemas.microsoft.com/office/drawing/2014/main" id="{1BF98BB2-87EA-9A56-3FED-587072CCF7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62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51239" name="Rectangle 7">
            <a:extLst>
              <a:ext uri="{FF2B5EF4-FFF2-40B4-BE49-F238E27FC236}">
                <a16:creationId xmlns:a16="http://schemas.microsoft.com/office/drawing/2014/main" id="{966FDBE0-F6E8-B723-AA99-E1B4157034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14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51240" name="Rectangle 8">
            <a:extLst>
              <a:ext uri="{FF2B5EF4-FFF2-40B4-BE49-F238E27FC236}">
                <a16:creationId xmlns:a16="http://schemas.microsoft.com/office/drawing/2014/main" id="{49368117-C907-F363-8210-9FA0DC831E6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67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51241" name="Rectangle 9">
            <a:extLst>
              <a:ext uri="{FF2B5EF4-FFF2-40B4-BE49-F238E27FC236}">
                <a16:creationId xmlns:a16="http://schemas.microsoft.com/office/drawing/2014/main" id="{155A5BF9-8F6B-95AD-C969-103938F3BDB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9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51242" name="Rectangle 10">
            <a:extLst>
              <a:ext uri="{FF2B5EF4-FFF2-40B4-BE49-F238E27FC236}">
                <a16:creationId xmlns:a16="http://schemas.microsoft.com/office/drawing/2014/main" id="{2653046A-3D17-21F4-F700-50EF9D0DD3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51243" name="Rectangle 11">
            <a:extLst>
              <a:ext uri="{FF2B5EF4-FFF2-40B4-BE49-F238E27FC236}">
                <a16:creationId xmlns:a16="http://schemas.microsoft.com/office/drawing/2014/main" id="{6E2B04A1-F386-42E0-11E4-BD2241E0BB6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4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51244" name="Rectangle 12">
            <a:extLst>
              <a:ext uri="{FF2B5EF4-FFF2-40B4-BE49-F238E27FC236}">
                <a16:creationId xmlns:a16="http://schemas.microsoft.com/office/drawing/2014/main" id="{375514D1-C3FF-7B8E-7FD5-7152100918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76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51245" name="Rectangle 13">
            <a:extLst>
              <a:ext uri="{FF2B5EF4-FFF2-40B4-BE49-F238E27FC236}">
                <a16:creationId xmlns:a16="http://schemas.microsoft.com/office/drawing/2014/main" id="{6B2E4D46-A5DF-C42A-D867-7153142082B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29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51246" name="Rectangle 14">
            <a:extLst>
              <a:ext uri="{FF2B5EF4-FFF2-40B4-BE49-F238E27FC236}">
                <a16:creationId xmlns:a16="http://schemas.microsoft.com/office/drawing/2014/main" id="{37EE454A-037B-AD13-6022-F7CCC204307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81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51247" name="Rectangle 15">
            <a:extLst>
              <a:ext uri="{FF2B5EF4-FFF2-40B4-BE49-F238E27FC236}">
                <a16:creationId xmlns:a16="http://schemas.microsoft.com/office/drawing/2014/main" id="{F3B5CA35-AF5F-7A44-0310-0D8D481888D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3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51248" name="Rectangle 16">
            <a:extLst>
              <a:ext uri="{FF2B5EF4-FFF2-40B4-BE49-F238E27FC236}">
                <a16:creationId xmlns:a16="http://schemas.microsoft.com/office/drawing/2014/main" id="{1D029F4B-42C4-233E-7E7C-03E98AE8551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86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51249" name="Rectangle 17">
            <a:extLst>
              <a:ext uri="{FF2B5EF4-FFF2-40B4-BE49-F238E27FC236}">
                <a16:creationId xmlns:a16="http://schemas.microsoft.com/office/drawing/2014/main" id="{CD5E071F-23B1-DD0F-5703-BDD76927B9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38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51250" name="Rectangle 18">
            <a:extLst>
              <a:ext uri="{FF2B5EF4-FFF2-40B4-BE49-F238E27FC236}">
                <a16:creationId xmlns:a16="http://schemas.microsoft.com/office/drawing/2014/main" id="{2CD2714E-0258-76A4-2F51-7EC3FB05881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1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51251" name="Rectangle 19">
            <a:extLst>
              <a:ext uri="{FF2B5EF4-FFF2-40B4-BE49-F238E27FC236}">
                <a16:creationId xmlns:a16="http://schemas.microsoft.com/office/drawing/2014/main" id="{4E711345-E8F5-F532-41BE-67C9313B4A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43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51252" name="Rectangle 20">
            <a:extLst>
              <a:ext uri="{FF2B5EF4-FFF2-40B4-BE49-F238E27FC236}">
                <a16:creationId xmlns:a16="http://schemas.microsoft.com/office/drawing/2014/main" id="{707FC81F-824C-9E6B-E0D3-6C4472B8679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5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51253" name="Rectangle 21">
            <a:extLst>
              <a:ext uri="{FF2B5EF4-FFF2-40B4-BE49-F238E27FC236}">
                <a16:creationId xmlns:a16="http://schemas.microsoft.com/office/drawing/2014/main" id="{ABDE5385-9712-8C41-A9B7-93C48519A1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48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51254" name="Rectangle 22">
            <a:extLst>
              <a:ext uri="{FF2B5EF4-FFF2-40B4-BE49-F238E27FC236}">
                <a16:creationId xmlns:a16="http://schemas.microsoft.com/office/drawing/2014/main" id="{30698765-2A68-01DC-C95B-9546B4CE15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00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51255" name="Rectangle 23">
            <a:extLst>
              <a:ext uri="{FF2B5EF4-FFF2-40B4-BE49-F238E27FC236}">
                <a16:creationId xmlns:a16="http://schemas.microsoft.com/office/drawing/2014/main" id="{B6A861F3-2A49-63A1-BB01-F74AFFEECC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53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51256" name="Rectangle 24">
            <a:extLst>
              <a:ext uri="{FF2B5EF4-FFF2-40B4-BE49-F238E27FC236}">
                <a16:creationId xmlns:a16="http://schemas.microsoft.com/office/drawing/2014/main" id="{09C3D6C1-D665-D91A-077B-8C7CB7CB777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05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51257" name="Rectangle 25">
            <a:extLst>
              <a:ext uri="{FF2B5EF4-FFF2-40B4-BE49-F238E27FC236}">
                <a16:creationId xmlns:a16="http://schemas.microsoft.com/office/drawing/2014/main" id="{7F052915-8F2E-ED24-3583-3E50166308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51258" name="Rectangle 26">
            <a:extLst>
              <a:ext uri="{FF2B5EF4-FFF2-40B4-BE49-F238E27FC236}">
                <a16:creationId xmlns:a16="http://schemas.microsoft.com/office/drawing/2014/main" id="{0C419C2D-9AEB-A7AF-ABF1-17F0495DD6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10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51259" name="Rectangle 27">
            <a:extLst>
              <a:ext uri="{FF2B5EF4-FFF2-40B4-BE49-F238E27FC236}">
                <a16:creationId xmlns:a16="http://schemas.microsoft.com/office/drawing/2014/main" id="{833036CA-B6DA-17B2-B31F-85EF2634F6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62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51260" name="Rectangle 28">
            <a:extLst>
              <a:ext uri="{FF2B5EF4-FFF2-40B4-BE49-F238E27FC236}">
                <a16:creationId xmlns:a16="http://schemas.microsoft.com/office/drawing/2014/main" id="{C752D9F1-B045-D90A-67BA-CF714FC0213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15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51261" name="Rectangle 29">
            <a:extLst>
              <a:ext uri="{FF2B5EF4-FFF2-40B4-BE49-F238E27FC236}">
                <a16:creationId xmlns:a16="http://schemas.microsoft.com/office/drawing/2014/main" id="{7221E3C7-2510-3664-9951-5B9107CF771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7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51262" name="Rectangle 30">
            <a:extLst>
              <a:ext uri="{FF2B5EF4-FFF2-40B4-BE49-F238E27FC236}">
                <a16:creationId xmlns:a16="http://schemas.microsoft.com/office/drawing/2014/main" id="{C55CBBE0-8D46-5A24-7A6D-C900B8ED95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9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51263" name="Rectangle 31">
            <a:extLst>
              <a:ext uri="{FF2B5EF4-FFF2-40B4-BE49-F238E27FC236}">
                <a16:creationId xmlns:a16="http://schemas.microsoft.com/office/drawing/2014/main" id="{AACC708F-BD2C-B4DF-984C-ECB256894F1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2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51264" name="Rectangle 32">
            <a:extLst>
              <a:ext uri="{FF2B5EF4-FFF2-40B4-BE49-F238E27FC236}">
                <a16:creationId xmlns:a16="http://schemas.microsoft.com/office/drawing/2014/main" id="{E743C501-0AAE-223A-B9F0-F944FE72ED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24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51265" name="Rectangle 33">
            <a:extLst>
              <a:ext uri="{FF2B5EF4-FFF2-40B4-BE49-F238E27FC236}">
                <a16:creationId xmlns:a16="http://schemas.microsoft.com/office/drawing/2014/main" id="{B7FF0C4F-0AA6-B474-A986-E37E8F6F813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77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51266" name="Rectangle 34">
            <a:extLst>
              <a:ext uri="{FF2B5EF4-FFF2-40B4-BE49-F238E27FC236}">
                <a16:creationId xmlns:a16="http://schemas.microsoft.com/office/drawing/2014/main" id="{95ABB852-9263-83B2-F86A-69EA11DFA80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29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51267" name="Rectangle 35">
            <a:extLst>
              <a:ext uri="{FF2B5EF4-FFF2-40B4-BE49-F238E27FC236}">
                <a16:creationId xmlns:a16="http://schemas.microsoft.com/office/drawing/2014/main" id="{1B750BDA-7F87-0C68-EA05-68E5DCC2061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81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</p:spTree>
  </p:cSld>
  <p:clrMapOvr>
    <a:masterClrMapping/>
  </p:clrMapOvr>
  <p:transition advClick="0"/>
</p:sld>
</file>

<file path=ppt/slides/slide3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2258" name="Rectangle 2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86B125EB-96D2-8239-5079-8767C41D83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1143000"/>
            <a:ext cx="8302625" cy="31242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Причината за потъването му</a:t>
            </a:r>
          </a:p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беше силния</a:t>
            </a:r>
            <a:r>
              <a:rPr lang="es-ES" altLang="es-ES" sz="4400" dirty="0">
                <a:solidFill>
                  <a:srgbClr val="292929"/>
                </a:solidFill>
              </a:rPr>
              <a:t>…</a:t>
            </a:r>
          </a:p>
        </p:txBody>
      </p:sp>
      <p:sp>
        <p:nvSpPr>
          <p:cNvPr id="352259" name="Rectangle 3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78B95520-E78C-FDEA-5AFA-1181704CA5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533400"/>
            <a:ext cx="8302625" cy="6096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endParaRPr lang="es-ES" altLang="es-ES" sz="4800">
              <a:solidFill>
                <a:srgbClr val="CC3300"/>
              </a:solidFill>
            </a:endParaRPr>
          </a:p>
        </p:txBody>
      </p:sp>
      <p:sp>
        <p:nvSpPr>
          <p:cNvPr id="352260" name="Rectangle 4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7CFBBB4C-B90D-8B8F-EDF7-CBDD6AD470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4267200"/>
            <a:ext cx="8302625" cy="20574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es-ES" altLang="es-ES" sz="4400" dirty="0">
                <a:solidFill>
                  <a:srgbClr val="292929"/>
                </a:solidFill>
              </a:rPr>
              <a:t> </a:t>
            </a:r>
            <a:r>
              <a:rPr lang="bg-BG" altLang="es-ES" sz="4400" dirty="0">
                <a:solidFill>
                  <a:srgbClr val="292929"/>
                </a:solidFill>
              </a:rPr>
              <a:t>му</a:t>
            </a:r>
            <a:r>
              <a:rPr lang="es-ES" altLang="es-ES" sz="4400" dirty="0">
                <a:solidFill>
                  <a:srgbClr val="292929"/>
                </a:solidFill>
              </a:rPr>
              <a:t>   </a:t>
            </a:r>
            <a:r>
              <a:rPr lang="bg-BG" altLang="es-ES" sz="4400" dirty="0">
                <a:solidFill>
                  <a:srgbClr val="292929"/>
                </a:solidFill>
              </a:rPr>
              <a:t>беше</a:t>
            </a:r>
            <a:r>
              <a:rPr lang="es-ES" altLang="es-ES" sz="4400" dirty="0">
                <a:solidFill>
                  <a:srgbClr val="292929"/>
                </a:solidFill>
              </a:rPr>
              <a:t>   </a:t>
            </a:r>
            <a:r>
              <a:rPr lang="bg-BG" altLang="es-ES" sz="4400" dirty="0">
                <a:solidFill>
                  <a:srgbClr val="292929"/>
                </a:solidFill>
              </a:rPr>
              <a:t>потъването  за</a:t>
            </a:r>
            <a:r>
              <a:rPr lang="es-ES" altLang="es-ES" sz="4400" dirty="0">
                <a:solidFill>
                  <a:srgbClr val="292929"/>
                </a:solidFill>
              </a:rPr>
              <a:t>   </a:t>
            </a:r>
            <a:endParaRPr lang="bg-BG" altLang="es-ES" sz="4400" dirty="0">
              <a:solidFill>
                <a:srgbClr val="292929"/>
              </a:solidFill>
            </a:endParaRPr>
          </a:p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силния   вятър</a:t>
            </a:r>
            <a:r>
              <a:rPr lang="es-ES" altLang="es-ES" sz="4400" dirty="0">
                <a:solidFill>
                  <a:srgbClr val="292929"/>
                </a:solidFill>
              </a:rPr>
              <a:t>  </a:t>
            </a:r>
          </a:p>
        </p:txBody>
      </p:sp>
      <p:sp>
        <p:nvSpPr>
          <p:cNvPr id="352261" name="Rectangle 5">
            <a:hlinkClick r:id="" action="ppaction://hlinkshowjump?jump=nextslide">
              <a:snd r:embed="rId3" name="arrow.wav"/>
            </a:hlinkClick>
            <a:extLst>
              <a:ext uri="{FF2B5EF4-FFF2-40B4-BE49-F238E27FC236}">
                <a16:creationId xmlns:a16="http://schemas.microsoft.com/office/drawing/2014/main" id="{DDB1EC4F-30A6-32DB-2433-24CE45F7A13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24400" y="5410200"/>
            <a:ext cx="1828800" cy="762000"/>
          </a:xfrm>
          <a:prstGeom prst="rect">
            <a:avLst/>
          </a:prstGeom>
          <a:solidFill>
            <a:schemeClr val="accent1">
              <a:alpha val="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52262" name="Rectangle 6">
            <a:extLst>
              <a:ext uri="{FF2B5EF4-FFF2-40B4-BE49-F238E27FC236}">
                <a16:creationId xmlns:a16="http://schemas.microsoft.com/office/drawing/2014/main" id="{D1C8BFAE-68B5-28DB-FE5D-649CA3CB88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62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52263" name="Rectangle 7">
            <a:extLst>
              <a:ext uri="{FF2B5EF4-FFF2-40B4-BE49-F238E27FC236}">
                <a16:creationId xmlns:a16="http://schemas.microsoft.com/office/drawing/2014/main" id="{DCF4B690-EEB4-6155-A8AC-865C919755E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14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52264" name="Rectangle 8">
            <a:extLst>
              <a:ext uri="{FF2B5EF4-FFF2-40B4-BE49-F238E27FC236}">
                <a16:creationId xmlns:a16="http://schemas.microsoft.com/office/drawing/2014/main" id="{E41ACCE8-3EFF-4E7E-8598-31029B206E7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67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52265" name="Rectangle 9">
            <a:extLst>
              <a:ext uri="{FF2B5EF4-FFF2-40B4-BE49-F238E27FC236}">
                <a16:creationId xmlns:a16="http://schemas.microsoft.com/office/drawing/2014/main" id="{52E0C1C8-04C0-1A63-4348-3935C9E979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9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52266" name="Rectangle 10">
            <a:extLst>
              <a:ext uri="{FF2B5EF4-FFF2-40B4-BE49-F238E27FC236}">
                <a16:creationId xmlns:a16="http://schemas.microsoft.com/office/drawing/2014/main" id="{F8E0CABA-1B24-8E11-7F4D-EB74B2AD13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52267" name="Rectangle 11">
            <a:extLst>
              <a:ext uri="{FF2B5EF4-FFF2-40B4-BE49-F238E27FC236}">
                <a16:creationId xmlns:a16="http://schemas.microsoft.com/office/drawing/2014/main" id="{392ECC20-410E-F877-42AB-40943D5956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4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52268" name="Rectangle 12">
            <a:extLst>
              <a:ext uri="{FF2B5EF4-FFF2-40B4-BE49-F238E27FC236}">
                <a16:creationId xmlns:a16="http://schemas.microsoft.com/office/drawing/2014/main" id="{47302689-958D-4B48-A6FD-4C56A20DBD1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76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52269" name="Rectangle 13">
            <a:extLst>
              <a:ext uri="{FF2B5EF4-FFF2-40B4-BE49-F238E27FC236}">
                <a16:creationId xmlns:a16="http://schemas.microsoft.com/office/drawing/2014/main" id="{D6C3997C-D33A-EBB3-88A3-B7D289A622F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29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52270" name="Rectangle 14">
            <a:extLst>
              <a:ext uri="{FF2B5EF4-FFF2-40B4-BE49-F238E27FC236}">
                <a16:creationId xmlns:a16="http://schemas.microsoft.com/office/drawing/2014/main" id="{D4C67B14-0D09-0CB8-C3F6-6162FBFD9E1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81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52271" name="Rectangle 15">
            <a:extLst>
              <a:ext uri="{FF2B5EF4-FFF2-40B4-BE49-F238E27FC236}">
                <a16:creationId xmlns:a16="http://schemas.microsoft.com/office/drawing/2014/main" id="{7736D804-9CEC-3211-BACA-AE48F988A8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3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52272" name="Rectangle 16">
            <a:extLst>
              <a:ext uri="{FF2B5EF4-FFF2-40B4-BE49-F238E27FC236}">
                <a16:creationId xmlns:a16="http://schemas.microsoft.com/office/drawing/2014/main" id="{78C54931-A300-B5C5-4826-3A1642FDBF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86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52273" name="Rectangle 17">
            <a:extLst>
              <a:ext uri="{FF2B5EF4-FFF2-40B4-BE49-F238E27FC236}">
                <a16:creationId xmlns:a16="http://schemas.microsoft.com/office/drawing/2014/main" id="{05AE524C-B870-20E4-A0A4-D6E40C040CF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38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52274" name="Rectangle 18">
            <a:extLst>
              <a:ext uri="{FF2B5EF4-FFF2-40B4-BE49-F238E27FC236}">
                <a16:creationId xmlns:a16="http://schemas.microsoft.com/office/drawing/2014/main" id="{5EDFFF6E-4202-61DA-F0BD-5BCC8730A68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1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52275" name="Rectangle 19">
            <a:extLst>
              <a:ext uri="{FF2B5EF4-FFF2-40B4-BE49-F238E27FC236}">
                <a16:creationId xmlns:a16="http://schemas.microsoft.com/office/drawing/2014/main" id="{F0B67FC3-1CD9-6478-7618-AB7F6DD38D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43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52276" name="Rectangle 20">
            <a:extLst>
              <a:ext uri="{FF2B5EF4-FFF2-40B4-BE49-F238E27FC236}">
                <a16:creationId xmlns:a16="http://schemas.microsoft.com/office/drawing/2014/main" id="{F593DCF7-98BC-A0ED-29CD-BBF88E465B1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5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52277" name="Rectangle 21">
            <a:extLst>
              <a:ext uri="{FF2B5EF4-FFF2-40B4-BE49-F238E27FC236}">
                <a16:creationId xmlns:a16="http://schemas.microsoft.com/office/drawing/2014/main" id="{459F659B-2683-3EC4-EB1A-F845F1166F1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48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52278" name="Rectangle 22">
            <a:extLst>
              <a:ext uri="{FF2B5EF4-FFF2-40B4-BE49-F238E27FC236}">
                <a16:creationId xmlns:a16="http://schemas.microsoft.com/office/drawing/2014/main" id="{D8157542-483D-AD14-3AE3-109609FA597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00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52279" name="Rectangle 23">
            <a:extLst>
              <a:ext uri="{FF2B5EF4-FFF2-40B4-BE49-F238E27FC236}">
                <a16:creationId xmlns:a16="http://schemas.microsoft.com/office/drawing/2014/main" id="{D62B27B6-7B70-0764-190A-C3DA8F0FEE1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53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52280" name="Rectangle 24">
            <a:extLst>
              <a:ext uri="{FF2B5EF4-FFF2-40B4-BE49-F238E27FC236}">
                <a16:creationId xmlns:a16="http://schemas.microsoft.com/office/drawing/2014/main" id="{D1A8EC6C-74D8-A156-9D5A-AD7D1C1CB5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05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52281" name="Rectangle 25">
            <a:extLst>
              <a:ext uri="{FF2B5EF4-FFF2-40B4-BE49-F238E27FC236}">
                <a16:creationId xmlns:a16="http://schemas.microsoft.com/office/drawing/2014/main" id="{E0BD5A83-4222-0488-38EC-A532150180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52282" name="Rectangle 26">
            <a:extLst>
              <a:ext uri="{FF2B5EF4-FFF2-40B4-BE49-F238E27FC236}">
                <a16:creationId xmlns:a16="http://schemas.microsoft.com/office/drawing/2014/main" id="{AF8F2195-2D0E-D723-D080-10DB2CBC407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10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52283" name="Rectangle 27">
            <a:extLst>
              <a:ext uri="{FF2B5EF4-FFF2-40B4-BE49-F238E27FC236}">
                <a16:creationId xmlns:a16="http://schemas.microsoft.com/office/drawing/2014/main" id="{78BDC347-E883-EDA4-DFAE-74CC81FA14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62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52284" name="Rectangle 28">
            <a:extLst>
              <a:ext uri="{FF2B5EF4-FFF2-40B4-BE49-F238E27FC236}">
                <a16:creationId xmlns:a16="http://schemas.microsoft.com/office/drawing/2014/main" id="{B9025B73-4569-D517-A318-B8DE98C592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15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52285" name="Rectangle 29">
            <a:extLst>
              <a:ext uri="{FF2B5EF4-FFF2-40B4-BE49-F238E27FC236}">
                <a16:creationId xmlns:a16="http://schemas.microsoft.com/office/drawing/2014/main" id="{0316C810-F1A3-C3FF-ECCB-7E41873193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7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52286" name="Rectangle 30">
            <a:extLst>
              <a:ext uri="{FF2B5EF4-FFF2-40B4-BE49-F238E27FC236}">
                <a16:creationId xmlns:a16="http://schemas.microsoft.com/office/drawing/2014/main" id="{7E861C85-F6AE-1F3E-9F3F-3BD0EAB460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9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52287" name="Rectangle 31">
            <a:extLst>
              <a:ext uri="{FF2B5EF4-FFF2-40B4-BE49-F238E27FC236}">
                <a16:creationId xmlns:a16="http://schemas.microsoft.com/office/drawing/2014/main" id="{9B871604-C1B7-2DBB-1945-9A9C304B333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2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52288" name="Rectangle 32">
            <a:extLst>
              <a:ext uri="{FF2B5EF4-FFF2-40B4-BE49-F238E27FC236}">
                <a16:creationId xmlns:a16="http://schemas.microsoft.com/office/drawing/2014/main" id="{1F761317-8303-C680-DDAA-61B007323C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24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52289" name="Rectangle 33">
            <a:extLst>
              <a:ext uri="{FF2B5EF4-FFF2-40B4-BE49-F238E27FC236}">
                <a16:creationId xmlns:a16="http://schemas.microsoft.com/office/drawing/2014/main" id="{F789F527-9F0E-74B4-D0CE-6B6BF577B71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77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52290" name="Rectangle 34">
            <a:extLst>
              <a:ext uri="{FF2B5EF4-FFF2-40B4-BE49-F238E27FC236}">
                <a16:creationId xmlns:a16="http://schemas.microsoft.com/office/drawing/2014/main" id="{BE7D982A-CCD7-BFCE-3829-D916E6435D7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29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52291" name="Rectangle 35">
            <a:extLst>
              <a:ext uri="{FF2B5EF4-FFF2-40B4-BE49-F238E27FC236}">
                <a16:creationId xmlns:a16="http://schemas.microsoft.com/office/drawing/2014/main" id="{639D8449-D929-4CF4-729F-92ABB653B35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81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</p:spTree>
  </p:cSld>
  <p:clrMapOvr>
    <a:masterClrMapping/>
  </p:clrMapOvr>
  <p:transition advClick="0"/>
</p:sld>
</file>

<file path=ppt/slides/slide3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3282" name="Rectangle 2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692A8D93-1B72-B548-5A59-CD376FE5171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1143000"/>
            <a:ext cx="8302625" cy="31242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Причината за потъването му</a:t>
            </a:r>
          </a:p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беше силния вятър</a:t>
            </a:r>
            <a:r>
              <a:rPr lang="es-ES" altLang="es-ES" sz="4400" dirty="0">
                <a:solidFill>
                  <a:srgbClr val="292929"/>
                </a:solidFill>
              </a:rPr>
              <a:t>.</a:t>
            </a:r>
          </a:p>
        </p:txBody>
      </p:sp>
      <p:sp>
        <p:nvSpPr>
          <p:cNvPr id="353283" name="Rectangle 3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D12D05E1-525D-E7D7-4815-BF8FE1296D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533400"/>
            <a:ext cx="8302625" cy="6096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endParaRPr lang="es-ES" altLang="es-ES" sz="4800">
              <a:solidFill>
                <a:srgbClr val="CC3300"/>
              </a:solidFill>
            </a:endParaRPr>
          </a:p>
        </p:txBody>
      </p:sp>
      <p:sp>
        <p:nvSpPr>
          <p:cNvPr id="353284" name="Rectangle 4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3F9B3C09-B8B2-136C-300A-621C923BAF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4267200"/>
            <a:ext cx="8302625" cy="20574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endParaRPr lang="es-ES" altLang="es-ES" sz="4400">
              <a:solidFill>
                <a:srgbClr val="292929"/>
              </a:solidFill>
            </a:endParaRPr>
          </a:p>
        </p:txBody>
      </p:sp>
      <p:sp>
        <p:nvSpPr>
          <p:cNvPr id="353285" name="Rectangle 6">
            <a:extLst>
              <a:ext uri="{FF2B5EF4-FFF2-40B4-BE49-F238E27FC236}">
                <a16:creationId xmlns:a16="http://schemas.microsoft.com/office/drawing/2014/main" id="{B31717CB-9C53-5F37-05CF-89AD83B6F4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62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53286" name="Rectangle 7">
            <a:extLst>
              <a:ext uri="{FF2B5EF4-FFF2-40B4-BE49-F238E27FC236}">
                <a16:creationId xmlns:a16="http://schemas.microsoft.com/office/drawing/2014/main" id="{FE524449-EBC0-5884-BA48-3EA0FE8FA7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14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53287" name="Rectangle 8">
            <a:extLst>
              <a:ext uri="{FF2B5EF4-FFF2-40B4-BE49-F238E27FC236}">
                <a16:creationId xmlns:a16="http://schemas.microsoft.com/office/drawing/2014/main" id="{B253DA8A-6724-DA6D-E81D-F750AA7685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67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53288" name="Rectangle 9">
            <a:extLst>
              <a:ext uri="{FF2B5EF4-FFF2-40B4-BE49-F238E27FC236}">
                <a16:creationId xmlns:a16="http://schemas.microsoft.com/office/drawing/2014/main" id="{492A0669-6E8D-0AF2-745F-8023B10CCE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9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53289" name="Rectangle 10">
            <a:extLst>
              <a:ext uri="{FF2B5EF4-FFF2-40B4-BE49-F238E27FC236}">
                <a16:creationId xmlns:a16="http://schemas.microsoft.com/office/drawing/2014/main" id="{4EF5DD65-4A65-6E66-80E9-E8174AF3C5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53290" name="Rectangle 11">
            <a:extLst>
              <a:ext uri="{FF2B5EF4-FFF2-40B4-BE49-F238E27FC236}">
                <a16:creationId xmlns:a16="http://schemas.microsoft.com/office/drawing/2014/main" id="{27D54BD5-4796-17B6-53A4-88919E6E0BF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4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53291" name="Rectangle 12">
            <a:extLst>
              <a:ext uri="{FF2B5EF4-FFF2-40B4-BE49-F238E27FC236}">
                <a16:creationId xmlns:a16="http://schemas.microsoft.com/office/drawing/2014/main" id="{2A69AD8D-4113-8469-17A7-3B710F5F3BB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76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53292" name="Rectangle 13">
            <a:extLst>
              <a:ext uri="{FF2B5EF4-FFF2-40B4-BE49-F238E27FC236}">
                <a16:creationId xmlns:a16="http://schemas.microsoft.com/office/drawing/2014/main" id="{D41844F5-F86E-E92D-AD49-40FDDBF602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29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53293" name="Rectangle 14">
            <a:extLst>
              <a:ext uri="{FF2B5EF4-FFF2-40B4-BE49-F238E27FC236}">
                <a16:creationId xmlns:a16="http://schemas.microsoft.com/office/drawing/2014/main" id="{629E5AE6-FC52-040E-4658-D85C888E97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81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53294" name="Rectangle 15">
            <a:extLst>
              <a:ext uri="{FF2B5EF4-FFF2-40B4-BE49-F238E27FC236}">
                <a16:creationId xmlns:a16="http://schemas.microsoft.com/office/drawing/2014/main" id="{302B7F0B-7F1C-61CA-B1D0-9C7138D7C6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3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53295" name="Rectangle 16">
            <a:extLst>
              <a:ext uri="{FF2B5EF4-FFF2-40B4-BE49-F238E27FC236}">
                <a16:creationId xmlns:a16="http://schemas.microsoft.com/office/drawing/2014/main" id="{BE2E93D6-156B-F4AF-19E3-7B4E0A54162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86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53296" name="Rectangle 17">
            <a:extLst>
              <a:ext uri="{FF2B5EF4-FFF2-40B4-BE49-F238E27FC236}">
                <a16:creationId xmlns:a16="http://schemas.microsoft.com/office/drawing/2014/main" id="{F5A3AC77-CF29-D6DB-5D29-890B4161F1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38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53297" name="Rectangle 18">
            <a:extLst>
              <a:ext uri="{FF2B5EF4-FFF2-40B4-BE49-F238E27FC236}">
                <a16:creationId xmlns:a16="http://schemas.microsoft.com/office/drawing/2014/main" id="{69630D2C-DEA4-0342-86A9-8605D5001A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1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53298" name="Rectangle 19">
            <a:extLst>
              <a:ext uri="{FF2B5EF4-FFF2-40B4-BE49-F238E27FC236}">
                <a16:creationId xmlns:a16="http://schemas.microsoft.com/office/drawing/2014/main" id="{84B99AC4-5869-00AE-E8D5-FBEAEE7B8F7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43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53299" name="Rectangle 20">
            <a:extLst>
              <a:ext uri="{FF2B5EF4-FFF2-40B4-BE49-F238E27FC236}">
                <a16:creationId xmlns:a16="http://schemas.microsoft.com/office/drawing/2014/main" id="{5012524B-DF87-9EF4-F1D8-8B0C107F79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5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53300" name="Rectangle 21">
            <a:extLst>
              <a:ext uri="{FF2B5EF4-FFF2-40B4-BE49-F238E27FC236}">
                <a16:creationId xmlns:a16="http://schemas.microsoft.com/office/drawing/2014/main" id="{2AB3E4D3-AB7B-3EC6-A778-8FC3B7C21CF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48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53301" name="Rectangle 22">
            <a:extLst>
              <a:ext uri="{FF2B5EF4-FFF2-40B4-BE49-F238E27FC236}">
                <a16:creationId xmlns:a16="http://schemas.microsoft.com/office/drawing/2014/main" id="{7026569A-5F58-07CB-99E9-CE67F64DDBE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00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53302" name="Rectangle 23">
            <a:extLst>
              <a:ext uri="{FF2B5EF4-FFF2-40B4-BE49-F238E27FC236}">
                <a16:creationId xmlns:a16="http://schemas.microsoft.com/office/drawing/2014/main" id="{FE6D51D8-0440-34DE-9224-F88FEC9EE2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53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53303" name="Rectangle 24">
            <a:extLst>
              <a:ext uri="{FF2B5EF4-FFF2-40B4-BE49-F238E27FC236}">
                <a16:creationId xmlns:a16="http://schemas.microsoft.com/office/drawing/2014/main" id="{CF6F7DD0-E688-DCC7-5604-3C0FACFAC3B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05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53304" name="Rectangle 25">
            <a:extLst>
              <a:ext uri="{FF2B5EF4-FFF2-40B4-BE49-F238E27FC236}">
                <a16:creationId xmlns:a16="http://schemas.microsoft.com/office/drawing/2014/main" id="{0C237589-1E61-F49C-E145-2BFE25E471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53305" name="Rectangle 26">
            <a:extLst>
              <a:ext uri="{FF2B5EF4-FFF2-40B4-BE49-F238E27FC236}">
                <a16:creationId xmlns:a16="http://schemas.microsoft.com/office/drawing/2014/main" id="{4CE7A48C-1BD3-E413-1448-F853983FD2D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10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53306" name="Rectangle 27">
            <a:extLst>
              <a:ext uri="{FF2B5EF4-FFF2-40B4-BE49-F238E27FC236}">
                <a16:creationId xmlns:a16="http://schemas.microsoft.com/office/drawing/2014/main" id="{0AD96237-66C7-5DA4-7DFF-BBDFAD30D9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62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53307" name="Rectangle 28">
            <a:extLst>
              <a:ext uri="{FF2B5EF4-FFF2-40B4-BE49-F238E27FC236}">
                <a16:creationId xmlns:a16="http://schemas.microsoft.com/office/drawing/2014/main" id="{D3E46E96-99A1-D46D-10A9-DE32B4909E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15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53308" name="Rectangle 29">
            <a:extLst>
              <a:ext uri="{FF2B5EF4-FFF2-40B4-BE49-F238E27FC236}">
                <a16:creationId xmlns:a16="http://schemas.microsoft.com/office/drawing/2014/main" id="{E4E78D65-F1C2-B342-EB80-7D00C5586DF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7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53309" name="Rectangle 30">
            <a:extLst>
              <a:ext uri="{FF2B5EF4-FFF2-40B4-BE49-F238E27FC236}">
                <a16:creationId xmlns:a16="http://schemas.microsoft.com/office/drawing/2014/main" id="{C095E3B2-6C54-03DB-A6AC-8BAC8B68CD2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9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53310" name="Rectangle 31">
            <a:extLst>
              <a:ext uri="{FF2B5EF4-FFF2-40B4-BE49-F238E27FC236}">
                <a16:creationId xmlns:a16="http://schemas.microsoft.com/office/drawing/2014/main" id="{B240DB2A-5929-C872-D511-D4EAFAAC25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2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53311" name="Rectangle 32">
            <a:extLst>
              <a:ext uri="{FF2B5EF4-FFF2-40B4-BE49-F238E27FC236}">
                <a16:creationId xmlns:a16="http://schemas.microsoft.com/office/drawing/2014/main" id="{A7A0A795-537A-82BC-F905-05EF0F335DA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24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53312" name="Rectangle 33">
            <a:extLst>
              <a:ext uri="{FF2B5EF4-FFF2-40B4-BE49-F238E27FC236}">
                <a16:creationId xmlns:a16="http://schemas.microsoft.com/office/drawing/2014/main" id="{D8960967-A407-CAA0-BB11-725A7965A3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77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53313" name="Rectangle 34">
            <a:extLst>
              <a:ext uri="{FF2B5EF4-FFF2-40B4-BE49-F238E27FC236}">
                <a16:creationId xmlns:a16="http://schemas.microsoft.com/office/drawing/2014/main" id="{9327D11D-0F31-74F6-E068-20CE717009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29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53314" name="Rectangle 35">
            <a:extLst>
              <a:ext uri="{FF2B5EF4-FFF2-40B4-BE49-F238E27FC236}">
                <a16:creationId xmlns:a16="http://schemas.microsoft.com/office/drawing/2014/main" id="{4BFCBD0C-C14C-158C-B8DF-87499CEA42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81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pic>
        <p:nvPicPr>
          <p:cNvPr id="353315" name="Picture 36">
            <a:extLst>
              <a:ext uri="{FF2B5EF4-FFF2-40B4-BE49-F238E27FC236}">
                <a16:creationId xmlns:a16="http://schemas.microsoft.com/office/drawing/2014/main" id="{E99796EA-6541-8E6F-6B41-F2AFA22B98C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10000" y="4572000"/>
            <a:ext cx="1524000" cy="15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734693" name="Line 37">
            <a:hlinkClick r:id="" action="ppaction://hlinkshowjump?jump=nextslide"/>
            <a:extLst>
              <a:ext uri="{FF2B5EF4-FFF2-40B4-BE49-F238E27FC236}">
                <a16:creationId xmlns:a16="http://schemas.microsoft.com/office/drawing/2014/main" id="{4086E3A6-6988-78B5-C301-51F5E2907028}"/>
              </a:ext>
            </a:extLst>
          </p:cNvPr>
          <p:cNvSpPr>
            <a:spLocks noChangeShapeType="1"/>
          </p:cNvSpPr>
          <p:nvPr/>
        </p:nvSpPr>
        <p:spPr bwMode="auto">
          <a:xfrm>
            <a:off x="8153400" y="5943600"/>
            <a:ext cx="381000" cy="0"/>
          </a:xfrm>
          <a:prstGeom prst="line">
            <a:avLst/>
          </a:prstGeom>
          <a:noFill/>
          <a:ln w="139700">
            <a:solidFill>
              <a:srgbClr val="A5002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ES"/>
          </a:p>
        </p:txBody>
      </p:sp>
    </p:spTree>
  </p:cSld>
  <p:clrMapOvr>
    <a:masterClrMapping/>
  </p:clrMapOvr>
  <p:transition advClick="0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46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Left)">
                                      <p:cBhvr>
                                        <p:cTn id="7" dur="500"/>
                                        <p:tgtEl>
                                          <p:spTgt spid="17346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4306" name="Rectangle 2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F8880F65-720D-EC66-778B-76EA74610E4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1143000"/>
            <a:ext cx="8302625" cy="31242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Тя </a:t>
            </a:r>
            <a:r>
              <a:rPr lang="es-ES" altLang="es-ES" sz="4400" dirty="0">
                <a:solidFill>
                  <a:srgbClr val="292929"/>
                </a:solidFill>
              </a:rPr>
              <a:t> …</a:t>
            </a:r>
          </a:p>
        </p:txBody>
      </p:sp>
      <p:sp>
        <p:nvSpPr>
          <p:cNvPr id="354307" name="Rectangle 3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259EB4D9-5A83-6FCC-5F54-D26E1D20BB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533400"/>
            <a:ext cx="8302625" cy="6096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endParaRPr lang="es-ES" altLang="es-ES" sz="4800">
              <a:solidFill>
                <a:srgbClr val="CC3300"/>
              </a:solidFill>
            </a:endParaRPr>
          </a:p>
        </p:txBody>
      </p:sp>
      <p:sp>
        <p:nvSpPr>
          <p:cNvPr id="354308" name="Rectangle 4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65E97CE5-3EFA-7F52-9F4E-52A0574061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4267200"/>
            <a:ext cx="8302625" cy="20574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телефона</a:t>
            </a:r>
            <a:r>
              <a:rPr lang="es-ES" altLang="es-ES" sz="4400" dirty="0">
                <a:solidFill>
                  <a:srgbClr val="292929"/>
                </a:solidFill>
              </a:rPr>
              <a:t>  </a:t>
            </a:r>
            <a:r>
              <a:rPr lang="bg-BG" altLang="es-ES" sz="4400" dirty="0">
                <a:solidFill>
                  <a:srgbClr val="292929"/>
                </a:solidFill>
              </a:rPr>
              <a:t>почти  говори</a:t>
            </a:r>
            <a:r>
              <a:rPr lang="es-ES" altLang="es-ES" sz="4400" dirty="0">
                <a:solidFill>
                  <a:srgbClr val="292929"/>
                </a:solidFill>
              </a:rPr>
              <a:t>  </a:t>
            </a:r>
            <a:r>
              <a:rPr lang="bg-BG" altLang="es-ES" sz="4400" dirty="0">
                <a:solidFill>
                  <a:srgbClr val="292929"/>
                </a:solidFill>
              </a:rPr>
              <a:t>не</a:t>
            </a:r>
            <a:r>
              <a:rPr lang="es-ES" altLang="es-ES" sz="4400" dirty="0">
                <a:solidFill>
                  <a:srgbClr val="292929"/>
                </a:solidFill>
              </a:rPr>
              <a:t> </a:t>
            </a:r>
            <a:r>
              <a:rPr lang="bg-BG" altLang="es-ES" sz="4400" dirty="0">
                <a:solidFill>
                  <a:srgbClr val="292929"/>
                </a:solidFill>
              </a:rPr>
              <a:t>по</a:t>
            </a:r>
            <a:endParaRPr lang="es-ES" altLang="es-ES" sz="4400" dirty="0">
              <a:solidFill>
                <a:srgbClr val="292929"/>
              </a:solidFill>
            </a:endParaRPr>
          </a:p>
        </p:txBody>
      </p:sp>
      <p:sp>
        <p:nvSpPr>
          <p:cNvPr id="354309" name="Rectangle 5">
            <a:hlinkClick r:id="" action="ppaction://hlinkshowjump?jump=nextslide">
              <a:snd r:embed="rId3" name="arrow.wav"/>
            </a:hlinkClick>
            <a:extLst>
              <a:ext uri="{FF2B5EF4-FFF2-40B4-BE49-F238E27FC236}">
                <a16:creationId xmlns:a16="http://schemas.microsoft.com/office/drawing/2014/main" id="{23DE8B5B-AC2D-61C1-6EFB-FFB1ADDD934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52800" y="4953000"/>
            <a:ext cx="1600200" cy="762000"/>
          </a:xfrm>
          <a:prstGeom prst="rect">
            <a:avLst/>
          </a:prstGeom>
          <a:solidFill>
            <a:schemeClr val="accent1">
              <a:alpha val="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54310" name="Rectangle 6">
            <a:extLst>
              <a:ext uri="{FF2B5EF4-FFF2-40B4-BE49-F238E27FC236}">
                <a16:creationId xmlns:a16="http://schemas.microsoft.com/office/drawing/2014/main" id="{C5C2AA33-12D9-2E73-5BAC-D8248F169F7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62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54311" name="Rectangle 7">
            <a:extLst>
              <a:ext uri="{FF2B5EF4-FFF2-40B4-BE49-F238E27FC236}">
                <a16:creationId xmlns:a16="http://schemas.microsoft.com/office/drawing/2014/main" id="{0162E178-1360-9B89-464A-EAB8EA4906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14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54312" name="Rectangle 8">
            <a:extLst>
              <a:ext uri="{FF2B5EF4-FFF2-40B4-BE49-F238E27FC236}">
                <a16:creationId xmlns:a16="http://schemas.microsoft.com/office/drawing/2014/main" id="{687600D6-13ED-2B61-D99A-440FBE15223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67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54313" name="Rectangle 9">
            <a:extLst>
              <a:ext uri="{FF2B5EF4-FFF2-40B4-BE49-F238E27FC236}">
                <a16:creationId xmlns:a16="http://schemas.microsoft.com/office/drawing/2014/main" id="{00656E7D-2D42-3BE4-F8C7-EC443136977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9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54314" name="Rectangle 10">
            <a:extLst>
              <a:ext uri="{FF2B5EF4-FFF2-40B4-BE49-F238E27FC236}">
                <a16:creationId xmlns:a16="http://schemas.microsoft.com/office/drawing/2014/main" id="{78C78DED-074F-68CB-2937-3F5FCB0E0EC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54315" name="Rectangle 11">
            <a:extLst>
              <a:ext uri="{FF2B5EF4-FFF2-40B4-BE49-F238E27FC236}">
                <a16:creationId xmlns:a16="http://schemas.microsoft.com/office/drawing/2014/main" id="{412AB9A9-960B-C468-1CF7-6B0AE518006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4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54316" name="Rectangle 12">
            <a:extLst>
              <a:ext uri="{FF2B5EF4-FFF2-40B4-BE49-F238E27FC236}">
                <a16:creationId xmlns:a16="http://schemas.microsoft.com/office/drawing/2014/main" id="{D310565D-E511-E117-760A-98856BA5BB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76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54317" name="Rectangle 13">
            <a:extLst>
              <a:ext uri="{FF2B5EF4-FFF2-40B4-BE49-F238E27FC236}">
                <a16:creationId xmlns:a16="http://schemas.microsoft.com/office/drawing/2014/main" id="{42B0CEC4-7FDB-6560-EBE6-82EF0B1AD21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29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54318" name="Rectangle 14">
            <a:extLst>
              <a:ext uri="{FF2B5EF4-FFF2-40B4-BE49-F238E27FC236}">
                <a16:creationId xmlns:a16="http://schemas.microsoft.com/office/drawing/2014/main" id="{13D6AEA9-54EA-1C62-702D-8519E3DCDE3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81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54319" name="Rectangle 15">
            <a:extLst>
              <a:ext uri="{FF2B5EF4-FFF2-40B4-BE49-F238E27FC236}">
                <a16:creationId xmlns:a16="http://schemas.microsoft.com/office/drawing/2014/main" id="{EA93EB24-B44C-DBCB-24DB-74D485AA861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3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54320" name="Rectangle 16">
            <a:extLst>
              <a:ext uri="{FF2B5EF4-FFF2-40B4-BE49-F238E27FC236}">
                <a16:creationId xmlns:a16="http://schemas.microsoft.com/office/drawing/2014/main" id="{575806CA-0701-E2F4-2E42-F774E2ED39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86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54321" name="Rectangle 17">
            <a:extLst>
              <a:ext uri="{FF2B5EF4-FFF2-40B4-BE49-F238E27FC236}">
                <a16:creationId xmlns:a16="http://schemas.microsoft.com/office/drawing/2014/main" id="{3FE91E90-300F-4D27-9112-EE1F9D915E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38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54322" name="Rectangle 18">
            <a:extLst>
              <a:ext uri="{FF2B5EF4-FFF2-40B4-BE49-F238E27FC236}">
                <a16:creationId xmlns:a16="http://schemas.microsoft.com/office/drawing/2014/main" id="{21F1FB1C-F79B-C8FA-ADCA-032E2B20AF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1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54323" name="Rectangle 19">
            <a:extLst>
              <a:ext uri="{FF2B5EF4-FFF2-40B4-BE49-F238E27FC236}">
                <a16:creationId xmlns:a16="http://schemas.microsoft.com/office/drawing/2014/main" id="{EA6BF5A1-1348-38AE-DF4B-F6BF93C7BF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43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54324" name="Rectangle 20">
            <a:extLst>
              <a:ext uri="{FF2B5EF4-FFF2-40B4-BE49-F238E27FC236}">
                <a16:creationId xmlns:a16="http://schemas.microsoft.com/office/drawing/2014/main" id="{FAB56EB8-1E31-22D1-D04C-7A865BD52D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5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54325" name="Rectangle 21">
            <a:extLst>
              <a:ext uri="{FF2B5EF4-FFF2-40B4-BE49-F238E27FC236}">
                <a16:creationId xmlns:a16="http://schemas.microsoft.com/office/drawing/2014/main" id="{FAFFBEBF-BE54-D87B-5264-9F97717EAD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48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54326" name="Rectangle 22">
            <a:extLst>
              <a:ext uri="{FF2B5EF4-FFF2-40B4-BE49-F238E27FC236}">
                <a16:creationId xmlns:a16="http://schemas.microsoft.com/office/drawing/2014/main" id="{C1AF5AC2-A5B8-963E-B352-A883BBF8001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00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54327" name="Rectangle 23">
            <a:extLst>
              <a:ext uri="{FF2B5EF4-FFF2-40B4-BE49-F238E27FC236}">
                <a16:creationId xmlns:a16="http://schemas.microsoft.com/office/drawing/2014/main" id="{E11D3803-739B-DE62-D816-10572465B7A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53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54328" name="Rectangle 24">
            <a:extLst>
              <a:ext uri="{FF2B5EF4-FFF2-40B4-BE49-F238E27FC236}">
                <a16:creationId xmlns:a16="http://schemas.microsoft.com/office/drawing/2014/main" id="{4D637410-8953-6450-419C-CDD4DD88AF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05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54329" name="Rectangle 25">
            <a:extLst>
              <a:ext uri="{FF2B5EF4-FFF2-40B4-BE49-F238E27FC236}">
                <a16:creationId xmlns:a16="http://schemas.microsoft.com/office/drawing/2014/main" id="{DE50A086-9A60-5EE4-75DD-A06155C1B1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54330" name="Rectangle 26">
            <a:extLst>
              <a:ext uri="{FF2B5EF4-FFF2-40B4-BE49-F238E27FC236}">
                <a16:creationId xmlns:a16="http://schemas.microsoft.com/office/drawing/2014/main" id="{F44E6BD8-A43B-CD0B-8396-290172445B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10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54331" name="Rectangle 27">
            <a:extLst>
              <a:ext uri="{FF2B5EF4-FFF2-40B4-BE49-F238E27FC236}">
                <a16:creationId xmlns:a16="http://schemas.microsoft.com/office/drawing/2014/main" id="{E7466A16-C796-29E7-3E66-06C7794621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62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54332" name="Rectangle 28">
            <a:extLst>
              <a:ext uri="{FF2B5EF4-FFF2-40B4-BE49-F238E27FC236}">
                <a16:creationId xmlns:a16="http://schemas.microsoft.com/office/drawing/2014/main" id="{BE3D13DB-F5DC-32BC-C43E-B96E7A7317E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15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54333" name="Rectangle 29">
            <a:extLst>
              <a:ext uri="{FF2B5EF4-FFF2-40B4-BE49-F238E27FC236}">
                <a16:creationId xmlns:a16="http://schemas.microsoft.com/office/drawing/2014/main" id="{A5CF6462-9A3D-BB19-BC3E-CF5854BF354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7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54334" name="Rectangle 30">
            <a:extLst>
              <a:ext uri="{FF2B5EF4-FFF2-40B4-BE49-F238E27FC236}">
                <a16:creationId xmlns:a16="http://schemas.microsoft.com/office/drawing/2014/main" id="{1D6B31DC-96EA-CB3C-EB20-BA13512187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9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54335" name="Rectangle 31">
            <a:extLst>
              <a:ext uri="{FF2B5EF4-FFF2-40B4-BE49-F238E27FC236}">
                <a16:creationId xmlns:a16="http://schemas.microsoft.com/office/drawing/2014/main" id="{25B5CD57-BF2B-581E-5B9E-608D3FD596F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2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54336" name="Rectangle 32">
            <a:extLst>
              <a:ext uri="{FF2B5EF4-FFF2-40B4-BE49-F238E27FC236}">
                <a16:creationId xmlns:a16="http://schemas.microsoft.com/office/drawing/2014/main" id="{B487A253-59E4-0A39-71E2-8F233D3431D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24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54337" name="Rectangle 33">
            <a:extLst>
              <a:ext uri="{FF2B5EF4-FFF2-40B4-BE49-F238E27FC236}">
                <a16:creationId xmlns:a16="http://schemas.microsoft.com/office/drawing/2014/main" id="{A9FCA618-EEA1-81D4-2F6D-CE649688093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77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54338" name="Rectangle 34">
            <a:extLst>
              <a:ext uri="{FF2B5EF4-FFF2-40B4-BE49-F238E27FC236}">
                <a16:creationId xmlns:a16="http://schemas.microsoft.com/office/drawing/2014/main" id="{2285B16C-ADEA-94A3-ADBA-90B775A5009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29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54339" name="Rectangle 35">
            <a:extLst>
              <a:ext uri="{FF2B5EF4-FFF2-40B4-BE49-F238E27FC236}">
                <a16:creationId xmlns:a16="http://schemas.microsoft.com/office/drawing/2014/main" id="{FA66A4FA-7E10-1B40-857C-BF015E46687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81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</p:spTree>
  </p:cSld>
  <p:clrMapOvr>
    <a:masterClrMapping/>
  </p:clrMapOvr>
  <p:transition advClick="0"/>
</p:sld>
</file>

<file path=ppt/slides/slide3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5330" name="Rectangle 2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43A0C178-D5EE-FC1C-252A-8D107450F94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1143000"/>
            <a:ext cx="8302625" cy="31242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Тя почти</a:t>
            </a:r>
            <a:r>
              <a:rPr lang="es-ES" altLang="es-ES" sz="4400" dirty="0">
                <a:solidFill>
                  <a:srgbClr val="292929"/>
                </a:solidFill>
              </a:rPr>
              <a:t> …</a:t>
            </a:r>
          </a:p>
        </p:txBody>
      </p:sp>
      <p:sp>
        <p:nvSpPr>
          <p:cNvPr id="355331" name="Rectangle 3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F1076904-213F-BB65-9D89-48A375DB13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533400"/>
            <a:ext cx="8302625" cy="6096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endParaRPr lang="es-ES" altLang="es-ES" sz="4800">
              <a:solidFill>
                <a:srgbClr val="CC3300"/>
              </a:solidFill>
            </a:endParaRPr>
          </a:p>
        </p:txBody>
      </p:sp>
      <p:sp>
        <p:nvSpPr>
          <p:cNvPr id="355332" name="Rectangle 4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3FC1A5DB-AEC8-A092-D2E0-81011737A2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4267200"/>
            <a:ext cx="8302625" cy="20574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телефона</a:t>
            </a:r>
            <a:r>
              <a:rPr lang="es-ES" altLang="es-ES" sz="4400" dirty="0">
                <a:solidFill>
                  <a:srgbClr val="292929"/>
                </a:solidFill>
              </a:rPr>
              <a:t>  </a:t>
            </a:r>
            <a:r>
              <a:rPr lang="bg-BG" altLang="es-ES" sz="4400" dirty="0">
                <a:solidFill>
                  <a:srgbClr val="292929"/>
                </a:solidFill>
              </a:rPr>
              <a:t>почти  говори</a:t>
            </a:r>
            <a:r>
              <a:rPr lang="es-ES" altLang="es-ES" sz="4400" dirty="0">
                <a:solidFill>
                  <a:srgbClr val="292929"/>
                </a:solidFill>
              </a:rPr>
              <a:t>  </a:t>
            </a:r>
            <a:r>
              <a:rPr lang="bg-BG" altLang="es-ES" sz="4400" dirty="0">
                <a:solidFill>
                  <a:srgbClr val="292929"/>
                </a:solidFill>
              </a:rPr>
              <a:t>не</a:t>
            </a:r>
            <a:r>
              <a:rPr lang="es-ES" altLang="es-ES" sz="4400" dirty="0">
                <a:solidFill>
                  <a:srgbClr val="292929"/>
                </a:solidFill>
              </a:rPr>
              <a:t> </a:t>
            </a:r>
            <a:r>
              <a:rPr lang="bg-BG" altLang="es-ES" sz="4400" dirty="0">
                <a:solidFill>
                  <a:srgbClr val="292929"/>
                </a:solidFill>
              </a:rPr>
              <a:t>по</a:t>
            </a:r>
            <a:endParaRPr lang="es-ES" altLang="es-ES" sz="4400" dirty="0">
              <a:solidFill>
                <a:srgbClr val="292929"/>
              </a:solidFill>
            </a:endParaRPr>
          </a:p>
        </p:txBody>
      </p:sp>
      <p:sp>
        <p:nvSpPr>
          <p:cNvPr id="355333" name="Rectangle 5">
            <a:hlinkClick r:id="" action="ppaction://hlinkshowjump?jump=nextslide">
              <a:snd r:embed="rId3" name="arrow.wav"/>
            </a:hlinkClick>
            <a:extLst>
              <a:ext uri="{FF2B5EF4-FFF2-40B4-BE49-F238E27FC236}">
                <a16:creationId xmlns:a16="http://schemas.microsoft.com/office/drawing/2014/main" id="{F39E51E5-7CB2-05BA-C904-7A0EAAD334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62800" y="4953000"/>
            <a:ext cx="762000" cy="762000"/>
          </a:xfrm>
          <a:prstGeom prst="rect">
            <a:avLst/>
          </a:prstGeom>
          <a:solidFill>
            <a:schemeClr val="accent1">
              <a:alpha val="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55334" name="Rectangle 6">
            <a:extLst>
              <a:ext uri="{FF2B5EF4-FFF2-40B4-BE49-F238E27FC236}">
                <a16:creationId xmlns:a16="http://schemas.microsoft.com/office/drawing/2014/main" id="{A5ADE1B2-C8D6-0B45-E355-5B185D76D0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62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55335" name="Rectangle 7">
            <a:extLst>
              <a:ext uri="{FF2B5EF4-FFF2-40B4-BE49-F238E27FC236}">
                <a16:creationId xmlns:a16="http://schemas.microsoft.com/office/drawing/2014/main" id="{D0B80848-DC2D-BFCB-CAC8-AC367EAAAD3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14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55336" name="Rectangle 8">
            <a:extLst>
              <a:ext uri="{FF2B5EF4-FFF2-40B4-BE49-F238E27FC236}">
                <a16:creationId xmlns:a16="http://schemas.microsoft.com/office/drawing/2014/main" id="{4AF5C5FC-29F6-32EF-1E36-6C1C3A114CE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67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55337" name="Rectangle 9">
            <a:extLst>
              <a:ext uri="{FF2B5EF4-FFF2-40B4-BE49-F238E27FC236}">
                <a16:creationId xmlns:a16="http://schemas.microsoft.com/office/drawing/2014/main" id="{AACDF5CD-2398-E7FF-AC6A-37420ED862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9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55338" name="Rectangle 10">
            <a:extLst>
              <a:ext uri="{FF2B5EF4-FFF2-40B4-BE49-F238E27FC236}">
                <a16:creationId xmlns:a16="http://schemas.microsoft.com/office/drawing/2014/main" id="{94482F13-5B21-F2B8-0A4F-BE6FA47F08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55339" name="Rectangle 11">
            <a:extLst>
              <a:ext uri="{FF2B5EF4-FFF2-40B4-BE49-F238E27FC236}">
                <a16:creationId xmlns:a16="http://schemas.microsoft.com/office/drawing/2014/main" id="{981A8D17-35FD-31F2-819F-FDB0B8C5069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4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55340" name="Rectangle 12">
            <a:extLst>
              <a:ext uri="{FF2B5EF4-FFF2-40B4-BE49-F238E27FC236}">
                <a16:creationId xmlns:a16="http://schemas.microsoft.com/office/drawing/2014/main" id="{1EA6EC67-4A4E-9DFE-0BD5-FACEA7C00B7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76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55341" name="Rectangle 13">
            <a:extLst>
              <a:ext uri="{FF2B5EF4-FFF2-40B4-BE49-F238E27FC236}">
                <a16:creationId xmlns:a16="http://schemas.microsoft.com/office/drawing/2014/main" id="{D4E95C1A-122A-8BA7-6377-30190E8D417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29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55342" name="Rectangle 14">
            <a:extLst>
              <a:ext uri="{FF2B5EF4-FFF2-40B4-BE49-F238E27FC236}">
                <a16:creationId xmlns:a16="http://schemas.microsoft.com/office/drawing/2014/main" id="{B2CFDE79-F834-C243-08B0-866DE528D8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81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55343" name="Rectangle 15">
            <a:extLst>
              <a:ext uri="{FF2B5EF4-FFF2-40B4-BE49-F238E27FC236}">
                <a16:creationId xmlns:a16="http://schemas.microsoft.com/office/drawing/2014/main" id="{B6B66BD8-5161-A813-6E8B-63AC717EAF1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3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55344" name="Rectangle 16">
            <a:extLst>
              <a:ext uri="{FF2B5EF4-FFF2-40B4-BE49-F238E27FC236}">
                <a16:creationId xmlns:a16="http://schemas.microsoft.com/office/drawing/2014/main" id="{60A04945-9A1A-B933-6CEB-ADC77790E5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86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55345" name="Rectangle 17">
            <a:extLst>
              <a:ext uri="{FF2B5EF4-FFF2-40B4-BE49-F238E27FC236}">
                <a16:creationId xmlns:a16="http://schemas.microsoft.com/office/drawing/2014/main" id="{EA4F4BD3-E0E5-484F-CC22-100A60473A7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38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55346" name="Rectangle 18">
            <a:extLst>
              <a:ext uri="{FF2B5EF4-FFF2-40B4-BE49-F238E27FC236}">
                <a16:creationId xmlns:a16="http://schemas.microsoft.com/office/drawing/2014/main" id="{89F8F2D5-8CA1-59AD-94C3-8906F1D80B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1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55347" name="Rectangle 19">
            <a:extLst>
              <a:ext uri="{FF2B5EF4-FFF2-40B4-BE49-F238E27FC236}">
                <a16:creationId xmlns:a16="http://schemas.microsoft.com/office/drawing/2014/main" id="{53AE08D6-8012-50CE-BBFB-B378E619D98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43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55348" name="Rectangle 20">
            <a:extLst>
              <a:ext uri="{FF2B5EF4-FFF2-40B4-BE49-F238E27FC236}">
                <a16:creationId xmlns:a16="http://schemas.microsoft.com/office/drawing/2014/main" id="{EC58AF6C-0EB9-A65C-2DD2-A689AC765E6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5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55349" name="Rectangle 21">
            <a:extLst>
              <a:ext uri="{FF2B5EF4-FFF2-40B4-BE49-F238E27FC236}">
                <a16:creationId xmlns:a16="http://schemas.microsoft.com/office/drawing/2014/main" id="{CFCFAEA1-D4BA-77EC-55A6-5D9B7F55A8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48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55350" name="Rectangle 22">
            <a:extLst>
              <a:ext uri="{FF2B5EF4-FFF2-40B4-BE49-F238E27FC236}">
                <a16:creationId xmlns:a16="http://schemas.microsoft.com/office/drawing/2014/main" id="{9668544E-CEBE-81D0-9F34-D76611E5B35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00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55351" name="Rectangle 23">
            <a:extLst>
              <a:ext uri="{FF2B5EF4-FFF2-40B4-BE49-F238E27FC236}">
                <a16:creationId xmlns:a16="http://schemas.microsoft.com/office/drawing/2014/main" id="{2DD4A200-6298-AD09-EAFA-44295B2D0F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53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55352" name="Rectangle 24">
            <a:extLst>
              <a:ext uri="{FF2B5EF4-FFF2-40B4-BE49-F238E27FC236}">
                <a16:creationId xmlns:a16="http://schemas.microsoft.com/office/drawing/2014/main" id="{E9C2BBED-BC3E-EED0-FBF7-84F72A9CBA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05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55353" name="Rectangle 25">
            <a:extLst>
              <a:ext uri="{FF2B5EF4-FFF2-40B4-BE49-F238E27FC236}">
                <a16:creationId xmlns:a16="http://schemas.microsoft.com/office/drawing/2014/main" id="{B66CD0BE-815D-C487-258A-CDB9CCE897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55354" name="Rectangle 26">
            <a:extLst>
              <a:ext uri="{FF2B5EF4-FFF2-40B4-BE49-F238E27FC236}">
                <a16:creationId xmlns:a16="http://schemas.microsoft.com/office/drawing/2014/main" id="{44B20B43-3640-D58C-2E97-495988CB8F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10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55355" name="Rectangle 27">
            <a:extLst>
              <a:ext uri="{FF2B5EF4-FFF2-40B4-BE49-F238E27FC236}">
                <a16:creationId xmlns:a16="http://schemas.microsoft.com/office/drawing/2014/main" id="{D00D311B-B5C3-EC5B-E732-397986600F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62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55356" name="Rectangle 28">
            <a:extLst>
              <a:ext uri="{FF2B5EF4-FFF2-40B4-BE49-F238E27FC236}">
                <a16:creationId xmlns:a16="http://schemas.microsoft.com/office/drawing/2014/main" id="{92248E60-809D-EDD9-6D55-A6831C49105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15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55357" name="Rectangle 29">
            <a:extLst>
              <a:ext uri="{FF2B5EF4-FFF2-40B4-BE49-F238E27FC236}">
                <a16:creationId xmlns:a16="http://schemas.microsoft.com/office/drawing/2014/main" id="{7E94F53C-0903-2AA9-DBAA-B4FBF510452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7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55358" name="Rectangle 30">
            <a:extLst>
              <a:ext uri="{FF2B5EF4-FFF2-40B4-BE49-F238E27FC236}">
                <a16:creationId xmlns:a16="http://schemas.microsoft.com/office/drawing/2014/main" id="{789CF649-468D-8663-C1D6-5C23F34142A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9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55359" name="Rectangle 31">
            <a:extLst>
              <a:ext uri="{FF2B5EF4-FFF2-40B4-BE49-F238E27FC236}">
                <a16:creationId xmlns:a16="http://schemas.microsoft.com/office/drawing/2014/main" id="{52427153-A904-6188-3BC6-AFFAC2D3CB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2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55360" name="Rectangle 32">
            <a:extLst>
              <a:ext uri="{FF2B5EF4-FFF2-40B4-BE49-F238E27FC236}">
                <a16:creationId xmlns:a16="http://schemas.microsoft.com/office/drawing/2014/main" id="{2DF2E488-BA04-BC70-9CA7-7189CCA80E5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24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55361" name="Rectangle 33">
            <a:extLst>
              <a:ext uri="{FF2B5EF4-FFF2-40B4-BE49-F238E27FC236}">
                <a16:creationId xmlns:a16="http://schemas.microsoft.com/office/drawing/2014/main" id="{BF1AE62E-BE84-ABD5-D695-FBB6216DE3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77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55362" name="Rectangle 34">
            <a:extLst>
              <a:ext uri="{FF2B5EF4-FFF2-40B4-BE49-F238E27FC236}">
                <a16:creationId xmlns:a16="http://schemas.microsoft.com/office/drawing/2014/main" id="{29329CFE-7E1F-3AA7-27C6-D15C225B1A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29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55363" name="Rectangle 35">
            <a:extLst>
              <a:ext uri="{FF2B5EF4-FFF2-40B4-BE49-F238E27FC236}">
                <a16:creationId xmlns:a16="http://schemas.microsoft.com/office/drawing/2014/main" id="{36985518-C38B-2C83-B0BF-350245B8D4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81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</p:spTree>
  </p:cSld>
  <p:clrMapOvr>
    <a:masterClrMapping/>
  </p:clrMapOvr>
  <p:transition advClick="0"/>
</p:sld>
</file>

<file path=ppt/slides/slide3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6354" name="Rectangle 2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A5A5A398-DFB9-6600-18AF-1114C906159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1143000"/>
            <a:ext cx="8302625" cy="31242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Тя почти не</a:t>
            </a:r>
            <a:r>
              <a:rPr lang="es-ES" altLang="es-ES" sz="4400" dirty="0">
                <a:solidFill>
                  <a:srgbClr val="292929"/>
                </a:solidFill>
              </a:rPr>
              <a:t> …</a:t>
            </a:r>
          </a:p>
        </p:txBody>
      </p:sp>
      <p:sp>
        <p:nvSpPr>
          <p:cNvPr id="356355" name="Rectangle 3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790C7795-B3C9-EC37-E95B-1ED3758FEA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533400"/>
            <a:ext cx="8302625" cy="6096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endParaRPr lang="es-ES" altLang="es-ES" sz="4800">
              <a:solidFill>
                <a:srgbClr val="CC3300"/>
              </a:solidFill>
            </a:endParaRPr>
          </a:p>
        </p:txBody>
      </p:sp>
      <p:sp>
        <p:nvSpPr>
          <p:cNvPr id="356356" name="Rectangle 4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EF21612A-2B17-5FE6-79B7-F2F6CDA74D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4267200"/>
            <a:ext cx="8302625" cy="20574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телефона</a:t>
            </a:r>
            <a:r>
              <a:rPr lang="es-ES" altLang="es-ES" sz="4400" dirty="0">
                <a:solidFill>
                  <a:srgbClr val="292929"/>
                </a:solidFill>
              </a:rPr>
              <a:t>  </a:t>
            </a:r>
            <a:r>
              <a:rPr lang="bg-BG" altLang="es-ES" sz="4400" dirty="0">
                <a:solidFill>
                  <a:srgbClr val="292929"/>
                </a:solidFill>
              </a:rPr>
              <a:t>почти  говори</a:t>
            </a:r>
            <a:r>
              <a:rPr lang="es-ES" altLang="es-ES" sz="4400" dirty="0">
                <a:solidFill>
                  <a:srgbClr val="292929"/>
                </a:solidFill>
              </a:rPr>
              <a:t>  </a:t>
            </a:r>
            <a:r>
              <a:rPr lang="bg-BG" altLang="es-ES" sz="4400" dirty="0">
                <a:solidFill>
                  <a:srgbClr val="292929"/>
                </a:solidFill>
              </a:rPr>
              <a:t>не</a:t>
            </a:r>
            <a:r>
              <a:rPr lang="es-ES" altLang="es-ES" sz="4400" dirty="0">
                <a:solidFill>
                  <a:srgbClr val="292929"/>
                </a:solidFill>
              </a:rPr>
              <a:t> </a:t>
            </a:r>
            <a:r>
              <a:rPr lang="bg-BG" altLang="es-ES" sz="4400" dirty="0">
                <a:solidFill>
                  <a:srgbClr val="292929"/>
                </a:solidFill>
              </a:rPr>
              <a:t>по</a:t>
            </a:r>
            <a:endParaRPr lang="es-ES" altLang="es-ES" sz="4400" dirty="0">
              <a:solidFill>
                <a:srgbClr val="292929"/>
              </a:solidFill>
            </a:endParaRPr>
          </a:p>
        </p:txBody>
      </p:sp>
      <p:sp>
        <p:nvSpPr>
          <p:cNvPr id="356357" name="Rectangle 5">
            <a:hlinkClick r:id="" action="ppaction://hlinkshowjump?jump=nextslide">
              <a:snd r:embed="rId3" name="arrow.wav"/>
            </a:hlinkClick>
            <a:extLst>
              <a:ext uri="{FF2B5EF4-FFF2-40B4-BE49-F238E27FC236}">
                <a16:creationId xmlns:a16="http://schemas.microsoft.com/office/drawing/2014/main" id="{2CD45D03-13A0-8D2C-DA09-378FB2DE0B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81600" y="4953000"/>
            <a:ext cx="1752600" cy="762000"/>
          </a:xfrm>
          <a:prstGeom prst="rect">
            <a:avLst/>
          </a:prstGeom>
          <a:solidFill>
            <a:schemeClr val="accent1">
              <a:alpha val="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56358" name="Rectangle 6">
            <a:extLst>
              <a:ext uri="{FF2B5EF4-FFF2-40B4-BE49-F238E27FC236}">
                <a16:creationId xmlns:a16="http://schemas.microsoft.com/office/drawing/2014/main" id="{B23C7DD5-4ECC-C832-CFA1-B742EFB591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62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56359" name="Rectangle 7">
            <a:extLst>
              <a:ext uri="{FF2B5EF4-FFF2-40B4-BE49-F238E27FC236}">
                <a16:creationId xmlns:a16="http://schemas.microsoft.com/office/drawing/2014/main" id="{9E3CA442-2D14-DDD1-88BB-94CC3F4B8C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14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56360" name="Rectangle 8">
            <a:extLst>
              <a:ext uri="{FF2B5EF4-FFF2-40B4-BE49-F238E27FC236}">
                <a16:creationId xmlns:a16="http://schemas.microsoft.com/office/drawing/2014/main" id="{DB5901DB-FF02-F766-A8A7-A276FC42397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67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56361" name="Rectangle 9">
            <a:extLst>
              <a:ext uri="{FF2B5EF4-FFF2-40B4-BE49-F238E27FC236}">
                <a16:creationId xmlns:a16="http://schemas.microsoft.com/office/drawing/2014/main" id="{EE00BA3A-C102-FE33-E51A-2D0A519EDD2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9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56362" name="Rectangle 10">
            <a:extLst>
              <a:ext uri="{FF2B5EF4-FFF2-40B4-BE49-F238E27FC236}">
                <a16:creationId xmlns:a16="http://schemas.microsoft.com/office/drawing/2014/main" id="{00BFBE3B-F668-4CF8-DF18-FD6B1400B6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56363" name="Rectangle 11">
            <a:extLst>
              <a:ext uri="{FF2B5EF4-FFF2-40B4-BE49-F238E27FC236}">
                <a16:creationId xmlns:a16="http://schemas.microsoft.com/office/drawing/2014/main" id="{231482DA-D5ED-1D08-F32E-91CD6697A44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4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56364" name="Rectangle 12">
            <a:extLst>
              <a:ext uri="{FF2B5EF4-FFF2-40B4-BE49-F238E27FC236}">
                <a16:creationId xmlns:a16="http://schemas.microsoft.com/office/drawing/2014/main" id="{DD68745F-C299-7624-169D-9A6A32B513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76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56365" name="Rectangle 13">
            <a:extLst>
              <a:ext uri="{FF2B5EF4-FFF2-40B4-BE49-F238E27FC236}">
                <a16:creationId xmlns:a16="http://schemas.microsoft.com/office/drawing/2014/main" id="{6F2DEAA8-7B2A-8893-E814-4EAFB3375A7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29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56366" name="Rectangle 14">
            <a:extLst>
              <a:ext uri="{FF2B5EF4-FFF2-40B4-BE49-F238E27FC236}">
                <a16:creationId xmlns:a16="http://schemas.microsoft.com/office/drawing/2014/main" id="{AF6FD978-6D8E-C14B-1A9A-9A74D23DF8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81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56367" name="Rectangle 15">
            <a:extLst>
              <a:ext uri="{FF2B5EF4-FFF2-40B4-BE49-F238E27FC236}">
                <a16:creationId xmlns:a16="http://schemas.microsoft.com/office/drawing/2014/main" id="{3DAC7B28-3DE8-16F8-E0C0-D4FE6E79FD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3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56368" name="Rectangle 16">
            <a:extLst>
              <a:ext uri="{FF2B5EF4-FFF2-40B4-BE49-F238E27FC236}">
                <a16:creationId xmlns:a16="http://schemas.microsoft.com/office/drawing/2014/main" id="{31F279BE-D136-5F8E-A4E9-F2589B1993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86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56369" name="Rectangle 17">
            <a:extLst>
              <a:ext uri="{FF2B5EF4-FFF2-40B4-BE49-F238E27FC236}">
                <a16:creationId xmlns:a16="http://schemas.microsoft.com/office/drawing/2014/main" id="{E38B8545-BC6D-0A0E-5AF6-E283BFC086B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38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56370" name="Rectangle 18">
            <a:extLst>
              <a:ext uri="{FF2B5EF4-FFF2-40B4-BE49-F238E27FC236}">
                <a16:creationId xmlns:a16="http://schemas.microsoft.com/office/drawing/2014/main" id="{C67E1C07-E8EA-4986-640D-B1B37E82D4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1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56371" name="Rectangle 19">
            <a:extLst>
              <a:ext uri="{FF2B5EF4-FFF2-40B4-BE49-F238E27FC236}">
                <a16:creationId xmlns:a16="http://schemas.microsoft.com/office/drawing/2014/main" id="{7C1F133E-F849-F4F5-5C98-7641CD2A504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43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56372" name="Rectangle 20">
            <a:extLst>
              <a:ext uri="{FF2B5EF4-FFF2-40B4-BE49-F238E27FC236}">
                <a16:creationId xmlns:a16="http://schemas.microsoft.com/office/drawing/2014/main" id="{76610EC9-EEBB-8373-6C10-DFA2F80C20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5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56373" name="Rectangle 21">
            <a:extLst>
              <a:ext uri="{FF2B5EF4-FFF2-40B4-BE49-F238E27FC236}">
                <a16:creationId xmlns:a16="http://schemas.microsoft.com/office/drawing/2014/main" id="{F93F3AA8-C0A5-06F5-FA2A-BC747E644C3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48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56374" name="Rectangle 22">
            <a:extLst>
              <a:ext uri="{FF2B5EF4-FFF2-40B4-BE49-F238E27FC236}">
                <a16:creationId xmlns:a16="http://schemas.microsoft.com/office/drawing/2014/main" id="{CE6B4112-612C-D9F2-4362-2A04A2B72C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00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56375" name="Rectangle 23">
            <a:extLst>
              <a:ext uri="{FF2B5EF4-FFF2-40B4-BE49-F238E27FC236}">
                <a16:creationId xmlns:a16="http://schemas.microsoft.com/office/drawing/2014/main" id="{BD6914AA-30D0-693E-704E-953BFAAD2D4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53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56376" name="Rectangle 24">
            <a:extLst>
              <a:ext uri="{FF2B5EF4-FFF2-40B4-BE49-F238E27FC236}">
                <a16:creationId xmlns:a16="http://schemas.microsoft.com/office/drawing/2014/main" id="{B916E1CB-3EEA-7E62-9614-430EF9CD3FB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05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56377" name="Rectangle 25">
            <a:extLst>
              <a:ext uri="{FF2B5EF4-FFF2-40B4-BE49-F238E27FC236}">
                <a16:creationId xmlns:a16="http://schemas.microsoft.com/office/drawing/2014/main" id="{73671637-2E4F-9861-A1FA-DB61FDB34E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56378" name="Rectangle 26">
            <a:extLst>
              <a:ext uri="{FF2B5EF4-FFF2-40B4-BE49-F238E27FC236}">
                <a16:creationId xmlns:a16="http://schemas.microsoft.com/office/drawing/2014/main" id="{6A296235-3DE7-301B-6783-4F4F97F5EA0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10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56379" name="Rectangle 27">
            <a:extLst>
              <a:ext uri="{FF2B5EF4-FFF2-40B4-BE49-F238E27FC236}">
                <a16:creationId xmlns:a16="http://schemas.microsoft.com/office/drawing/2014/main" id="{70983A75-E26A-A461-A05D-2AC2105AE7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62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56380" name="Rectangle 28">
            <a:extLst>
              <a:ext uri="{FF2B5EF4-FFF2-40B4-BE49-F238E27FC236}">
                <a16:creationId xmlns:a16="http://schemas.microsoft.com/office/drawing/2014/main" id="{72608666-83CE-B0DF-402A-6FFF6D15BB4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15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56381" name="Rectangle 29">
            <a:extLst>
              <a:ext uri="{FF2B5EF4-FFF2-40B4-BE49-F238E27FC236}">
                <a16:creationId xmlns:a16="http://schemas.microsoft.com/office/drawing/2014/main" id="{3D0C240E-C02D-DF31-88D7-A2F0E5C5EFF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7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56382" name="Rectangle 30">
            <a:extLst>
              <a:ext uri="{FF2B5EF4-FFF2-40B4-BE49-F238E27FC236}">
                <a16:creationId xmlns:a16="http://schemas.microsoft.com/office/drawing/2014/main" id="{F7D8265F-1E83-D5AC-8DBF-017A2B1778C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9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56383" name="Rectangle 31">
            <a:extLst>
              <a:ext uri="{FF2B5EF4-FFF2-40B4-BE49-F238E27FC236}">
                <a16:creationId xmlns:a16="http://schemas.microsoft.com/office/drawing/2014/main" id="{855C82BC-0EDC-9C90-ADDA-6451ED4052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2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56384" name="Rectangle 32">
            <a:extLst>
              <a:ext uri="{FF2B5EF4-FFF2-40B4-BE49-F238E27FC236}">
                <a16:creationId xmlns:a16="http://schemas.microsoft.com/office/drawing/2014/main" id="{29635C82-2978-A55D-6EAE-8F3FD8D0B7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24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56385" name="Rectangle 33">
            <a:extLst>
              <a:ext uri="{FF2B5EF4-FFF2-40B4-BE49-F238E27FC236}">
                <a16:creationId xmlns:a16="http://schemas.microsoft.com/office/drawing/2014/main" id="{9A0807C8-7AD8-AB2D-B9A0-94A2B037C1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77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56386" name="Rectangle 34">
            <a:extLst>
              <a:ext uri="{FF2B5EF4-FFF2-40B4-BE49-F238E27FC236}">
                <a16:creationId xmlns:a16="http://schemas.microsoft.com/office/drawing/2014/main" id="{B3694A6C-D6E6-B911-24E1-8B317626E77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29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56387" name="Rectangle 35">
            <a:extLst>
              <a:ext uri="{FF2B5EF4-FFF2-40B4-BE49-F238E27FC236}">
                <a16:creationId xmlns:a16="http://schemas.microsoft.com/office/drawing/2014/main" id="{90EDA9F1-AE5E-D6E1-D039-ADE1830DE2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81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</p:spTree>
  </p:cSld>
  <p:clrMapOvr>
    <a:masterClrMapping/>
  </p:clrMapOvr>
  <p:transition advClick="0"/>
</p:sld>
</file>

<file path=ppt/slides/slide3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7378" name="Rectangle 2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118CDB72-6D26-FCA2-19A5-3639D7BB68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1143000"/>
            <a:ext cx="8302625" cy="31242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Тя почти не говори</a:t>
            </a:r>
            <a:r>
              <a:rPr lang="es-ES" altLang="es-ES" sz="4400" dirty="0">
                <a:solidFill>
                  <a:srgbClr val="292929"/>
                </a:solidFill>
              </a:rPr>
              <a:t> …</a:t>
            </a:r>
          </a:p>
        </p:txBody>
      </p:sp>
      <p:sp>
        <p:nvSpPr>
          <p:cNvPr id="357379" name="Rectangle 3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FE9FC757-EF30-160D-2325-F1A98A5F34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533400"/>
            <a:ext cx="8302625" cy="6096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endParaRPr lang="es-ES" altLang="es-ES" sz="4800">
              <a:solidFill>
                <a:srgbClr val="CC3300"/>
              </a:solidFill>
            </a:endParaRPr>
          </a:p>
        </p:txBody>
      </p:sp>
      <p:sp>
        <p:nvSpPr>
          <p:cNvPr id="357380" name="Rectangle 4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EA23BA93-4F67-133C-AD12-85D1EFEA58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4267200"/>
            <a:ext cx="8302625" cy="20574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телефона</a:t>
            </a:r>
            <a:r>
              <a:rPr lang="es-ES" altLang="es-ES" sz="4400" dirty="0">
                <a:solidFill>
                  <a:srgbClr val="292929"/>
                </a:solidFill>
              </a:rPr>
              <a:t>  </a:t>
            </a:r>
            <a:r>
              <a:rPr lang="bg-BG" altLang="es-ES" sz="4400" dirty="0">
                <a:solidFill>
                  <a:srgbClr val="292929"/>
                </a:solidFill>
              </a:rPr>
              <a:t>почти  говори</a:t>
            </a:r>
            <a:r>
              <a:rPr lang="es-ES" altLang="es-ES" sz="4400" dirty="0">
                <a:solidFill>
                  <a:srgbClr val="292929"/>
                </a:solidFill>
              </a:rPr>
              <a:t>  </a:t>
            </a:r>
            <a:r>
              <a:rPr lang="bg-BG" altLang="es-ES" sz="4400" dirty="0">
                <a:solidFill>
                  <a:srgbClr val="292929"/>
                </a:solidFill>
              </a:rPr>
              <a:t>не</a:t>
            </a:r>
            <a:r>
              <a:rPr lang="es-ES" altLang="es-ES" sz="4400" dirty="0">
                <a:solidFill>
                  <a:srgbClr val="292929"/>
                </a:solidFill>
              </a:rPr>
              <a:t> </a:t>
            </a:r>
            <a:r>
              <a:rPr lang="bg-BG" altLang="es-ES" sz="4400" dirty="0">
                <a:solidFill>
                  <a:srgbClr val="292929"/>
                </a:solidFill>
              </a:rPr>
              <a:t>по</a:t>
            </a:r>
            <a:endParaRPr lang="es-ES" altLang="es-ES" sz="4400" dirty="0">
              <a:solidFill>
                <a:srgbClr val="292929"/>
              </a:solidFill>
            </a:endParaRPr>
          </a:p>
        </p:txBody>
      </p:sp>
      <p:sp>
        <p:nvSpPr>
          <p:cNvPr id="357381" name="Rectangle 5">
            <a:hlinkClick r:id="" action="ppaction://hlinkshowjump?jump=nextslide">
              <a:snd r:embed="rId3" name="arrow.wav"/>
            </a:hlinkClick>
            <a:extLst>
              <a:ext uri="{FF2B5EF4-FFF2-40B4-BE49-F238E27FC236}">
                <a16:creationId xmlns:a16="http://schemas.microsoft.com/office/drawing/2014/main" id="{49FB5DCE-4998-4560-6551-DA5DDD0915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24800" y="4953000"/>
            <a:ext cx="762000" cy="762000"/>
          </a:xfrm>
          <a:prstGeom prst="rect">
            <a:avLst/>
          </a:prstGeom>
          <a:solidFill>
            <a:schemeClr val="accent1">
              <a:alpha val="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57382" name="Rectangle 6">
            <a:extLst>
              <a:ext uri="{FF2B5EF4-FFF2-40B4-BE49-F238E27FC236}">
                <a16:creationId xmlns:a16="http://schemas.microsoft.com/office/drawing/2014/main" id="{1F24F262-3439-71A8-2414-F4361813BA1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62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57383" name="Rectangle 7">
            <a:extLst>
              <a:ext uri="{FF2B5EF4-FFF2-40B4-BE49-F238E27FC236}">
                <a16:creationId xmlns:a16="http://schemas.microsoft.com/office/drawing/2014/main" id="{ACC169DF-DAC3-13FD-F2FF-4FC9BAFBE35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14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57384" name="Rectangle 8">
            <a:extLst>
              <a:ext uri="{FF2B5EF4-FFF2-40B4-BE49-F238E27FC236}">
                <a16:creationId xmlns:a16="http://schemas.microsoft.com/office/drawing/2014/main" id="{EC18C7FB-0550-F228-3F3D-B3D079CE44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67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57385" name="Rectangle 9">
            <a:extLst>
              <a:ext uri="{FF2B5EF4-FFF2-40B4-BE49-F238E27FC236}">
                <a16:creationId xmlns:a16="http://schemas.microsoft.com/office/drawing/2014/main" id="{B2B2F483-71F9-CA4A-BE42-31F3985083C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9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57386" name="Rectangle 10">
            <a:extLst>
              <a:ext uri="{FF2B5EF4-FFF2-40B4-BE49-F238E27FC236}">
                <a16:creationId xmlns:a16="http://schemas.microsoft.com/office/drawing/2014/main" id="{B9E739DD-0C0C-100D-0484-7A77342891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57387" name="Rectangle 11">
            <a:extLst>
              <a:ext uri="{FF2B5EF4-FFF2-40B4-BE49-F238E27FC236}">
                <a16:creationId xmlns:a16="http://schemas.microsoft.com/office/drawing/2014/main" id="{5DC4C2F7-7792-7630-0515-2BA50CACAC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4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57388" name="Rectangle 12">
            <a:extLst>
              <a:ext uri="{FF2B5EF4-FFF2-40B4-BE49-F238E27FC236}">
                <a16:creationId xmlns:a16="http://schemas.microsoft.com/office/drawing/2014/main" id="{4D461102-BD37-472C-048E-643516D0B19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76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57389" name="Rectangle 13">
            <a:extLst>
              <a:ext uri="{FF2B5EF4-FFF2-40B4-BE49-F238E27FC236}">
                <a16:creationId xmlns:a16="http://schemas.microsoft.com/office/drawing/2014/main" id="{6AB6CBDF-64E7-E010-2AC5-F94151D4D41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29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57390" name="Rectangle 14">
            <a:extLst>
              <a:ext uri="{FF2B5EF4-FFF2-40B4-BE49-F238E27FC236}">
                <a16:creationId xmlns:a16="http://schemas.microsoft.com/office/drawing/2014/main" id="{EE7C671D-6E23-0C91-FDA7-5CFB8D1C24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81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57391" name="Rectangle 15">
            <a:extLst>
              <a:ext uri="{FF2B5EF4-FFF2-40B4-BE49-F238E27FC236}">
                <a16:creationId xmlns:a16="http://schemas.microsoft.com/office/drawing/2014/main" id="{3A140369-29E4-C01A-8656-4C82A5BEB0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3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57392" name="Rectangle 16">
            <a:extLst>
              <a:ext uri="{FF2B5EF4-FFF2-40B4-BE49-F238E27FC236}">
                <a16:creationId xmlns:a16="http://schemas.microsoft.com/office/drawing/2014/main" id="{44969988-06B5-E894-42AE-E2E3E9C6A5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86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57393" name="Rectangle 17">
            <a:extLst>
              <a:ext uri="{FF2B5EF4-FFF2-40B4-BE49-F238E27FC236}">
                <a16:creationId xmlns:a16="http://schemas.microsoft.com/office/drawing/2014/main" id="{580DCD51-2718-58DA-2F2F-E6CC08D9F3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38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57394" name="Rectangle 18">
            <a:extLst>
              <a:ext uri="{FF2B5EF4-FFF2-40B4-BE49-F238E27FC236}">
                <a16:creationId xmlns:a16="http://schemas.microsoft.com/office/drawing/2014/main" id="{DE72B69B-AA4D-A527-7DB5-822E73FDDE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1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57395" name="Rectangle 19">
            <a:extLst>
              <a:ext uri="{FF2B5EF4-FFF2-40B4-BE49-F238E27FC236}">
                <a16:creationId xmlns:a16="http://schemas.microsoft.com/office/drawing/2014/main" id="{F2E1A3EB-19FA-9730-CDC3-7D62F8C6097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43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57396" name="Rectangle 20">
            <a:extLst>
              <a:ext uri="{FF2B5EF4-FFF2-40B4-BE49-F238E27FC236}">
                <a16:creationId xmlns:a16="http://schemas.microsoft.com/office/drawing/2014/main" id="{F746D373-0753-598F-C6CE-F86C55218E3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5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57397" name="Rectangle 21">
            <a:extLst>
              <a:ext uri="{FF2B5EF4-FFF2-40B4-BE49-F238E27FC236}">
                <a16:creationId xmlns:a16="http://schemas.microsoft.com/office/drawing/2014/main" id="{87E08906-0F09-8C8D-6979-63E84FC29A9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48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57398" name="Rectangle 22">
            <a:extLst>
              <a:ext uri="{FF2B5EF4-FFF2-40B4-BE49-F238E27FC236}">
                <a16:creationId xmlns:a16="http://schemas.microsoft.com/office/drawing/2014/main" id="{61C2684B-3768-ECA6-225E-3F4E6D5994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00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57399" name="Rectangle 23">
            <a:extLst>
              <a:ext uri="{FF2B5EF4-FFF2-40B4-BE49-F238E27FC236}">
                <a16:creationId xmlns:a16="http://schemas.microsoft.com/office/drawing/2014/main" id="{64885B85-22B9-E4D2-51A6-23B7A073065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53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57400" name="Rectangle 24">
            <a:extLst>
              <a:ext uri="{FF2B5EF4-FFF2-40B4-BE49-F238E27FC236}">
                <a16:creationId xmlns:a16="http://schemas.microsoft.com/office/drawing/2014/main" id="{7B1CE01E-8C7D-6368-512F-2269655627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05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57401" name="Rectangle 25">
            <a:extLst>
              <a:ext uri="{FF2B5EF4-FFF2-40B4-BE49-F238E27FC236}">
                <a16:creationId xmlns:a16="http://schemas.microsoft.com/office/drawing/2014/main" id="{C05DCDCE-0D48-E12C-7751-7BB4B3CE06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57402" name="Rectangle 26">
            <a:extLst>
              <a:ext uri="{FF2B5EF4-FFF2-40B4-BE49-F238E27FC236}">
                <a16:creationId xmlns:a16="http://schemas.microsoft.com/office/drawing/2014/main" id="{E71ACD5B-06E1-ABD9-C024-36929CC148E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10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57403" name="Rectangle 27">
            <a:extLst>
              <a:ext uri="{FF2B5EF4-FFF2-40B4-BE49-F238E27FC236}">
                <a16:creationId xmlns:a16="http://schemas.microsoft.com/office/drawing/2014/main" id="{BC9F5C31-12B3-F396-803A-037D1005099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62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57404" name="Rectangle 28">
            <a:extLst>
              <a:ext uri="{FF2B5EF4-FFF2-40B4-BE49-F238E27FC236}">
                <a16:creationId xmlns:a16="http://schemas.microsoft.com/office/drawing/2014/main" id="{0681F7E9-9263-B2C6-3F5E-FC7498938B6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15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57405" name="Rectangle 29">
            <a:extLst>
              <a:ext uri="{FF2B5EF4-FFF2-40B4-BE49-F238E27FC236}">
                <a16:creationId xmlns:a16="http://schemas.microsoft.com/office/drawing/2014/main" id="{B46F19C8-D38C-DFC7-0371-3E8FCA34ACB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7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57406" name="Rectangle 30">
            <a:extLst>
              <a:ext uri="{FF2B5EF4-FFF2-40B4-BE49-F238E27FC236}">
                <a16:creationId xmlns:a16="http://schemas.microsoft.com/office/drawing/2014/main" id="{B23D3539-754F-E7F8-5723-36901046755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9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57407" name="Rectangle 31">
            <a:extLst>
              <a:ext uri="{FF2B5EF4-FFF2-40B4-BE49-F238E27FC236}">
                <a16:creationId xmlns:a16="http://schemas.microsoft.com/office/drawing/2014/main" id="{D4C536AC-E8F1-3D38-49F1-89571361D73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2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57408" name="Rectangle 32">
            <a:extLst>
              <a:ext uri="{FF2B5EF4-FFF2-40B4-BE49-F238E27FC236}">
                <a16:creationId xmlns:a16="http://schemas.microsoft.com/office/drawing/2014/main" id="{1DF967B2-0930-0C8F-B993-4F3F4CEC55A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24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57409" name="Rectangle 33">
            <a:extLst>
              <a:ext uri="{FF2B5EF4-FFF2-40B4-BE49-F238E27FC236}">
                <a16:creationId xmlns:a16="http://schemas.microsoft.com/office/drawing/2014/main" id="{4A0981CE-7F0A-2E2E-A72B-28CC4883FB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77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57410" name="Rectangle 34">
            <a:extLst>
              <a:ext uri="{FF2B5EF4-FFF2-40B4-BE49-F238E27FC236}">
                <a16:creationId xmlns:a16="http://schemas.microsoft.com/office/drawing/2014/main" id="{CBD16F5F-1A65-3173-FB0A-E59FF71AF1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29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57411" name="Rectangle 35">
            <a:extLst>
              <a:ext uri="{FF2B5EF4-FFF2-40B4-BE49-F238E27FC236}">
                <a16:creationId xmlns:a16="http://schemas.microsoft.com/office/drawing/2014/main" id="{90BC1987-3937-85B6-4B4A-F92DDABA1FB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81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</p:spTree>
  </p:cSld>
  <p:clrMapOvr>
    <a:masterClrMapping/>
  </p:clrMapOvr>
  <p:transition advClick="0"/>
</p:sld>
</file>

<file path=ppt/slides/slide3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8402" name="Rectangle 2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9D01B058-1960-D6B9-DDC6-1A58631EDC3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1143000"/>
            <a:ext cx="8302625" cy="31242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Тя почти не говори по</a:t>
            </a:r>
            <a:r>
              <a:rPr lang="es-ES" altLang="es-ES" sz="4400" dirty="0">
                <a:solidFill>
                  <a:srgbClr val="292929"/>
                </a:solidFill>
              </a:rPr>
              <a:t>…</a:t>
            </a:r>
          </a:p>
        </p:txBody>
      </p:sp>
      <p:sp>
        <p:nvSpPr>
          <p:cNvPr id="358403" name="Rectangle 3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BED3B8D1-8025-1343-85F9-7E5770327D6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533400"/>
            <a:ext cx="8302625" cy="6096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endParaRPr lang="es-ES" altLang="es-ES" sz="4800">
              <a:solidFill>
                <a:srgbClr val="CC3300"/>
              </a:solidFill>
            </a:endParaRPr>
          </a:p>
        </p:txBody>
      </p:sp>
      <p:sp>
        <p:nvSpPr>
          <p:cNvPr id="358404" name="Rectangle 4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B18FD65F-7FE1-4B79-78D1-1676C783A0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4267200"/>
            <a:ext cx="8302625" cy="20574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телефона</a:t>
            </a:r>
            <a:r>
              <a:rPr lang="es-ES" altLang="es-ES" sz="4400" dirty="0">
                <a:solidFill>
                  <a:srgbClr val="292929"/>
                </a:solidFill>
              </a:rPr>
              <a:t>  </a:t>
            </a:r>
            <a:r>
              <a:rPr lang="bg-BG" altLang="es-ES" sz="4400" dirty="0">
                <a:solidFill>
                  <a:srgbClr val="292929"/>
                </a:solidFill>
              </a:rPr>
              <a:t>почти  говори</a:t>
            </a:r>
            <a:r>
              <a:rPr lang="es-ES" altLang="es-ES" sz="4400" dirty="0">
                <a:solidFill>
                  <a:srgbClr val="292929"/>
                </a:solidFill>
              </a:rPr>
              <a:t>  </a:t>
            </a:r>
            <a:r>
              <a:rPr lang="bg-BG" altLang="es-ES" sz="4400" dirty="0">
                <a:solidFill>
                  <a:srgbClr val="292929"/>
                </a:solidFill>
              </a:rPr>
              <a:t>не</a:t>
            </a:r>
            <a:r>
              <a:rPr lang="es-ES" altLang="es-ES" sz="4400" dirty="0">
                <a:solidFill>
                  <a:srgbClr val="292929"/>
                </a:solidFill>
              </a:rPr>
              <a:t> </a:t>
            </a:r>
            <a:r>
              <a:rPr lang="bg-BG" altLang="es-ES" sz="4400" dirty="0">
                <a:solidFill>
                  <a:srgbClr val="292929"/>
                </a:solidFill>
              </a:rPr>
              <a:t>по</a:t>
            </a:r>
            <a:endParaRPr lang="es-ES" altLang="es-ES" sz="4400" dirty="0">
              <a:solidFill>
                <a:srgbClr val="292929"/>
              </a:solidFill>
            </a:endParaRPr>
          </a:p>
        </p:txBody>
      </p:sp>
      <p:sp>
        <p:nvSpPr>
          <p:cNvPr id="358405" name="Rectangle 5">
            <a:hlinkClick r:id="" action="ppaction://hlinkshowjump?jump=nextslide">
              <a:snd r:embed="rId3" name="arrow.wav"/>
            </a:hlinkClick>
            <a:extLst>
              <a:ext uri="{FF2B5EF4-FFF2-40B4-BE49-F238E27FC236}">
                <a16:creationId xmlns:a16="http://schemas.microsoft.com/office/drawing/2014/main" id="{2DDFC9FC-09FF-1403-764A-E972D20FDC0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7200" y="4953000"/>
            <a:ext cx="2743200" cy="762000"/>
          </a:xfrm>
          <a:prstGeom prst="rect">
            <a:avLst/>
          </a:prstGeom>
          <a:solidFill>
            <a:schemeClr val="accent1">
              <a:alpha val="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58406" name="Rectangle 6">
            <a:extLst>
              <a:ext uri="{FF2B5EF4-FFF2-40B4-BE49-F238E27FC236}">
                <a16:creationId xmlns:a16="http://schemas.microsoft.com/office/drawing/2014/main" id="{97A5068C-7D59-3D12-2E07-7C2281AA71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62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58407" name="Rectangle 7">
            <a:extLst>
              <a:ext uri="{FF2B5EF4-FFF2-40B4-BE49-F238E27FC236}">
                <a16:creationId xmlns:a16="http://schemas.microsoft.com/office/drawing/2014/main" id="{B7A6F9EE-4711-AAA1-C725-95A54344F9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14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58408" name="Rectangle 8">
            <a:extLst>
              <a:ext uri="{FF2B5EF4-FFF2-40B4-BE49-F238E27FC236}">
                <a16:creationId xmlns:a16="http://schemas.microsoft.com/office/drawing/2014/main" id="{C843DA23-4562-09AF-1D7B-D484621FEC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67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58409" name="Rectangle 9">
            <a:extLst>
              <a:ext uri="{FF2B5EF4-FFF2-40B4-BE49-F238E27FC236}">
                <a16:creationId xmlns:a16="http://schemas.microsoft.com/office/drawing/2014/main" id="{8DE7F14B-9823-A982-561A-49807EE665D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9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58410" name="Rectangle 10">
            <a:extLst>
              <a:ext uri="{FF2B5EF4-FFF2-40B4-BE49-F238E27FC236}">
                <a16:creationId xmlns:a16="http://schemas.microsoft.com/office/drawing/2014/main" id="{E885D843-44E6-A90B-1EA2-9BF7542450C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58411" name="Rectangle 11">
            <a:extLst>
              <a:ext uri="{FF2B5EF4-FFF2-40B4-BE49-F238E27FC236}">
                <a16:creationId xmlns:a16="http://schemas.microsoft.com/office/drawing/2014/main" id="{7844E473-E54E-A680-3891-17D1B1F7CF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4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58412" name="Rectangle 12">
            <a:extLst>
              <a:ext uri="{FF2B5EF4-FFF2-40B4-BE49-F238E27FC236}">
                <a16:creationId xmlns:a16="http://schemas.microsoft.com/office/drawing/2014/main" id="{221E9994-5027-17CE-46C2-39C24F3541D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76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58413" name="Rectangle 13">
            <a:extLst>
              <a:ext uri="{FF2B5EF4-FFF2-40B4-BE49-F238E27FC236}">
                <a16:creationId xmlns:a16="http://schemas.microsoft.com/office/drawing/2014/main" id="{E9FAD0B8-7A33-354A-71D6-DA46CF66A4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29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58414" name="Rectangle 14">
            <a:extLst>
              <a:ext uri="{FF2B5EF4-FFF2-40B4-BE49-F238E27FC236}">
                <a16:creationId xmlns:a16="http://schemas.microsoft.com/office/drawing/2014/main" id="{F0F3DE86-CCA7-28DB-0188-40F5FE997C5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81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58415" name="Rectangle 15">
            <a:extLst>
              <a:ext uri="{FF2B5EF4-FFF2-40B4-BE49-F238E27FC236}">
                <a16:creationId xmlns:a16="http://schemas.microsoft.com/office/drawing/2014/main" id="{F81793D2-F5D6-AC2C-7F1F-490B3C4E36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3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58416" name="Rectangle 16">
            <a:extLst>
              <a:ext uri="{FF2B5EF4-FFF2-40B4-BE49-F238E27FC236}">
                <a16:creationId xmlns:a16="http://schemas.microsoft.com/office/drawing/2014/main" id="{B27D72C9-E2E8-1F8E-E5CF-9C1F1DE2699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86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58417" name="Rectangle 17">
            <a:extLst>
              <a:ext uri="{FF2B5EF4-FFF2-40B4-BE49-F238E27FC236}">
                <a16:creationId xmlns:a16="http://schemas.microsoft.com/office/drawing/2014/main" id="{41E69F49-51EC-D57D-AE32-F82F80E8BBE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38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58418" name="Rectangle 18">
            <a:extLst>
              <a:ext uri="{FF2B5EF4-FFF2-40B4-BE49-F238E27FC236}">
                <a16:creationId xmlns:a16="http://schemas.microsoft.com/office/drawing/2014/main" id="{B6EB551F-A80D-30C2-D371-3CA3298E986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1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58419" name="Rectangle 19">
            <a:extLst>
              <a:ext uri="{FF2B5EF4-FFF2-40B4-BE49-F238E27FC236}">
                <a16:creationId xmlns:a16="http://schemas.microsoft.com/office/drawing/2014/main" id="{7955C26F-976A-4A4C-1944-68A1404762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43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58420" name="Rectangle 20">
            <a:extLst>
              <a:ext uri="{FF2B5EF4-FFF2-40B4-BE49-F238E27FC236}">
                <a16:creationId xmlns:a16="http://schemas.microsoft.com/office/drawing/2014/main" id="{A3588A38-711D-30CF-1E2C-589084E97D3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5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58421" name="Rectangle 21">
            <a:extLst>
              <a:ext uri="{FF2B5EF4-FFF2-40B4-BE49-F238E27FC236}">
                <a16:creationId xmlns:a16="http://schemas.microsoft.com/office/drawing/2014/main" id="{F5EB0179-5B12-FFA5-76EB-B1C92B7374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48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58422" name="Rectangle 22">
            <a:extLst>
              <a:ext uri="{FF2B5EF4-FFF2-40B4-BE49-F238E27FC236}">
                <a16:creationId xmlns:a16="http://schemas.microsoft.com/office/drawing/2014/main" id="{54AE3CFA-BA56-2EAF-C1D7-CA43FE19993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00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58423" name="Rectangle 23">
            <a:extLst>
              <a:ext uri="{FF2B5EF4-FFF2-40B4-BE49-F238E27FC236}">
                <a16:creationId xmlns:a16="http://schemas.microsoft.com/office/drawing/2014/main" id="{039D4C3A-2555-5C4D-B606-8B5CF27B04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53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58424" name="Rectangle 24">
            <a:extLst>
              <a:ext uri="{FF2B5EF4-FFF2-40B4-BE49-F238E27FC236}">
                <a16:creationId xmlns:a16="http://schemas.microsoft.com/office/drawing/2014/main" id="{1C9552E4-1CBC-B22C-888F-D70CC20219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05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58425" name="Rectangle 25">
            <a:extLst>
              <a:ext uri="{FF2B5EF4-FFF2-40B4-BE49-F238E27FC236}">
                <a16:creationId xmlns:a16="http://schemas.microsoft.com/office/drawing/2014/main" id="{C23A2A1A-B9E9-4620-AECD-FBE127157E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58426" name="Rectangle 26">
            <a:extLst>
              <a:ext uri="{FF2B5EF4-FFF2-40B4-BE49-F238E27FC236}">
                <a16:creationId xmlns:a16="http://schemas.microsoft.com/office/drawing/2014/main" id="{F5845649-38EB-3BE6-ED1F-F6326B341D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10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58427" name="Rectangle 27">
            <a:extLst>
              <a:ext uri="{FF2B5EF4-FFF2-40B4-BE49-F238E27FC236}">
                <a16:creationId xmlns:a16="http://schemas.microsoft.com/office/drawing/2014/main" id="{9BDBA0BB-18B3-233E-C9FD-2CB54078A15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62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58428" name="Rectangle 28">
            <a:extLst>
              <a:ext uri="{FF2B5EF4-FFF2-40B4-BE49-F238E27FC236}">
                <a16:creationId xmlns:a16="http://schemas.microsoft.com/office/drawing/2014/main" id="{604DE171-D12D-52F7-0CFC-10991F97822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15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58429" name="Rectangle 29">
            <a:extLst>
              <a:ext uri="{FF2B5EF4-FFF2-40B4-BE49-F238E27FC236}">
                <a16:creationId xmlns:a16="http://schemas.microsoft.com/office/drawing/2014/main" id="{F4153EDD-1B99-1FAD-3730-F57DF38733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7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58430" name="Rectangle 30">
            <a:extLst>
              <a:ext uri="{FF2B5EF4-FFF2-40B4-BE49-F238E27FC236}">
                <a16:creationId xmlns:a16="http://schemas.microsoft.com/office/drawing/2014/main" id="{3AA41088-5AF4-4F7F-6A89-0E884EFF9D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9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58431" name="Rectangle 31">
            <a:extLst>
              <a:ext uri="{FF2B5EF4-FFF2-40B4-BE49-F238E27FC236}">
                <a16:creationId xmlns:a16="http://schemas.microsoft.com/office/drawing/2014/main" id="{565F727D-E187-2A6B-56B4-0D0F3CD420E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2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58432" name="Rectangle 32">
            <a:extLst>
              <a:ext uri="{FF2B5EF4-FFF2-40B4-BE49-F238E27FC236}">
                <a16:creationId xmlns:a16="http://schemas.microsoft.com/office/drawing/2014/main" id="{1CA44CF6-841B-5CD3-124F-0FD6F986E29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24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58433" name="Rectangle 33">
            <a:extLst>
              <a:ext uri="{FF2B5EF4-FFF2-40B4-BE49-F238E27FC236}">
                <a16:creationId xmlns:a16="http://schemas.microsoft.com/office/drawing/2014/main" id="{36063EB2-3560-A4A4-5372-3659C4F409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77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58434" name="Rectangle 34">
            <a:extLst>
              <a:ext uri="{FF2B5EF4-FFF2-40B4-BE49-F238E27FC236}">
                <a16:creationId xmlns:a16="http://schemas.microsoft.com/office/drawing/2014/main" id="{6D394845-EBE7-3279-3205-1A33B0052B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29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58435" name="Rectangle 35">
            <a:extLst>
              <a:ext uri="{FF2B5EF4-FFF2-40B4-BE49-F238E27FC236}">
                <a16:creationId xmlns:a16="http://schemas.microsoft.com/office/drawing/2014/main" id="{B2ABA546-2F2B-A432-65D4-3912091B65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81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</p:spTree>
  </p:cSld>
  <p:clrMapOvr>
    <a:masterClrMapping/>
  </p:clrMapOvr>
  <p:transition advClick="0"/>
</p:sld>
</file>

<file path=ppt/slides/slide3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9426" name="Rectangle 2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DFB6E052-50CB-0543-C3FA-E4ACAD8E4D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1143000"/>
            <a:ext cx="8302625" cy="31242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Тя почти не говори по </a:t>
            </a:r>
          </a:p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телефона</a:t>
            </a:r>
            <a:r>
              <a:rPr lang="es-ES" altLang="es-ES" sz="4400" dirty="0">
                <a:solidFill>
                  <a:srgbClr val="292929"/>
                </a:solidFill>
              </a:rPr>
              <a:t>.</a:t>
            </a:r>
          </a:p>
        </p:txBody>
      </p:sp>
      <p:sp>
        <p:nvSpPr>
          <p:cNvPr id="359427" name="Rectangle 3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E5F9FBA5-3AA4-F92D-6E5C-A6EFB7FC46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533400"/>
            <a:ext cx="8302625" cy="6096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endParaRPr lang="es-ES" altLang="es-ES" sz="4800">
              <a:solidFill>
                <a:srgbClr val="CC3300"/>
              </a:solidFill>
            </a:endParaRPr>
          </a:p>
        </p:txBody>
      </p:sp>
      <p:sp>
        <p:nvSpPr>
          <p:cNvPr id="359428" name="Rectangle 4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1BEBA4D3-1E80-4B2B-8BAE-1BA77FE592D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4267200"/>
            <a:ext cx="8302625" cy="20574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endParaRPr lang="es-ES" altLang="es-ES" sz="4400">
              <a:solidFill>
                <a:srgbClr val="292929"/>
              </a:solidFill>
            </a:endParaRPr>
          </a:p>
        </p:txBody>
      </p:sp>
      <p:sp>
        <p:nvSpPr>
          <p:cNvPr id="359429" name="Rectangle 6">
            <a:extLst>
              <a:ext uri="{FF2B5EF4-FFF2-40B4-BE49-F238E27FC236}">
                <a16:creationId xmlns:a16="http://schemas.microsoft.com/office/drawing/2014/main" id="{6DC018E4-100F-96BD-CA03-6B80FE461BB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62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59430" name="Rectangle 7">
            <a:extLst>
              <a:ext uri="{FF2B5EF4-FFF2-40B4-BE49-F238E27FC236}">
                <a16:creationId xmlns:a16="http://schemas.microsoft.com/office/drawing/2014/main" id="{161FD814-B113-E73F-0EA3-49ED4D6601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14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59431" name="Rectangle 8">
            <a:extLst>
              <a:ext uri="{FF2B5EF4-FFF2-40B4-BE49-F238E27FC236}">
                <a16:creationId xmlns:a16="http://schemas.microsoft.com/office/drawing/2014/main" id="{E2A22496-6D43-E802-6EA7-5E2EC242DD9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67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59432" name="Rectangle 9">
            <a:extLst>
              <a:ext uri="{FF2B5EF4-FFF2-40B4-BE49-F238E27FC236}">
                <a16:creationId xmlns:a16="http://schemas.microsoft.com/office/drawing/2014/main" id="{00CF888C-14DE-878F-EA96-881A728A72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9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59433" name="Rectangle 10">
            <a:extLst>
              <a:ext uri="{FF2B5EF4-FFF2-40B4-BE49-F238E27FC236}">
                <a16:creationId xmlns:a16="http://schemas.microsoft.com/office/drawing/2014/main" id="{C1E8B90A-8373-CE54-5FD5-CB40ECE1B1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59434" name="Rectangle 11">
            <a:extLst>
              <a:ext uri="{FF2B5EF4-FFF2-40B4-BE49-F238E27FC236}">
                <a16:creationId xmlns:a16="http://schemas.microsoft.com/office/drawing/2014/main" id="{6AF07510-EF07-41A2-0F52-FCE9C1B75A9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4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59435" name="Rectangle 12">
            <a:extLst>
              <a:ext uri="{FF2B5EF4-FFF2-40B4-BE49-F238E27FC236}">
                <a16:creationId xmlns:a16="http://schemas.microsoft.com/office/drawing/2014/main" id="{0DE5E200-E2DB-E5B4-4EC0-BD209FC67E9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76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59436" name="Rectangle 13">
            <a:extLst>
              <a:ext uri="{FF2B5EF4-FFF2-40B4-BE49-F238E27FC236}">
                <a16:creationId xmlns:a16="http://schemas.microsoft.com/office/drawing/2014/main" id="{5521BC39-067D-A8F2-1E67-492024436D9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29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59437" name="Rectangle 14">
            <a:extLst>
              <a:ext uri="{FF2B5EF4-FFF2-40B4-BE49-F238E27FC236}">
                <a16:creationId xmlns:a16="http://schemas.microsoft.com/office/drawing/2014/main" id="{5618EF99-743B-968E-EC6B-A096D81C8C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81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59438" name="Rectangle 15">
            <a:extLst>
              <a:ext uri="{FF2B5EF4-FFF2-40B4-BE49-F238E27FC236}">
                <a16:creationId xmlns:a16="http://schemas.microsoft.com/office/drawing/2014/main" id="{BE452871-3D68-ECBE-8FBA-F9A5FA73B0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3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59439" name="Rectangle 16">
            <a:extLst>
              <a:ext uri="{FF2B5EF4-FFF2-40B4-BE49-F238E27FC236}">
                <a16:creationId xmlns:a16="http://schemas.microsoft.com/office/drawing/2014/main" id="{5DBCB302-7A1A-CF37-4280-08D1FC37DB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86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59440" name="Rectangle 17">
            <a:extLst>
              <a:ext uri="{FF2B5EF4-FFF2-40B4-BE49-F238E27FC236}">
                <a16:creationId xmlns:a16="http://schemas.microsoft.com/office/drawing/2014/main" id="{135DDDB3-05C1-4BB4-29CF-DCC2FA96571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38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59441" name="Rectangle 18">
            <a:extLst>
              <a:ext uri="{FF2B5EF4-FFF2-40B4-BE49-F238E27FC236}">
                <a16:creationId xmlns:a16="http://schemas.microsoft.com/office/drawing/2014/main" id="{1642687A-C33B-E707-EB7A-574E163191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1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59442" name="Rectangle 19">
            <a:extLst>
              <a:ext uri="{FF2B5EF4-FFF2-40B4-BE49-F238E27FC236}">
                <a16:creationId xmlns:a16="http://schemas.microsoft.com/office/drawing/2014/main" id="{673DE361-C155-21D4-4D79-371E4F2DF4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43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59443" name="Rectangle 20">
            <a:extLst>
              <a:ext uri="{FF2B5EF4-FFF2-40B4-BE49-F238E27FC236}">
                <a16:creationId xmlns:a16="http://schemas.microsoft.com/office/drawing/2014/main" id="{950675D9-F7AF-3DBF-4C25-70C746F877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5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59444" name="Rectangle 21">
            <a:extLst>
              <a:ext uri="{FF2B5EF4-FFF2-40B4-BE49-F238E27FC236}">
                <a16:creationId xmlns:a16="http://schemas.microsoft.com/office/drawing/2014/main" id="{F2F78F14-ABC8-5F2D-2E24-ACA045F0383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48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59445" name="Rectangle 22">
            <a:extLst>
              <a:ext uri="{FF2B5EF4-FFF2-40B4-BE49-F238E27FC236}">
                <a16:creationId xmlns:a16="http://schemas.microsoft.com/office/drawing/2014/main" id="{492C3B3E-3D14-049E-67A4-3B9E178D56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00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59446" name="Rectangle 23">
            <a:extLst>
              <a:ext uri="{FF2B5EF4-FFF2-40B4-BE49-F238E27FC236}">
                <a16:creationId xmlns:a16="http://schemas.microsoft.com/office/drawing/2014/main" id="{168CEF6A-37EC-F517-0D6A-43F69AF7B8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53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59447" name="Rectangle 24">
            <a:extLst>
              <a:ext uri="{FF2B5EF4-FFF2-40B4-BE49-F238E27FC236}">
                <a16:creationId xmlns:a16="http://schemas.microsoft.com/office/drawing/2014/main" id="{D9E23D20-4F58-E18E-854A-7473CD67E0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05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59448" name="Rectangle 25">
            <a:extLst>
              <a:ext uri="{FF2B5EF4-FFF2-40B4-BE49-F238E27FC236}">
                <a16:creationId xmlns:a16="http://schemas.microsoft.com/office/drawing/2014/main" id="{38C5784E-369B-9D14-0C0A-FF174993305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59449" name="Rectangle 26">
            <a:extLst>
              <a:ext uri="{FF2B5EF4-FFF2-40B4-BE49-F238E27FC236}">
                <a16:creationId xmlns:a16="http://schemas.microsoft.com/office/drawing/2014/main" id="{F4AC0169-7B07-0E44-A5E9-D7CC2449C9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10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59450" name="Rectangle 27">
            <a:extLst>
              <a:ext uri="{FF2B5EF4-FFF2-40B4-BE49-F238E27FC236}">
                <a16:creationId xmlns:a16="http://schemas.microsoft.com/office/drawing/2014/main" id="{B6C6A87D-9D06-1300-495D-12A5E1B70F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62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59451" name="Rectangle 28">
            <a:extLst>
              <a:ext uri="{FF2B5EF4-FFF2-40B4-BE49-F238E27FC236}">
                <a16:creationId xmlns:a16="http://schemas.microsoft.com/office/drawing/2014/main" id="{8F60A2A7-F49E-6F74-8D1A-934B381729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15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59452" name="Rectangle 29">
            <a:extLst>
              <a:ext uri="{FF2B5EF4-FFF2-40B4-BE49-F238E27FC236}">
                <a16:creationId xmlns:a16="http://schemas.microsoft.com/office/drawing/2014/main" id="{7633D21C-BFBA-F591-BA39-1CB56DF964C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7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59453" name="Rectangle 30">
            <a:extLst>
              <a:ext uri="{FF2B5EF4-FFF2-40B4-BE49-F238E27FC236}">
                <a16:creationId xmlns:a16="http://schemas.microsoft.com/office/drawing/2014/main" id="{D976A16A-F344-DD4A-4A8B-35719C2C150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9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59454" name="Rectangle 31">
            <a:extLst>
              <a:ext uri="{FF2B5EF4-FFF2-40B4-BE49-F238E27FC236}">
                <a16:creationId xmlns:a16="http://schemas.microsoft.com/office/drawing/2014/main" id="{9CC6E6A7-185A-E7CA-79D2-F5C4A81236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2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59455" name="Rectangle 32">
            <a:extLst>
              <a:ext uri="{FF2B5EF4-FFF2-40B4-BE49-F238E27FC236}">
                <a16:creationId xmlns:a16="http://schemas.microsoft.com/office/drawing/2014/main" id="{6FEEEF48-5017-D8BA-540C-5CC752E198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24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59456" name="Rectangle 33">
            <a:extLst>
              <a:ext uri="{FF2B5EF4-FFF2-40B4-BE49-F238E27FC236}">
                <a16:creationId xmlns:a16="http://schemas.microsoft.com/office/drawing/2014/main" id="{B6728260-DCF1-405B-D6DB-FB40332AFCC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77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59457" name="Rectangle 34">
            <a:extLst>
              <a:ext uri="{FF2B5EF4-FFF2-40B4-BE49-F238E27FC236}">
                <a16:creationId xmlns:a16="http://schemas.microsoft.com/office/drawing/2014/main" id="{84EF593D-2774-6176-82EA-F1013E61CFE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29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59458" name="Rectangle 35">
            <a:extLst>
              <a:ext uri="{FF2B5EF4-FFF2-40B4-BE49-F238E27FC236}">
                <a16:creationId xmlns:a16="http://schemas.microsoft.com/office/drawing/2014/main" id="{C2D77BA0-3AD6-39FF-8E99-DA2073AEA81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81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pic>
        <p:nvPicPr>
          <p:cNvPr id="359459" name="Picture 36">
            <a:extLst>
              <a:ext uri="{FF2B5EF4-FFF2-40B4-BE49-F238E27FC236}">
                <a16:creationId xmlns:a16="http://schemas.microsoft.com/office/drawing/2014/main" id="{474FB7CE-FDF2-808E-F675-774198DC970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10000" y="4572000"/>
            <a:ext cx="1524000" cy="15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739813" name="Line 37">
            <a:hlinkClick r:id="" action="ppaction://hlinkshowjump?jump=nextslide"/>
            <a:extLst>
              <a:ext uri="{FF2B5EF4-FFF2-40B4-BE49-F238E27FC236}">
                <a16:creationId xmlns:a16="http://schemas.microsoft.com/office/drawing/2014/main" id="{E425CC3F-3DAD-D62C-66AC-43FC4E6CAE1B}"/>
              </a:ext>
            </a:extLst>
          </p:cNvPr>
          <p:cNvSpPr>
            <a:spLocks noChangeShapeType="1"/>
          </p:cNvSpPr>
          <p:nvPr/>
        </p:nvSpPr>
        <p:spPr bwMode="auto">
          <a:xfrm>
            <a:off x="8153400" y="5943600"/>
            <a:ext cx="381000" cy="0"/>
          </a:xfrm>
          <a:prstGeom prst="line">
            <a:avLst/>
          </a:prstGeom>
          <a:noFill/>
          <a:ln w="139700">
            <a:solidFill>
              <a:srgbClr val="A5002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ES"/>
          </a:p>
        </p:txBody>
      </p:sp>
    </p:spTree>
  </p:cSld>
  <p:clrMapOvr>
    <a:masterClrMapping/>
  </p:clrMapOvr>
  <p:transition advClick="0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98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Left)">
                                      <p:cBhvr>
                                        <p:cTn id="7" dur="500"/>
                                        <p:tgtEl>
                                          <p:spTgt spid="17398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082" name="Rectangle 2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75A6D899-92A2-9491-C949-27AE24FA1B4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1143000"/>
            <a:ext cx="8302625" cy="31242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Много харесвам ароматът</a:t>
            </a:r>
            <a:r>
              <a:rPr lang="es-ES" altLang="es-ES" sz="4400" dirty="0">
                <a:solidFill>
                  <a:srgbClr val="292929"/>
                </a:solidFill>
              </a:rPr>
              <a:t> …</a:t>
            </a:r>
          </a:p>
        </p:txBody>
      </p:sp>
      <p:sp>
        <p:nvSpPr>
          <p:cNvPr id="46083" name="Rectangle 3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FC9A3DA0-A3C5-2D24-1B2A-5393EA2820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533400"/>
            <a:ext cx="8302625" cy="6096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endParaRPr lang="es-ES" altLang="es-ES" sz="4800">
              <a:solidFill>
                <a:srgbClr val="CC3300"/>
              </a:solidFill>
            </a:endParaRPr>
          </a:p>
        </p:txBody>
      </p:sp>
      <p:sp>
        <p:nvSpPr>
          <p:cNvPr id="46084" name="Rectangle 4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B32D3C40-4BCD-6E33-55A6-5E4FF846FD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4267200"/>
            <a:ext cx="8302625" cy="20574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на</a:t>
            </a:r>
            <a:r>
              <a:rPr lang="es-ES" altLang="es-ES" sz="4400" dirty="0">
                <a:solidFill>
                  <a:srgbClr val="292929"/>
                </a:solidFill>
              </a:rPr>
              <a:t>   </a:t>
            </a:r>
            <a:r>
              <a:rPr lang="bg-BG" altLang="es-ES" sz="4400" dirty="0">
                <a:solidFill>
                  <a:srgbClr val="292929"/>
                </a:solidFill>
              </a:rPr>
              <a:t>харесвам</a:t>
            </a:r>
            <a:r>
              <a:rPr lang="es-ES" altLang="es-ES" sz="4400" dirty="0">
                <a:solidFill>
                  <a:srgbClr val="292929"/>
                </a:solidFill>
              </a:rPr>
              <a:t>   </a:t>
            </a:r>
            <a:r>
              <a:rPr lang="bg-BG" altLang="es-ES" sz="4400" dirty="0">
                <a:solidFill>
                  <a:srgbClr val="292929"/>
                </a:solidFill>
              </a:rPr>
              <a:t>ароматът</a:t>
            </a:r>
            <a:r>
              <a:rPr lang="es-ES" altLang="es-ES" sz="4400" dirty="0">
                <a:solidFill>
                  <a:srgbClr val="292929"/>
                </a:solidFill>
              </a:rPr>
              <a:t>   </a:t>
            </a:r>
            <a:endParaRPr lang="bg-BG" altLang="es-ES" sz="4400" dirty="0">
              <a:solidFill>
                <a:srgbClr val="292929"/>
              </a:solidFill>
            </a:endParaRPr>
          </a:p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розата</a:t>
            </a:r>
            <a:endParaRPr lang="es-ES" altLang="es-ES" sz="4400" dirty="0">
              <a:solidFill>
                <a:srgbClr val="292929"/>
              </a:solidFill>
            </a:endParaRPr>
          </a:p>
        </p:txBody>
      </p:sp>
      <p:sp>
        <p:nvSpPr>
          <p:cNvPr id="46085" name="Rectangle 5">
            <a:hlinkClick r:id="" action="ppaction://hlinkshowjump?jump=nextslide">
              <a:snd r:embed="rId3" name="arrow.wav"/>
            </a:hlinkClick>
            <a:extLst>
              <a:ext uri="{FF2B5EF4-FFF2-40B4-BE49-F238E27FC236}">
                <a16:creationId xmlns:a16="http://schemas.microsoft.com/office/drawing/2014/main" id="{C5F00306-A866-846D-BCDE-E432987064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4400" y="4648200"/>
            <a:ext cx="990600" cy="762000"/>
          </a:xfrm>
          <a:prstGeom prst="rect">
            <a:avLst/>
          </a:prstGeom>
          <a:solidFill>
            <a:schemeClr val="accent1">
              <a:alpha val="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46086" name="Rectangle 6">
            <a:extLst>
              <a:ext uri="{FF2B5EF4-FFF2-40B4-BE49-F238E27FC236}">
                <a16:creationId xmlns:a16="http://schemas.microsoft.com/office/drawing/2014/main" id="{E7A7FDA3-0EF2-9ACE-0C32-A559542777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62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46087" name="Rectangle 7">
            <a:extLst>
              <a:ext uri="{FF2B5EF4-FFF2-40B4-BE49-F238E27FC236}">
                <a16:creationId xmlns:a16="http://schemas.microsoft.com/office/drawing/2014/main" id="{83D65822-F387-BB06-8257-9B0013B792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14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46088" name="Rectangle 8">
            <a:extLst>
              <a:ext uri="{FF2B5EF4-FFF2-40B4-BE49-F238E27FC236}">
                <a16:creationId xmlns:a16="http://schemas.microsoft.com/office/drawing/2014/main" id="{7BA41B18-FC27-2FCC-AFDF-2F5D0C9EEA8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67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46089" name="Rectangle 9">
            <a:extLst>
              <a:ext uri="{FF2B5EF4-FFF2-40B4-BE49-F238E27FC236}">
                <a16:creationId xmlns:a16="http://schemas.microsoft.com/office/drawing/2014/main" id="{31EE10EE-B348-3380-5200-9485D4FA1F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9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46090" name="Rectangle 10">
            <a:extLst>
              <a:ext uri="{FF2B5EF4-FFF2-40B4-BE49-F238E27FC236}">
                <a16:creationId xmlns:a16="http://schemas.microsoft.com/office/drawing/2014/main" id="{5396C91E-E7CD-EB18-9487-FFA10FD340C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46091" name="Rectangle 11">
            <a:extLst>
              <a:ext uri="{FF2B5EF4-FFF2-40B4-BE49-F238E27FC236}">
                <a16:creationId xmlns:a16="http://schemas.microsoft.com/office/drawing/2014/main" id="{88BD6CAA-76A2-CA9B-E008-BF9585EE85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4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46092" name="Rectangle 12">
            <a:extLst>
              <a:ext uri="{FF2B5EF4-FFF2-40B4-BE49-F238E27FC236}">
                <a16:creationId xmlns:a16="http://schemas.microsoft.com/office/drawing/2014/main" id="{401A5D07-40C2-A459-9D00-B998BE2845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76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46093" name="Rectangle 13">
            <a:extLst>
              <a:ext uri="{FF2B5EF4-FFF2-40B4-BE49-F238E27FC236}">
                <a16:creationId xmlns:a16="http://schemas.microsoft.com/office/drawing/2014/main" id="{9901D88A-C3FE-B0DE-D8D9-59C97B43A41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29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46094" name="Rectangle 14">
            <a:extLst>
              <a:ext uri="{FF2B5EF4-FFF2-40B4-BE49-F238E27FC236}">
                <a16:creationId xmlns:a16="http://schemas.microsoft.com/office/drawing/2014/main" id="{108F016E-0A35-2F68-1616-2A14F83B07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81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46095" name="Rectangle 15">
            <a:extLst>
              <a:ext uri="{FF2B5EF4-FFF2-40B4-BE49-F238E27FC236}">
                <a16:creationId xmlns:a16="http://schemas.microsoft.com/office/drawing/2014/main" id="{00B53CDF-F04A-4ABF-3091-1C429219400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3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46096" name="Rectangle 16">
            <a:extLst>
              <a:ext uri="{FF2B5EF4-FFF2-40B4-BE49-F238E27FC236}">
                <a16:creationId xmlns:a16="http://schemas.microsoft.com/office/drawing/2014/main" id="{E861246E-AF09-D68D-A63F-9A4727419E5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86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46097" name="Rectangle 17">
            <a:extLst>
              <a:ext uri="{FF2B5EF4-FFF2-40B4-BE49-F238E27FC236}">
                <a16:creationId xmlns:a16="http://schemas.microsoft.com/office/drawing/2014/main" id="{DDF0981F-412A-66BD-0874-96FF4160983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38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46098" name="Rectangle 18">
            <a:extLst>
              <a:ext uri="{FF2B5EF4-FFF2-40B4-BE49-F238E27FC236}">
                <a16:creationId xmlns:a16="http://schemas.microsoft.com/office/drawing/2014/main" id="{D629E27D-2875-68B5-27D1-5E666C43167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1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46099" name="Rectangle 19">
            <a:extLst>
              <a:ext uri="{FF2B5EF4-FFF2-40B4-BE49-F238E27FC236}">
                <a16:creationId xmlns:a16="http://schemas.microsoft.com/office/drawing/2014/main" id="{1AB753A0-0055-DB04-E629-6BFD45317E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43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46100" name="Rectangle 20">
            <a:extLst>
              <a:ext uri="{FF2B5EF4-FFF2-40B4-BE49-F238E27FC236}">
                <a16:creationId xmlns:a16="http://schemas.microsoft.com/office/drawing/2014/main" id="{1C980ED2-2FD8-FBDC-A0F4-43FD816699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5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46101" name="Rectangle 21">
            <a:extLst>
              <a:ext uri="{FF2B5EF4-FFF2-40B4-BE49-F238E27FC236}">
                <a16:creationId xmlns:a16="http://schemas.microsoft.com/office/drawing/2014/main" id="{8DD68E6B-0B1D-A190-E554-E6A9988E2D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48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46102" name="Rectangle 22">
            <a:extLst>
              <a:ext uri="{FF2B5EF4-FFF2-40B4-BE49-F238E27FC236}">
                <a16:creationId xmlns:a16="http://schemas.microsoft.com/office/drawing/2014/main" id="{69D5EEB5-9829-DA45-590C-67BABC64B8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00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46103" name="Rectangle 23">
            <a:extLst>
              <a:ext uri="{FF2B5EF4-FFF2-40B4-BE49-F238E27FC236}">
                <a16:creationId xmlns:a16="http://schemas.microsoft.com/office/drawing/2014/main" id="{62845F33-17A6-02DD-124E-744B46757F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53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46104" name="Rectangle 24">
            <a:extLst>
              <a:ext uri="{FF2B5EF4-FFF2-40B4-BE49-F238E27FC236}">
                <a16:creationId xmlns:a16="http://schemas.microsoft.com/office/drawing/2014/main" id="{83C32B1A-8E0A-6E81-F328-3B3EC19E76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05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46105" name="Rectangle 25">
            <a:extLst>
              <a:ext uri="{FF2B5EF4-FFF2-40B4-BE49-F238E27FC236}">
                <a16:creationId xmlns:a16="http://schemas.microsoft.com/office/drawing/2014/main" id="{AE734849-6F67-AEF9-B0DA-EB5F1AC2798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46106" name="Rectangle 26">
            <a:extLst>
              <a:ext uri="{FF2B5EF4-FFF2-40B4-BE49-F238E27FC236}">
                <a16:creationId xmlns:a16="http://schemas.microsoft.com/office/drawing/2014/main" id="{C380E6B1-8F9D-3975-ABF0-D93686AD9B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10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46107" name="Rectangle 27">
            <a:extLst>
              <a:ext uri="{FF2B5EF4-FFF2-40B4-BE49-F238E27FC236}">
                <a16:creationId xmlns:a16="http://schemas.microsoft.com/office/drawing/2014/main" id="{E16A3C8A-1318-C5E7-AF70-6EC704974B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62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46108" name="Rectangle 28">
            <a:extLst>
              <a:ext uri="{FF2B5EF4-FFF2-40B4-BE49-F238E27FC236}">
                <a16:creationId xmlns:a16="http://schemas.microsoft.com/office/drawing/2014/main" id="{951B3AFD-6A17-34F1-4E89-DCD3862F594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15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46109" name="Rectangle 29">
            <a:extLst>
              <a:ext uri="{FF2B5EF4-FFF2-40B4-BE49-F238E27FC236}">
                <a16:creationId xmlns:a16="http://schemas.microsoft.com/office/drawing/2014/main" id="{0D0E6674-E7AF-901F-F578-BB32A728EA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7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46110" name="Rectangle 30">
            <a:extLst>
              <a:ext uri="{FF2B5EF4-FFF2-40B4-BE49-F238E27FC236}">
                <a16:creationId xmlns:a16="http://schemas.microsoft.com/office/drawing/2014/main" id="{E9C48273-4AC7-D9B7-D22B-BD70D16FD57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9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46111" name="Rectangle 31">
            <a:extLst>
              <a:ext uri="{FF2B5EF4-FFF2-40B4-BE49-F238E27FC236}">
                <a16:creationId xmlns:a16="http://schemas.microsoft.com/office/drawing/2014/main" id="{FA265CC5-92E1-1BF5-6115-75176D24A92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2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46112" name="Rectangle 32">
            <a:extLst>
              <a:ext uri="{FF2B5EF4-FFF2-40B4-BE49-F238E27FC236}">
                <a16:creationId xmlns:a16="http://schemas.microsoft.com/office/drawing/2014/main" id="{B98D8436-CED1-8B36-088C-ABFB55EF9C9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24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46113" name="Rectangle 33">
            <a:extLst>
              <a:ext uri="{FF2B5EF4-FFF2-40B4-BE49-F238E27FC236}">
                <a16:creationId xmlns:a16="http://schemas.microsoft.com/office/drawing/2014/main" id="{94919CBF-CF89-55A6-5EB1-D77E91477B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77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46114" name="Rectangle 34">
            <a:extLst>
              <a:ext uri="{FF2B5EF4-FFF2-40B4-BE49-F238E27FC236}">
                <a16:creationId xmlns:a16="http://schemas.microsoft.com/office/drawing/2014/main" id="{7238AA99-007B-7E74-0843-264866B80A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29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46115" name="Rectangle 35">
            <a:extLst>
              <a:ext uri="{FF2B5EF4-FFF2-40B4-BE49-F238E27FC236}">
                <a16:creationId xmlns:a16="http://schemas.microsoft.com/office/drawing/2014/main" id="{AC83D746-06C7-1CD8-CB32-BF6C93BFAD3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81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</p:spTree>
  </p:cSld>
  <p:clrMapOvr>
    <a:masterClrMapping/>
  </p:clrMapOvr>
  <p:transition advClick="0"/>
</p:sld>
</file>

<file path=ppt/slides/slide3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0450" name="Rectangle 2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9F304D2E-CDF6-44A6-7462-C79AEFA939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1143000"/>
            <a:ext cx="8302625" cy="31242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Моята </a:t>
            </a:r>
            <a:r>
              <a:rPr lang="es-ES" altLang="es-ES" sz="4400" dirty="0">
                <a:solidFill>
                  <a:srgbClr val="292929"/>
                </a:solidFill>
              </a:rPr>
              <a:t> …</a:t>
            </a:r>
          </a:p>
        </p:txBody>
      </p:sp>
      <p:sp>
        <p:nvSpPr>
          <p:cNvPr id="360451" name="Rectangle 3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92DB63F1-6900-AC5E-A518-445D4921FC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533400"/>
            <a:ext cx="8302625" cy="6096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endParaRPr lang="es-ES" altLang="es-ES" sz="4800">
              <a:solidFill>
                <a:srgbClr val="CC3300"/>
              </a:solidFill>
            </a:endParaRPr>
          </a:p>
        </p:txBody>
      </p:sp>
      <p:sp>
        <p:nvSpPr>
          <p:cNvPr id="360452" name="Rectangle 4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3DC9246E-6FE4-193F-66E7-FD8DA4C6CD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4267200"/>
            <a:ext cx="8302625" cy="20574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с   спи  </a:t>
            </a:r>
            <a:r>
              <a:rPr lang="es-ES" altLang="es-ES" sz="4400" dirty="0">
                <a:solidFill>
                  <a:srgbClr val="292929"/>
                </a:solidFill>
              </a:rPr>
              <a:t> </a:t>
            </a:r>
            <a:r>
              <a:rPr lang="bg-BG" altLang="es-ES" sz="4400" dirty="0">
                <a:solidFill>
                  <a:srgbClr val="292929"/>
                </a:solidFill>
              </a:rPr>
              <a:t>котка</a:t>
            </a:r>
            <a:r>
              <a:rPr lang="es-ES" altLang="es-ES" sz="4400" dirty="0">
                <a:solidFill>
                  <a:srgbClr val="292929"/>
                </a:solidFill>
              </a:rPr>
              <a:t> </a:t>
            </a:r>
            <a:r>
              <a:rPr lang="bg-BG" altLang="es-ES" sz="4400" dirty="0">
                <a:solidFill>
                  <a:srgbClr val="292929"/>
                </a:solidFill>
              </a:rPr>
              <a:t>  мене</a:t>
            </a:r>
            <a:endParaRPr lang="es-ES" altLang="es-ES" sz="4400" dirty="0">
              <a:solidFill>
                <a:srgbClr val="292929"/>
              </a:solidFill>
            </a:endParaRPr>
          </a:p>
        </p:txBody>
      </p:sp>
      <p:sp>
        <p:nvSpPr>
          <p:cNvPr id="360453" name="Rectangle 5">
            <a:hlinkClick r:id="" action="ppaction://hlinkshowjump?jump=nextslide">
              <a:snd r:embed="rId3" name="arrow.wav"/>
            </a:hlinkClick>
            <a:extLst>
              <a:ext uri="{FF2B5EF4-FFF2-40B4-BE49-F238E27FC236}">
                <a16:creationId xmlns:a16="http://schemas.microsoft.com/office/drawing/2014/main" id="{AF60FE33-83C2-FFE2-0785-B624CE4840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38600" y="4953000"/>
            <a:ext cx="1447800" cy="762000"/>
          </a:xfrm>
          <a:prstGeom prst="rect">
            <a:avLst/>
          </a:prstGeom>
          <a:solidFill>
            <a:schemeClr val="accent1">
              <a:alpha val="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60454" name="Rectangle 6">
            <a:extLst>
              <a:ext uri="{FF2B5EF4-FFF2-40B4-BE49-F238E27FC236}">
                <a16:creationId xmlns:a16="http://schemas.microsoft.com/office/drawing/2014/main" id="{21D0833D-1C6F-65D1-6627-23B6575078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62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60455" name="Rectangle 7">
            <a:extLst>
              <a:ext uri="{FF2B5EF4-FFF2-40B4-BE49-F238E27FC236}">
                <a16:creationId xmlns:a16="http://schemas.microsoft.com/office/drawing/2014/main" id="{A19FB494-01D4-EB17-950E-5FF793B0B6B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14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60456" name="Rectangle 8">
            <a:extLst>
              <a:ext uri="{FF2B5EF4-FFF2-40B4-BE49-F238E27FC236}">
                <a16:creationId xmlns:a16="http://schemas.microsoft.com/office/drawing/2014/main" id="{D767C239-628E-26ED-D90E-2C909036B3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67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60457" name="Rectangle 9">
            <a:extLst>
              <a:ext uri="{FF2B5EF4-FFF2-40B4-BE49-F238E27FC236}">
                <a16:creationId xmlns:a16="http://schemas.microsoft.com/office/drawing/2014/main" id="{9A223BBB-65E5-4B39-417F-18E7691237F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9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60458" name="Rectangle 10">
            <a:extLst>
              <a:ext uri="{FF2B5EF4-FFF2-40B4-BE49-F238E27FC236}">
                <a16:creationId xmlns:a16="http://schemas.microsoft.com/office/drawing/2014/main" id="{1D236B20-83DB-1EAC-AB0F-FBCC884B66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60459" name="Rectangle 11">
            <a:extLst>
              <a:ext uri="{FF2B5EF4-FFF2-40B4-BE49-F238E27FC236}">
                <a16:creationId xmlns:a16="http://schemas.microsoft.com/office/drawing/2014/main" id="{1889DF78-B2D9-7799-A920-8DA985E70AA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4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60460" name="Rectangle 12">
            <a:extLst>
              <a:ext uri="{FF2B5EF4-FFF2-40B4-BE49-F238E27FC236}">
                <a16:creationId xmlns:a16="http://schemas.microsoft.com/office/drawing/2014/main" id="{16F12BDC-1F96-0833-5912-C250ADC521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76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60461" name="Rectangle 13">
            <a:extLst>
              <a:ext uri="{FF2B5EF4-FFF2-40B4-BE49-F238E27FC236}">
                <a16:creationId xmlns:a16="http://schemas.microsoft.com/office/drawing/2014/main" id="{EE96A04D-4E5C-AB7D-FEE9-DA0B681C1C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29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60462" name="Rectangle 14">
            <a:extLst>
              <a:ext uri="{FF2B5EF4-FFF2-40B4-BE49-F238E27FC236}">
                <a16:creationId xmlns:a16="http://schemas.microsoft.com/office/drawing/2014/main" id="{0BD69F29-82E1-66F0-E6FF-CCEB0ACA7E7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81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60463" name="Rectangle 15">
            <a:extLst>
              <a:ext uri="{FF2B5EF4-FFF2-40B4-BE49-F238E27FC236}">
                <a16:creationId xmlns:a16="http://schemas.microsoft.com/office/drawing/2014/main" id="{6AD67963-49BD-A4ED-0E87-CD59C8779F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3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60464" name="Rectangle 16">
            <a:extLst>
              <a:ext uri="{FF2B5EF4-FFF2-40B4-BE49-F238E27FC236}">
                <a16:creationId xmlns:a16="http://schemas.microsoft.com/office/drawing/2014/main" id="{E8586F08-9713-AA28-7968-6553320375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86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60465" name="Rectangle 17">
            <a:extLst>
              <a:ext uri="{FF2B5EF4-FFF2-40B4-BE49-F238E27FC236}">
                <a16:creationId xmlns:a16="http://schemas.microsoft.com/office/drawing/2014/main" id="{19CD9D74-8FDD-0ECD-387E-CC7426C868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38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60466" name="Rectangle 18">
            <a:extLst>
              <a:ext uri="{FF2B5EF4-FFF2-40B4-BE49-F238E27FC236}">
                <a16:creationId xmlns:a16="http://schemas.microsoft.com/office/drawing/2014/main" id="{F33C675F-C3EF-E69C-3BE3-6ADF8D715C1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1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60467" name="Rectangle 19">
            <a:extLst>
              <a:ext uri="{FF2B5EF4-FFF2-40B4-BE49-F238E27FC236}">
                <a16:creationId xmlns:a16="http://schemas.microsoft.com/office/drawing/2014/main" id="{86499518-A373-2F5D-2464-B74D0E912C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43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60468" name="Rectangle 20">
            <a:extLst>
              <a:ext uri="{FF2B5EF4-FFF2-40B4-BE49-F238E27FC236}">
                <a16:creationId xmlns:a16="http://schemas.microsoft.com/office/drawing/2014/main" id="{2F1A94A6-041E-5590-68F7-085743FD58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5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60469" name="Rectangle 21">
            <a:extLst>
              <a:ext uri="{FF2B5EF4-FFF2-40B4-BE49-F238E27FC236}">
                <a16:creationId xmlns:a16="http://schemas.microsoft.com/office/drawing/2014/main" id="{40E9D14D-CC5C-6EE4-9012-00199D0C08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48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60470" name="Rectangle 22">
            <a:extLst>
              <a:ext uri="{FF2B5EF4-FFF2-40B4-BE49-F238E27FC236}">
                <a16:creationId xmlns:a16="http://schemas.microsoft.com/office/drawing/2014/main" id="{0AE696BB-E5F1-9D40-3DEB-ED92073A09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00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60471" name="Rectangle 23">
            <a:extLst>
              <a:ext uri="{FF2B5EF4-FFF2-40B4-BE49-F238E27FC236}">
                <a16:creationId xmlns:a16="http://schemas.microsoft.com/office/drawing/2014/main" id="{7A2AF406-52BC-6170-B40D-4F5BD014C1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53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60472" name="Rectangle 24">
            <a:extLst>
              <a:ext uri="{FF2B5EF4-FFF2-40B4-BE49-F238E27FC236}">
                <a16:creationId xmlns:a16="http://schemas.microsoft.com/office/drawing/2014/main" id="{3814F8F4-48E5-345A-B15D-8B46003A1C3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05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60473" name="Rectangle 25">
            <a:extLst>
              <a:ext uri="{FF2B5EF4-FFF2-40B4-BE49-F238E27FC236}">
                <a16:creationId xmlns:a16="http://schemas.microsoft.com/office/drawing/2014/main" id="{701E241B-7785-9F84-0FEC-6401083796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60474" name="Rectangle 26">
            <a:extLst>
              <a:ext uri="{FF2B5EF4-FFF2-40B4-BE49-F238E27FC236}">
                <a16:creationId xmlns:a16="http://schemas.microsoft.com/office/drawing/2014/main" id="{6397BDE4-8113-D916-3BF0-9AC9CEC8740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10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60475" name="Rectangle 27">
            <a:extLst>
              <a:ext uri="{FF2B5EF4-FFF2-40B4-BE49-F238E27FC236}">
                <a16:creationId xmlns:a16="http://schemas.microsoft.com/office/drawing/2014/main" id="{BDF1370F-189D-56E2-89F7-DFAEF7D749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62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60476" name="Rectangle 28">
            <a:extLst>
              <a:ext uri="{FF2B5EF4-FFF2-40B4-BE49-F238E27FC236}">
                <a16:creationId xmlns:a16="http://schemas.microsoft.com/office/drawing/2014/main" id="{84EA3F0E-189D-DDAC-29E8-307ABD68E4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15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60477" name="Rectangle 29">
            <a:extLst>
              <a:ext uri="{FF2B5EF4-FFF2-40B4-BE49-F238E27FC236}">
                <a16:creationId xmlns:a16="http://schemas.microsoft.com/office/drawing/2014/main" id="{FF59F14B-C4D3-5784-996C-36487790BB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7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60478" name="Rectangle 30">
            <a:extLst>
              <a:ext uri="{FF2B5EF4-FFF2-40B4-BE49-F238E27FC236}">
                <a16:creationId xmlns:a16="http://schemas.microsoft.com/office/drawing/2014/main" id="{7B7F222D-8E10-A626-378C-FD57796C247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9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60479" name="Rectangle 31">
            <a:extLst>
              <a:ext uri="{FF2B5EF4-FFF2-40B4-BE49-F238E27FC236}">
                <a16:creationId xmlns:a16="http://schemas.microsoft.com/office/drawing/2014/main" id="{66911806-60CE-2005-C2F7-A2EA04DD18E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2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60480" name="Rectangle 32">
            <a:extLst>
              <a:ext uri="{FF2B5EF4-FFF2-40B4-BE49-F238E27FC236}">
                <a16:creationId xmlns:a16="http://schemas.microsoft.com/office/drawing/2014/main" id="{7923C975-E75C-444A-CA62-3C686A6DF1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24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60481" name="Rectangle 33">
            <a:extLst>
              <a:ext uri="{FF2B5EF4-FFF2-40B4-BE49-F238E27FC236}">
                <a16:creationId xmlns:a16="http://schemas.microsoft.com/office/drawing/2014/main" id="{A387F1A1-38AE-4B46-0C68-7FD3132FB1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77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60482" name="Rectangle 34">
            <a:extLst>
              <a:ext uri="{FF2B5EF4-FFF2-40B4-BE49-F238E27FC236}">
                <a16:creationId xmlns:a16="http://schemas.microsoft.com/office/drawing/2014/main" id="{359CC74B-13FB-563A-9AE2-B30B5160A6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29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60483" name="Rectangle 35">
            <a:extLst>
              <a:ext uri="{FF2B5EF4-FFF2-40B4-BE49-F238E27FC236}">
                <a16:creationId xmlns:a16="http://schemas.microsoft.com/office/drawing/2014/main" id="{A8C23B8C-D6A9-EBB1-2B27-A3D82B011D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81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</p:spTree>
  </p:cSld>
  <p:clrMapOvr>
    <a:masterClrMapping/>
  </p:clrMapOvr>
  <p:transition advClick="0"/>
</p:sld>
</file>

<file path=ppt/slides/slide3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1474" name="Rectangle 2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B66ED94F-F516-D509-9DFC-D7BC31FFFB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1143000"/>
            <a:ext cx="8302625" cy="31242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Моята котка</a:t>
            </a:r>
            <a:r>
              <a:rPr lang="es-ES" altLang="es-ES" sz="4400" dirty="0">
                <a:solidFill>
                  <a:srgbClr val="292929"/>
                </a:solidFill>
              </a:rPr>
              <a:t> …</a:t>
            </a:r>
          </a:p>
        </p:txBody>
      </p:sp>
      <p:sp>
        <p:nvSpPr>
          <p:cNvPr id="361475" name="Rectangle 3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BFD348EA-8105-1C81-77DC-5671036C6F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533400"/>
            <a:ext cx="8302625" cy="6096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endParaRPr lang="es-ES" altLang="es-ES" sz="4800">
              <a:solidFill>
                <a:srgbClr val="CC3300"/>
              </a:solidFill>
            </a:endParaRPr>
          </a:p>
        </p:txBody>
      </p:sp>
      <p:sp>
        <p:nvSpPr>
          <p:cNvPr id="361476" name="Rectangle 4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2107D5AD-7A18-5F34-08C3-07F5AE066C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4267200"/>
            <a:ext cx="8302625" cy="20574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с   спи  </a:t>
            </a:r>
            <a:r>
              <a:rPr lang="es-ES" altLang="es-ES" sz="4400" dirty="0">
                <a:solidFill>
                  <a:srgbClr val="292929"/>
                </a:solidFill>
              </a:rPr>
              <a:t> </a:t>
            </a:r>
            <a:r>
              <a:rPr lang="bg-BG" altLang="es-ES" sz="4400" dirty="0">
                <a:solidFill>
                  <a:srgbClr val="292929"/>
                </a:solidFill>
              </a:rPr>
              <a:t>котка</a:t>
            </a:r>
            <a:r>
              <a:rPr lang="es-ES" altLang="es-ES" sz="4400" dirty="0">
                <a:solidFill>
                  <a:srgbClr val="292929"/>
                </a:solidFill>
              </a:rPr>
              <a:t> </a:t>
            </a:r>
            <a:r>
              <a:rPr lang="bg-BG" altLang="es-ES" sz="4400" dirty="0">
                <a:solidFill>
                  <a:srgbClr val="292929"/>
                </a:solidFill>
              </a:rPr>
              <a:t>  мене</a:t>
            </a:r>
            <a:endParaRPr lang="es-ES" altLang="es-ES" sz="4400" dirty="0">
              <a:solidFill>
                <a:srgbClr val="292929"/>
              </a:solidFill>
            </a:endParaRPr>
          </a:p>
        </p:txBody>
      </p:sp>
      <p:sp>
        <p:nvSpPr>
          <p:cNvPr id="361477" name="Rectangle 5">
            <a:hlinkClick r:id="" action="ppaction://hlinkshowjump?jump=nextslide">
              <a:snd r:embed="rId3" name="arrow.wav"/>
            </a:hlinkClick>
            <a:extLst>
              <a:ext uri="{FF2B5EF4-FFF2-40B4-BE49-F238E27FC236}">
                <a16:creationId xmlns:a16="http://schemas.microsoft.com/office/drawing/2014/main" id="{78B79E4E-EDCF-CA85-C8D0-F4A5FCDAE25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14600" y="4953000"/>
            <a:ext cx="1219200" cy="762000"/>
          </a:xfrm>
          <a:prstGeom prst="rect">
            <a:avLst/>
          </a:prstGeom>
          <a:solidFill>
            <a:schemeClr val="accent1">
              <a:alpha val="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61478" name="Rectangle 6">
            <a:extLst>
              <a:ext uri="{FF2B5EF4-FFF2-40B4-BE49-F238E27FC236}">
                <a16:creationId xmlns:a16="http://schemas.microsoft.com/office/drawing/2014/main" id="{D7EEEB17-3DC8-314C-FDDE-2E259792F0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62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61479" name="Rectangle 7">
            <a:extLst>
              <a:ext uri="{FF2B5EF4-FFF2-40B4-BE49-F238E27FC236}">
                <a16:creationId xmlns:a16="http://schemas.microsoft.com/office/drawing/2014/main" id="{E79042DA-425E-9AE0-B1CE-DDC0DC153D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14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61480" name="Rectangle 8">
            <a:extLst>
              <a:ext uri="{FF2B5EF4-FFF2-40B4-BE49-F238E27FC236}">
                <a16:creationId xmlns:a16="http://schemas.microsoft.com/office/drawing/2014/main" id="{FCEB48D8-7890-0C07-DF09-CD656929A61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67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61481" name="Rectangle 9">
            <a:extLst>
              <a:ext uri="{FF2B5EF4-FFF2-40B4-BE49-F238E27FC236}">
                <a16:creationId xmlns:a16="http://schemas.microsoft.com/office/drawing/2014/main" id="{5AEE7447-E4E7-E682-0AF7-72F675B6BD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9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61482" name="Rectangle 10">
            <a:extLst>
              <a:ext uri="{FF2B5EF4-FFF2-40B4-BE49-F238E27FC236}">
                <a16:creationId xmlns:a16="http://schemas.microsoft.com/office/drawing/2014/main" id="{B385218E-5CEC-2A4D-E4F2-FD8DFFC45A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61483" name="Rectangle 11">
            <a:extLst>
              <a:ext uri="{FF2B5EF4-FFF2-40B4-BE49-F238E27FC236}">
                <a16:creationId xmlns:a16="http://schemas.microsoft.com/office/drawing/2014/main" id="{190BB337-53D9-1F8F-325F-966A85E60F1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4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61484" name="Rectangle 12">
            <a:extLst>
              <a:ext uri="{FF2B5EF4-FFF2-40B4-BE49-F238E27FC236}">
                <a16:creationId xmlns:a16="http://schemas.microsoft.com/office/drawing/2014/main" id="{DB9C4F15-EEDB-A469-F127-BAF5E94A6E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76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61485" name="Rectangle 13">
            <a:extLst>
              <a:ext uri="{FF2B5EF4-FFF2-40B4-BE49-F238E27FC236}">
                <a16:creationId xmlns:a16="http://schemas.microsoft.com/office/drawing/2014/main" id="{23711310-A419-C347-6509-37B866EB1B3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29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61486" name="Rectangle 14">
            <a:extLst>
              <a:ext uri="{FF2B5EF4-FFF2-40B4-BE49-F238E27FC236}">
                <a16:creationId xmlns:a16="http://schemas.microsoft.com/office/drawing/2014/main" id="{7FFA9909-123D-7C91-346B-CD4EB83065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81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61487" name="Rectangle 15">
            <a:extLst>
              <a:ext uri="{FF2B5EF4-FFF2-40B4-BE49-F238E27FC236}">
                <a16:creationId xmlns:a16="http://schemas.microsoft.com/office/drawing/2014/main" id="{5A4E932A-AFDB-F851-10AF-AAF0B71FC8E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3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61488" name="Rectangle 16">
            <a:extLst>
              <a:ext uri="{FF2B5EF4-FFF2-40B4-BE49-F238E27FC236}">
                <a16:creationId xmlns:a16="http://schemas.microsoft.com/office/drawing/2014/main" id="{817DE516-C0F0-D69D-B010-31CD181468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86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61489" name="Rectangle 17">
            <a:extLst>
              <a:ext uri="{FF2B5EF4-FFF2-40B4-BE49-F238E27FC236}">
                <a16:creationId xmlns:a16="http://schemas.microsoft.com/office/drawing/2014/main" id="{C2B069DD-84D1-5E36-FD90-FF751CF989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38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61490" name="Rectangle 18">
            <a:extLst>
              <a:ext uri="{FF2B5EF4-FFF2-40B4-BE49-F238E27FC236}">
                <a16:creationId xmlns:a16="http://schemas.microsoft.com/office/drawing/2014/main" id="{DC1D5733-24C3-D265-149C-777CA1BBB92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1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61491" name="Rectangle 19">
            <a:extLst>
              <a:ext uri="{FF2B5EF4-FFF2-40B4-BE49-F238E27FC236}">
                <a16:creationId xmlns:a16="http://schemas.microsoft.com/office/drawing/2014/main" id="{98ADE60E-3705-72BB-CF3A-2EA02D79EA1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43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61492" name="Rectangle 20">
            <a:extLst>
              <a:ext uri="{FF2B5EF4-FFF2-40B4-BE49-F238E27FC236}">
                <a16:creationId xmlns:a16="http://schemas.microsoft.com/office/drawing/2014/main" id="{E8C3E2CC-5AC7-373A-EB8E-DDF0793761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5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61493" name="Rectangle 21">
            <a:extLst>
              <a:ext uri="{FF2B5EF4-FFF2-40B4-BE49-F238E27FC236}">
                <a16:creationId xmlns:a16="http://schemas.microsoft.com/office/drawing/2014/main" id="{68446182-4448-2AA0-AB40-2D31ADCF94B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48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61494" name="Rectangle 22">
            <a:extLst>
              <a:ext uri="{FF2B5EF4-FFF2-40B4-BE49-F238E27FC236}">
                <a16:creationId xmlns:a16="http://schemas.microsoft.com/office/drawing/2014/main" id="{118E0A08-B65C-4827-2DD1-A09A775CB6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00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61495" name="Rectangle 23">
            <a:extLst>
              <a:ext uri="{FF2B5EF4-FFF2-40B4-BE49-F238E27FC236}">
                <a16:creationId xmlns:a16="http://schemas.microsoft.com/office/drawing/2014/main" id="{69BCC015-A850-98D9-6E46-2739DB76E6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53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61496" name="Rectangle 24">
            <a:extLst>
              <a:ext uri="{FF2B5EF4-FFF2-40B4-BE49-F238E27FC236}">
                <a16:creationId xmlns:a16="http://schemas.microsoft.com/office/drawing/2014/main" id="{B9F5465F-B467-ACF4-9616-3435741F579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05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61497" name="Rectangle 25">
            <a:extLst>
              <a:ext uri="{FF2B5EF4-FFF2-40B4-BE49-F238E27FC236}">
                <a16:creationId xmlns:a16="http://schemas.microsoft.com/office/drawing/2014/main" id="{79EB8527-088B-AEE3-C3C7-68879AFDFC8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61498" name="Rectangle 26">
            <a:extLst>
              <a:ext uri="{FF2B5EF4-FFF2-40B4-BE49-F238E27FC236}">
                <a16:creationId xmlns:a16="http://schemas.microsoft.com/office/drawing/2014/main" id="{0559B38B-D9C8-F4A4-5785-EF44652F272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10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61499" name="Rectangle 27">
            <a:extLst>
              <a:ext uri="{FF2B5EF4-FFF2-40B4-BE49-F238E27FC236}">
                <a16:creationId xmlns:a16="http://schemas.microsoft.com/office/drawing/2014/main" id="{D3024197-8B92-BACF-7715-CBD87F9826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62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61500" name="Rectangle 28">
            <a:extLst>
              <a:ext uri="{FF2B5EF4-FFF2-40B4-BE49-F238E27FC236}">
                <a16:creationId xmlns:a16="http://schemas.microsoft.com/office/drawing/2014/main" id="{81EB5858-E0CE-A36B-A699-44CE15351DC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15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61501" name="Rectangle 29">
            <a:extLst>
              <a:ext uri="{FF2B5EF4-FFF2-40B4-BE49-F238E27FC236}">
                <a16:creationId xmlns:a16="http://schemas.microsoft.com/office/drawing/2014/main" id="{111613D1-C34A-316D-C5E3-0FB7E4134E1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7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61502" name="Rectangle 30">
            <a:extLst>
              <a:ext uri="{FF2B5EF4-FFF2-40B4-BE49-F238E27FC236}">
                <a16:creationId xmlns:a16="http://schemas.microsoft.com/office/drawing/2014/main" id="{000A4587-ECB7-5CA0-F3B5-A12D00AE3F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9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61503" name="Rectangle 31">
            <a:extLst>
              <a:ext uri="{FF2B5EF4-FFF2-40B4-BE49-F238E27FC236}">
                <a16:creationId xmlns:a16="http://schemas.microsoft.com/office/drawing/2014/main" id="{5C4B4FF2-0996-525F-D99C-4702C9A697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2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61504" name="Rectangle 32">
            <a:extLst>
              <a:ext uri="{FF2B5EF4-FFF2-40B4-BE49-F238E27FC236}">
                <a16:creationId xmlns:a16="http://schemas.microsoft.com/office/drawing/2014/main" id="{E948EB15-FCE5-3B68-FE24-0DC611D158E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24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61505" name="Rectangle 33">
            <a:extLst>
              <a:ext uri="{FF2B5EF4-FFF2-40B4-BE49-F238E27FC236}">
                <a16:creationId xmlns:a16="http://schemas.microsoft.com/office/drawing/2014/main" id="{B2DE232F-A9FF-1046-AEA5-26F820D12E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77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61506" name="Rectangle 34">
            <a:extLst>
              <a:ext uri="{FF2B5EF4-FFF2-40B4-BE49-F238E27FC236}">
                <a16:creationId xmlns:a16="http://schemas.microsoft.com/office/drawing/2014/main" id="{02F622E7-5E87-6A90-C234-6D1E6764FF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29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61507" name="Rectangle 35">
            <a:extLst>
              <a:ext uri="{FF2B5EF4-FFF2-40B4-BE49-F238E27FC236}">
                <a16:creationId xmlns:a16="http://schemas.microsoft.com/office/drawing/2014/main" id="{7D762F71-9FD0-48D0-4DB5-7B67C8C3F9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81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</p:spTree>
  </p:cSld>
  <p:clrMapOvr>
    <a:masterClrMapping/>
  </p:clrMapOvr>
  <p:transition advClick="0"/>
</p:sld>
</file>

<file path=ppt/slides/slide3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2498" name="Rectangle 2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6772C908-F553-AB8B-2259-4A29957C73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1143000"/>
            <a:ext cx="8302625" cy="31242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Моята котка спи</a:t>
            </a:r>
            <a:r>
              <a:rPr lang="es-ES" altLang="es-ES" sz="4400" dirty="0">
                <a:solidFill>
                  <a:srgbClr val="292929"/>
                </a:solidFill>
              </a:rPr>
              <a:t> …</a:t>
            </a:r>
          </a:p>
        </p:txBody>
      </p:sp>
      <p:sp>
        <p:nvSpPr>
          <p:cNvPr id="362499" name="Rectangle 3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3456A620-73E1-1539-6488-054F003A214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533400"/>
            <a:ext cx="8302625" cy="6096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endParaRPr lang="es-ES" altLang="es-ES" sz="4800">
              <a:solidFill>
                <a:srgbClr val="CC3300"/>
              </a:solidFill>
            </a:endParaRPr>
          </a:p>
        </p:txBody>
      </p:sp>
      <p:sp>
        <p:nvSpPr>
          <p:cNvPr id="362500" name="Rectangle 4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FFFCF317-E0DD-5E3A-9E98-EB97F7AA633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4267200"/>
            <a:ext cx="8302625" cy="20574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с   спи  </a:t>
            </a:r>
            <a:r>
              <a:rPr lang="es-ES" altLang="es-ES" sz="4400" dirty="0">
                <a:solidFill>
                  <a:srgbClr val="292929"/>
                </a:solidFill>
              </a:rPr>
              <a:t> </a:t>
            </a:r>
            <a:r>
              <a:rPr lang="bg-BG" altLang="es-ES" sz="4400" dirty="0">
                <a:solidFill>
                  <a:srgbClr val="292929"/>
                </a:solidFill>
              </a:rPr>
              <a:t>котка</a:t>
            </a:r>
            <a:r>
              <a:rPr lang="es-ES" altLang="es-ES" sz="4400" dirty="0">
                <a:solidFill>
                  <a:srgbClr val="292929"/>
                </a:solidFill>
              </a:rPr>
              <a:t> </a:t>
            </a:r>
            <a:r>
              <a:rPr lang="bg-BG" altLang="es-ES" sz="4400" dirty="0">
                <a:solidFill>
                  <a:srgbClr val="292929"/>
                </a:solidFill>
              </a:rPr>
              <a:t>  мене</a:t>
            </a:r>
            <a:endParaRPr lang="es-ES" altLang="es-ES" sz="4400" dirty="0">
              <a:solidFill>
                <a:srgbClr val="292929"/>
              </a:solidFill>
            </a:endParaRPr>
          </a:p>
        </p:txBody>
      </p:sp>
      <p:sp>
        <p:nvSpPr>
          <p:cNvPr id="362501" name="Rectangle 5">
            <a:hlinkClick r:id="" action="ppaction://hlinkshowjump?jump=nextslide">
              <a:snd r:embed="rId3" name="arrow.wav"/>
            </a:hlinkClick>
            <a:extLst>
              <a:ext uri="{FF2B5EF4-FFF2-40B4-BE49-F238E27FC236}">
                <a16:creationId xmlns:a16="http://schemas.microsoft.com/office/drawing/2014/main" id="{1F77EF9D-3939-B641-0331-DF3D96110C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00200" y="5029200"/>
            <a:ext cx="2286000" cy="762000"/>
          </a:xfrm>
          <a:prstGeom prst="rect">
            <a:avLst/>
          </a:prstGeom>
          <a:solidFill>
            <a:schemeClr val="accent1">
              <a:alpha val="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62502" name="Rectangle 6">
            <a:extLst>
              <a:ext uri="{FF2B5EF4-FFF2-40B4-BE49-F238E27FC236}">
                <a16:creationId xmlns:a16="http://schemas.microsoft.com/office/drawing/2014/main" id="{97AEE7A0-DE7A-4E49-E8A4-8D244763164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62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62503" name="Rectangle 7">
            <a:extLst>
              <a:ext uri="{FF2B5EF4-FFF2-40B4-BE49-F238E27FC236}">
                <a16:creationId xmlns:a16="http://schemas.microsoft.com/office/drawing/2014/main" id="{C1914B45-0BE9-3D28-C6F7-88A295890F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14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62504" name="Rectangle 8">
            <a:extLst>
              <a:ext uri="{FF2B5EF4-FFF2-40B4-BE49-F238E27FC236}">
                <a16:creationId xmlns:a16="http://schemas.microsoft.com/office/drawing/2014/main" id="{6A70FE79-1D6C-8720-346B-17C5957729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67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62505" name="Rectangle 9">
            <a:extLst>
              <a:ext uri="{FF2B5EF4-FFF2-40B4-BE49-F238E27FC236}">
                <a16:creationId xmlns:a16="http://schemas.microsoft.com/office/drawing/2014/main" id="{481CFE7D-7512-B4ED-0CBD-C78329D487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9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62506" name="Rectangle 10">
            <a:extLst>
              <a:ext uri="{FF2B5EF4-FFF2-40B4-BE49-F238E27FC236}">
                <a16:creationId xmlns:a16="http://schemas.microsoft.com/office/drawing/2014/main" id="{C2B27034-27C3-3E40-2C12-1AC4913195E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62507" name="Rectangle 11">
            <a:extLst>
              <a:ext uri="{FF2B5EF4-FFF2-40B4-BE49-F238E27FC236}">
                <a16:creationId xmlns:a16="http://schemas.microsoft.com/office/drawing/2014/main" id="{37BAD42B-CCE3-5AC0-D21D-F9D33E1544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4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62508" name="Rectangle 12">
            <a:extLst>
              <a:ext uri="{FF2B5EF4-FFF2-40B4-BE49-F238E27FC236}">
                <a16:creationId xmlns:a16="http://schemas.microsoft.com/office/drawing/2014/main" id="{4CCBE3DD-21DB-363F-AD17-CC7D5F05AB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76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62509" name="Rectangle 13">
            <a:extLst>
              <a:ext uri="{FF2B5EF4-FFF2-40B4-BE49-F238E27FC236}">
                <a16:creationId xmlns:a16="http://schemas.microsoft.com/office/drawing/2014/main" id="{61723C84-ADF2-7C8E-5C70-6B4B654DD8F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29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62510" name="Rectangle 14">
            <a:extLst>
              <a:ext uri="{FF2B5EF4-FFF2-40B4-BE49-F238E27FC236}">
                <a16:creationId xmlns:a16="http://schemas.microsoft.com/office/drawing/2014/main" id="{1C7DE60C-9C36-D96F-DCC8-7E637641334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81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62511" name="Rectangle 15">
            <a:extLst>
              <a:ext uri="{FF2B5EF4-FFF2-40B4-BE49-F238E27FC236}">
                <a16:creationId xmlns:a16="http://schemas.microsoft.com/office/drawing/2014/main" id="{A1C45CEB-C454-8497-7C50-5CC88B2C1B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3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62512" name="Rectangle 16">
            <a:extLst>
              <a:ext uri="{FF2B5EF4-FFF2-40B4-BE49-F238E27FC236}">
                <a16:creationId xmlns:a16="http://schemas.microsoft.com/office/drawing/2014/main" id="{816CF7BE-0019-2010-CA7B-144B4DDEDF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86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62513" name="Rectangle 17">
            <a:extLst>
              <a:ext uri="{FF2B5EF4-FFF2-40B4-BE49-F238E27FC236}">
                <a16:creationId xmlns:a16="http://schemas.microsoft.com/office/drawing/2014/main" id="{A60FDFFA-33AD-BAB5-E0D6-AEADC4FC95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38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62514" name="Rectangle 18">
            <a:extLst>
              <a:ext uri="{FF2B5EF4-FFF2-40B4-BE49-F238E27FC236}">
                <a16:creationId xmlns:a16="http://schemas.microsoft.com/office/drawing/2014/main" id="{539FECFF-561D-E4C3-DC66-22714B1E855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1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62515" name="Rectangle 19">
            <a:extLst>
              <a:ext uri="{FF2B5EF4-FFF2-40B4-BE49-F238E27FC236}">
                <a16:creationId xmlns:a16="http://schemas.microsoft.com/office/drawing/2014/main" id="{BC252354-ABCD-6107-EE7D-CC04B555F17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43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62516" name="Rectangle 20">
            <a:extLst>
              <a:ext uri="{FF2B5EF4-FFF2-40B4-BE49-F238E27FC236}">
                <a16:creationId xmlns:a16="http://schemas.microsoft.com/office/drawing/2014/main" id="{BF30B413-35B1-01AB-D067-3274A5EDF47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5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62517" name="Rectangle 21">
            <a:extLst>
              <a:ext uri="{FF2B5EF4-FFF2-40B4-BE49-F238E27FC236}">
                <a16:creationId xmlns:a16="http://schemas.microsoft.com/office/drawing/2014/main" id="{3FE170D9-03D5-38F5-FC56-5A63CABE69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48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62518" name="Rectangle 22">
            <a:extLst>
              <a:ext uri="{FF2B5EF4-FFF2-40B4-BE49-F238E27FC236}">
                <a16:creationId xmlns:a16="http://schemas.microsoft.com/office/drawing/2014/main" id="{EEF024D8-0E33-1320-B4C4-631633A1C1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00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62519" name="Rectangle 23">
            <a:extLst>
              <a:ext uri="{FF2B5EF4-FFF2-40B4-BE49-F238E27FC236}">
                <a16:creationId xmlns:a16="http://schemas.microsoft.com/office/drawing/2014/main" id="{EB5DDDB2-57E5-908D-FE92-DB505DA6AF4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53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62520" name="Rectangle 24">
            <a:extLst>
              <a:ext uri="{FF2B5EF4-FFF2-40B4-BE49-F238E27FC236}">
                <a16:creationId xmlns:a16="http://schemas.microsoft.com/office/drawing/2014/main" id="{111C379A-B7E7-390A-2776-485EFD4A4A1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05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62521" name="Rectangle 25">
            <a:extLst>
              <a:ext uri="{FF2B5EF4-FFF2-40B4-BE49-F238E27FC236}">
                <a16:creationId xmlns:a16="http://schemas.microsoft.com/office/drawing/2014/main" id="{005A48D9-548B-B29D-B3A7-0AE963D4768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62522" name="Rectangle 26">
            <a:extLst>
              <a:ext uri="{FF2B5EF4-FFF2-40B4-BE49-F238E27FC236}">
                <a16:creationId xmlns:a16="http://schemas.microsoft.com/office/drawing/2014/main" id="{1BE130BA-0434-D8F7-BD1D-039B294FB7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10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62523" name="Rectangle 27">
            <a:extLst>
              <a:ext uri="{FF2B5EF4-FFF2-40B4-BE49-F238E27FC236}">
                <a16:creationId xmlns:a16="http://schemas.microsoft.com/office/drawing/2014/main" id="{BDEAFCFE-4F3B-27CD-F9CB-00A9FA9019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62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62524" name="Rectangle 28">
            <a:extLst>
              <a:ext uri="{FF2B5EF4-FFF2-40B4-BE49-F238E27FC236}">
                <a16:creationId xmlns:a16="http://schemas.microsoft.com/office/drawing/2014/main" id="{78040C59-4D5C-F4B3-71AB-143FA6766E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15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62525" name="Rectangle 29">
            <a:extLst>
              <a:ext uri="{FF2B5EF4-FFF2-40B4-BE49-F238E27FC236}">
                <a16:creationId xmlns:a16="http://schemas.microsoft.com/office/drawing/2014/main" id="{D6840026-4BF1-3DE8-A71E-3EEB67A6B3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7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62526" name="Rectangle 30">
            <a:extLst>
              <a:ext uri="{FF2B5EF4-FFF2-40B4-BE49-F238E27FC236}">
                <a16:creationId xmlns:a16="http://schemas.microsoft.com/office/drawing/2014/main" id="{F281EB2F-8413-8475-C0A5-7BC892FB625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9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62527" name="Rectangle 31">
            <a:extLst>
              <a:ext uri="{FF2B5EF4-FFF2-40B4-BE49-F238E27FC236}">
                <a16:creationId xmlns:a16="http://schemas.microsoft.com/office/drawing/2014/main" id="{0AB4527A-3BB0-137A-020C-C615E7B5B10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2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62528" name="Rectangle 32">
            <a:extLst>
              <a:ext uri="{FF2B5EF4-FFF2-40B4-BE49-F238E27FC236}">
                <a16:creationId xmlns:a16="http://schemas.microsoft.com/office/drawing/2014/main" id="{8D69865D-1118-F835-3CDF-7D507FC584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24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62529" name="Rectangle 33">
            <a:extLst>
              <a:ext uri="{FF2B5EF4-FFF2-40B4-BE49-F238E27FC236}">
                <a16:creationId xmlns:a16="http://schemas.microsoft.com/office/drawing/2014/main" id="{BC6295B7-34D6-A79A-5C00-4176A9ACF7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77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62530" name="Rectangle 34">
            <a:extLst>
              <a:ext uri="{FF2B5EF4-FFF2-40B4-BE49-F238E27FC236}">
                <a16:creationId xmlns:a16="http://schemas.microsoft.com/office/drawing/2014/main" id="{643829EA-D4D8-5E93-6D5F-9402987EB36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29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62531" name="Rectangle 35">
            <a:extLst>
              <a:ext uri="{FF2B5EF4-FFF2-40B4-BE49-F238E27FC236}">
                <a16:creationId xmlns:a16="http://schemas.microsoft.com/office/drawing/2014/main" id="{1905F6A3-40ED-3085-26DF-F0DFCE80FF2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81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</p:spTree>
  </p:cSld>
  <p:clrMapOvr>
    <a:masterClrMapping/>
  </p:clrMapOvr>
  <p:transition advClick="0"/>
</p:sld>
</file>

<file path=ppt/slides/slide3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10AB89C-EAB1-886F-288B-B2BBBF2F7D2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2498" name="Rectangle 2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E76D44A4-49B6-88EC-9315-4C8B2E8B78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1143000"/>
            <a:ext cx="8302625" cy="31242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Моята котка спи с </a:t>
            </a:r>
            <a:r>
              <a:rPr lang="es-ES" altLang="es-ES" sz="4400" dirty="0">
                <a:solidFill>
                  <a:srgbClr val="292929"/>
                </a:solidFill>
              </a:rPr>
              <a:t> …</a:t>
            </a:r>
          </a:p>
        </p:txBody>
      </p:sp>
      <p:sp>
        <p:nvSpPr>
          <p:cNvPr id="362499" name="Rectangle 3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D5CF106B-A58C-1F69-D748-404573A75E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533400"/>
            <a:ext cx="8302625" cy="6096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endParaRPr lang="es-ES" altLang="es-ES" sz="4800">
              <a:solidFill>
                <a:srgbClr val="CC3300"/>
              </a:solidFill>
            </a:endParaRPr>
          </a:p>
        </p:txBody>
      </p:sp>
      <p:sp>
        <p:nvSpPr>
          <p:cNvPr id="362500" name="Rectangle 4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899A4A4D-F870-2A76-8D57-3699B92592B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4267200"/>
            <a:ext cx="8302625" cy="20574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с   спи  </a:t>
            </a:r>
            <a:r>
              <a:rPr lang="es-ES" altLang="es-ES" sz="4400" dirty="0">
                <a:solidFill>
                  <a:srgbClr val="292929"/>
                </a:solidFill>
              </a:rPr>
              <a:t> </a:t>
            </a:r>
            <a:r>
              <a:rPr lang="bg-BG" altLang="es-ES" sz="4400" dirty="0">
                <a:solidFill>
                  <a:srgbClr val="292929"/>
                </a:solidFill>
              </a:rPr>
              <a:t>котка</a:t>
            </a:r>
            <a:r>
              <a:rPr lang="es-ES" altLang="es-ES" sz="4400" dirty="0">
                <a:solidFill>
                  <a:srgbClr val="292929"/>
                </a:solidFill>
              </a:rPr>
              <a:t> </a:t>
            </a:r>
            <a:r>
              <a:rPr lang="bg-BG" altLang="es-ES" sz="4400" dirty="0">
                <a:solidFill>
                  <a:srgbClr val="292929"/>
                </a:solidFill>
              </a:rPr>
              <a:t>  мене</a:t>
            </a:r>
            <a:endParaRPr lang="es-ES" altLang="es-ES" sz="4400" dirty="0">
              <a:solidFill>
                <a:srgbClr val="292929"/>
              </a:solidFill>
            </a:endParaRPr>
          </a:p>
        </p:txBody>
      </p:sp>
      <p:sp>
        <p:nvSpPr>
          <p:cNvPr id="362501" name="Rectangle 5">
            <a:hlinkClick r:id="" action="ppaction://hlinkshowjump?jump=nextslide">
              <a:snd r:embed="rId3" name="arrow.wav"/>
            </a:hlinkClick>
            <a:extLst>
              <a:ext uri="{FF2B5EF4-FFF2-40B4-BE49-F238E27FC236}">
                <a16:creationId xmlns:a16="http://schemas.microsoft.com/office/drawing/2014/main" id="{D7E20284-5D34-AF6A-A055-5099E62FCB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15000" y="5029200"/>
            <a:ext cx="1752600" cy="762000"/>
          </a:xfrm>
          <a:prstGeom prst="rect">
            <a:avLst/>
          </a:prstGeom>
          <a:solidFill>
            <a:schemeClr val="accent1">
              <a:alpha val="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62502" name="Rectangle 6">
            <a:extLst>
              <a:ext uri="{FF2B5EF4-FFF2-40B4-BE49-F238E27FC236}">
                <a16:creationId xmlns:a16="http://schemas.microsoft.com/office/drawing/2014/main" id="{4F38AA6F-69FC-8FF2-DDFD-B93D2A0880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62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62503" name="Rectangle 7">
            <a:extLst>
              <a:ext uri="{FF2B5EF4-FFF2-40B4-BE49-F238E27FC236}">
                <a16:creationId xmlns:a16="http://schemas.microsoft.com/office/drawing/2014/main" id="{F9F76B93-71BE-4859-523F-EC39171E21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14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62504" name="Rectangle 8">
            <a:extLst>
              <a:ext uri="{FF2B5EF4-FFF2-40B4-BE49-F238E27FC236}">
                <a16:creationId xmlns:a16="http://schemas.microsoft.com/office/drawing/2014/main" id="{70AAAF54-4527-E19B-E07B-684B0DEABE9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67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62505" name="Rectangle 9">
            <a:extLst>
              <a:ext uri="{FF2B5EF4-FFF2-40B4-BE49-F238E27FC236}">
                <a16:creationId xmlns:a16="http://schemas.microsoft.com/office/drawing/2014/main" id="{57AB55BD-96CF-99BD-F038-7FE167CBA4C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9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62506" name="Rectangle 10">
            <a:extLst>
              <a:ext uri="{FF2B5EF4-FFF2-40B4-BE49-F238E27FC236}">
                <a16:creationId xmlns:a16="http://schemas.microsoft.com/office/drawing/2014/main" id="{F315E1AC-E5EC-D27D-505B-4453859A22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62507" name="Rectangle 11">
            <a:extLst>
              <a:ext uri="{FF2B5EF4-FFF2-40B4-BE49-F238E27FC236}">
                <a16:creationId xmlns:a16="http://schemas.microsoft.com/office/drawing/2014/main" id="{6D29A312-7F8D-EA3E-24F8-87547185B8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4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62508" name="Rectangle 12">
            <a:extLst>
              <a:ext uri="{FF2B5EF4-FFF2-40B4-BE49-F238E27FC236}">
                <a16:creationId xmlns:a16="http://schemas.microsoft.com/office/drawing/2014/main" id="{668F0528-CC96-4CF5-C75D-D9F0A24F9F3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76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62509" name="Rectangle 13">
            <a:extLst>
              <a:ext uri="{FF2B5EF4-FFF2-40B4-BE49-F238E27FC236}">
                <a16:creationId xmlns:a16="http://schemas.microsoft.com/office/drawing/2014/main" id="{03C82B27-8873-43FA-FD0D-B0304A1328A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29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62510" name="Rectangle 14">
            <a:extLst>
              <a:ext uri="{FF2B5EF4-FFF2-40B4-BE49-F238E27FC236}">
                <a16:creationId xmlns:a16="http://schemas.microsoft.com/office/drawing/2014/main" id="{B89DCFA6-C27E-6AC5-068A-97B25F41C48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81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62511" name="Rectangle 15">
            <a:extLst>
              <a:ext uri="{FF2B5EF4-FFF2-40B4-BE49-F238E27FC236}">
                <a16:creationId xmlns:a16="http://schemas.microsoft.com/office/drawing/2014/main" id="{24F947FB-2577-B869-A8BC-0A924061E56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3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62512" name="Rectangle 16">
            <a:extLst>
              <a:ext uri="{FF2B5EF4-FFF2-40B4-BE49-F238E27FC236}">
                <a16:creationId xmlns:a16="http://schemas.microsoft.com/office/drawing/2014/main" id="{84381BFF-C663-3C51-D62F-55B1AB9098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86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62513" name="Rectangle 17">
            <a:extLst>
              <a:ext uri="{FF2B5EF4-FFF2-40B4-BE49-F238E27FC236}">
                <a16:creationId xmlns:a16="http://schemas.microsoft.com/office/drawing/2014/main" id="{8DC6D5A7-D1F5-764A-8CA6-1415B14FE4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38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62514" name="Rectangle 18">
            <a:extLst>
              <a:ext uri="{FF2B5EF4-FFF2-40B4-BE49-F238E27FC236}">
                <a16:creationId xmlns:a16="http://schemas.microsoft.com/office/drawing/2014/main" id="{10272082-10D5-7C25-48E8-A1237B00E92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1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62515" name="Rectangle 19">
            <a:extLst>
              <a:ext uri="{FF2B5EF4-FFF2-40B4-BE49-F238E27FC236}">
                <a16:creationId xmlns:a16="http://schemas.microsoft.com/office/drawing/2014/main" id="{7F454076-7EA1-1E08-C951-0FFF7143EF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43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62516" name="Rectangle 20">
            <a:extLst>
              <a:ext uri="{FF2B5EF4-FFF2-40B4-BE49-F238E27FC236}">
                <a16:creationId xmlns:a16="http://schemas.microsoft.com/office/drawing/2014/main" id="{B6F02319-F2B4-A8C4-3982-2227271F7D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5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62517" name="Rectangle 21">
            <a:extLst>
              <a:ext uri="{FF2B5EF4-FFF2-40B4-BE49-F238E27FC236}">
                <a16:creationId xmlns:a16="http://schemas.microsoft.com/office/drawing/2014/main" id="{110B1008-90B3-70D5-492C-D71088E18B8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48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62518" name="Rectangle 22">
            <a:extLst>
              <a:ext uri="{FF2B5EF4-FFF2-40B4-BE49-F238E27FC236}">
                <a16:creationId xmlns:a16="http://schemas.microsoft.com/office/drawing/2014/main" id="{58BAE582-8BA8-8AE9-FD94-70A126251A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00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62519" name="Rectangle 23">
            <a:extLst>
              <a:ext uri="{FF2B5EF4-FFF2-40B4-BE49-F238E27FC236}">
                <a16:creationId xmlns:a16="http://schemas.microsoft.com/office/drawing/2014/main" id="{9901E057-6E2C-166E-6BCA-F8D78A36CA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53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62520" name="Rectangle 24">
            <a:extLst>
              <a:ext uri="{FF2B5EF4-FFF2-40B4-BE49-F238E27FC236}">
                <a16:creationId xmlns:a16="http://schemas.microsoft.com/office/drawing/2014/main" id="{5F820AEC-DCA5-0918-5837-CB02199E6A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05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62521" name="Rectangle 25">
            <a:extLst>
              <a:ext uri="{FF2B5EF4-FFF2-40B4-BE49-F238E27FC236}">
                <a16:creationId xmlns:a16="http://schemas.microsoft.com/office/drawing/2014/main" id="{710185BA-6CC2-0139-2F34-67BAA8CCE0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62522" name="Rectangle 26">
            <a:extLst>
              <a:ext uri="{FF2B5EF4-FFF2-40B4-BE49-F238E27FC236}">
                <a16:creationId xmlns:a16="http://schemas.microsoft.com/office/drawing/2014/main" id="{81C18EAE-7F23-BF57-5FC9-0213818DCBB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10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62523" name="Rectangle 27">
            <a:extLst>
              <a:ext uri="{FF2B5EF4-FFF2-40B4-BE49-F238E27FC236}">
                <a16:creationId xmlns:a16="http://schemas.microsoft.com/office/drawing/2014/main" id="{B1375D6C-45DC-F997-8E75-38BD6FCBEE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62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62524" name="Rectangle 28">
            <a:extLst>
              <a:ext uri="{FF2B5EF4-FFF2-40B4-BE49-F238E27FC236}">
                <a16:creationId xmlns:a16="http://schemas.microsoft.com/office/drawing/2014/main" id="{1F0D6783-F4A5-F182-B739-568BBB03A1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15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62525" name="Rectangle 29">
            <a:extLst>
              <a:ext uri="{FF2B5EF4-FFF2-40B4-BE49-F238E27FC236}">
                <a16:creationId xmlns:a16="http://schemas.microsoft.com/office/drawing/2014/main" id="{4994C420-2EFB-0D8E-1167-1C63345974E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7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62526" name="Rectangle 30">
            <a:extLst>
              <a:ext uri="{FF2B5EF4-FFF2-40B4-BE49-F238E27FC236}">
                <a16:creationId xmlns:a16="http://schemas.microsoft.com/office/drawing/2014/main" id="{8A0D2F4C-61C2-22F7-FBD8-CA780E0699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9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62527" name="Rectangle 31">
            <a:extLst>
              <a:ext uri="{FF2B5EF4-FFF2-40B4-BE49-F238E27FC236}">
                <a16:creationId xmlns:a16="http://schemas.microsoft.com/office/drawing/2014/main" id="{9D9A1037-5DB2-A4A5-2219-E15ECE63FD9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2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62528" name="Rectangle 32">
            <a:extLst>
              <a:ext uri="{FF2B5EF4-FFF2-40B4-BE49-F238E27FC236}">
                <a16:creationId xmlns:a16="http://schemas.microsoft.com/office/drawing/2014/main" id="{856C185A-2EEA-B497-261D-2D8D218065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24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62529" name="Rectangle 33">
            <a:extLst>
              <a:ext uri="{FF2B5EF4-FFF2-40B4-BE49-F238E27FC236}">
                <a16:creationId xmlns:a16="http://schemas.microsoft.com/office/drawing/2014/main" id="{C1F70B72-8CDA-8518-FBCD-36FC67917CC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77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62530" name="Rectangle 34">
            <a:extLst>
              <a:ext uri="{FF2B5EF4-FFF2-40B4-BE49-F238E27FC236}">
                <a16:creationId xmlns:a16="http://schemas.microsoft.com/office/drawing/2014/main" id="{E3C06F26-0800-0DC3-5561-852EE4134E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29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62531" name="Rectangle 35">
            <a:extLst>
              <a:ext uri="{FF2B5EF4-FFF2-40B4-BE49-F238E27FC236}">
                <a16:creationId xmlns:a16="http://schemas.microsoft.com/office/drawing/2014/main" id="{C3FBECA5-8269-1A81-0520-C5D408DF551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81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</p:spTree>
    <p:extLst>
      <p:ext uri="{BB962C8B-B14F-4D97-AF65-F5344CB8AC3E}">
        <p14:creationId xmlns:p14="http://schemas.microsoft.com/office/powerpoint/2010/main" val="107872328"/>
      </p:ext>
    </p:extLst>
  </p:cSld>
  <p:clrMapOvr>
    <a:masterClrMapping/>
  </p:clrMapOvr>
  <p:transition advClick="0"/>
</p:sld>
</file>

<file path=ppt/slides/slide3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3522" name="Rectangle 2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274941FC-C1AB-0CA5-8CBB-ABA78188D7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1143000"/>
            <a:ext cx="8302625" cy="31242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es-ES" altLang="es-ES" sz="4400" dirty="0">
                <a:solidFill>
                  <a:srgbClr val="292929"/>
                </a:solidFill>
              </a:rPr>
              <a:t>M</a:t>
            </a:r>
            <a:r>
              <a:rPr lang="bg-BG" altLang="es-ES" sz="4400" dirty="0">
                <a:solidFill>
                  <a:srgbClr val="292929"/>
                </a:solidFill>
              </a:rPr>
              <a:t>оята котка спи с мене</a:t>
            </a:r>
            <a:r>
              <a:rPr lang="es-ES" altLang="es-ES" sz="4400" dirty="0">
                <a:solidFill>
                  <a:srgbClr val="292929"/>
                </a:solidFill>
              </a:rPr>
              <a:t>.</a:t>
            </a:r>
          </a:p>
        </p:txBody>
      </p:sp>
      <p:sp>
        <p:nvSpPr>
          <p:cNvPr id="363523" name="Rectangle 3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B597CFF9-D1FB-6379-44AF-89DE7FBD7F6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533400"/>
            <a:ext cx="8302625" cy="6096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endParaRPr lang="es-ES" altLang="es-ES" sz="4800">
              <a:solidFill>
                <a:srgbClr val="CC3300"/>
              </a:solidFill>
            </a:endParaRPr>
          </a:p>
        </p:txBody>
      </p:sp>
      <p:sp>
        <p:nvSpPr>
          <p:cNvPr id="363524" name="Rectangle 4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450B50DB-750C-2376-E400-8CD5C56A3CD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4267200"/>
            <a:ext cx="8302625" cy="20574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endParaRPr lang="es-ES" altLang="es-ES" sz="4400">
              <a:solidFill>
                <a:srgbClr val="292929"/>
              </a:solidFill>
            </a:endParaRPr>
          </a:p>
        </p:txBody>
      </p:sp>
      <p:sp>
        <p:nvSpPr>
          <p:cNvPr id="363525" name="Rectangle 6">
            <a:extLst>
              <a:ext uri="{FF2B5EF4-FFF2-40B4-BE49-F238E27FC236}">
                <a16:creationId xmlns:a16="http://schemas.microsoft.com/office/drawing/2014/main" id="{5581BCA4-4361-BE68-A26D-C494E53D88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62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63526" name="Rectangle 7">
            <a:extLst>
              <a:ext uri="{FF2B5EF4-FFF2-40B4-BE49-F238E27FC236}">
                <a16:creationId xmlns:a16="http://schemas.microsoft.com/office/drawing/2014/main" id="{7FC081CF-6118-C2CE-628B-4C1D2203AE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14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63527" name="Rectangle 8">
            <a:extLst>
              <a:ext uri="{FF2B5EF4-FFF2-40B4-BE49-F238E27FC236}">
                <a16:creationId xmlns:a16="http://schemas.microsoft.com/office/drawing/2014/main" id="{AA64259D-FE3C-8F50-4C6E-C46B0EF4977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67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63528" name="Rectangle 9">
            <a:extLst>
              <a:ext uri="{FF2B5EF4-FFF2-40B4-BE49-F238E27FC236}">
                <a16:creationId xmlns:a16="http://schemas.microsoft.com/office/drawing/2014/main" id="{FD1AC36A-EAB8-CE09-6642-E98B2A084A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9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63529" name="Rectangle 10">
            <a:extLst>
              <a:ext uri="{FF2B5EF4-FFF2-40B4-BE49-F238E27FC236}">
                <a16:creationId xmlns:a16="http://schemas.microsoft.com/office/drawing/2014/main" id="{D7F05214-D884-010A-31B2-740135F072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63530" name="Rectangle 11">
            <a:extLst>
              <a:ext uri="{FF2B5EF4-FFF2-40B4-BE49-F238E27FC236}">
                <a16:creationId xmlns:a16="http://schemas.microsoft.com/office/drawing/2014/main" id="{98FD29AC-3419-74D5-E3A9-B67EAA81DF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4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63531" name="Rectangle 12">
            <a:extLst>
              <a:ext uri="{FF2B5EF4-FFF2-40B4-BE49-F238E27FC236}">
                <a16:creationId xmlns:a16="http://schemas.microsoft.com/office/drawing/2014/main" id="{C2D510CB-6688-9A97-4A90-32B66DFE96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76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63532" name="Rectangle 13">
            <a:extLst>
              <a:ext uri="{FF2B5EF4-FFF2-40B4-BE49-F238E27FC236}">
                <a16:creationId xmlns:a16="http://schemas.microsoft.com/office/drawing/2014/main" id="{1A89761C-5264-5851-064D-ACFD597EEF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29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63533" name="Rectangle 14">
            <a:extLst>
              <a:ext uri="{FF2B5EF4-FFF2-40B4-BE49-F238E27FC236}">
                <a16:creationId xmlns:a16="http://schemas.microsoft.com/office/drawing/2014/main" id="{26AC7272-1B31-576E-B11A-9ABE6C4071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81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63534" name="Rectangle 15">
            <a:extLst>
              <a:ext uri="{FF2B5EF4-FFF2-40B4-BE49-F238E27FC236}">
                <a16:creationId xmlns:a16="http://schemas.microsoft.com/office/drawing/2014/main" id="{8B537D89-007E-3BB4-6759-AFA5DEC8B30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3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63535" name="Rectangle 16">
            <a:extLst>
              <a:ext uri="{FF2B5EF4-FFF2-40B4-BE49-F238E27FC236}">
                <a16:creationId xmlns:a16="http://schemas.microsoft.com/office/drawing/2014/main" id="{07198407-B647-F146-099B-6D065FDB43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86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63536" name="Rectangle 17">
            <a:extLst>
              <a:ext uri="{FF2B5EF4-FFF2-40B4-BE49-F238E27FC236}">
                <a16:creationId xmlns:a16="http://schemas.microsoft.com/office/drawing/2014/main" id="{F9B7BEDD-70C1-A210-EE15-AE03705C0C8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38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63537" name="Rectangle 18">
            <a:extLst>
              <a:ext uri="{FF2B5EF4-FFF2-40B4-BE49-F238E27FC236}">
                <a16:creationId xmlns:a16="http://schemas.microsoft.com/office/drawing/2014/main" id="{B89B4373-B5A4-95B9-3072-5FBB81A46DE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1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63538" name="Rectangle 19">
            <a:extLst>
              <a:ext uri="{FF2B5EF4-FFF2-40B4-BE49-F238E27FC236}">
                <a16:creationId xmlns:a16="http://schemas.microsoft.com/office/drawing/2014/main" id="{A975841D-9905-D125-0931-4308BFCA0C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43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63539" name="Rectangle 20">
            <a:extLst>
              <a:ext uri="{FF2B5EF4-FFF2-40B4-BE49-F238E27FC236}">
                <a16:creationId xmlns:a16="http://schemas.microsoft.com/office/drawing/2014/main" id="{E16389D7-D74E-A5BA-E198-84C77F6A6B5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5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63540" name="Rectangle 21">
            <a:extLst>
              <a:ext uri="{FF2B5EF4-FFF2-40B4-BE49-F238E27FC236}">
                <a16:creationId xmlns:a16="http://schemas.microsoft.com/office/drawing/2014/main" id="{95BC7B25-469A-59D1-B868-247623A071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48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63541" name="Rectangle 22">
            <a:extLst>
              <a:ext uri="{FF2B5EF4-FFF2-40B4-BE49-F238E27FC236}">
                <a16:creationId xmlns:a16="http://schemas.microsoft.com/office/drawing/2014/main" id="{856AA708-D560-479B-841A-0AAC547092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00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63542" name="Rectangle 23">
            <a:extLst>
              <a:ext uri="{FF2B5EF4-FFF2-40B4-BE49-F238E27FC236}">
                <a16:creationId xmlns:a16="http://schemas.microsoft.com/office/drawing/2014/main" id="{93F6A3EB-D8EE-9670-EFD8-7D89B456A1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53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63543" name="Rectangle 24">
            <a:extLst>
              <a:ext uri="{FF2B5EF4-FFF2-40B4-BE49-F238E27FC236}">
                <a16:creationId xmlns:a16="http://schemas.microsoft.com/office/drawing/2014/main" id="{49426D20-C394-9DEC-5B50-65A32D84135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05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63544" name="Rectangle 25">
            <a:extLst>
              <a:ext uri="{FF2B5EF4-FFF2-40B4-BE49-F238E27FC236}">
                <a16:creationId xmlns:a16="http://schemas.microsoft.com/office/drawing/2014/main" id="{F4D26201-DD1B-C5CC-2F01-B6307A3A849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63545" name="Rectangle 26">
            <a:extLst>
              <a:ext uri="{FF2B5EF4-FFF2-40B4-BE49-F238E27FC236}">
                <a16:creationId xmlns:a16="http://schemas.microsoft.com/office/drawing/2014/main" id="{6A048ED0-62E6-B511-256C-C11C3D6E6CA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10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63546" name="Rectangle 27">
            <a:extLst>
              <a:ext uri="{FF2B5EF4-FFF2-40B4-BE49-F238E27FC236}">
                <a16:creationId xmlns:a16="http://schemas.microsoft.com/office/drawing/2014/main" id="{CE1C6F92-7B43-75B2-BEEE-FB53B523DF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62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63547" name="Rectangle 28">
            <a:extLst>
              <a:ext uri="{FF2B5EF4-FFF2-40B4-BE49-F238E27FC236}">
                <a16:creationId xmlns:a16="http://schemas.microsoft.com/office/drawing/2014/main" id="{648249D3-694D-C659-8CF4-D86361828F6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15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63548" name="Rectangle 29">
            <a:extLst>
              <a:ext uri="{FF2B5EF4-FFF2-40B4-BE49-F238E27FC236}">
                <a16:creationId xmlns:a16="http://schemas.microsoft.com/office/drawing/2014/main" id="{1E4BC7FD-3964-DB97-7133-6BE8DC7A855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7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63549" name="Rectangle 30">
            <a:extLst>
              <a:ext uri="{FF2B5EF4-FFF2-40B4-BE49-F238E27FC236}">
                <a16:creationId xmlns:a16="http://schemas.microsoft.com/office/drawing/2014/main" id="{35EEA4FE-E95C-BF94-A480-0FDE5E0FDD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9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63550" name="Rectangle 31">
            <a:extLst>
              <a:ext uri="{FF2B5EF4-FFF2-40B4-BE49-F238E27FC236}">
                <a16:creationId xmlns:a16="http://schemas.microsoft.com/office/drawing/2014/main" id="{E7ED4E56-8740-3D04-DCBC-1F8876C4AE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2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63551" name="Rectangle 32">
            <a:extLst>
              <a:ext uri="{FF2B5EF4-FFF2-40B4-BE49-F238E27FC236}">
                <a16:creationId xmlns:a16="http://schemas.microsoft.com/office/drawing/2014/main" id="{30AD8AAB-D615-6892-FB52-41E321AB7E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24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63552" name="Rectangle 33">
            <a:extLst>
              <a:ext uri="{FF2B5EF4-FFF2-40B4-BE49-F238E27FC236}">
                <a16:creationId xmlns:a16="http://schemas.microsoft.com/office/drawing/2014/main" id="{AA3133D0-C45A-4ED4-1D61-540233EE55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77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63553" name="Rectangle 34">
            <a:extLst>
              <a:ext uri="{FF2B5EF4-FFF2-40B4-BE49-F238E27FC236}">
                <a16:creationId xmlns:a16="http://schemas.microsoft.com/office/drawing/2014/main" id="{1EA44164-1E30-6AC7-F95B-2B918CE3DA5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29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63554" name="Rectangle 35">
            <a:extLst>
              <a:ext uri="{FF2B5EF4-FFF2-40B4-BE49-F238E27FC236}">
                <a16:creationId xmlns:a16="http://schemas.microsoft.com/office/drawing/2014/main" id="{4AF39C9A-C314-A72C-D641-193288D94E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81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pic>
        <p:nvPicPr>
          <p:cNvPr id="363555" name="Picture 36">
            <a:extLst>
              <a:ext uri="{FF2B5EF4-FFF2-40B4-BE49-F238E27FC236}">
                <a16:creationId xmlns:a16="http://schemas.microsoft.com/office/drawing/2014/main" id="{91D55868-3AB7-8766-7890-4BEA23F123E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10000" y="4495800"/>
            <a:ext cx="1524000" cy="15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742885" name="Line 37">
            <a:hlinkClick r:id="" action="ppaction://hlinkshowjump?jump=nextslide"/>
            <a:extLst>
              <a:ext uri="{FF2B5EF4-FFF2-40B4-BE49-F238E27FC236}">
                <a16:creationId xmlns:a16="http://schemas.microsoft.com/office/drawing/2014/main" id="{0BC46F5D-2014-4431-7139-69C40E0E2B6A}"/>
              </a:ext>
            </a:extLst>
          </p:cNvPr>
          <p:cNvSpPr>
            <a:spLocks noChangeShapeType="1"/>
          </p:cNvSpPr>
          <p:nvPr/>
        </p:nvSpPr>
        <p:spPr bwMode="auto">
          <a:xfrm>
            <a:off x="8153400" y="5943600"/>
            <a:ext cx="381000" cy="0"/>
          </a:xfrm>
          <a:prstGeom prst="line">
            <a:avLst/>
          </a:prstGeom>
          <a:noFill/>
          <a:ln w="139700">
            <a:solidFill>
              <a:srgbClr val="A5002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ES"/>
          </a:p>
        </p:txBody>
      </p:sp>
    </p:spTree>
  </p:cSld>
  <p:clrMapOvr>
    <a:masterClrMapping/>
  </p:clrMapOvr>
  <p:transition advClick="0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28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Left)">
                                      <p:cBhvr>
                                        <p:cTn id="7" dur="500"/>
                                        <p:tgtEl>
                                          <p:spTgt spid="17428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4546" name="Rectangle 2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1993C470-8D18-EB24-EAA9-7ACF3D10E18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1143000"/>
            <a:ext cx="8302625" cy="31242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Вчера</a:t>
            </a:r>
            <a:r>
              <a:rPr lang="es-ES" altLang="es-ES" sz="4400" dirty="0">
                <a:solidFill>
                  <a:srgbClr val="292929"/>
                </a:solidFill>
              </a:rPr>
              <a:t> …</a:t>
            </a:r>
          </a:p>
        </p:txBody>
      </p:sp>
      <p:sp>
        <p:nvSpPr>
          <p:cNvPr id="364547" name="Rectangle 3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C959D44C-EA50-1C51-F923-41F1E2F7E7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533400"/>
            <a:ext cx="8302625" cy="6096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endParaRPr lang="es-ES" altLang="es-ES" sz="4800">
              <a:solidFill>
                <a:srgbClr val="CC3300"/>
              </a:solidFill>
            </a:endParaRPr>
          </a:p>
        </p:txBody>
      </p:sp>
      <p:sp>
        <p:nvSpPr>
          <p:cNvPr id="364548" name="Rectangle 4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5612A3C8-8ECA-7446-009D-1A3152174AF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4267200"/>
            <a:ext cx="8302625" cy="20574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es-ES" altLang="es-ES" sz="4400" dirty="0">
                <a:solidFill>
                  <a:srgbClr val="292929"/>
                </a:solidFill>
              </a:rPr>
              <a:t>  </a:t>
            </a:r>
            <a:r>
              <a:rPr lang="bg-BG" altLang="es-ES" sz="4400" dirty="0">
                <a:solidFill>
                  <a:srgbClr val="292929"/>
                </a:solidFill>
              </a:rPr>
              <a:t>ми</a:t>
            </a:r>
            <a:r>
              <a:rPr lang="es-ES" altLang="es-ES" sz="4400" dirty="0">
                <a:solidFill>
                  <a:srgbClr val="292929"/>
                </a:solidFill>
              </a:rPr>
              <a:t>   </a:t>
            </a:r>
            <a:r>
              <a:rPr lang="bg-BG" altLang="es-ES" sz="4400" dirty="0">
                <a:solidFill>
                  <a:srgbClr val="292929"/>
                </a:solidFill>
              </a:rPr>
              <a:t>от</a:t>
            </a:r>
            <a:r>
              <a:rPr lang="es-ES" altLang="es-ES" sz="4400" dirty="0">
                <a:solidFill>
                  <a:srgbClr val="292929"/>
                </a:solidFill>
              </a:rPr>
              <a:t>   </a:t>
            </a:r>
            <a:r>
              <a:rPr lang="bg-BG" altLang="es-ES" sz="4400" dirty="0">
                <a:solidFill>
                  <a:srgbClr val="292929"/>
                </a:solidFill>
              </a:rPr>
              <a:t>извиках</a:t>
            </a:r>
            <a:r>
              <a:rPr lang="es-ES" altLang="es-ES" sz="4400" dirty="0">
                <a:solidFill>
                  <a:srgbClr val="292929"/>
                </a:solidFill>
              </a:rPr>
              <a:t>   </a:t>
            </a:r>
            <a:r>
              <a:rPr lang="bg-BG" altLang="es-ES" sz="4400" dirty="0">
                <a:solidFill>
                  <a:srgbClr val="292929"/>
                </a:solidFill>
              </a:rPr>
              <a:t>балкона </a:t>
            </a:r>
            <a:r>
              <a:rPr lang="es-ES" altLang="es-ES" sz="4400" dirty="0">
                <a:solidFill>
                  <a:srgbClr val="292929"/>
                </a:solidFill>
              </a:rPr>
              <a:t>  </a:t>
            </a:r>
            <a:r>
              <a:rPr lang="bg-BG" altLang="es-ES" sz="4400" dirty="0">
                <a:solidFill>
                  <a:srgbClr val="292929"/>
                </a:solidFill>
              </a:rPr>
              <a:t>ви</a:t>
            </a:r>
            <a:endParaRPr lang="es-ES" altLang="es-ES" sz="4400" dirty="0">
              <a:solidFill>
                <a:srgbClr val="292929"/>
              </a:solidFill>
            </a:endParaRPr>
          </a:p>
        </p:txBody>
      </p:sp>
      <p:sp>
        <p:nvSpPr>
          <p:cNvPr id="364549" name="Rectangle 5">
            <a:hlinkClick r:id="" action="ppaction://hlinkshowjump?jump=nextslide">
              <a:snd r:embed="rId3" name="arrow.wav"/>
            </a:hlinkClick>
            <a:extLst>
              <a:ext uri="{FF2B5EF4-FFF2-40B4-BE49-F238E27FC236}">
                <a16:creationId xmlns:a16="http://schemas.microsoft.com/office/drawing/2014/main" id="{CCF38656-3825-FC9B-1789-19B668A31D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48600" y="4953000"/>
            <a:ext cx="914400" cy="762000"/>
          </a:xfrm>
          <a:prstGeom prst="rect">
            <a:avLst/>
          </a:prstGeom>
          <a:solidFill>
            <a:schemeClr val="accent1">
              <a:alpha val="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64550" name="Rectangle 36">
            <a:extLst>
              <a:ext uri="{FF2B5EF4-FFF2-40B4-BE49-F238E27FC236}">
                <a16:creationId xmlns:a16="http://schemas.microsoft.com/office/drawing/2014/main" id="{CF92744B-BCD2-3813-777A-AF001353A6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62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64551" name="Rectangle 37">
            <a:extLst>
              <a:ext uri="{FF2B5EF4-FFF2-40B4-BE49-F238E27FC236}">
                <a16:creationId xmlns:a16="http://schemas.microsoft.com/office/drawing/2014/main" id="{9EBD83B5-7E2E-8789-EE0E-3C0E42881C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14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64552" name="Rectangle 38">
            <a:extLst>
              <a:ext uri="{FF2B5EF4-FFF2-40B4-BE49-F238E27FC236}">
                <a16:creationId xmlns:a16="http://schemas.microsoft.com/office/drawing/2014/main" id="{BB6912F4-E920-7F91-D847-D0522EF8E66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67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64553" name="Rectangle 39">
            <a:extLst>
              <a:ext uri="{FF2B5EF4-FFF2-40B4-BE49-F238E27FC236}">
                <a16:creationId xmlns:a16="http://schemas.microsoft.com/office/drawing/2014/main" id="{8E81C047-C589-15D6-FE84-107F8F413D1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9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64554" name="Rectangle 40">
            <a:extLst>
              <a:ext uri="{FF2B5EF4-FFF2-40B4-BE49-F238E27FC236}">
                <a16:creationId xmlns:a16="http://schemas.microsoft.com/office/drawing/2014/main" id="{03462B7A-2455-9CFB-1292-35696626A27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64555" name="Rectangle 41">
            <a:extLst>
              <a:ext uri="{FF2B5EF4-FFF2-40B4-BE49-F238E27FC236}">
                <a16:creationId xmlns:a16="http://schemas.microsoft.com/office/drawing/2014/main" id="{2F90626A-0DBB-3FFA-B064-F75E495E68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4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64556" name="Rectangle 42">
            <a:extLst>
              <a:ext uri="{FF2B5EF4-FFF2-40B4-BE49-F238E27FC236}">
                <a16:creationId xmlns:a16="http://schemas.microsoft.com/office/drawing/2014/main" id="{9BFB8C51-751D-1A68-B267-07383E30035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76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64557" name="Rectangle 43">
            <a:extLst>
              <a:ext uri="{FF2B5EF4-FFF2-40B4-BE49-F238E27FC236}">
                <a16:creationId xmlns:a16="http://schemas.microsoft.com/office/drawing/2014/main" id="{364DAAA2-9313-9705-AD99-C0AD11DD10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29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64558" name="Rectangle 44">
            <a:extLst>
              <a:ext uri="{FF2B5EF4-FFF2-40B4-BE49-F238E27FC236}">
                <a16:creationId xmlns:a16="http://schemas.microsoft.com/office/drawing/2014/main" id="{CC7FDA82-F417-45DD-52DB-48144686891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81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64559" name="Rectangle 45">
            <a:extLst>
              <a:ext uri="{FF2B5EF4-FFF2-40B4-BE49-F238E27FC236}">
                <a16:creationId xmlns:a16="http://schemas.microsoft.com/office/drawing/2014/main" id="{7CC070D8-E979-A7BF-42F3-FF9770B91B1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3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64560" name="Rectangle 46">
            <a:extLst>
              <a:ext uri="{FF2B5EF4-FFF2-40B4-BE49-F238E27FC236}">
                <a16:creationId xmlns:a16="http://schemas.microsoft.com/office/drawing/2014/main" id="{444E6C61-10DE-F7BE-2769-FFC1BB2D0A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86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64561" name="Rectangle 47">
            <a:extLst>
              <a:ext uri="{FF2B5EF4-FFF2-40B4-BE49-F238E27FC236}">
                <a16:creationId xmlns:a16="http://schemas.microsoft.com/office/drawing/2014/main" id="{915F8FCF-A997-64E2-7372-26EC5E3B69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38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64562" name="Rectangle 48">
            <a:extLst>
              <a:ext uri="{FF2B5EF4-FFF2-40B4-BE49-F238E27FC236}">
                <a16:creationId xmlns:a16="http://schemas.microsoft.com/office/drawing/2014/main" id="{F9252878-2037-9A7C-2189-B5233D85BD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1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64563" name="Rectangle 49">
            <a:extLst>
              <a:ext uri="{FF2B5EF4-FFF2-40B4-BE49-F238E27FC236}">
                <a16:creationId xmlns:a16="http://schemas.microsoft.com/office/drawing/2014/main" id="{556A9CF1-32B4-8EEF-4C1F-12AC3214AC5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43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64564" name="Rectangle 50">
            <a:extLst>
              <a:ext uri="{FF2B5EF4-FFF2-40B4-BE49-F238E27FC236}">
                <a16:creationId xmlns:a16="http://schemas.microsoft.com/office/drawing/2014/main" id="{E9AB8148-A984-8479-232F-9E48000FD9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5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64565" name="Rectangle 51">
            <a:extLst>
              <a:ext uri="{FF2B5EF4-FFF2-40B4-BE49-F238E27FC236}">
                <a16:creationId xmlns:a16="http://schemas.microsoft.com/office/drawing/2014/main" id="{790746A6-B17E-FA79-5DDF-A07A4EDAE2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48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64566" name="Rectangle 52">
            <a:extLst>
              <a:ext uri="{FF2B5EF4-FFF2-40B4-BE49-F238E27FC236}">
                <a16:creationId xmlns:a16="http://schemas.microsoft.com/office/drawing/2014/main" id="{46722E5B-11E6-C80C-1FF3-BB80989EB1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00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64567" name="Rectangle 53">
            <a:extLst>
              <a:ext uri="{FF2B5EF4-FFF2-40B4-BE49-F238E27FC236}">
                <a16:creationId xmlns:a16="http://schemas.microsoft.com/office/drawing/2014/main" id="{470B6D2E-9EEB-DB97-F7C5-9843941F6B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53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64568" name="Rectangle 54">
            <a:extLst>
              <a:ext uri="{FF2B5EF4-FFF2-40B4-BE49-F238E27FC236}">
                <a16:creationId xmlns:a16="http://schemas.microsoft.com/office/drawing/2014/main" id="{A137086E-B0A9-5B71-898A-C050E761712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05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64569" name="Rectangle 55">
            <a:extLst>
              <a:ext uri="{FF2B5EF4-FFF2-40B4-BE49-F238E27FC236}">
                <a16:creationId xmlns:a16="http://schemas.microsoft.com/office/drawing/2014/main" id="{F7F34DEC-B675-C5DB-47AD-FC75DE064F1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64570" name="Rectangle 56">
            <a:extLst>
              <a:ext uri="{FF2B5EF4-FFF2-40B4-BE49-F238E27FC236}">
                <a16:creationId xmlns:a16="http://schemas.microsoft.com/office/drawing/2014/main" id="{6D69208E-7814-DF7F-FEDA-36F42DAD372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10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64571" name="Rectangle 57">
            <a:extLst>
              <a:ext uri="{FF2B5EF4-FFF2-40B4-BE49-F238E27FC236}">
                <a16:creationId xmlns:a16="http://schemas.microsoft.com/office/drawing/2014/main" id="{E8AA8751-039A-5389-EE08-D690372144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62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64572" name="Rectangle 58">
            <a:extLst>
              <a:ext uri="{FF2B5EF4-FFF2-40B4-BE49-F238E27FC236}">
                <a16:creationId xmlns:a16="http://schemas.microsoft.com/office/drawing/2014/main" id="{FC8AE7A1-92DC-CB69-0287-EE25458513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15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64573" name="Rectangle 59">
            <a:extLst>
              <a:ext uri="{FF2B5EF4-FFF2-40B4-BE49-F238E27FC236}">
                <a16:creationId xmlns:a16="http://schemas.microsoft.com/office/drawing/2014/main" id="{72358231-7832-43AE-4C30-DC5BD6ED94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7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64574" name="Rectangle 60">
            <a:extLst>
              <a:ext uri="{FF2B5EF4-FFF2-40B4-BE49-F238E27FC236}">
                <a16:creationId xmlns:a16="http://schemas.microsoft.com/office/drawing/2014/main" id="{4425BD91-ECB8-CE7B-DBB2-AE46C28D9C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9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64575" name="Rectangle 61">
            <a:extLst>
              <a:ext uri="{FF2B5EF4-FFF2-40B4-BE49-F238E27FC236}">
                <a16:creationId xmlns:a16="http://schemas.microsoft.com/office/drawing/2014/main" id="{89AA385D-33E7-FF8D-F70C-FCE25553FF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2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64576" name="Rectangle 62">
            <a:extLst>
              <a:ext uri="{FF2B5EF4-FFF2-40B4-BE49-F238E27FC236}">
                <a16:creationId xmlns:a16="http://schemas.microsoft.com/office/drawing/2014/main" id="{6D765124-0D1A-09E8-BF0F-8D947CA0C9E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24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64577" name="Rectangle 63">
            <a:extLst>
              <a:ext uri="{FF2B5EF4-FFF2-40B4-BE49-F238E27FC236}">
                <a16:creationId xmlns:a16="http://schemas.microsoft.com/office/drawing/2014/main" id="{18B11D85-7B3B-847B-5A92-5C1FE27CE8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77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64578" name="Rectangle 64">
            <a:extLst>
              <a:ext uri="{FF2B5EF4-FFF2-40B4-BE49-F238E27FC236}">
                <a16:creationId xmlns:a16="http://schemas.microsoft.com/office/drawing/2014/main" id="{D5259EE5-1262-7922-FD94-10D4B48808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29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64579" name="Rectangle 65">
            <a:extLst>
              <a:ext uri="{FF2B5EF4-FFF2-40B4-BE49-F238E27FC236}">
                <a16:creationId xmlns:a16="http://schemas.microsoft.com/office/drawing/2014/main" id="{8A583284-588C-A39F-B5BF-613536A04D5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81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</p:spTree>
  </p:cSld>
  <p:clrMapOvr>
    <a:masterClrMapping/>
  </p:clrMapOvr>
  <p:transition advClick="0"/>
</p:sld>
</file>

<file path=ppt/slides/slide3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5570" name="Rectangle 2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5914EA58-D33A-4260-2097-F74BCCBF90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1143000"/>
            <a:ext cx="8302625" cy="31242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Вчера ви</a:t>
            </a:r>
            <a:r>
              <a:rPr lang="es-ES" altLang="es-ES" sz="4400" dirty="0">
                <a:solidFill>
                  <a:srgbClr val="292929"/>
                </a:solidFill>
              </a:rPr>
              <a:t> …</a:t>
            </a:r>
          </a:p>
        </p:txBody>
      </p:sp>
      <p:sp>
        <p:nvSpPr>
          <p:cNvPr id="365571" name="Rectangle 3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CAFE3CCF-6A16-2CC1-E892-8BF60A631E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533400"/>
            <a:ext cx="8302625" cy="6096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endParaRPr lang="es-ES" altLang="es-ES" sz="4800">
              <a:solidFill>
                <a:srgbClr val="CC3300"/>
              </a:solidFill>
            </a:endParaRPr>
          </a:p>
        </p:txBody>
      </p:sp>
      <p:sp>
        <p:nvSpPr>
          <p:cNvPr id="365572" name="Rectangle 4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8D9F5722-8A3D-2B28-C1CA-43AA8251D0C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4267200"/>
            <a:ext cx="8302625" cy="20574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es-ES" altLang="es-ES" sz="4400" dirty="0">
                <a:solidFill>
                  <a:srgbClr val="292929"/>
                </a:solidFill>
              </a:rPr>
              <a:t> </a:t>
            </a:r>
            <a:r>
              <a:rPr lang="bg-BG" altLang="es-ES" sz="4400" dirty="0">
                <a:solidFill>
                  <a:srgbClr val="292929"/>
                </a:solidFill>
              </a:rPr>
              <a:t>ми</a:t>
            </a:r>
            <a:r>
              <a:rPr lang="es-ES" altLang="es-ES" sz="4400" dirty="0">
                <a:solidFill>
                  <a:srgbClr val="292929"/>
                </a:solidFill>
              </a:rPr>
              <a:t>   </a:t>
            </a:r>
            <a:r>
              <a:rPr lang="bg-BG" altLang="es-ES" sz="4400" dirty="0">
                <a:solidFill>
                  <a:srgbClr val="292929"/>
                </a:solidFill>
              </a:rPr>
              <a:t>от</a:t>
            </a:r>
            <a:r>
              <a:rPr lang="es-ES" altLang="es-ES" sz="4400" dirty="0">
                <a:solidFill>
                  <a:srgbClr val="292929"/>
                </a:solidFill>
              </a:rPr>
              <a:t>   </a:t>
            </a:r>
            <a:r>
              <a:rPr lang="bg-BG" altLang="es-ES" sz="4400" dirty="0">
                <a:solidFill>
                  <a:srgbClr val="292929"/>
                </a:solidFill>
              </a:rPr>
              <a:t>извиках</a:t>
            </a:r>
            <a:r>
              <a:rPr lang="es-ES" altLang="es-ES" sz="4400" dirty="0">
                <a:solidFill>
                  <a:srgbClr val="292929"/>
                </a:solidFill>
              </a:rPr>
              <a:t>   </a:t>
            </a:r>
            <a:r>
              <a:rPr lang="bg-BG" altLang="es-ES" sz="4400" dirty="0">
                <a:solidFill>
                  <a:srgbClr val="292929"/>
                </a:solidFill>
              </a:rPr>
              <a:t>балкона </a:t>
            </a:r>
            <a:r>
              <a:rPr lang="es-ES" altLang="es-ES" sz="4400" dirty="0">
                <a:solidFill>
                  <a:srgbClr val="292929"/>
                </a:solidFill>
              </a:rPr>
              <a:t>  </a:t>
            </a:r>
            <a:r>
              <a:rPr lang="bg-BG" altLang="es-ES" sz="4400" dirty="0">
                <a:solidFill>
                  <a:srgbClr val="292929"/>
                </a:solidFill>
              </a:rPr>
              <a:t>ви</a:t>
            </a:r>
            <a:endParaRPr lang="es-ES" altLang="es-ES" sz="4400" dirty="0">
              <a:solidFill>
                <a:srgbClr val="292929"/>
              </a:solidFill>
            </a:endParaRPr>
          </a:p>
        </p:txBody>
      </p:sp>
      <p:sp>
        <p:nvSpPr>
          <p:cNvPr id="365573" name="Rectangle 5">
            <a:hlinkClick r:id="" action="ppaction://hlinkshowjump?jump=nextslide">
              <a:snd r:embed="rId3" name="arrow.wav"/>
            </a:hlinkClick>
            <a:extLst>
              <a:ext uri="{FF2B5EF4-FFF2-40B4-BE49-F238E27FC236}">
                <a16:creationId xmlns:a16="http://schemas.microsoft.com/office/drawing/2014/main" id="{0386E77B-271F-7886-47FA-9A73330BD1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9400" y="4975746"/>
            <a:ext cx="2133600" cy="762000"/>
          </a:xfrm>
          <a:prstGeom prst="rect">
            <a:avLst/>
          </a:prstGeom>
          <a:solidFill>
            <a:schemeClr val="accent1">
              <a:alpha val="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65574" name="Rectangle 6">
            <a:extLst>
              <a:ext uri="{FF2B5EF4-FFF2-40B4-BE49-F238E27FC236}">
                <a16:creationId xmlns:a16="http://schemas.microsoft.com/office/drawing/2014/main" id="{F6F2C214-2FB3-A134-25D1-36A6F2B7036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62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65575" name="Rectangle 7">
            <a:extLst>
              <a:ext uri="{FF2B5EF4-FFF2-40B4-BE49-F238E27FC236}">
                <a16:creationId xmlns:a16="http://schemas.microsoft.com/office/drawing/2014/main" id="{A9DFC1F3-FE85-D04D-C953-0BBEA3C739D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14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65576" name="Rectangle 8">
            <a:extLst>
              <a:ext uri="{FF2B5EF4-FFF2-40B4-BE49-F238E27FC236}">
                <a16:creationId xmlns:a16="http://schemas.microsoft.com/office/drawing/2014/main" id="{4C376D29-0E6B-D0BB-A158-6F3F50B137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67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65577" name="Rectangle 9">
            <a:extLst>
              <a:ext uri="{FF2B5EF4-FFF2-40B4-BE49-F238E27FC236}">
                <a16:creationId xmlns:a16="http://schemas.microsoft.com/office/drawing/2014/main" id="{674653F2-0802-608A-75A2-8BDDEE4165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9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65578" name="Rectangle 10">
            <a:extLst>
              <a:ext uri="{FF2B5EF4-FFF2-40B4-BE49-F238E27FC236}">
                <a16:creationId xmlns:a16="http://schemas.microsoft.com/office/drawing/2014/main" id="{16C43555-7BD3-6360-96B7-B867493220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65579" name="Rectangle 11">
            <a:extLst>
              <a:ext uri="{FF2B5EF4-FFF2-40B4-BE49-F238E27FC236}">
                <a16:creationId xmlns:a16="http://schemas.microsoft.com/office/drawing/2014/main" id="{693FB46D-5C0B-7564-785D-31FE2F02A2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4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65580" name="Rectangle 12">
            <a:extLst>
              <a:ext uri="{FF2B5EF4-FFF2-40B4-BE49-F238E27FC236}">
                <a16:creationId xmlns:a16="http://schemas.microsoft.com/office/drawing/2014/main" id="{B714BC57-4936-DAFE-2506-E7571CD4131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76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65581" name="Rectangle 13">
            <a:extLst>
              <a:ext uri="{FF2B5EF4-FFF2-40B4-BE49-F238E27FC236}">
                <a16:creationId xmlns:a16="http://schemas.microsoft.com/office/drawing/2014/main" id="{3604C16A-278C-3C12-0389-4B4874168A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29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65582" name="Rectangle 14">
            <a:extLst>
              <a:ext uri="{FF2B5EF4-FFF2-40B4-BE49-F238E27FC236}">
                <a16:creationId xmlns:a16="http://schemas.microsoft.com/office/drawing/2014/main" id="{2FBF7DBE-B388-0319-CBDE-469EE64623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81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65583" name="Rectangle 15">
            <a:extLst>
              <a:ext uri="{FF2B5EF4-FFF2-40B4-BE49-F238E27FC236}">
                <a16:creationId xmlns:a16="http://schemas.microsoft.com/office/drawing/2014/main" id="{88E1E5DD-B41A-3580-013D-668058D732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3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65584" name="Rectangle 16">
            <a:extLst>
              <a:ext uri="{FF2B5EF4-FFF2-40B4-BE49-F238E27FC236}">
                <a16:creationId xmlns:a16="http://schemas.microsoft.com/office/drawing/2014/main" id="{3EAAA747-13EC-D28B-310A-FE643719949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86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65585" name="Rectangle 17">
            <a:extLst>
              <a:ext uri="{FF2B5EF4-FFF2-40B4-BE49-F238E27FC236}">
                <a16:creationId xmlns:a16="http://schemas.microsoft.com/office/drawing/2014/main" id="{75952C8D-CFD5-B077-6D63-FD4D1AF908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38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65586" name="Rectangle 18">
            <a:extLst>
              <a:ext uri="{FF2B5EF4-FFF2-40B4-BE49-F238E27FC236}">
                <a16:creationId xmlns:a16="http://schemas.microsoft.com/office/drawing/2014/main" id="{8158B158-2800-443E-1F59-C351AB8254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1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65587" name="Rectangle 19">
            <a:extLst>
              <a:ext uri="{FF2B5EF4-FFF2-40B4-BE49-F238E27FC236}">
                <a16:creationId xmlns:a16="http://schemas.microsoft.com/office/drawing/2014/main" id="{03A0AD78-1FAC-6BA1-24E8-BBDDD02CAD1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43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65588" name="Rectangle 20">
            <a:extLst>
              <a:ext uri="{FF2B5EF4-FFF2-40B4-BE49-F238E27FC236}">
                <a16:creationId xmlns:a16="http://schemas.microsoft.com/office/drawing/2014/main" id="{01CFDEA9-1E1C-73EA-EC36-7C57CF9B5B3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5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65589" name="Rectangle 21">
            <a:extLst>
              <a:ext uri="{FF2B5EF4-FFF2-40B4-BE49-F238E27FC236}">
                <a16:creationId xmlns:a16="http://schemas.microsoft.com/office/drawing/2014/main" id="{589DB3AF-F2FB-7054-605C-704FF98E0B1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48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65590" name="Rectangle 22">
            <a:extLst>
              <a:ext uri="{FF2B5EF4-FFF2-40B4-BE49-F238E27FC236}">
                <a16:creationId xmlns:a16="http://schemas.microsoft.com/office/drawing/2014/main" id="{2B1F802F-C139-CBD3-1DED-6505D0F00C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00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65591" name="Rectangle 23">
            <a:extLst>
              <a:ext uri="{FF2B5EF4-FFF2-40B4-BE49-F238E27FC236}">
                <a16:creationId xmlns:a16="http://schemas.microsoft.com/office/drawing/2014/main" id="{DA47C109-1EFA-D464-74C2-08F06C3D19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53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65592" name="Rectangle 24">
            <a:extLst>
              <a:ext uri="{FF2B5EF4-FFF2-40B4-BE49-F238E27FC236}">
                <a16:creationId xmlns:a16="http://schemas.microsoft.com/office/drawing/2014/main" id="{97064309-2F7B-46AA-5BAF-F61BFCCCDC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05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65593" name="Rectangle 25">
            <a:extLst>
              <a:ext uri="{FF2B5EF4-FFF2-40B4-BE49-F238E27FC236}">
                <a16:creationId xmlns:a16="http://schemas.microsoft.com/office/drawing/2014/main" id="{BE9D3C98-8CED-2CD3-83D1-020DFC0D2D7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65594" name="Rectangle 26">
            <a:extLst>
              <a:ext uri="{FF2B5EF4-FFF2-40B4-BE49-F238E27FC236}">
                <a16:creationId xmlns:a16="http://schemas.microsoft.com/office/drawing/2014/main" id="{54503CCC-835B-0F68-15CA-78EB6895BBC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10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65595" name="Rectangle 27">
            <a:extLst>
              <a:ext uri="{FF2B5EF4-FFF2-40B4-BE49-F238E27FC236}">
                <a16:creationId xmlns:a16="http://schemas.microsoft.com/office/drawing/2014/main" id="{BE5557D3-6332-15FB-6835-AAABDA9956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62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65596" name="Rectangle 28">
            <a:extLst>
              <a:ext uri="{FF2B5EF4-FFF2-40B4-BE49-F238E27FC236}">
                <a16:creationId xmlns:a16="http://schemas.microsoft.com/office/drawing/2014/main" id="{BD5D5A0F-58B6-4256-08A0-CF8D2E27053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15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65597" name="Rectangle 29">
            <a:extLst>
              <a:ext uri="{FF2B5EF4-FFF2-40B4-BE49-F238E27FC236}">
                <a16:creationId xmlns:a16="http://schemas.microsoft.com/office/drawing/2014/main" id="{930261C2-09A7-14B9-7702-52558851961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7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65598" name="Rectangle 30">
            <a:extLst>
              <a:ext uri="{FF2B5EF4-FFF2-40B4-BE49-F238E27FC236}">
                <a16:creationId xmlns:a16="http://schemas.microsoft.com/office/drawing/2014/main" id="{7ABA17C3-1847-0FA7-2D3A-624A2936F50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9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65599" name="Rectangle 31">
            <a:extLst>
              <a:ext uri="{FF2B5EF4-FFF2-40B4-BE49-F238E27FC236}">
                <a16:creationId xmlns:a16="http://schemas.microsoft.com/office/drawing/2014/main" id="{6894C4C0-C619-6B40-2DE8-126C15EFE11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2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65600" name="Rectangle 32">
            <a:extLst>
              <a:ext uri="{FF2B5EF4-FFF2-40B4-BE49-F238E27FC236}">
                <a16:creationId xmlns:a16="http://schemas.microsoft.com/office/drawing/2014/main" id="{9371401E-E2E3-C8F4-4CDB-7911134DCE7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24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65601" name="Rectangle 33">
            <a:extLst>
              <a:ext uri="{FF2B5EF4-FFF2-40B4-BE49-F238E27FC236}">
                <a16:creationId xmlns:a16="http://schemas.microsoft.com/office/drawing/2014/main" id="{3C7FB9C6-64B9-9A22-7869-4625D44640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77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65602" name="Rectangle 34">
            <a:extLst>
              <a:ext uri="{FF2B5EF4-FFF2-40B4-BE49-F238E27FC236}">
                <a16:creationId xmlns:a16="http://schemas.microsoft.com/office/drawing/2014/main" id="{7B9600EC-A131-04CF-07D1-ED4D478D2A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29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65603" name="Rectangle 35">
            <a:extLst>
              <a:ext uri="{FF2B5EF4-FFF2-40B4-BE49-F238E27FC236}">
                <a16:creationId xmlns:a16="http://schemas.microsoft.com/office/drawing/2014/main" id="{0C38E7D2-ED99-B976-F455-A9B00137CBE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81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</p:spTree>
  </p:cSld>
  <p:clrMapOvr>
    <a:masterClrMapping/>
  </p:clrMapOvr>
  <p:transition advClick="0"/>
</p:sld>
</file>

<file path=ppt/slides/slide3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6594" name="Rectangle 2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6E494385-6ECF-0975-2A72-00C99A46656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1143000"/>
            <a:ext cx="8302625" cy="31242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Вчера ви извиках</a:t>
            </a:r>
            <a:r>
              <a:rPr lang="es-ES" altLang="es-ES" sz="4400" dirty="0">
                <a:solidFill>
                  <a:srgbClr val="292929"/>
                </a:solidFill>
              </a:rPr>
              <a:t> …</a:t>
            </a:r>
          </a:p>
        </p:txBody>
      </p:sp>
      <p:sp>
        <p:nvSpPr>
          <p:cNvPr id="366595" name="Rectangle 3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FBD632AD-2401-AB5D-27B6-925F0451A0C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533400"/>
            <a:ext cx="8302625" cy="6096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endParaRPr lang="es-ES" altLang="es-ES" sz="4800">
              <a:solidFill>
                <a:srgbClr val="CC3300"/>
              </a:solidFill>
            </a:endParaRPr>
          </a:p>
        </p:txBody>
      </p:sp>
      <p:sp>
        <p:nvSpPr>
          <p:cNvPr id="366596" name="Rectangle 4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6DFDAF6E-6BC7-D558-2FA8-13D0BCBD94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4267200"/>
            <a:ext cx="8302625" cy="20574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es-ES" altLang="es-ES" sz="4400" dirty="0">
                <a:solidFill>
                  <a:srgbClr val="292929"/>
                </a:solidFill>
              </a:rPr>
              <a:t> </a:t>
            </a:r>
            <a:r>
              <a:rPr lang="bg-BG" altLang="es-ES" sz="4400" dirty="0">
                <a:solidFill>
                  <a:srgbClr val="292929"/>
                </a:solidFill>
              </a:rPr>
              <a:t>ми</a:t>
            </a:r>
            <a:r>
              <a:rPr lang="es-ES" altLang="es-ES" sz="4400" dirty="0">
                <a:solidFill>
                  <a:srgbClr val="292929"/>
                </a:solidFill>
              </a:rPr>
              <a:t>   </a:t>
            </a:r>
            <a:r>
              <a:rPr lang="bg-BG" altLang="es-ES" sz="4400" dirty="0">
                <a:solidFill>
                  <a:srgbClr val="292929"/>
                </a:solidFill>
              </a:rPr>
              <a:t>от</a:t>
            </a:r>
            <a:r>
              <a:rPr lang="es-ES" altLang="es-ES" sz="4400" dirty="0">
                <a:solidFill>
                  <a:srgbClr val="292929"/>
                </a:solidFill>
              </a:rPr>
              <a:t>   </a:t>
            </a:r>
            <a:r>
              <a:rPr lang="bg-BG" altLang="es-ES" sz="4400" dirty="0">
                <a:solidFill>
                  <a:srgbClr val="292929"/>
                </a:solidFill>
              </a:rPr>
              <a:t>извиках</a:t>
            </a:r>
            <a:r>
              <a:rPr lang="es-ES" altLang="es-ES" sz="4400" dirty="0">
                <a:solidFill>
                  <a:srgbClr val="292929"/>
                </a:solidFill>
              </a:rPr>
              <a:t>   </a:t>
            </a:r>
            <a:r>
              <a:rPr lang="bg-BG" altLang="es-ES" sz="4400" dirty="0">
                <a:solidFill>
                  <a:srgbClr val="292929"/>
                </a:solidFill>
              </a:rPr>
              <a:t>балкона </a:t>
            </a:r>
            <a:r>
              <a:rPr lang="es-ES" altLang="es-ES" sz="4400" dirty="0">
                <a:solidFill>
                  <a:srgbClr val="292929"/>
                </a:solidFill>
              </a:rPr>
              <a:t>  </a:t>
            </a:r>
            <a:r>
              <a:rPr lang="bg-BG" altLang="es-ES" sz="4400" dirty="0">
                <a:solidFill>
                  <a:srgbClr val="292929"/>
                </a:solidFill>
              </a:rPr>
              <a:t>ви</a:t>
            </a:r>
            <a:endParaRPr lang="es-ES" altLang="es-ES" sz="4400" dirty="0">
              <a:solidFill>
                <a:srgbClr val="292929"/>
              </a:solidFill>
            </a:endParaRPr>
          </a:p>
        </p:txBody>
      </p:sp>
      <p:sp>
        <p:nvSpPr>
          <p:cNvPr id="366597" name="Rectangle 5">
            <a:hlinkClick r:id="" action="ppaction://hlinkshowjump?jump=nextslide">
              <a:snd r:embed="rId3" name="arrow.wav"/>
            </a:hlinkClick>
            <a:extLst>
              <a:ext uri="{FF2B5EF4-FFF2-40B4-BE49-F238E27FC236}">
                <a16:creationId xmlns:a16="http://schemas.microsoft.com/office/drawing/2014/main" id="{8EBCBDDA-487F-1583-0B81-5735C751499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52600" y="4978021"/>
            <a:ext cx="838200" cy="762000"/>
          </a:xfrm>
          <a:prstGeom prst="rect">
            <a:avLst/>
          </a:prstGeom>
          <a:solidFill>
            <a:schemeClr val="accent1">
              <a:alpha val="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66598" name="Rectangle 6">
            <a:extLst>
              <a:ext uri="{FF2B5EF4-FFF2-40B4-BE49-F238E27FC236}">
                <a16:creationId xmlns:a16="http://schemas.microsoft.com/office/drawing/2014/main" id="{632AF56E-EE8E-E962-E17B-5A18FBCDF82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62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66599" name="Rectangle 7">
            <a:extLst>
              <a:ext uri="{FF2B5EF4-FFF2-40B4-BE49-F238E27FC236}">
                <a16:creationId xmlns:a16="http://schemas.microsoft.com/office/drawing/2014/main" id="{955142C0-F774-3EF2-B513-7C9FF04535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14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66600" name="Rectangle 8">
            <a:extLst>
              <a:ext uri="{FF2B5EF4-FFF2-40B4-BE49-F238E27FC236}">
                <a16:creationId xmlns:a16="http://schemas.microsoft.com/office/drawing/2014/main" id="{344EE12C-3FDF-FEB5-9623-0212011E78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67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66601" name="Rectangle 9">
            <a:extLst>
              <a:ext uri="{FF2B5EF4-FFF2-40B4-BE49-F238E27FC236}">
                <a16:creationId xmlns:a16="http://schemas.microsoft.com/office/drawing/2014/main" id="{8153003A-7B05-9136-EEB4-C62B973DFF1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9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66602" name="Rectangle 10">
            <a:extLst>
              <a:ext uri="{FF2B5EF4-FFF2-40B4-BE49-F238E27FC236}">
                <a16:creationId xmlns:a16="http://schemas.microsoft.com/office/drawing/2014/main" id="{5AC80526-82B9-A36F-D68B-CC4829F1301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66603" name="Rectangle 11">
            <a:extLst>
              <a:ext uri="{FF2B5EF4-FFF2-40B4-BE49-F238E27FC236}">
                <a16:creationId xmlns:a16="http://schemas.microsoft.com/office/drawing/2014/main" id="{AF56D4BD-233F-90DD-40E4-ACAD8DBB955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4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66604" name="Rectangle 12">
            <a:extLst>
              <a:ext uri="{FF2B5EF4-FFF2-40B4-BE49-F238E27FC236}">
                <a16:creationId xmlns:a16="http://schemas.microsoft.com/office/drawing/2014/main" id="{BB603BDD-2923-6D95-62E7-C058D101D3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76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66605" name="Rectangle 13">
            <a:extLst>
              <a:ext uri="{FF2B5EF4-FFF2-40B4-BE49-F238E27FC236}">
                <a16:creationId xmlns:a16="http://schemas.microsoft.com/office/drawing/2014/main" id="{6A4B8F40-19C6-C1BE-C299-44644D58AC1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29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66606" name="Rectangle 14">
            <a:extLst>
              <a:ext uri="{FF2B5EF4-FFF2-40B4-BE49-F238E27FC236}">
                <a16:creationId xmlns:a16="http://schemas.microsoft.com/office/drawing/2014/main" id="{AE4B7540-26ED-EE25-DDDD-6E73248FE0C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81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66607" name="Rectangle 15">
            <a:extLst>
              <a:ext uri="{FF2B5EF4-FFF2-40B4-BE49-F238E27FC236}">
                <a16:creationId xmlns:a16="http://schemas.microsoft.com/office/drawing/2014/main" id="{72013AB0-1E5D-9BF5-725B-E1E61470E1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3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66608" name="Rectangle 16">
            <a:extLst>
              <a:ext uri="{FF2B5EF4-FFF2-40B4-BE49-F238E27FC236}">
                <a16:creationId xmlns:a16="http://schemas.microsoft.com/office/drawing/2014/main" id="{1A0FA301-AB95-BA95-9D33-3F119C478A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86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66609" name="Rectangle 17">
            <a:extLst>
              <a:ext uri="{FF2B5EF4-FFF2-40B4-BE49-F238E27FC236}">
                <a16:creationId xmlns:a16="http://schemas.microsoft.com/office/drawing/2014/main" id="{51736A7B-E543-1ADE-B2EE-DB2AA15AD8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38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66610" name="Rectangle 18">
            <a:extLst>
              <a:ext uri="{FF2B5EF4-FFF2-40B4-BE49-F238E27FC236}">
                <a16:creationId xmlns:a16="http://schemas.microsoft.com/office/drawing/2014/main" id="{AED8E6B6-6B61-7859-5B53-1B3A23C3299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1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66611" name="Rectangle 19">
            <a:extLst>
              <a:ext uri="{FF2B5EF4-FFF2-40B4-BE49-F238E27FC236}">
                <a16:creationId xmlns:a16="http://schemas.microsoft.com/office/drawing/2014/main" id="{54DF6D0C-6D2B-948A-2CB8-2A47DBC61D8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43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66612" name="Rectangle 20">
            <a:extLst>
              <a:ext uri="{FF2B5EF4-FFF2-40B4-BE49-F238E27FC236}">
                <a16:creationId xmlns:a16="http://schemas.microsoft.com/office/drawing/2014/main" id="{ABF22A57-09F7-93F7-03D9-1D5C383C740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5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66613" name="Rectangle 21">
            <a:extLst>
              <a:ext uri="{FF2B5EF4-FFF2-40B4-BE49-F238E27FC236}">
                <a16:creationId xmlns:a16="http://schemas.microsoft.com/office/drawing/2014/main" id="{93D4D98F-18FD-5EC0-0586-7478C0B63D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48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66614" name="Rectangle 22">
            <a:extLst>
              <a:ext uri="{FF2B5EF4-FFF2-40B4-BE49-F238E27FC236}">
                <a16:creationId xmlns:a16="http://schemas.microsoft.com/office/drawing/2014/main" id="{8BCF9544-B359-91BD-A5F9-08B9D2394A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00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66615" name="Rectangle 23">
            <a:extLst>
              <a:ext uri="{FF2B5EF4-FFF2-40B4-BE49-F238E27FC236}">
                <a16:creationId xmlns:a16="http://schemas.microsoft.com/office/drawing/2014/main" id="{FEDD0E2B-B95B-CC3D-F05A-A73F1C5E7B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53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66616" name="Rectangle 24">
            <a:extLst>
              <a:ext uri="{FF2B5EF4-FFF2-40B4-BE49-F238E27FC236}">
                <a16:creationId xmlns:a16="http://schemas.microsoft.com/office/drawing/2014/main" id="{0D268CDA-E217-DAD8-9516-DD85C99AEA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05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66617" name="Rectangle 25">
            <a:extLst>
              <a:ext uri="{FF2B5EF4-FFF2-40B4-BE49-F238E27FC236}">
                <a16:creationId xmlns:a16="http://schemas.microsoft.com/office/drawing/2014/main" id="{6BF21081-F1AC-4239-4745-BE6635CF1A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66618" name="Rectangle 26">
            <a:extLst>
              <a:ext uri="{FF2B5EF4-FFF2-40B4-BE49-F238E27FC236}">
                <a16:creationId xmlns:a16="http://schemas.microsoft.com/office/drawing/2014/main" id="{74E3DA91-2F5B-216C-AC9B-29FEAA2EA8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10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66619" name="Rectangle 27">
            <a:extLst>
              <a:ext uri="{FF2B5EF4-FFF2-40B4-BE49-F238E27FC236}">
                <a16:creationId xmlns:a16="http://schemas.microsoft.com/office/drawing/2014/main" id="{7A6082F0-BB14-04FE-8BB5-5D941EF6EA8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62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66620" name="Rectangle 28">
            <a:extLst>
              <a:ext uri="{FF2B5EF4-FFF2-40B4-BE49-F238E27FC236}">
                <a16:creationId xmlns:a16="http://schemas.microsoft.com/office/drawing/2014/main" id="{CE5A90DD-C7AC-917B-5D9B-0A443E1328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15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66621" name="Rectangle 29">
            <a:extLst>
              <a:ext uri="{FF2B5EF4-FFF2-40B4-BE49-F238E27FC236}">
                <a16:creationId xmlns:a16="http://schemas.microsoft.com/office/drawing/2014/main" id="{4BF878D1-726A-AF9E-070E-AA0C1BEF3F1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7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66622" name="Rectangle 30">
            <a:extLst>
              <a:ext uri="{FF2B5EF4-FFF2-40B4-BE49-F238E27FC236}">
                <a16:creationId xmlns:a16="http://schemas.microsoft.com/office/drawing/2014/main" id="{0AF9C6B0-7DEB-9BB8-40B3-3681AC9862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9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66623" name="Rectangle 31">
            <a:extLst>
              <a:ext uri="{FF2B5EF4-FFF2-40B4-BE49-F238E27FC236}">
                <a16:creationId xmlns:a16="http://schemas.microsoft.com/office/drawing/2014/main" id="{92DD9F3D-8D37-F43A-857E-B251BA0EA88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2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66624" name="Rectangle 32">
            <a:extLst>
              <a:ext uri="{FF2B5EF4-FFF2-40B4-BE49-F238E27FC236}">
                <a16:creationId xmlns:a16="http://schemas.microsoft.com/office/drawing/2014/main" id="{BB1BB52B-49AA-AD6E-B5A7-E4A2922A1D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24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66625" name="Rectangle 33">
            <a:extLst>
              <a:ext uri="{FF2B5EF4-FFF2-40B4-BE49-F238E27FC236}">
                <a16:creationId xmlns:a16="http://schemas.microsoft.com/office/drawing/2014/main" id="{1E6365C4-34EF-AF34-3A66-E708A5A7F1C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77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66626" name="Rectangle 34">
            <a:extLst>
              <a:ext uri="{FF2B5EF4-FFF2-40B4-BE49-F238E27FC236}">
                <a16:creationId xmlns:a16="http://schemas.microsoft.com/office/drawing/2014/main" id="{97C19812-D63B-5F00-FA56-97FE3E0444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29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66627" name="Rectangle 35">
            <a:extLst>
              <a:ext uri="{FF2B5EF4-FFF2-40B4-BE49-F238E27FC236}">
                <a16:creationId xmlns:a16="http://schemas.microsoft.com/office/drawing/2014/main" id="{A38DDB36-ACFF-64AF-CCF4-08CF7ED4E5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81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</p:spTree>
  </p:cSld>
  <p:clrMapOvr>
    <a:masterClrMapping/>
  </p:clrMapOvr>
  <p:transition advClick="0"/>
</p:sld>
</file>

<file path=ppt/slides/slide3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7618" name="Rectangle 2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FAE81661-DF3F-D605-B174-03ECA7B09E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1143000"/>
            <a:ext cx="8302625" cy="31242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Вчера ви извиках</a:t>
            </a:r>
            <a:r>
              <a:rPr lang="es-ES" altLang="es-ES" sz="4400" dirty="0">
                <a:solidFill>
                  <a:srgbClr val="292929"/>
                </a:solidFill>
              </a:rPr>
              <a:t> </a:t>
            </a:r>
            <a:r>
              <a:rPr lang="bg-BG" altLang="es-ES" sz="4400" dirty="0">
                <a:solidFill>
                  <a:srgbClr val="292929"/>
                </a:solidFill>
              </a:rPr>
              <a:t>от</a:t>
            </a:r>
            <a:r>
              <a:rPr lang="es-ES" altLang="es-ES" sz="4400" dirty="0">
                <a:solidFill>
                  <a:srgbClr val="292929"/>
                </a:solidFill>
              </a:rPr>
              <a:t>…</a:t>
            </a:r>
          </a:p>
        </p:txBody>
      </p:sp>
      <p:sp>
        <p:nvSpPr>
          <p:cNvPr id="367619" name="Rectangle 3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7A2AC7DD-EDF9-5844-FCB5-57207165A2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533400"/>
            <a:ext cx="8302625" cy="6096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endParaRPr lang="es-ES" altLang="es-ES" sz="4800">
              <a:solidFill>
                <a:srgbClr val="CC3300"/>
              </a:solidFill>
            </a:endParaRPr>
          </a:p>
        </p:txBody>
      </p:sp>
      <p:sp>
        <p:nvSpPr>
          <p:cNvPr id="367620" name="Rectangle 4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E7AE4BCB-A8FC-9E69-AF72-D1980A93C1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4267200"/>
            <a:ext cx="8302625" cy="20574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es-ES" altLang="es-ES" sz="4400" dirty="0">
                <a:solidFill>
                  <a:srgbClr val="292929"/>
                </a:solidFill>
              </a:rPr>
              <a:t> </a:t>
            </a:r>
            <a:r>
              <a:rPr lang="bg-BG" altLang="es-ES" sz="4400" dirty="0">
                <a:solidFill>
                  <a:srgbClr val="292929"/>
                </a:solidFill>
              </a:rPr>
              <a:t>ми</a:t>
            </a:r>
            <a:r>
              <a:rPr lang="es-ES" altLang="es-ES" sz="4400" dirty="0">
                <a:solidFill>
                  <a:srgbClr val="292929"/>
                </a:solidFill>
              </a:rPr>
              <a:t>   </a:t>
            </a:r>
            <a:r>
              <a:rPr lang="bg-BG" altLang="es-ES" sz="4400" dirty="0">
                <a:solidFill>
                  <a:srgbClr val="292929"/>
                </a:solidFill>
              </a:rPr>
              <a:t>от</a:t>
            </a:r>
            <a:r>
              <a:rPr lang="es-ES" altLang="es-ES" sz="4400" dirty="0">
                <a:solidFill>
                  <a:srgbClr val="292929"/>
                </a:solidFill>
              </a:rPr>
              <a:t>   </a:t>
            </a:r>
            <a:r>
              <a:rPr lang="bg-BG" altLang="es-ES" sz="4400" dirty="0">
                <a:solidFill>
                  <a:srgbClr val="292929"/>
                </a:solidFill>
              </a:rPr>
              <a:t>извиках</a:t>
            </a:r>
            <a:r>
              <a:rPr lang="es-ES" altLang="es-ES" sz="4400" dirty="0">
                <a:solidFill>
                  <a:srgbClr val="292929"/>
                </a:solidFill>
              </a:rPr>
              <a:t>   </a:t>
            </a:r>
            <a:r>
              <a:rPr lang="bg-BG" altLang="es-ES" sz="4400" dirty="0">
                <a:solidFill>
                  <a:srgbClr val="292929"/>
                </a:solidFill>
              </a:rPr>
              <a:t>балкона </a:t>
            </a:r>
            <a:r>
              <a:rPr lang="es-ES" altLang="es-ES" sz="4400" dirty="0">
                <a:solidFill>
                  <a:srgbClr val="292929"/>
                </a:solidFill>
              </a:rPr>
              <a:t>  </a:t>
            </a:r>
            <a:r>
              <a:rPr lang="bg-BG" altLang="es-ES" sz="4400" dirty="0">
                <a:solidFill>
                  <a:srgbClr val="292929"/>
                </a:solidFill>
              </a:rPr>
              <a:t>ви</a:t>
            </a:r>
            <a:endParaRPr lang="es-ES" altLang="es-ES" sz="4400" dirty="0">
              <a:solidFill>
                <a:srgbClr val="292929"/>
              </a:solidFill>
            </a:endParaRPr>
          </a:p>
        </p:txBody>
      </p:sp>
      <p:sp>
        <p:nvSpPr>
          <p:cNvPr id="367621" name="Rectangle 5">
            <a:hlinkClick r:id="" action="ppaction://hlinkshowjump?jump=nextslide">
              <a:snd r:embed="rId3" name="arrow.wav"/>
            </a:hlinkClick>
            <a:extLst>
              <a:ext uri="{FF2B5EF4-FFF2-40B4-BE49-F238E27FC236}">
                <a16:creationId xmlns:a16="http://schemas.microsoft.com/office/drawing/2014/main" id="{17AE55BF-39EF-BD57-674F-A029D22872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18078" y="4953000"/>
            <a:ext cx="2301922" cy="762000"/>
          </a:xfrm>
          <a:prstGeom prst="rect">
            <a:avLst/>
          </a:prstGeom>
          <a:solidFill>
            <a:schemeClr val="accent1">
              <a:alpha val="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67622" name="Rectangle 6">
            <a:extLst>
              <a:ext uri="{FF2B5EF4-FFF2-40B4-BE49-F238E27FC236}">
                <a16:creationId xmlns:a16="http://schemas.microsoft.com/office/drawing/2014/main" id="{95EE18DA-86E5-CD9C-AD53-F6B60BC0DD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62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67623" name="Rectangle 7">
            <a:extLst>
              <a:ext uri="{FF2B5EF4-FFF2-40B4-BE49-F238E27FC236}">
                <a16:creationId xmlns:a16="http://schemas.microsoft.com/office/drawing/2014/main" id="{61AF8994-6475-DE27-DEC7-1B2AB5BF317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14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67624" name="Rectangle 8">
            <a:extLst>
              <a:ext uri="{FF2B5EF4-FFF2-40B4-BE49-F238E27FC236}">
                <a16:creationId xmlns:a16="http://schemas.microsoft.com/office/drawing/2014/main" id="{DED82EC2-3204-3560-6395-6607E8934F9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67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67625" name="Rectangle 9">
            <a:extLst>
              <a:ext uri="{FF2B5EF4-FFF2-40B4-BE49-F238E27FC236}">
                <a16:creationId xmlns:a16="http://schemas.microsoft.com/office/drawing/2014/main" id="{DFD55D3F-6D35-20BF-BDE4-FD65B1737E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9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67626" name="Rectangle 10">
            <a:extLst>
              <a:ext uri="{FF2B5EF4-FFF2-40B4-BE49-F238E27FC236}">
                <a16:creationId xmlns:a16="http://schemas.microsoft.com/office/drawing/2014/main" id="{FB4F1F61-D23B-36C4-F3DC-FE4BADE06DF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67627" name="Rectangle 11">
            <a:extLst>
              <a:ext uri="{FF2B5EF4-FFF2-40B4-BE49-F238E27FC236}">
                <a16:creationId xmlns:a16="http://schemas.microsoft.com/office/drawing/2014/main" id="{69CB859B-06DC-1A2D-7A8D-3885A1A572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4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67628" name="Rectangle 12">
            <a:extLst>
              <a:ext uri="{FF2B5EF4-FFF2-40B4-BE49-F238E27FC236}">
                <a16:creationId xmlns:a16="http://schemas.microsoft.com/office/drawing/2014/main" id="{C3B03C17-467C-E592-84A5-47FA021E1F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76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67629" name="Rectangle 13">
            <a:extLst>
              <a:ext uri="{FF2B5EF4-FFF2-40B4-BE49-F238E27FC236}">
                <a16:creationId xmlns:a16="http://schemas.microsoft.com/office/drawing/2014/main" id="{A60D9789-4733-B49D-62AB-84CF2C36D1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29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67630" name="Rectangle 14">
            <a:extLst>
              <a:ext uri="{FF2B5EF4-FFF2-40B4-BE49-F238E27FC236}">
                <a16:creationId xmlns:a16="http://schemas.microsoft.com/office/drawing/2014/main" id="{4CC01D30-E8E4-1309-CD37-CDBBF63F78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81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67631" name="Rectangle 15">
            <a:extLst>
              <a:ext uri="{FF2B5EF4-FFF2-40B4-BE49-F238E27FC236}">
                <a16:creationId xmlns:a16="http://schemas.microsoft.com/office/drawing/2014/main" id="{E1D3360E-873F-5211-769D-F6E1B54E76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3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67632" name="Rectangle 16">
            <a:extLst>
              <a:ext uri="{FF2B5EF4-FFF2-40B4-BE49-F238E27FC236}">
                <a16:creationId xmlns:a16="http://schemas.microsoft.com/office/drawing/2014/main" id="{6CC22551-A5B4-8E89-A4CB-A910B5322D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86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67633" name="Rectangle 17">
            <a:extLst>
              <a:ext uri="{FF2B5EF4-FFF2-40B4-BE49-F238E27FC236}">
                <a16:creationId xmlns:a16="http://schemas.microsoft.com/office/drawing/2014/main" id="{271865B3-9BDD-6450-FBD4-09C415D9F1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38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67634" name="Rectangle 18">
            <a:extLst>
              <a:ext uri="{FF2B5EF4-FFF2-40B4-BE49-F238E27FC236}">
                <a16:creationId xmlns:a16="http://schemas.microsoft.com/office/drawing/2014/main" id="{550A7C69-9925-DB06-33B4-D0216ADE31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1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67635" name="Rectangle 19">
            <a:extLst>
              <a:ext uri="{FF2B5EF4-FFF2-40B4-BE49-F238E27FC236}">
                <a16:creationId xmlns:a16="http://schemas.microsoft.com/office/drawing/2014/main" id="{2D9FE842-C965-9E8C-72D8-37C32B88841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43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67636" name="Rectangle 20">
            <a:extLst>
              <a:ext uri="{FF2B5EF4-FFF2-40B4-BE49-F238E27FC236}">
                <a16:creationId xmlns:a16="http://schemas.microsoft.com/office/drawing/2014/main" id="{86508723-82FA-1231-ED9E-B52CB7B150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5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67637" name="Rectangle 21">
            <a:extLst>
              <a:ext uri="{FF2B5EF4-FFF2-40B4-BE49-F238E27FC236}">
                <a16:creationId xmlns:a16="http://schemas.microsoft.com/office/drawing/2014/main" id="{A3D94ED8-9C93-65BA-E4C1-035C9DE7FB8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48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67638" name="Rectangle 22">
            <a:extLst>
              <a:ext uri="{FF2B5EF4-FFF2-40B4-BE49-F238E27FC236}">
                <a16:creationId xmlns:a16="http://schemas.microsoft.com/office/drawing/2014/main" id="{8E52E3B8-B0B5-790E-A66E-1732598BBC3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00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67639" name="Rectangle 23">
            <a:extLst>
              <a:ext uri="{FF2B5EF4-FFF2-40B4-BE49-F238E27FC236}">
                <a16:creationId xmlns:a16="http://schemas.microsoft.com/office/drawing/2014/main" id="{FD44C6E1-E84D-665D-F014-DC57C8D7ACC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53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67640" name="Rectangle 24">
            <a:extLst>
              <a:ext uri="{FF2B5EF4-FFF2-40B4-BE49-F238E27FC236}">
                <a16:creationId xmlns:a16="http://schemas.microsoft.com/office/drawing/2014/main" id="{BC94CF6E-D294-E152-9B97-8CC9802A267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05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67641" name="Rectangle 25">
            <a:extLst>
              <a:ext uri="{FF2B5EF4-FFF2-40B4-BE49-F238E27FC236}">
                <a16:creationId xmlns:a16="http://schemas.microsoft.com/office/drawing/2014/main" id="{06280C80-0F54-35B5-CBED-56DFF20C895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67642" name="Rectangle 26">
            <a:extLst>
              <a:ext uri="{FF2B5EF4-FFF2-40B4-BE49-F238E27FC236}">
                <a16:creationId xmlns:a16="http://schemas.microsoft.com/office/drawing/2014/main" id="{84A5D3D8-BF51-B584-2D85-568F306936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10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67643" name="Rectangle 27">
            <a:extLst>
              <a:ext uri="{FF2B5EF4-FFF2-40B4-BE49-F238E27FC236}">
                <a16:creationId xmlns:a16="http://schemas.microsoft.com/office/drawing/2014/main" id="{D6498217-26ED-D4B6-5BD6-1CD7A307A32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62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67644" name="Rectangle 28">
            <a:extLst>
              <a:ext uri="{FF2B5EF4-FFF2-40B4-BE49-F238E27FC236}">
                <a16:creationId xmlns:a16="http://schemas.microsoft.com/office/drawing/2014/main" id="{7F13BFF6-94C0-445A-00DA-92809EB696C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15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67645" name="Rectangle 29">
            <a:extLst>
              <a:ext uri="{FF2B5EF4-FFF2-40B4-BE49-F238E27FC236}">
                <a16:creationId xmlns:a16="http://schemas.microsoft.com/office/drawing/2014/main" id="{CD90B695-756C-6479-8C17-FE2900C149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7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67646" name="Rectangle 30">
            <a:extLst>
              <a:ext uri="{FF2B5EF4-FFF2-40B4-BE49-F238E27FC236}">
                <a16:creationId xmlns:a16="http://schemas.microsoft.com/office/drawing/2014/main" id="{3999A5A4-135F-8276-C152-272254136C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9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67647" name="Rectangle 31">
            <a:extLst>
              <a:ext uri="{FF2B5EF4-FFF2-40B4-BE49-F238E27FC236}">
                <a16:creationId xmlns:a16="http://schemas.microsoft.com/office/drawing/2014/main" id="{2876B7DF-ECA2-9302-5631-A0FD3B011B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2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67648" name="Rectangle 32">
            <a:extLst>
              <a:ext uri="{FF2B5EF4-FFF2-40B4-BE49-F238E27FC236}">
                <a16:creationId xmlns:a16="http://schemas.microsoft.com/office/drawing/2014/main" id="{91B7A2FD-B181-219A-0B25-4BA8844887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24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67649" name="Rectangle 33">
            <a:extLst>
              <a:ext uri="{FF2B5EF4-FFF2-40B4-BE49-F238E27FC236}">
                <a16:creationId xmlns:a16="http://schemas.microsoft.com/office/drawing/2014/main" id="{AB05C1B7-B1FF-142F-319A-F54F31982A8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77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67650" name="Rectangle 34">
            <a:extLst>
              <a:ext uri="{FF2B5EF4-FFF2-40B4-BE49-F238E27FC236}">
                <a16:creationId xmlns:a16="http://schemas.microsoft.com/office/drawing/2014/main" id="{9E4247FC-9805-ABF4-F53F-1E9404FDC2E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29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67651" name="Rectangle 35">
            <a:extLst>
              <a:ext uri="{FF2B5EF4-FFF2-40B4-BE49-F238E27FC236}">
                <a16:creationId xmlns:a16="http://schemas.microsoft.com/office/drawing/2014/main" id="{FCB6210C-4233-F1F7-6FED-BC356080EE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81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</p:spTree>
  </p:cSld>
  <p:clrMapOvr>
    <a:masterClrMapping/>
  </p:clrMapOvr>
  <p:transition advClick="0"/>
</p:sld>
</file>

<file path=ppt/slides/slide3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8642" name="Rectangle 2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DAB553A9-5B57-F259-3BEC-070B0222D7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1143000"/>
            <a:ext cx="8302625" cy="31242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Вчера ви извиках</a:t>
            </a:r>
            <a:r>
              <a:rPr lang="es-ES" altLang="es-ES" sz="4400" dirty="0">
                <a:solidFill>
                  <a:srgbClr val="292929"/>
                </a:solidFill>
              </a:rPr>
              <a:t> </a:t>
            </a:r>
            <a:r>
              <a:rPr lang="bg-BG" altLang="es-ES" sz="4400" dirty="0">
                <a:solidFill>
                  <a:srgbClr val="292929"/>
                </a:solidFill>
              </a:rPr>
              <a:t>от</a:t>
            </a:r>
          </a:p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балкона</a:t>
            </a:r>
            <a:r>
              <a:rPr lang="es-ES" altLang="es-ES" sz="4400" dirty="0">
                <a:solidFill>
                  <a:srgbClr val="292929"/>
                </a:solidFill>
              </a:rPr>
              <a:t>…</a:t>
            </a:r>
          </a:p>
        </p:txBody>
      </p:sp>
      <p:sp>
        <p:nvSpPr>
          <p:cNvPr id="368643" name="Rectangle 3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AD576B1E-B043-4E8F-C9EC-237C49996D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533400"/>
            <a:ext cx="8302625" cy="6096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endParaRPr lang="es-ES" altLang="es-ES" sz="4800">
              <a:solidFill>
                <a:srgbClr val="CC3300"/>
              </a:solidFill>
            </a:endParaRPr>
          </a:p>
        </p:txBody>
      </p:sp>
      <p:sp>
        <p:nvSpPr>
          <p:cNvPr id="368644" name="Rectangle 4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7EE4D295-41BA-A707-7BCA-48609A9DA34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4267200"/>
            <a:ext cx="8302625" cy="20574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es-ES" altLang="es-ES" sz="4400" dirty="0">
                <a:solidFill>
                  <a:srgbClr val="292929"/>
                </a:solidFill>
              </a:rPr>
              <a:t> </a:t>
            </a:r>
            <a:r>
              <a:rPr lang="bg-BG" altLang="es-ES" sz="4400" dirty="0">
                <a:solidFill>
                  <a:srgbClr val="292929"/>
                </a:solidFill>
              </a:rPr>
              <a:t>ми</a:t>
            </a:r>
            <a:r>
              <a:rPr lang="es-ES" altLang="es-ES" sz="4400" dirty="0">
                <a:solidFill>
                  <a:srgbClr val="292929"/>
                </a:solidFill>
              </a:rPr>
              <a:t>   </a:t>
            </a:r>
            <a:r>
              <a:rPr lang="bg-BG" altLang="es-ES" sz="4400" dirty="0">
                <a:solidFill>
                  <a:srgbClr val="292929"/>
                </a:solidFill>
              </a:rPr>
              <a:t>от</a:t>
            </a:r>
            <a:r>
              <a:rPr lang="es-ES" altLang="es-ES" sz="4400" dirty="0">
                <a:solidFill>
                  <a:srgbClr val="292929"/>
                </a:solidFill>
              </a:rPr>
              <a:t>   </a:t>
            </a:r>
            <a:r>
              <a:rPr lang="bg-BG" altLang="es-ES" sz="4400" dirty="0">
                <a:solidFill>
                  <a:srgbClr val="292929"/>
                </a:solidFill>
              </a:rPr>
              <a:t>извиках</a:t>
            </a:r>
            <a:r>
              <a:rPr lang="es-ES" altLang="es-ES" sz="4400" dirty="0">
                <a:solidFill>
                  <a:srgbClr val="292929"/>
                </a:solidFill>
              </a:rPr>
              <a:t>   </a:t>
            </a:r>
            <a:r>
              <a:rPr lang="bg-BG" altLang="es-ES" sz="4400" dirty="0">
                <a:solidFill>
                  <a:srgbClr val="292929"/>
                </a:solidFill>
              </a:rPr>
              <a:t>балкона </a:t>
            </a:r>
            <a:r>
              <a:rPr lang="es-ES" altLang="es-ES" sz="4400" dirty="0">
                <a:solidFill>
                  <a:srgbClr val="292929"/>
                </a:solidFill>
              </a:rPr>
              <a:t>  </a:t>
            </a:r>
            <a:r>
              <a:rPr lang="bg-BG" altLang="es-ES" sz="4400" dirty="0">
                <a:solidFill>
                  <a:srgbClr val="292929"/>
                </a:solidFill>
              </a:rPr>
              <a:t>ви</a:t>
            </a:r>
            <a:endParaRPr lang="es-ES" altLang="es-ES" sz="4400" dirty="0">
              <a:solidFill>
                <a:srgbClr val="292929"/>
              </a:solidFill>
            </a:endParaRPr>
          </a:p>
        </p:txBody>
      </p:sp>
      <p:sp>
        <p:nvSpPr>
          <p:cNvPr id="368645" name="Rectangle 5">
            <a:hlinkClick r:id="" action="ppaction://hlinkshowjump?jump=nextslide">
              <a:snd r:embed="rId3" name="arrow.wav"/>
            </a:hlinkClick>
            <a:extLst>
              <a:ext uri="{FF2B5EF4-FFF2-40B4-BE49-F238E27FC236}">
                <a16:creationId xmlns:a16="http://schemas.microsoft.com/office/drawing/2014/main" id="{2B8FEE0D-715F-2859-FF37-DD2F8C3E6F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9600" y="4953000"/>
            <a:ext cx="838200" cy="762000"/>
          </a:xfrm>
          <a:prstGeom prst="rect">
            <a:avLst/>
          </a:prstGeom>
          <a:solidFill>
            <a:schemeClr val="accent1">
              <a:alpha val="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68646" name="Rectangle 6">
            <a:extLst>
              <a:ext uri="{FF2B5EF4-FFF2-40B4-BE49-F238E27FC236}">
                <a16:creationId xmlns:a16="http://schemas.microsoft.com/office/drawing/2014/main" id="{6626FF87-FC98-238E-25DB-1DEC2342B6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62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68647" name="Rectangle 7">
            <a:extLst>
              <a:ext uri="{FF2B5EF4-FFF2-40B4-BE49-F238E27FC236}">
                <a16:creationId xmlns:a16="http://schemas.microsoft.com/office/drawing/2014/main" id="{D066A08B-3133-374E-E674-FEFE026D62D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14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68648" name="Rectangle 8">
            <a:extLst>
              <a:ext uri="{FF2B5EF4-FFF2-40B4-BE49-F238E27FC236}">
                <a16:creationId xmlns:a16="http://schemas.microsoft.com/office/drawing/2014/main" id="{8CE2B0FC-5D67-EE26-D01F-CABC775C27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67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68649" name="Rectangle 9">
            <a:extLst>
              <a:ext uri="{FF2B5EF4-FFF2-40B4-BE49-F238E27FC236}">
                <a16:creationId xmlns:a16="http://schemas.microsoft.com/office/drawing/2014/main" id="{1A092FC7-6F36-3A37-7271-D14F10F05E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9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68650" name="Rectangle 10">
            <a:extLst>
              <a:ext uri="{FF2B5EF4-FFF2-40B4-BE49-F238E27FC236}">
                <a16:creationId xmlns:a16="http://schemas.microsoft.com/office/drawing/2014/main" id="{FDB43B74-BE6A-A716-34B8-9A1343C0B51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68651" name="Rectangle 11">
            <a:extLst>
              <a:ext uri="{FF2B5EF4-FFF2-40B4-BE49-F238E27FC236}">
                <a16:creationId xmlns:a16="http://schemas.microsoft.com/office/drawing/2014/main" id="{10A196F4-A8A5-CAA5-B83A-1CF9708953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4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68652" name="Rectangle 12">
            <a:extLst>
              <a:ext uri="{FF2B5EF4-FFF2-40B4-BE49-F238E27FC236}">
                <a16:creationId xmlns:a16="http://schemas.microsoft.com/office/drawing/2014/main" id="{E3DB5DFA-2E5F-CA41-5AD9-7E2497B22E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76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68653" name="Rectangle 13">
            <a:extLst>
              <a:ext uri="{FF2B5EF4-FFF2-40B4-BE49-F238E27FC236}">
                <a16:creationId xmlns:a16="http://schemas.microsoft.com/office/drawing/2014/main" id="{5ACF7DD8-4771-6AB4-CF0B-725CB3586E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29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68654" name="Rectangle 14">
            <a:extLst>
              <a:ext uri="{FF2B5EF4-FFF2-40B4-BE49-F238E27FC236}">
                <a16:creationId xmlns:a16="http://schemas.microsoft.com/office/drawing/2014/main" id="{997A11AC-2C66-E1F2-1F63-4ACC3CB52E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81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68655" name="Rectangle 15">
            <a:extLst>
              <a:ext uri="{FF2B5EF4-FFF2-40B4-BE49-F238E27FC236}">
                <a16:creationId xmlns:a16="http://schemas.microsoft.com/office/drawing/2014/main" id="{1E37DB9B-BB61-0823-8500-00DF8004192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3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68656" name="Rectangle 16">
            <a:extLst>
              <a:ext uri="{FF2B5EF4-FFF2-40B4-BE49-F238E27FC236}">
                <a16:creationId xmlns:a16="http://schemas.microsoft.com/office/drawing/2014/main" id="{45ABF657-3EBA-91CD-6863-A43E919D38B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86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68657" name="Rectangle 17">
            <a:extLst>
              <a:ext uri="{FF2B5EF4-FFF2-40B4-BE49-F238E27FC236}">
                <a16:creationId xmlns:a16="http://schemas.microsoft.com/office/drawing/2014/main" id="{611422AA-80D4-3493-212F-F7085820D14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38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68658" name="Rectangle 18">
            <a:extLst>
              <a:ext uri="{FF2B5EF4-FFF2-40B4-BE49-F238E27FC236}">
                <a16:creationId xmlns:a16="http://schemas.microsoft.com/office/drawing/2014/main" id="{E2AD1D77-162C-5E33-60A4-CB4A59AAF9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1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68659" name="Rectangle 19">
            <a:extLst>
              <a:ext uri="{FF2B5EF4-FFF2-40B4-BE49-F238E27FC236}">
                <a16:creationId xmlns:a16="http://schemas.microsoft.com/office/drawing/2014/main" id="{D7F5168B-7489-3660-FDFB-CB7A7EFBE4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43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68660" name="Rectangle 20">
            <a:extLst>
              <a:ext uri="{FF2B5EF4-FFF2-40B4-BE49-F238E27FC236}">
                <a16:creationId xmlns:a16="http://schemas.microsoft.com/office/drawing/2014/main" id="{3697D2C2-DC82-098B-6FEA-154F08837E6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5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68661" name="Rectangle 21">
            <a:extLst>
              <a:ext uri="{FF2B5EF4-FFF2-40B4-BE49-F238E27FC236}">
                <a16:creationId xmlns:a16="http://schemas.microsoft.com/office/drawing/2014/main" id="{A36CF227-AE25-019C-7D4C-DE60EA1DA9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48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68662" name="Rectangle 22">
            <a:extLst>
              <a:ext uri="{FF2B5EF4-FFF2-40B4-BE49-F238E27FC236}">
                <a16:creationId xmlns:a16="http://schemas.microsoft.com/office/drawing/2014/main" id="{C2DC3316-C09C-AF96-4C9E-4CDDAE9663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00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68663" name="Rectangle 23">
            <a:extLst>
              <a:ext uri="{FF2B5EF4-FFF2-40B4-BE49-F238E27FC236}">
                <a16:creationId xmlns:a16="http://schemas.microsoft.com/office/drawing/2014/main" id="{A7E5B97E-E311-7390-D86D-0E43BDCB47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53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68664" name="Rectangle 24">
            <a:extLst>
              <a:ext uri="{FF2B5EF4-FFF2-40B4-BE49-F238E27FC236}">
                <a16:creationId xmlns:a16="http://schemas.microsoft.com/office/drawing/2014/main" id="{C3ED47BD-7CCF-D570-132B-41CB842C88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05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68665" name="Rectangle 25">
            <a:extLst>
              <a:ext uri="{FF2B5EF4-FFF2-40B4-BE49-F238E27FC236}">
                <a16:creationId xmlns:a16="http://schemas.microsoft.com/office/drawing/2014/main" id="{CA78B135-3BB8-1971-C341-9B411B4D3A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68666" name="Rectangle 26">
            <a:extLst>
              <a:ext uri="{FF2B5EF4-FFF2-40B4-BE49-F238E27FC236}">
                <a16:creationId xmlns:a16="http://schemas.microsoft.com/office/drawing/2014/main" id="{15D2BB82-C1F7-D2E6-5DD2-168C0D8E675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10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68667" name="Rectangle 27">
            <a:extLst>
              <a:ext uri="{FF2B5EF4-FFF2-40B4-BE49-F238E27FC236}">
                <a16:creationId xmlns:a16="http://schemas.microsoft.com/office/drawing/2014/main" id="{AD90CCB8-5633-FCF0-4B9B-72EF8047E0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62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68668" name="Rectangle 28">
            <a:extLst>
              <a:ext uri="{FF2B5EF4-FFF2-40B4-BE49-F238E27FC236}">
                <a16:creationId xmlns:a16="http://schemas.microsoft.com/office/drawing/2014/main" id="{DA8ACC9B-3578-304B-CEA2-720737C927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15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68669" name="Rectangle 29">
            <a:extLst>
              <a:ext uri="{FF2B5EF4-FFF2-40B4-BE49-F238E27FC236}">
                <a16:creationId xmlns:a16="http://schemas.microsoft.com/office/drawing/2014/main" id="{B8231765-81C7-D6B6-15C2-4936AC5F48E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7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68670" name="Rectangle 30">
            <a:extLst>
              <a:ext uri="{FF2B5EF4-FFF2-40B4-BE49-F238E27FC236}">
                <a16:creationId xmlns:a16="http://schemas.microsoft.com/office/drawing/2014/main" id="{FDD26686-80BC-6697-571A-A93D59A2DA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9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68671" name="Rectangle 31">
            <a:extLst>
              <a:ext uri="{FF2B5EF4-FFF2-40B4-BE49-F238E27FC236}">
                <a16:creationId xmlns:a16="http://schemas.microsoft.com/office/drawing/2014/main" id="{21D2AB5A-AC86-8972-7468-D7994DB16A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2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68672" name="Rectangle 32">
            <a:extLst>
              <a:ext uri="{FF2B5EF4-FFF2-40B4-BE49-F238E27FC236}">
                <a16:creationId xmlns:a16="http://schemas.microsoft.com/office/drawing/2014/main" id="{7D23A402-A3DC-30AA-230F-3BE1F6665A6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24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68673" name="Rectangle 33">
            <a:extLst>
              <a:ext uri="{FF2B5EF4-FFF2-40B4-BE49-F238E27FC236}">
                <a16:creationId xmlns:a16="http://schemas.microsoft.com/office/drawing/2014/main" id="{D567DFA6-0BB2-228C-EC2F-FB685E3CD6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77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68674" name="Rectangle 34">
            <a:extLst>
              <a:ext uri="{FF2B5EF4-FFF2-40B4-BE49-F238E27FC236}">
                <a16:creationId xmlns:a16="http://schemas.microsoft.com/office/drawing/2014/main" id="{26CB5E83-78B9-1579-ADA5-1F2506B0A25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29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68675" name="Rectangle 35">
            <a:extLst>
              <a:ext uri="{FF2B5EF4-FFF2-40B4-BE49-F238E27FC236}">
                <a16:creationId xmlns:a16="http://schemas.microsoft.com/office/drawing/2014/main" id="{111AF9BF-C906-46BB-7996-836B65D424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81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</p:spTree>
  </p:cSld>
  <p:clrMapOvr>
    <a:masterClrMapping/>
  </p:clrMapOvr>
  <p:transition advClick="0"/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106" name="Rectangle 2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C30EE263-744E-FD47-F403-41B0512A471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1143000"/>
            <a:ext cx="8302625" cy="31242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Много харесвам ароматът</a:t>
            </a:r>
          </a:p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на</a:t>
            </a:r>
            <a:r>
              <a:rPr lang="es-ES" altLang="es-ES" sz="4400" dirty="0">
                <a:solidFill>
                  <a:srgbClr val="292929"/>
                </a:solidFill>
              </a:rPr>
              <a:t> …</a:t>
            </a:r>
          </a:p>
        </p:txBody>
      </p:sp>
      <p:sp>
        <p:nvSpPr>
          <p:cNvPr id="47107" name="Rectangle 3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D3893C2A-A14A-A32F-1FE7-A789D621C8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533400"/>
            <a:ext cx="8302625" cy="6096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endParaRPr lang="es-ES" altLang="es-ES" sz="4800">
              <a:solidFill>
                <a:srgbClr val="CC3300"/>
              </a:solidFill>
            </a:endParaRPr>
          </a:p>
        </p:txBody>
      </p:sp>
      <p:sp>
        <p:nvSpPr>
          <p:cNvPr id="47108" name="Rectangle 4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4A388F3C-ECA0-F5FE-1E65-8841E33BE2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4267200"/>
            <a:ext cx="8302625" cy="20574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на</a:t>
            </a:r>
            <a:r>
              <a:rPr lang="es-ES" altLang="es-ES" sz="4400" dirty="0">
                <a:solidFill>
                  <a:srgbClr val="292929"/>
                </a:solidFill>
              </a:rPr>
              <a:t>   </a:t>
            </a:r>
            <a:r>
              <a:rPr lang="bg-BG" altLang="es-ES" sz="4400" dirty="0">
                <a:solidFill>
                  <a:srgbClr val="292929"/>
                </a:solidFill>
              </a:rPr>
              <a:t>харесвам</a:t>
            </a:r>
            <a:r>
              <a:rPr lang="es-ES" altLang="es-ES" sz="4400" dirty="0">
                <a:solidFill>
                  <a:srgbClr val="292929"/>
                </a:solidFill>
              </a:rPr>
              <a:t>   </a:t>
            </a:r>
            <a:r>
              <a:rPr lang="bg-BG" altLang="es-ES" sz="4400" dirty="0">
                <a:solidFill>
                  <a:srgbClr val="292929"/>
                </a:solidFill>
              </a:rPr>
              <a:t>ароматът</a:t>
            </a:r>
            <a:r>
              <a:rPr lang="es-ES" altLang="es-ES" sz="4400" dirty="0">
                <a:solidFill>
                  <a:srgbClr val="292929"/>
                </a:solidFill>
              </a:rPr>
              <a:t>   </a:t>
            </a:r>
            <a:endParaRPr lang="bg-BG" altLang="es-ES" sz="4400" dirty="0">
              <a:solidFill>
                <a:srgbClr val="292929"/>
              </a:solidFill>
            </a:endParaRPr>
          </a:p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розата</a:t>
            </a:r>
            <a:endParaRPr lang="es-ES" altLang="es-ES" sz="4400" dirty="0">
              <a:solidFill>
                <a:srgbClr val="292929"/>
              </a:solidFill>
            </a:endParaRPr>
          </a:p>
        </p:txBody>
      </p:sp>
      <p:sp>
        <p:nvSpPr>
          <p:cNvPr id="47109" name="Rectangle 5">
            <a:hlinkClick r:id="" action="ppaction://hlinkshowjump?jump=nextslide">
              <a:snd r:embed="rId3" name="arrow.wav"/>
            </a:hlinkClick>
            <a:extLst>
              <a:ext uri="{FF2B5EF4-FFF2-40B4-BE49-F238E27FC236}">
                <a16:creationId xmlns:a16="http://schemas.microsoft.com/office/drawing/2014/main" id="{27ADDC2F-164C-E80C-2346-591657D8461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52800" y="5334000"/>
            <a:ext cx="2514600" cy="762000"/>
          </a:xfrm>
          <a:prstGeom prst="rect">
            <a:avLst/>
          </a:prstGeom>
          <a:solidFill>
            <a:schemeClr val="accent1">
              <a:alpha val="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47110" name="Rectangle 6">
            <a:extLst>
              <a:ext uri="{FF2B5EF4-FFF2-40B4-BE49-F238E27FC236}">
                <a16:creationId xmlns:a16="http://schemas.microsoft.com/office/drawing/2014/main" id="{874B85F3-F7D5-7378-D04F-1F5E421317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62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47111" name="Rectangle 7">
            <a:extLst>
              <a:ext uri="{FF2B5EF4-FFF2-40B4-BE49-F238E27FC236}">
                <a16:creationId xmlns:a16="http://schemas.microsoft.com/office/drawing/2014/main" id="{CB2EAD8F-4AA8-F0C9-7FEE-59BFABC94F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14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47112" name="Rectangle 8">
            <a:extLst>
              <a:ext uri="{FF2B5EF4-FFF2-40B4-BE49-F238E27FC236}">
                <a16:creationId xmlns:a16="http://schemas.microsoft.com/office/drawing/2014/main" id="{9F1659AC-ECF8-60CC-2ACE-A8E2B95CDB8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67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47113" name="Rectangle 9">
            <a:extLst>
              <a:ext uri="{FF2B5EF4-FFF2-40B4-BE49-F238E27FC236}">
                <a16:creationId xmlns:a16="http://schemas.microsoft.com/office/drawing/2014/main" id="{FCBA79CF-7BF2-A7AF-F85D-06A4F4EB11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9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47114" name="Rectangle 10">
            <a:extLst>
              <a:ext uri="{FF2B5EF4-FFF2-40B4-BE49-F238E27FC236}">
                <a16:creationId xmlns:a16="http://schemas.microsoft.com/office/drawing/2014/main" id="{10B573E4-A57F-4A7C-0260-8B185A1AF4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47115" name="Rectangle 11">
            <a:extLst>
              <a:ext uri="{FF2B5EF4-FFF2-40B4-BE49-F238E27FC236}">
                <a16:creationId xmlns:a16="http://schemas.microsoft.com/office/drawing/2014/main" id="{83522FF8-3BD5-14A5-C33A-A7FFD33A85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4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47116" name="Rectangle 12">
            <a:extLst>
              <a:ext uri="{FF2B5EF4-FFF2-40B4-BE49-F238E27FC236}">
                <a16:creationId xmlns:a16="http://schemas.microsoft.com/office/drawing/2014/main" id="{09CB03DF-1609-15A1-E0A6-3E3A2FCC4A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76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47117" name="Rectangle 13">
            <a:extLst>
              <a:ext uri="{FF2B5EF4-FFF2-40B4-BE49-F238E27FC236}">
                <a16:creationId xmlns:a16="http://schemas.microsoft.com/office/drawing/2014/main" id="{DFA75F2F-DF84-3BAF-CFC6-5B561C63A7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29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47118" name="Rectangle 14">
            <a:extLst>
              <a:ext uri="{FF2B5EF4-FFF2-40B4-BE49-F238E27FC236}">
                <a16:creationId xmlns:a16="http://schemas.microsoft.com/office/drawing/2014/main" id="{02A2203E-5F75-9873-769B-ED2DB316B1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81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47119" name="Rectangle 15">
            <a:extLst>
              <a:ext uri="{FF2B5EF4-FFF2-40B4-BE49-F238E27FC236}">
                <a16:creationId xmlns:a16="http://schemas.microsoft.com/office/drawing/2014/main" id="{7CBF24FE-2E07-32B0-5919-4232B061AF9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3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47120" name="Rectangle 16">
            <a:extLst>
              <a:ext uri="{FF2B5EF4-FFF2-40B4-BE49-F238E27FC236}">
                <a16:creationId xmlns:a16="http://schemas.microsoft.com/office/drawing/2014/main" id="{9D976EBE-ACB0-685D-6EC6-B9D4E538C6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86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47121" name="Rectangle 17">
            <a:extLst>
              <a:ext uri="{FF2B5EF4-FFF2-40B4-BE49-F238E27FC236}">
                <a16:creationId xmlns:a16="http://schemas.microsoft.com/office/drawing/2014/main" id="{31B2C3A8-4484-E408-41BC-DBF3DF149B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38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47122" name="Rectangle 18">
            <a:extLst>
              <a:ext uri="{FF2B5EF4-FFF2-40B4-BE49-F238E27FC236}">
                <a16:creationId xmlns:a16="http://schemas.microsoft.com/office/drawing/2014/main" id="{D515576E-BB2E-5842-53CD-A05338627E1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1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47123" name="Rectangle 19">
            <a:extLst>
              <a:ext uri="{FF2B5EF4-FFF2-40B4-BE49-F238E27FC236}">
                <a16:creationId xmlns:a16="http://schemas.microsoft.com/office/drawing/2014/main" id="{C36038EC-F9CD-EEAB-E097-A06A74DC66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43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47124" name="Rectangle 20">
            <a:extLst>
              <a:ext uri="{FF2B5EF4-FFF2-40B4-BE49-F238E27FC236}">
                <a16:creationId xmlns:a16="http://schemas.microsoft.com/office/drawing/2014/main" id="{551392A1-1F04-2839-D45A-8F3225A7BEB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5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47125" name="Rectangle 21">
            <a:extLst>
              <a:ext uri="{FF2B5EF4-FFF2-40B4-BE49-F238E27FC236}">
                <a16:creationId xmlns:a16="http://schemas.microsoft.com/office/drawing/2014/main" id="{C1E88E5C-7481-EAE6-0388-46D39F2B58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48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47126" name="Rectangle 22">
            <a:extLst>
              <a:ext uri="{FF2B5EF4-FFF2-40B4-BE49-F238E27FC236}">
                <a16:creationId xmlns:a16="http://schemas.microsoft.com/office/drawing/2014/main" id="{13871E24-1705-907A-722A-A89B632C003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00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47127" name="Rectangle 23">
            <a:extLst>
              <a:ext uri="{FF2B5EF4-FFF2-40B4-BE49-F238E27FC236}">
                <a16:creationId xmlns:a16="http://schemas.microsoft.com/office/drawing/2014/main" id="{BF3B7853-968F-B927-CADE-FACAC9A3261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53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47128" name="Rectangle 24">
            <a:extLst>
              <a:ext uri="{FF2B5EF4-FFF2-40B4-BE49-F238E27FC236}">
                <a16:creationId xmlns:a16="http://schemas.microsoft.com/office/drawing/2014/main" id="{8D898268-C771-932C-AF06-B91BC27BC4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05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47129" name="Rectangle 25">
            <a:extLst>
              <a:ext uri="{FF2B5EF4-FFF2-40B4-BE49-F238E27FC236}">
                <a16:creationId xmlns:a16="http://schemas.microsoft.com/office/drawing/2014/main" id="{5CE926C9-15C9-2220-80FF-3F223C9074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47130" name="Rectangle 26">
            <a:extLst>
              <a:ext uri="{FF2B5EF4-FFF2-40B4-BE49-F238E27FC236}">
                <a16:creationId xmlns:a16="http://schemas.microsoft.com/office/drawing/2014/main" id="{26578727-EC35-89D0-B74D-C84E913315A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10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47131" name="Rectangle 27">
            <a:extLst>
              <a:ext uri="{FF2B5EF4-FFF2-40B4-BE49-F238E27FC236}">
                <a16:creationId xmlns:a16="http://schemas.microsoft.com/office/drawing/2014/main" id="{668B1B20-7A10-06B0-2353-4038EB52A36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62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47132" name="Rectangle 28">
            <a:extLst>
              <a:ext uri="{FF2B5EF4-FFF2-40B4-BE49-F238E27FC236}">
                <a16:creationId xmlns:a16="http://schemas.microsoft.com/office/drawing/2014/main" id="{01EF78A2-2F11-7934-04FF-B4519A52DA9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15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47133" name="Rectangle 29">
            <a:extLst>
              <a:ext uri="{FF2B5EF4-FFF2-40B4-BE49-F238E27FC236}">
                <a16:creationId xmlns:a16="http://schemas.microsoft.com/office/drawing/2014/main" id="{F5FDBC24-942D-E5E8-E82A-0A6C07E18C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7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47134" name="Rectangle 30">
            <a:extLst>
              <a:ext uri="{FF2B5EF4-FFF2-40B4-BE49-F238E27FC236}">
                <a16:creationId xmlns:a16="http://schemas.microsoft.com/office/drawing/2014/main" id="{885CAB4B-C77C-E3E2-866E-50DEA190F9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9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47135" name="Rectangle 31">
            <a:extLst>
              <a:ext uri="{FF2B5EF4-FFF2-40B4-BE49-F238E27FC236}">
                <a16:creationId xmlns:a16="http://schemas.microsoft.com/office/drawing/2014/main" id="{B7C0AD61-094C-BF90-F767-C42C0DDC49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2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47136" name="Rectangle 32">
            <a:extLst>
              <a:ext uri="{FF2B5EF4-FFF2-40B4-BE49-F238E27FC236}">
                <a16:creationId xmlns:a16="http://schemas.microsoft.com/office/drawing/2014/main" id="{2F913C86-B4E9-72D8-0367-F0C7F3B8B63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24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47137" name="Rectangle 33">
            <a:extLst>
              <a:ext uri="{FF2B5EF4-FFF2-40B4-BE49-F238E27FC236}">
                <a16:creationId xmlns:a16="http://schemas.microsoft.com/office/drawing/2014/main" id="{D4081FD6-1BE3-DCA4-A905-138ED7D2C5B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77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47138" name="Rectangle 34">
            <a:extLst>
              <a:ext uri="{FF2B5EF4-FFF2-40B4-BE49-F238E27FC236}">
                <a16:creationId xmlns:a16="http://schemas.microsoft.com/office/drawing/2014/main" id="{40C9837C-B13F-1B03-4D88-266A79C472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29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47139" name="Rectangle 35">
            <a:extLst>
              <a:ext uri="{FF2B5EF4-FFF2-40B4-BE49-F238E27FC236}">
                <a16:creationId xmlns:a16="http://schemas.microsoft.com/office/drawing/2014/main" id="{5766FC8B-8701-B530-B6DF-F51C76EF16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81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</p:spTree>
  </p:cSld>
  <p:clrMapOvr>
    <a:masterClrMapping/>
  </p:clrMapOvr>
  <p:transition advClick="0"/>
</p:sld>
</file>

<file path=ppt/slides/slide3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9666" name="Rectangle 2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C501FF29-0609-93F5-9433-F80A668D207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1143000"/>
            <a:ext cx="8302625" cy="31242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Вчера ви извиках</a:t>
            </a:r>
            <a:r>
              <a:rPr lang="es-ES" altLang="es-ES" sz="4400" dirty="0">
                <a:solidFill>
                  <a:srgbClr val="292929"/>
                </a:solidFill>
              </a:rPr>
              <a:t> </a:t>
            </a:r>
            <a:r>
              <a:rPr lang="bg-BG" altLang="es-ES" sz="4400" dirty="0">
                <a:solidFill>
                  <a:srgbClr val="292929"/>
                </a:solidFill>
              </a:rPr>
              <a:t>от</a:t>
            </a:r>
          </a:p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балкона ми</a:t>
            </a:r>
            <a:r>
              <a:rPr lang="es-ES" altLang="es-ES" sz="4400" dirty="0">
                <a:solidFill>
                  <a:srgbClr val="292929"/>
                </a:solidFill>
              </a:rPr>
              <a:t>.</a:t>
            </a:r>
          </a:p>
        </p:txBody>
      </p:sp>
      <p:sp>
        <p:nvSpPr>
          <p:cNvPr id="369667" name="Rectangle 3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205340FB-CEA0-F645-B335-669945B9CF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533400"/>
            <a:ext cx="8302625" cy="6096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endParaRPr lang="es-ES" altLang="es-ES" sz="4800">
              <a:solidFill>
                <a:srgbClr val="CC3300"/>
              </a:solidFill>
            </a:endParaRPr>
          </a:p>
        </p:txBody>
      </p:sp>
      <p:sp>
        <p:nvSpPr>
          <p:cNvPr id="369668" name="Rectangle 4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FF7B108C-E159-B592-D10E-EAC2EF4CCB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4267200"/>
            <a:ext cx="8302625" cy="20574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endParaRPr lang="es-ES" altLang="es-ES" sz="4400">
              <a:solidFill>
                <a:srgbClr val="292929"/>
              </a:solidFill>
            </a:endParaRPr>
          </a:p>
        </p:txBody>
      </p:sp>
      <p:sp>
        <p:nvSpPr>
          <p:cNvPr id="369669" name="Rectangle 6">
            <a:extLst>
              <a:ext uri="{FF2B5EF4-FFF2-40B4-BE49-F238E27FC236}">
                <a16:creationId xmlns:a16="http://schemas.microsoft.com/office/drawing/2014/main" id="{8427F0DF-48F2-7749-5C37-3684737257C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62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69670" name="Rectangle 7">
            <a:extLst>
              <a:ext uri="{FF2B5EF4-FFF2-40B4-BE49-F238E27FC236}">
                <a16:creationId xmlns:a16="http://schemas.microsoft.com/office/drawing/2014/main" id="{A3FFC023-CEEB-54E2-A46B-7869CBB06A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14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69671" name="Rectangle 8">
            <a:extLst>
              <a:ext uri="{FF2B5EF4-FFF2-40B4-BE49-F238E27FC236}">
                <a16:creationId xmlns:a16="http://schemas.microsoft.com/office/drawing/2014/main" id="{5024BAE0-6508-6227-9B0C-9A9882DED5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67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69672" name="Rectangle 9">
            <a:extLst>
              <a:ext uri="{FF2B5EF4-FFF2-40B4-BE49-F238E27FC236}">
                <a16:creationId xmlns:a16="http://schemas.microsoft.com/office/drawing/2014/main" id="{A3AF4B2E-F21C-5D92-BD3B-9D2D19E84B1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9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69673" name="Rectangle 10">
            <a:extLst>
              <a:ext uri="{FF2B5EF4-FFF2-40B4-BE49-F238E27FC236}">
                <a16:creationId xmlns:a16="http://schemas.microsoft.com/office/drawing/2014/main" id="{7D15F230-716E-0C28-8FF6-BB4C3AEAA9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69674" name="Rectangle 11">
            <a:extLst>
              <a:ext uri="{FF2B5EF4-FFF2-40B4-BE49-F238E27FC236}">
                <a16:creationId xmlns:a16="http://schemas.microsoft.com/office/drawing/2014/main" id="{AA25CFFE-619E-EDBD-D112-090B9FAA208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4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69675" name="Rectangle 12">
            <a:extLst>
              <a:ext uri="{FF2B5EF4-FFF2-40B4-BE49-F238E27FC236}">
                <a16:creationId xmlns:a16="http://schemas.microsoft.com/office/drawing/2014/main" id="{03E07174-9E6C-EFE2-949E-C7A5FD5E8A1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76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69676" name="Rectangle 13">
            <a:extLst>
              <a:ext uri="{FF2B5EF4-FFF2-40B4-BE49-F238E27FC236}">
                <a16:creationId xmlns:a16="http://schemas.microsoft.com/office/drawing/2014/main" id="{6A3D5DDD-836C-F836-CA44-9956FA00AA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29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69677" name="Rectangle 14">
            <a:extLst>
              <a:ext uri="{FF2B5EF4-FFF2-40B4-BE49-F238E27FC236}">
                <a16:creationId xmlns:a16="http://schemas.microsoft.com/office/drawing/2014/main" id="{903E54C7-8F74-6C84-B39F-5F7E30C802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81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69678" name="Rectangle 15">
            <a:extLst>
              <a:ext uri="{FF2B5EF4-FFF2-40B4-BE49-F238E27FC236}">
                <a16:creationId xmlns:a16="http://schemas.microsoft.com/office/drawing/2014/main" id="{99B11BF5-4244-5241-507E-3B73E741A79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3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69679" name="Rectangle 16">
            <a:extLst>
              <a:ext uri="{FF2B5EF4-FFF2-40B4-BE49-F238E27FC236}">
                <a16:creationId xmlns:a16="http://schemas.microsoft.com/office/drawing/2014/main" id="{A60C46E3-23B4-9CAE-82D8-23167DE5C0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86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69680" name="Rectangle 17">
            <a:extLst>
              <a:ext uri="{FF2B5EF4-FFF2-40B4-BE49-F238E27FC236}">
                <a16:creationId xmlns:a16="http://schemas.microsoft.com/office/drawing/2014/main" id="{27412E5B-0CDF-A5AF-7D34-05455BE6885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38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69681" name="Rectangle 18">
            <a:extLst>
              <a:ext uri="{FF2B5EF4-FFF2-40B4-BE49-F238E27FC236}">
                <a16:creationId xmlns:a16="http://schemas.microsoft.com/office/drawing/2014/main" id="{34B335A3-05FB-CC1C-2184-4DA43A4E9E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1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69682" name="Rectangle 19">
            <a:extLst>
              <a:ext uri="{FF2B5EF4-FFF2-40B4-BE49-F238E27FC236}">
                <a16:creationId xmlns:a16="http://schemas.microsoft.com/office/drawing/2014/main" id="{C90D88A2-C5F8-E3BC-48DE-7A15E95721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43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69683" name="Rectangle 20">
            <a:extLst>
              <a:ext uri="{FF2B5EF4-FFF2-40B4-BE49-F238E27FC236}">
                <a16:creationId xmlns:a16="http://schemas.microsoft.com/office/drawing/2014/main" id="{B17C6274-08F9-25D4-A744-F70EF497ED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5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69684" name="Rectangle 21">
            <a:extLst>
              <a:ext uri="{FF2B5EF4-FFF2-40B4-BE49-F238E27FC236}">
                <a16:creationId xmlns:a16="http://schemas.microsoft.com/office/drawing/2014/main" id="{0EEBA77F-48DF-933E-521E-18B6E5710A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48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69685" name="Rectangle 22">
            <a:extLst>
              <a:ext uri="{FF2B5EF4-FFF2-40B4-BE49-F238E27FC236}">
                <a16:creationId xmlns:a16="http://schemas.microsoft.com/office/drawing/2014/main" id="{14EFF778-5833-41E4-86A8-A6B54B0604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00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69686" name="Rectangle 23">
            <a:extLst>
              <a:ext uri="{FF2B5EF4-FFF2-40B4-BE49-F238E27FC236}">
                <a16:creationId xmlns:a16="http://schemas.microsoft.com/office/drawing/2014/main" id="{524B2C07-B81A-AE09-2BC4-FEA6339224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53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69687" name="Rectangle 24">
            <a:extLst>
              <a:ext uri="{FF2B5EF4-FFF2-40B4-BE49-F238E27FC236}">
                <a16:creationId xmlns:a16="http://schemas.microsoft.com/office/drawing/2014/main" id="{2C4FF450-123F-490A-8EC6-FC88364A229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05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69688" name="Rectangle 25">
            <a:extLst>
              <a:ext uri="{FF2B5EF4-FFF2-40B4-BE49-F238E27FC236}">
                <a16:creationId xmlns:a16="http://schemas.microsoft.com/office/drawing/2014/main" id="{406D6A7C-9516-4D58-AF54-17EFD85C02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69689" name="Rectangle 26">
            <a:extLst>
              <a:ext uri="{FF2B5EF4-FFF2-40B4-BE49-F238E27FC236}">
                <a16:creationId xmlns:a16="http://schemas.microsoft.com/office/drawing/2014/main" id="{8A6FF6EC-588A-19A6-310C-E6A298B01A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10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69690" name="Rectangle 27">
            <a:extLst>
              <a:ext uri="{FF2B5EF4-FFF2-40B4-BE49-F238E27FC236}">
                <a16:creationId xmlns:a16="http://schemas.microsoft.com/office/drawing/2014/main" id="{20FBC78E-51C9-1F00-6BE7-32577074FC0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62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69691" name="Rectangle 28">
            <a:extLst>
              <a:ext uri="{FF2B5EF4-FFF2-40B4-BE49-F238E27FC236}">
                <a16:creationId xmlns:a16="http://schemas.microsoft.com/office/drawing/2014/main" id="{B7D32F0E-82E0-52AA-02A7-5E23008FAA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15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69692" name="Rectangle 29">
            <a:extLst>
              <a:ext uri="{FF2B5EF4-FFF2-40B4-BE49-F238E27FC236}">
                <a16:creationId xmlns:a16="http://schemas.microsoft.com/office/drawing/2014/main" id="{C7CBEB37-F5BC-5DBF-55AF-E701FCE9687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7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69693" name="Rectangle 30">
            <a:extLst>
              <a:ext uri="{FF2B5EF4-FFF2-40B4-BE49-F238E27FC236}">
                <a16:creationId xmlns:a16="http://schemas.microsoft.com/office/drawing/2014/main" id="{4FAC8DBA-E6BF-A512-2DB3-2E63FE96341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9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69694" name="Rectangle 31">
            <a:extLst>
              <a:ext uri="{FF2B5EF4-FFF2-40B4-BE49-F238E27FC236}">
                <a16:creationId xmlns:a16="http://schemas.microsoft.com/office/drawing/2014/main" id="{8BD37CDE-27C4-52B0-457E-76C728025FF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2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69695" name="Rectangle 32">
            <a:extLst>
              <a:ext uri="{FF2B5EF4-FFF2-40B4-BE49-F238E27FC236}">
                <a16:creationId xmlns:a16="http://schemas.microsoft.com/office/drawing/2014/main" id="{461B8C2E-09C8-9A6D-4D07-44E1F8FED41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24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69696" name="Rectangle 33">
            <a:extLst>
              <a:ext uri="{FF2B5EF4-FFF2-40B4-BE49-F238E27FC236}">
                <a16:creationId xmlns:a16="http://schemas.microsoft.com/office/drawing/2014/main" id="{F193ADFC-69AD-3635-78F3-AF7510169C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77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69697" name="Rectangle 34">
            <a:extLst>
              <a:ext uri="{FF2B5EF4-FFF2-40B4-BE49-F238E27FC236}">
                <a16:creationId xmlns:a16="http://schemas.microsoft.com/office/drawing/2014/main" id="{B2A3D898-5273-586B-EB85-A916D4DE1F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29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69698" name="Rectangle 35">
            <a:extLst>
              <a:ext uri="{FF2B5EF4-FFF2-40B4-BE49-F238E27FC236}">
                <a16:creationId xmlns:a16="http://schemas.microsoft.com/office/drawing/2014/main" id="{76054837-FF43-31F3-340C-72B22682D61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81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pic>
        <p:nvPicPr>
          <p:cNvPr id="369699" name="Picture 36">
            <a:extLst>
              <a:ext uri="{FF2B5EF4-FFF2-40B4-BE49-F238E27FC236}">
                <a16:creationId xmlns:a16="http://schemas.microsoft.com/office/drawing/2014/main" id="{1F7D9F33-3DDD-5B77-19C5-25906D934CE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10000" y="4572000"/>
            <a:ext cx="1524000" cy="15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748005" name="Line 37">
            <a:hlinkClick r:id="" action="ppaction://hlinkshowjump?jump=nextslide"/>
            <a:extLst>
              <a:ext uri="{FF2B5EF4-FFF2-40B4-BE49-F238E27FC236}">
                <a16:creationId xmlns:a16="http://schemas.microsoft.com/office/drawing/2014/main" id="{B5063E36-303D-6F16-A291-62F8DE4BCE3C}"/>
              </a:ext>
            </a:extLst>
          </p:cNvPr>
          <p:cNvSpPr>
            <a:spLocks noChangeShapeType="1"/>
          </p:cNvSpPr>
          <p:nvPr/>
        </p:nvSpPr>
        <p:spPr bwMode="auto">
          <a:xfrm>
            <a:off x="8153400" y="5943600"/>
            <a:ext cx="381000" cy="0"/>
          </a:xfrm>
          <a:prstGeom prst="line">
            <a:avLst/>
          </a:prstGeom>
          <a:noFill/>
          <a:ln w="139700">
            <a:solidFill>
              <a:srgbClr val="A5002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ES"/>
          </a:p>
        </p:txBody>
      </p:sp>
    </p:spTree>
  </p:cSld>
  <p:clrMapOvr>
    <a:masterClrMapping/>
  </p:clrMapOvr>
  <p:transition advClick="0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80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Left)">
                                      <p:cBhvr>
                                        <p:cTn id="7" dur="500"/>
                                        <p:tgtEl>
                                          <p:spTgt spid="17480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0690" name="Rectangle 2">
            <a:hlinkClick r:id="" action="ppaction://noaction">
              <a:snd r:embed="rId3" name="voltage.wav"/>
            </a:hlinkClick>
            <a:extLst>
              <a:ext uri="{FF2B5EF4-FFF2-40B4-BE49-F238E27FC236}">
                <a16:creationId xmlns:a16="http://schemas.microsoft.com/office/drawing/2014/main" id="{ECBBC7EA-38FC-E364-4C1D-740B15473C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1143000"/>
            <a:ext cx="8302625" cy="31242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endParaRPr lang="es-ES" altLang="es-ES" sz="4400">
              <a:solidFill>
                <a:srgbClr val="292929"/>
              </a:solidFill>
            </a:endParaRPr>
          </a:p>
        </p:txBody>
      </p:sp>
      <p:sp>
        <p:nvSpPr>
          <p:cNvPr id="370691" name="Rectangle 3">
            <a:hlinkClick r:id="" action="ppaction://noaction">
              <a:snd r:embed="rId3" name="voltage.wav"/>
            </a:hlinkClick>
            <a:extLst>
              <a:ext uri="{FF2B5EF4-FFF2-40B4-BE49-F238E27FC236}">
                <a16:creationId xmlns:a16="http://schemas.microsoft.com/office/drawing/2014/main" id="{8679FE37-955F-E020-3FAB-82CC35EAB9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533400"/>
            <a:ext cx="8302625" cy="6096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endParaRPr lang="es-ES" altLang="es-ES" sz="4800">
              <a:solidFill>
                <a:srgbClr val="CC3300"/>
              </a:solidFill>
            </a:endParaRPr>
          </a:p>
        </p:txBody>
      </p:sp>
      <p:sp>
        <p:nvSpPr>
          <p:cNvPr id="370692" name="Rectangle 4">
            <a:hlinkClick r:id="" action="ppaction://noaction">
              <a:snd r:embed="rId3" name="voltage.wav"/>
            </a:hlinkClick>
            <a:extLst>
              <a:ext uri="{FF2B5EF4-FFF2-40B4-BE49-F238E27FC236}">
                <a16:creationId xmlns:a16="http://schemas.microsoft.com/office/drawing/2014/main" id="{0741E3AC-CB1E-4524-5C7D-6EF638C2CB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4267200"/>
            <a:ext cx="8302625" cy="20574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endParaRPr lang="es-ES" altLang="es-ES" sz="4400">
              <a:solidFill>
                <a:srgbClr val="292929"/>
              </a:solidFill>
            </a:endParaRPr>
          </a:p>
        </p:txBody>
      </p:sp>
      <p:sp>
        <p:nvSpPr>
          <p:cNvPr id="370693" name="Rectangle 6">
            <a:extLst>
              <a:ext uri="{FF2B5EF4-FFF2-40B4-BE49-F238E27FC236}">
                <a16:creationId xmlns:a16="http://schemas.microsoft.com/office/drawing/2014/main" id="{06B13B22-6F99-8461-F478-5F4AA2CF7CE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62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70694" name="Rectangle 7">
            <a:extLst>
              <a:ext uri="{FF2B5EF4-FFF2-40B4-BE49-F238E27FC236}">
                <a16:creationId xmlns:a16="http://schemas.microsoft.com/office/drawing/2014/main" id="{D12F1A9D-33F9-5B37-A285-492E1CD9837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14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70695" name="Rectangle 8">
            <a:extLst>
              <a:ext uri="{FF2B5EF4-FFF2-40B4-BE49-F238E27FC236}">
                <a16:creationId xmlns:a16="http://schemas.microsoft.com/office/drawing/2014/main" id="{D4ACE463-9CC3-E2A6-2645-6C9481C94D9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67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70696" name="Rectangle 9">
            <a:extLst>
              <a:ext uri="{FF2B5EF4-FFF2-40B4-BE49-F238E27FC236}">
                <a16:creationId xmlns:a16="http://schemas.microsoft.com/office/drawing/2014/main" id="{89FF434E-342B-43B0-B590-8ECAAF6B171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9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70697" name="Rectangle 10">
            <a:extLst>
              <a:ext uri="{FF2B5EF4-FFF2-40B4-BE49-F238E27FC236}">
                <a16:creationId xmlns:a16="http://schemas.microsoft.com/office/drawing/2014/main" id="{635C0203-7F04-59A9-415D-18398EB3435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70698" name="Rectangle 11">
            <a:extLst>
              <a:ext uri="{FF2B5EF4-FFF2-40B4-BE49-F238E27FC236}">
                <a16:creationId xmlns:a16="http://schemas.microsoft.com/office/drawing/2014/main" id="{157B48A0-DA75-7DA1-3249-A3CB4004C4A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4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70699" name="Rectangle 12">
            <a:extLst>
              <a:ext uri="{FF2B5EF4-FFF2-40B4-BE49-F238E27FC236}">
                <a16:creationId xmlns:a16="http://schemas.microsoft.com/office/drawing/2014/main" id="{551F4732-7458-87E8-F663-5696069B9C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76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70700" name="Rectangle 13">
            <a:extLst>
              <a:ext uri="{FF2B5EF4-FFF2-40B4-BE49-F238E27FC236}">
                <a16:creationId xmlns:a16="http://schemas.microsoft.com/office/drawing/2014/main" id="{9820DED0-8370-D4E5-3E96-546EA0A4BB3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29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70701" name="Rectangle 14">
            <a:extLst>
              <a:ext uri="{FF2B5EF4-FFF2-40B4-BE49-F238E27FC236}">
                <a16:creationId xmlns:a16="http://schemas.microsoft.com/office/drawing/2014/main" id="{287A0C8B-AF9C-7C1D-4D99-F8D61C4E0F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81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70702" name="Rectangle 15">
            <a:extLst>
              <a:ext uri="{FF2B5EF4-FFF2-40B4-BE49-F238E27FC236}">
                <a16:creationId xmlns:a16="http://schemas.microsoft.com/office/drawing/2014/main" id="{E7761C9C-B018-11C7-D175-825EDCED61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3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70703" name="Rectangle 16">
            <a:extLst>
              <a:ext uri="{FF2B5EF4-FFF2-40B4-BE49-F238E27FC236}">
                <a16:creationId xmlns:a16="http://schemas.microsoft.com/office/drawing/2014/main" id="{C1572FF4-10DF-77F7-1DAB-190D8619227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86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70704" name="Rectangle 17">
            <a:extLst>
              <a:ext uri="{FF2B5EF4-FFF2-40B4-BE49-F238E27FC236}">
                <a16:creationId xmlns:a16="http://schemas.microsoft.com/office/drawing/2014/main" id="{E5DA7A78-04A6-86DA-5C77-E2278EB9037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38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70705" name="Rectangle 18">
            <a:extLst>
              <a:ext uri="{FF2B5EF4-FFF2-40B4-BE49-F238E27FC236}">
                <a16:creationId xmlns:a16="http://schemas.microsoft.com/office/drawing/2014/main" id="{0A6505DB-17CE-68D3-11F8-CB5558996A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1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70706" name="Rectangle 19">
            <a:extLst>
              <a:ext uri="{FF2B5EF4-FFF2-40B4-BE49-F238E27FC236}">
                <a16:creationId xmlns:a16="http://schemas.microsoft.com/office/drawing/2014/main" id="{F6874F51-9C3C-6587-534E-54EE7E74D20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43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70707" name="Rectangle 20">
            <a:extLst>
              <a:ext uri="{FF2B5EF4-FFF2-40B4-BE49-F238E27FC236}">
                <a16:creationId xmlns:a16="http://schemas.microsoft.com/office/drawing/2014/main" id="{35F6E4F6-3714-12AD-20A4-468EFC101CB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5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70708" name="Rectangle 21">
            <a:extLst>
              <a:ext uri="{FF2B5EF4-FFF2-40B4-BE49-F238E27FC236}">
                <a16:creationId xmlns:a16="http://schemas.microsoft.com/office/drawing/2014/main" id="{8866212E-8717-27A0-CE04-A147A729E0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48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70709" name="Rectangle 22">
            <a:extLst>
              <a:ext uri="{FF2B5EF4-FFF2-40B4-BE49-F238E27FC236}">
                <a16:creationId xmlns:a16="http://schemas.microsoft.com/office/drawing/2014/main" id="{8F94F9AF-9DB7-F5EB-5038-AAFF21DA7E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00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70710" name="Rectangle 23">
            <a:extLst>
              <a:ext uri="{FF2B5EF4-FFF2-40B4-BE49-F238E27FC236}">
                <a16:creationId xmlns:a16="http://schemas.microsoft.com/office/drawing/2014/main" id="{E67B9617-6C69-FDCB-B69F-78903238B6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53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70711" name="Rectangle 24">
            <a:extLst>
              <a:ext uri="{FF2B5EF4-FFF2-40B4-BE49-F238E27FC236}">
                <a16:creationId xmlns:a16="http://schemas.microsoft.com/office/drawing/2014/main" id="{5965A1E6-F1F6-1596-98BA-EEA4167EF5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05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70712" name="Rectangle 25">
            <a:extLst>
              <a:ext uri="{FF2B5EF4-FFF2-40B4-BE49-F238E27FC236}">
                <a16:creationId xmlns:a16="http://schemas.microsoft.com/office/drawing/2014/main" id="{4AB72C22-65F5-AB18-CA6F-0099E403AB6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70713" name="Rectangle 26">
            <a:extLst>
              <a:ext uri="{FF2B5EF4-FFF2-40B4-BE49-F238E27FC236}">
                <a16:creationId xmlns:a16="http://schemas.microsoft.com/office/drawing/2014/main" id="{D7E30C1E-4C14-2485-03DA-0EC4EB292D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10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70714" name="Rectangle 27">
            <a:extLst>
              <a:ext uri="{FF2B5EF4-FFF2-40B4-BE49-F238E27FC236}">
                <a16:creationId xmlns:a16="http://schemas.microsoft.com/office/drawing/2014/main" id="{8420848F-1456-0C22-3CAD-976C13C59C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62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70715" name="Rectangle 28">
            <a:extLst>
              <a:ext uri="{FF2B5EF4-FFF2-40B4-BE49-F238E27FC236}">
                <a16:creationId xmlns:a16="http://schemas.microsoft.com/office/drawing/2014/main" id="{988BD67F-EC8E-92AD-5BD7-16B4F150375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15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70716" name="Rectangle 29">
            <a:extLst>
              <a:ext uri="{FF2B5EF4-FFF2-40B4-BE49-F238E27FC236}">
                <a16:creationId xmlns:a16="http://schemas.microsoft.com/office/drawing/2014/main" id="{A9A0E7E8-9746-001E-6ABF-4DD59E12A0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7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70717" name="Rectangle 30">
            <a:extLst>
              <a:ext uri="{FF2B5EF4-FFF2-40B4-BE49-F238E27FC236}">
                <a16:creationId xmlns:a16="http://schemas.microsoft.com/office/drawing/2014/main" id="{9EB38263-514E-C293-D3C4-FDB776BB40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9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70718" name="Rectangle 31">
            <a:extLst>
              <a:ext uri="{FF2B5EF4-FFF2-40B4-BE49-F238E27FC236}">
                <a16:creationId xmlns:a16="http://schemas.microsoft.com/office/drawing/2014/main" id="{B96EACEC-5D93-BE59-D5F6-143D0F082A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2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70719" name="Rectangle 32">
            <a:extLst>
              <a:ext uri="{FF2B5EF4-FFF2-40B4-BE49-F238E27FC236}">
                <a16:creationId xmlns:a16="http://schemas.microsoft.com/office/drawing/2014/main" id="{C6BCFCA3-9333-20DF-5A4D-76D0F9D7DC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24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70720" name="Rectangle 33">
            <a:extLst>
              <a:ext uri="{FF2B5EF4-FFF2-40B4-BE49-F238E27FC236}">
                <a16:creationId xmlns:a16="http://schemas.microsoft.com/office/drawing/2014/main" id="{01F99D0C-CB6A-F9D0-5B2A-E81DE5B2F9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77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370721" name="Rectangle 34">
            <a:extLst>
              <a:ext uri="{FF2B5EF4-FFF2-40B4-BE49-F238E27FC236}">
                <a16:creationId xmlns:a16="http://schemas.microsoft.com/office/drawing/2014/main" id="{31E0CBB3-C193-093F-A86E-1B07833378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29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528867" name="Rectangle 35">
            <a:extLst>
              <a:ext uri="{FF2B5EF4-FFF2-40B4-BE49-F238E27FC236}">
                <a16:creationId xmlns:a16="http://schemas.microsoft.com/office/drawing/2014/main" id="{75B49CE6-3766-4DBA-53DF-0B8354FCBDF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81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528868" name="Line 36">
            <a:hlinkClick r:id="" action="ppaction://hlinkshowjump?jump=nextslide"/>
            <a:extLst>
              <a:ext uri="{FF2B5EF4-FFF2-40B4-BE49-F238E27FC236}">
                <a16:creationId xmlns:a16="http://schemas.microsoft.com/office/drawing/2014/main" id="{EFAF7C18-E0F8-AC28-1448-1BD2DD234708}"/>
              </a:ext>
            </a:extLst>
          </p:cNvPr>
          <p:cNvSpPr>
            <a:spLocks noChangeShapeType="1"/>
          </p:cNvSpPr>
          <p:nvPr/>
        </p:nvSpPr>
        <p:spPr bwMode="auto">
          <a:xfrm>
            <a:off x="4464050" y="5895975"/>
            <a:ext cx="381000" cy="0"/>
          </a:xfrm>
          <a:prstGeom prst="line">
            <a:avLst/>
          </a:prstGeom>
          <a:noFill/>
          <a:ln w="139700">
            <a:solidFill>
              <a:srgbClr val="A5002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ES"/>
          </a:p>
        </p:txBody>
      </p:sp>
      <p:sp>
        <p:nvSpPr>
          <p:cNvPr id="1528869" name="Rectangle 37">
            <a:hlinkClick r:id="" action="ppaction://hlinkshowjump?jump=nextslide"/>
            <a:extLst>
              <a:ext uri="{FF2B5EF4-FFF2-40B4-BE49-F238E27FC236}">
                <a16:creationId xmlns:a16="http://schemas.microsoft.com/office/drawing/2014/main" id="{62630FEB-9147-673B-CE61-3E7A4D5ABC3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76600" y="5638800"/>
            <a:ext cx="2667000" cy="533400"/>
          </a:xfrm>
          <a:prstGeom prst="rect">
            <a:avLst/>
          </a:prstGeom>
          <a:solidFill>
            <a:schemeClr val="bg1">
              <a:alpha val="0"/>
            </a:schemeClr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pic>
        <p:nvPicPr>
          <p:cNvPr id="370725" name="Picture 38">
            <a:extLst>
              <a:ext uri="{FF2B5EF4-FFF2-40B4-BE49-F238E27FC236}">
                <a16:creationId xmlns:a16="http://schemas.microsoft.com/office/drawing/2014/main" id="{604D8EDF-59C6-B48B-92B8-FC6F76F3C5B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438400" y="1828800"/>
            <a:ext cx="2209800" cy="2209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70726" name="Picture 39">
            <a:extLst>
              <a:ext uri="{FF2B5EF4-FFF2-40B4-BE49-F238E27FC236}">
                <a16:creationId xmlns:a16="http://schemas.microsoft.com/office/drawing/2014/main" id="{FB18A17A-406A-D63B-FE65-9CDA4F16565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43400" y="1828800"/>
            <a:ext cx="2209800" cy="2209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 advClick="0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88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7" dur="500"/>
                                        <p:tgtEl>
                                          <p:spTgt spid="1528867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9" presetID="1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88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11" dur="500"/>
                                        <p:tgtEl>
                                          <p:spTgt spid="15288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3" presetID="1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88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Left)">
                                      <p:cBhvr>
                                        <p:cTn id="15" dur="500"/>
                                        <p:tgtEl>
                                          <p:spTgt spid="15288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2114" name="Rectangle 2">
            <a:extLst>
              <a:ext uri="{FF2B5EF4-FFF2-40B4-BE49-F238E27FC236}">
                <a16:creationId xmlns:a16="http://schemas.microsoft.com/office/drawing/2014/main" id="{204FF03C-EAD5-8529-BDEA-DE768001D7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4800" y="304800"/>
            <a:ext cx="8534400" cy="6400800"/>
          </a:xfrm>
          <a:prstGeom prst="rect">
            <a:avLst/>
          </a:prstGeom>
          <a:solidFill>
            <a:srgbClr val="FFCC00">
              <a:alpha val="0"/>
            </a:srgbClr>
          </a:solidFill>
          <a:ln w="3175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/>
            <a:endParaRPr lang="es-ES" altLang="es-ES" sz="2000"/>
          </a:p>
          <a:p>
            <a:pPr algn="ctr" eaLnBrk="1" hangingPunct="1"/>
            <a:endParaRPr lang="es-ES" altLang="es-ES" sz="2000"/>
          </a:p>
          <a:p>
            <a:pPr algn="ctr" eaLnBrk="1" hangingPunct="1"/>
            <a:endParaRPr lang="es-ES" altLang="es-ES" sz="2400"/>
          </a:p>
        </p:txBody>
      </p:sp>
      <p:sp>
        <p:nvSpPr>
          <p:cNvPr id="602115" name="Rectangle 3">
            <a:extLst>
              <a:ext uri="{FF2B5EF4-FFF2-40B4-BE49-F238E27FC236}">
                <a16:creationId xmlns:a16="http://schemas.microsoft.com/office/drawing/2014/main" id="{B2D915F0-22C0-C94F-3FA5-3A5052B91D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08075" y="1219200"/>
            <a:ext cx="7010400" cy="4800600"/>
          </a:xfrm>
          <a:prstGeom prst="rect">
            <a:avLst/>
          </a:prstGeom>
          <a:solidFill>
            <a:srgbClr val="C0C0C0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endParaRPr lang="es-ES" altLang="es-ES" sz="4800">
              <a:solidFill>
                <a:srgbClr val="CC3300"/>
              </a:solidFill>
            </a:endParaRPr>
          </a:p>
          <a:p>
            <a:pPr algn="ctr" eaLnBrk="1" hangingPunct="1">
              <a:lnSpc>
                <a:spcPct val="115000"/>
              </a:lnSpc>
            </a:pPr>
            <a:endParaRPr lang="es-ES" altLang="es-ES" sz="4800">
              <a:solidFill>
                <a:srgbClr val="CC3300"/>
              </a:solidFill>
            </a:endParaRPr>
          </a:p>
          <a:p>
            <a:pPr algn="ctr" eaLnBrk="1" hangingPunct="1">
              <a:lnSpc>
                <a:spcPct val="115000"/>
              </a:lnSpc>
            </a:pPr>
            <a:endParaRPr lang="es-ES" altLang="es-ES" sz="4000">
              <a:solidFill>
                <a:srgbClr val="800000"/>
              </a:solidFill>
            </a:endParaRPr>
          </a:p>
        </p:txBody>
      </p:sp>
      <p:sp>
        <p:nvSpPr>
          <p:cNvPr id="602116" name="Rectangle 4">
            <a:extLst>
              <a:ext uri="{FF2B5EF4-FFF2-40B4-BE49-F238E27FC236}">
                <a16:creationId xmlns:a16="http://schemas.microsoft.com/office/drawing/2014/main" id="{5D30DB42-EA39-8076-46F8-16B36A09077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31888" y="3267075"/>
            <a:ext cx="6934200" cy="646331"/>
          </a:xfrm>
          <a:prstGeom prst="rect">
            <a:avLst/>
          </a:prstGeom>
          <a:solidFill>
            <a:srgbClr val="F0C270">
              <a:alpha val="0"/>
            </a:srgb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22225">
                <a:solidFill>
                  <a:srgbClr val="FFFF99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bg-BG" altLang="es-ES" dirty="0"/>
              <a:t>Автор на пиктограмите</a:t>
            </a:r>
            <a:r>
              <a:rPr lang="pt-BR" altLang="es-ES" dirty="0"/>
              <a:t>: </a:t>
            </a:r>
            <a:r>
              <a:rPr lang="bg-BG" altLang="es-ES" dirty="0"/>
              <a:t>Серхио Палау</a:t>
            </a:r>
          </a:p>
          <a:p>
            <a:pPr eaLnBrk="1" hangingPunct="1"/>
            <a:r>
              <a:rPr lang="pt-BR" altLang="es-ES" dirty="0"/>
              <a:t> ARASAAC (http://catedu.es/</a:t>
            </a:r>
            <a:r>
              <a:rPr lang="pt-BR" altLang="es-ES" dirty="0" err="1"/>
              <a:t>arasaac</a:t>
            </a:r>
            <a:r>
              <a:rPr lang="pt-BR" altLang="es-ES" dirty="0"/>
              <a:t>/) </a:t>
            </a:r>
          </a:p>
        </p:txBody>
      </p:sp>
      <p:sp>
        <p:nvSpPr>
          <p:cNvPr id="602118" name="Text Box 6">
            <a:extLst>
              <a:ext uri="{FF2B5EF4-FFF2-40B4-BE49-F238E27FC236}">
                <a16:creationId xmlns:a16="http://schemas.microsoft.com/office/drawing/2014/main" id="{0D2E622D-275D-FD48-4342-BAEC3E4F5B0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38200" y="1447800"/>
            <a:ext cx="3048000" cy="641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s-ES" altLang="es-ES" sz="3600" dirty="0" err="1"/>
              <a:t>esc</a:t>
            </a:r>
            <a:r>
              <a:rPr lang="es-ES" altLang="es-ES" sz="3600" dirty="0"/>
              <a:t>   </a:t>
            </a:r>
            <a:r>
              <a:rPr lang="bg-BG" altLang="es-ES" sz="3600" dirty="0"/>
              <a:t>изход</a:t>
            </a:r>
            <a:endParaRPr lang="es-ES" altLang="es-ES" sz="3600" dirty="0"/>
          </a:p>
        </p:txBody>
      </p:sp>
    </p:spTree>
  </p:cSld>
  <p:clrMapOvr>
    <a:masterClrMapping/>
  </p:clrMapOvr>
  <p:transition advClick="0"/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130" name="Rectangle 2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C12DE3ED-9BC6-C91A-DE05-829949C8DD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1143000"/>
            <a:ext cx="8302625" cy="31242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Много харесвам ароматът</a:t>
            </a:r>
          </a:p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на розата</a:t>
            </a:r>
            <a:r>
              <a:rPr lang="es-ES" altLang="es-ES" sz="4400" dirty="0">
                <a:solidFill>
                  <a:srgbClr val="292929"/>
                </a:solidFill>
              </a:rPr>
              <a:t>.</a:t>
            </a:r>
          </a:p>
        </p:txBody>
      </p:sp>
      <p:sp>
        <p:nvSpPr>
          <p:cNvPr id="48131" name="Rectangle 3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8AB6E50C-6557-B787-9566-EC308B6543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533400"/>
            <a:ext cx="8302625" cy="6096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endParaRPr lang="es-ES" altLang="es-ES" sz="4800">
              <a:solidFill>
                <a:srgbClr val="CC3300"/>
              </a:solidFill>
            </a:endParaRPr>
          </a:p>
        </p:txBody>
      </p:sp>
      <p:sp>
        <p:nvSpPr>
          <p:cNvPr id="48132" name="Rectangle 4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DD651E06-EDA3-A93E-699C-B1CA48BAF9B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4267200"/>
            <a:ext cx="8302625" cy="20574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endParaRPr lang="es-ES" altLang="es-ES" sz="4400">
              <a:solidFill>
                <a:srgbClr val="292929"/>
              </a:solidFill>
            </a:endParaRPr>
          </a:p>
        </p:txBody>
      </p:sp>
      <p:sp>
        <p:nvSpPr>
          <p:cNvPr id="48133" name="Rectangle 6">
            <a:extLst>
              <a:ext uri="{FF2B5EF4-FFF2-40B4-BE49-F238E27FC236}">
                <a16:creationId xmlns:a16="http://schemas.microsoft.com/office/drawing/2014/main" id="{A728A037-2515-4033-1A7D-33399CBDD8B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62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48134" name="Rectangle 7">
            <a:extLst>
              <a:ext uri="{FF2B5EF4-FFF2-40B4-BE49-F238E27FC236}">
                <a16:creationId xmlns:a16="http://schemas.microsoft.com/office/drawing/2014/main" id="{C42B9B6E-1971-1EF9-E3BA-07EA0E64958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14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48135" name="Rectangle 8">
            <a:extLst>
              <a:ext uri="{FF2B5EF4-FFF2-40B4-BE49-F238E27FC236}">
                <a16:creationId xmlns:a16="http://schemas.microsoft.com/office/drawing/2014/main" id="{2D0D3193-4E26-A85F-4AD1-125558007D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67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48136" name="Rectangle 9">
            <a:extLst>
              <a:ext uri="{FF2B5EF4-FFF2-40B4-BE49-F238E27FC236}">
                <a16:creationId xmlns:a16="http://schemas.microsoft.com/office/drawing/2014/main" id="{B0D86380-32F8-1FDF-4A55-FD495B622A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9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48137" name="Rectangle 10">
            <a:extLst>
              <a:ext uri="{FF2B5EF4-FFF2-40B4-BE49-F238E27FC236}">
                <a16:creationId xmlns:a16="http://schemas.microsoft.com/office/drawing/2014/main" id="{73B611B4-D4DD-BE7A-7A98-EE25171DAD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48138" name="Rectangle 11">
            <a:extLst>
              <a:ext uri="{FF2B5EF4-FFF2-40B4-BE49-F238E27FC236}">
                <a16:creationId xmlns:a16="http://schemas.microsoft.com/office/drawing/2014/main" id="{1ABF7D5E-83D9-B8B4-6101-155BE1875B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4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48139" name="Rectangle 12">
            <a:extLst>
              <a:ext uri="{FF2B5EF4-FFF2-40B4-BE49-F238E27FC236}">
                <a16:creationId xmlns:a16="http://schemas.microsoft.com/office/drawing/2014/main" id="{AB2CCCB7-32A4-534C-7A8C-CDFED55835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76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48140" name="Rectangle 13">
            <a:extLst>
              <a:ext uri="{FF2B5EF4-FFF2-40B4-BE49-F238E27FC236}">
                <a16:creationId xmlns:a16="http://schemas.microsoft.com/office/drawing/2014/main" id="{A86DF05E-51E4-0589-54C9-3B8D96B69CD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29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48141" name="Rectangle 14">
            <a:extLst>
              <a:ext uri="{FF2B5EF4-FFF2-40B4-BE49-F238E27FC236}">
                <a16:creationId xmlns:a16="http://schemas.microsoft.com/office/drawing/2014/main" id="{AC3375F7-CB9C-68B4-1AD6-C3FE3103C0C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81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48142" name="Rectangle 15">
            <a:extLst>
              <a:ext uri="{FF2B5EF4-FFF2-40B4-BE49-F238E27FC236}">
                <a16:creationId xmlns:a16="http://schemas.microsoft.com/office/drawing/2014/main" id="{B7C86ADB-F4D6-44BE-4BD6-7478A279F3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3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48143" name="Rectangle 16">
            <a:extLst>
              <a:ext uri="{FF2B5EF4-FFF2-40B4-BE49-F238E27FC236}">
                <a16:creationId xmlns:a16="http://schemas.microsoft.com/office/drawing/2014/main" id="{DB778A30-6CA7-3393-C00A-AFE78B986DC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86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48144" name="Rectangle 17">
            <a:extLst>
              <a:ext uri="{FF2B5EF4-FFF2-40B4-BE49-F238E27FC236}">
                <a16:creationId xmlns:a16="http://schemas.microsoft.com/office/drawing/2014/main" id="{41F14014-005B-353D-A1B1-2A705AD7516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38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48145" name="Rectangle 18">
            <a:extLst>
              <a:ext uri="{FF2B5EF4-FFF2-40B4-BE49-F238E27FC236}">
                <a16:creationId xmlns:a16="http://schemas.microsoft.com/office/drawing/2014/main" id="{034CBE63-92BD-F5B0-AD4C-54C23FAC73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1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48146" name="Rectangle 19">
            <a:extLst>
              <a:ext uri="{FF2B5EF4-FFF2-40B4-BE49-F238E27FC236}">
                <a16:creationId xmlns:a16="http://schemas.microsoft.com/office/drawing/2014/main" id="{9B5A0889-C3F3-0419-BA30-6DCA00D286F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43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48147" name="Rectangle 20">
            <a:extLst>
              <a:ext uri="{FF2B5EF4-FFF2-40B4-BE49-F238E27FC236}">
                <a16:creationId xmlns:a16="http://schemas.microsoft.com/office/drawing/2014/main" id="{D93B7C83-B2BA-7684-6FB8-05CCDDA80B7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5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48148" name="Rectangle 21">
            <a:extLst>
              <a:ext uri="{FF2B5EF4-FFF2-40B4-BE49-F238E27FC236}">
                <a16:creationId xmlns:a16="http://schemas.microsoft.com/office/drawing/2014/main" id="{64E05783-85E5-CEAA-C31F-18634693F4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48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48149" name="Rectangle 22">
            <a:extLst>
              <a:ext uri="{FF2B5EF4-FFF2-40B4-BE49-F238E27FC236}">
                <a16:creationId xmlns:a16="http://schemas.microsoft.com/office/drawing/2014/main" id="{ED232EBC-4692-CFB8-8FF2-1144A1A139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00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48150" name="Rectangle 23">
            <a:extLst>
              <a:ext uri="{FF2B5EF4-FFF2-40B4-BE49-F238E27FC236}">
                <a16:creationId xmlns:a16="http://schemas.microsoft.com/office/drawing/2014/main" id="{BEBBBD31-704C-446E-2122-4C7567EA6D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53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48151" name="Rectangle 24">
            <a:extLst>
              <a:ext uri="{FF2B5EF4-FFF2-40B4-BE49-F238E27FC236}">
                <a16:creationId xmlns:a16="http://schemas.microsoft.com/office/drawing/2014/main" id="{0C99B089-92CC-7F36-BB28-D1ACB5C8DB4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05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48152" name="Rectangle 25">
            <a:extLst>
              <a:ext uri="{FF2B5EF4-FFF2-40B4-BE49-F238E27FC236}">
                <a16:creationId xmlns:a16="http://schemas.microsoft.com/office/drawing/2014/main" id="{260CE221-DDCC-CF4E-B86D-ED2AD8539A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48153" name="Rectangle 26">
            <a:extLst>
              <a:ext uri="{FF2B5EF4-FFF2-40B4-BE49-F238E27FC236}">
                <a16:creationId xmlns:a16="http://schemas.microsoft.com/office/drawing/2014/main" id="{9597C848-C406-0616-1243-2CC124E77C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10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48154" name="Rectangle 27">
            <a:extLst>
              <a:ext uri="{FF2B5EF4-FFF2-40B4-BE49-F238E27FC236}">
                <a16:creationId xmlns:a16="http://schemas.microsoft.com/office/drawing/2014/main" id="{6CFD6227-4321-BBD5-9AF2-0257DCFFFB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62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48155" name="Rectangle 28">
            <a:extLst>
              <a:ext uri="{FF2B5EF4-FFF2-40B4-BE49-F238E27FC236}">
                <a16:creationId xmlns:a16="http://schemas.microsoft.com/office/drawing/2014/main" id="{F815A23C-CD18-3F47-2A5A-AE6CC0F8E22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15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48156" name="Rectangle 29">
            <a:extLst>
              <a:ext uri="{FF2B5EF4-FFF2-40B4-BE49-F238E27FC236}">
                <a16:creationId xmlns:a16="http://schemas.microsoft.com/office/drawing/2014/main" id="{597E6B3B-85F4-72EF-7574-4C1621F6A1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7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48157" name="Rectangle 30">
            <a:extLst>
              <a:ext uri="{FF2B5EF4-FFF2-40B4-BE49-F238E27FC236}">
                <a16:creationId xmlns:a16="http://schemas.microsoft.com/office/drawing/2014/main" id="{1AC17053-1DB0-1BAD-A44C-71256A7B70D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9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48158" name="Rectangle 31">
            <a:extLst>
              <a:ext uri="{FF2B5EF4-FFF2-40B4-BE49-F238E27FC236}">
                <a16:creationId xmlns:a16="http://schemas.microsoft.com/office/drawing/2014/main" id="{F0432AB7-B287-75A5-8C6C-A8E44B0CAC1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2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48159" name="Rectangle 32">
            <a:extLst>
              <a:ext uri="{FF2B5EF4-FFF2-40B4-BE49-F238E27FC236}">
                <a16:creationId xmlns:a16="http://schemas.microsoft.com/office/drawing/2014/main" id="{4999D7A2-10BB-A305-005D-E341ABA8880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24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48160" name="Rectangle 33">
            <a:extLst>
              <a:ext uri="{FF2B5EF4-FFF2-40B4-BE49-F238E27FC236}">
                <a16:creationId xmlns:a16="http://schemas.microsoft.com/office/drawing/2014/main" id="{A034E5BE-65AC-D305-478D-B8523DCDB3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77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48161" name="Rectangle 34">
            <a:extLst>
              <a:ext uri="{FF2B5EF4-FFF2-40B4-BE49-F238E27FC236}">
                <a16:creationId xmlns:a16="http://schemas.microsoft.com/office/drawing/2014/main" id="{6397C306-77EA-0FAF-8661-E5E3BDA97E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29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48162" name="Rectangle 35">
            <a:extLst>
              <a:ext uri="{FF2B5EF4-FFF2-40B4-BE49-F238E27FC236}">
                <a16:creationId xmlns:a16="http://schemas.microsoft.com/office/drawing/2014/main" id="{42EC0CB5-A74D-7697-C905-6F563CEA36B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81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pic>
        <p:nvPicPr>
          <p:cNvPr id="48163" name="Picture 36">
            <a:extLst>
              <a:ext uri="{FF2B5EF4-FFF2-40B4-BE49-F238E27FC236}">
                <a16:creationId xmlns:a16="http://schemas.microsoft.com/office/drawing/2014/main" id="{0292FECE-CC0A-5DC7-E2C4-8B4B5180865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10000" y="4572000"/>
            <a:ext cx="1524000" cy="15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06053" name="Line 37">
            <a:hlinkClick r:id="" action="ppaction://hlinkshowjump?jump=nextslide"/>
            <a:extLst>
              <a:ext uri="{FF2B5EF4-FFF2-40B4-BE49-F238E27FC236}">
                <a16:creationId xmlns:a16="http://schemas.microsoft.com/office/drawing/2014/main" id="{BD91F872-C720-9999-0B53-E6091CBB0251}"/>
              </a:ext>
            </a:extLst>
          </p:cNvPr>
          <p:cNvSpPr>
            <a:spLocks noChangeShapeType="1"/>
          </p:cNvSpPr>
          <p:nvPr/>
        </p:nvSpPr>
        <p:spPr bwMode="auto">
          <a:xfrm>
            <a:off x="8153400" y="5943600"/>
            <a:ext cx="381000" cy="0"/>
          </a:xfrm>
          <a:prstGeom prst="line">
            <a:avLst/>
          </a:prstGeom>
          <a:noFill/>
          <a:ln w="139700">
            <a:solidFill>
              <a:srgbClr val="A5002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ES"/>
          </a:p>
        </p:txBody>
      </p:sp>
    </p:spTree>
  </p:cSld>
  <p:clrMapOvr>
    <a:masterClrMapping/>
  </p:clrMapOvr>
  <p:transition advClick="0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060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Left)">
                                      <p:cBhvr>
                                        <p:cTn id="7" dur="500"/>
                                        <p:tgtEl>
                                          <p:spTgt spid="20060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154" name="Rectangle 2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AAEFEB6A-61B0-7DC1-B5ED-D3B5D0D05C8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1143000"/>
            <a:ext cx="8302625" cy="31242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Каната </a:t>
            </a:r>
            <a:r>
              <a:rPr lang="es-ES" altLang="es-ES" sz="4400" dirty="0">
                <a:solidFill>
                  <a:srgbClr val="292929"/>
                </a:solidFill>
              </a:rPr>
              <a:t> …</a:t>
            </a:r>
          </a:p>
        </p:txBody>
      </p:sp>
      <p:sp>
        <p:nvSpPr>
          <p:cNvPr id="49155" name="Rectangle 3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2873B4B1-BADA-07CC-814C-E6B1A226A84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533400"/>
            <a:ext cx="8302625" cy="6096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endParaRPr lang="es-ES" altLang="es-ES" sz="4800">
              <a:solidFill>
                <a:srgbClr val="CC3300"/>
              </a:solidFill>
            </a:endParaRPr>
          </a:p>
        </p:txBody>
      </p:sp>
      <p:sp>
        <p:nvSpPr>
          <p:cNvPr id="49156" name="Rectangle 4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67CAB71F-0ECF-FF08-20A7-908F7233CB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4267200"/>
            <a:ext cx="8302625" cy="20574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лимонада</a:t>
            </a:r>
            <a:r>
              <a:rPr lang="es-ES" altLang="es-ES" sz="4400" dirty="0">
                <a:solidFill>
                  <a:srgbClr val="292929"/>
                </a:solidFill>
              </a:rPr>
              <a:t>  </a:t>
            </a:r>
            <a:r>
              <a:rPr lang="bg-BG" altLang="es-ES" sz="4400" dirty="0">
                <a:solidFill>
                  <a:srgbClr val="292929"/>
                </a:solidFill>
              </a:rPr>
              <a:t>с</a:t>
            </a:r>
            <a:r>
              <a:rPr lang="es-ES" altLang="es-ES" sz="4400" dirty="0">
                <a:solidFill>
                  <a:srgbClr val="292929"/>
                </a:solidFill>
              </a:rPr>
              <a:t>   </a:t>
            </a:r>
            <a:r>
              <a:rPr lang="bg-BG" altLang="es-ES" sz="4400" dirty="0">
                <a:solidFill>
                  <a:srgbClr val="292929"/>
                </a:solidFill>
              </a:rPr>
              <a:t>е  хладилника  в</a:t>
            </a:r>
            <a:endParaRPr lang="es-ES" altLang="es-ES" sz="4400" dirty="0">
              <a:solidFill>
                <a:srgbClr val="292929"/>
              </a:solidFill>
            </a:endParaRPr>
          </a:p>
        </p:txBody>
      </p:sp>
      <p:sp>
        <p:nvSpPr>
          <p:cNvPr id="49157" name="Rectangle 5">
            <a:hlinkClick r:id="" action="ppaction://hlinkshowjump?jump=nextslide">
              <a:snd r:embed="rId3" name="arrow.wav"/>
            </a:hlinkClick>
            <a:extLst>
              <a:ext uri="{FF2B5EF4-FFF2-40B4-BE49-F238E27FC236}">
                <a16:creationId xmlns:a16="http://schemas.microsoft.com/office/drawing/2014/main" id="{54D66EDE-E6B0-1D30-6C23-6EFFDD18CED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4200" y="4953000"/>
            <a:ext cx="1066800" cy="762000"/>
          </a:xfrm>
          <a:prstGeom prst="rect">
            <a:avLst/>
          </a:prstGeom>
          <a:solidFill>
            <a:schemeClr val="accent1">
              <a:alpha val="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49158" name="Rectangle 6">
            <a:extLst>
              <a:ext uri="{FF2B5EF4-FFF2-40B4-BE49-F238E27FC236}">
                <a16:creationId xmlns:a16="http://schemas.microsoft.com/office/drawing/2014/main" id="{6B666F09-3CD9-0A54-F586-DAC14B856B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62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49159" name="Rectangle 7">
            <a:extLst>
              <a:ext uri="{FF2B5EF4-FFF2-40B4-BE49-F238E27FC236}">
                <a16:creationId xmlns:a16="http://schemas.microsoft.com/office/drawing/2014/main" id="{5B1874B6-561E-2F82-650A-EF06C9A8E0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14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49160" name="Rectangle 8">
            <a:extLst>
              <a:ext uri="{FF2B5EF4-FFF2-40B4-BE49-F238E27FC236}">
                <a16:creationId xmlns:a16="http://schemas.microsoft.com/office/drawing/2014/main" id="{25E0E628-1AFC-0A8A-18A9-F7BE3D1C86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67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49161" name="Rectangle 9">
            <a:extLst>
              <a:ext uri="{FF2B5EF4-FFF2-40B4-BE49-F238E27FC236}">
                <a16:creationId xmlns:a16="http://schemas.microsoft.com/office/drawing/2014/main" id="{C18E179B-135D-67AF-42E6-C634393F980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9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49162" name="Rectangle 10">
            <a:extLst>
              <a:ext uri="{FF2B5EF4-FFF2-40B4-BE49-F238E27FC236}">
                <a16:creationId xmlns:a16="http://schemas.microsoft.com/office/drawing/2014/main" id="{756E0773-1054-8BB0-57BD-BF0FCF9D92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49163" name="Rectangle 11">
            <a:extLst>
              <a:ext uri="{FF2B5EF4-FFF2-40B4-BE49-F238E27FC236}">
                <a16:creationId xmlns:a16="http://schemas.microsoft.com/office/drawing/2014/main" id="{4F6F34F1-2139-DFBF-11F1-53E0BACBBC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4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49164" name="Rectangle 12">
            <a:extLst>
              <a:ext uri="{FF2B5EF4-FFF2-40B4-BE49-F238E27FC236}">
                <a16:creationId xmlns:a16="http://schemas.microsoft.com/office/drawing/2014/main" id="{B6B4DCC1-ABEC-F16D-B121-4EE67F17F2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76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49165" name="Rectangle 13">
            <a:extLst>
              <a:ext uri="{FF2B5EF4-FFF2-40B4-BE49-F238E27FC236}">
                <a16:creationId xmlns:a16="http://schemas.microsoft.com/office/drawing/2014/main" id="{72D882E2-BFF9-E49C-2AAB-FF32A8D841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29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49166" name="Rectangle 14">
            <a:extLst>
              <a:ext uri="{FF2B5EF4-FFF2-40B4-BE49-F238E27FC236}">
                <a16:creationId xmlns:a16="http://schemas.microsoft.com/office/drawing/2014/main" id="{9DB2FC20-1A38-15F6-03BE-2512F3D1540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81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49167" name="Rectangle 15">
            <a:extLst>
              <a:ext uri="{FF2B5EF4-FFF2-40B4-BE49-F238E27FC236}">
                <a16:creationId xmlns:a16="http://schemas.microsoft.com/office/drawing/2014/main" id="{CCC078F1-2E3C-703F-29CB-8A64E56478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3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49168" name="Rectangle 16">
            <a:extLst>
              <a:ext uri="{FF2B5EF4-FFF2-40B4-BE49-F238E27FC236}">
                <a16:creationId xmlns:a16="http://schemas.microsoft.com/office/drawing/2014/main" id="{4D412008-796D-F1B4-3DB2-737E6830F47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86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49169" name="Rectangle 17">
            <a:extLst>
              <a:ext uri="{FF2B5EF4-FFF2-40B4-BE49-F238E27FC236}">
                <a16:creationId xmlns:a16="http://schemas.microsoft.com/office/drawing/2014/main" id="{C1DD1FA4-3FE3-8566-774F-546BA260384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38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49170" name="Rectangle 18">
            <a:extLst>
              <a:ext uri="{FF2B5EF4-FFF2-40B4-BE49-F238E27FC236}">
                <a16:creationId xmlns:a16="http://schemas.microsoft.com/office/drawing/2014/main" id="{272F921C-3345-9E95-7ACF-BA0FA7983AD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1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49171" name="Rectangle 19">
            <a:extLst>
              <a:ext uri="{FF2B5EF4-FFF2-40B4-BE49-F238E27FC236}">
                <a16:creationId xmlns:a16="http://schemas.microsoft.com/office/drawing/2014/main" id="{428760B7-A354-47B5-9BFC-F9B8EA8A17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43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49172" name="Rectangle 20">
            <a:extLst>
              <a:ext uri="{FF2B5EF4-FFF2-40B4-BE49-F238E27FC236}">
                <a16:creationId xmlns:a16="http://schemas.microsoft.com/office/drawing/2014/main" id="{1D54FEC1-F0A5-1FA1-5A94-BA900BE1BF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5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49173" name="Rectangle 21">
            <a:extLst>
              <a:ext uri="{FF2B5EF4-FFF2-40B4-BE49-F238E27FC236}">
                <a16:creationId xmlns:a16="http://schemas.microsoft.com/office/drawing/2014/main" id="{7783E47F-A76B-F093-56D8-E57476E524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48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49174" name="Rectangle 22">
            <a:extLst>
              <a:ext uri="{FF2B5EF4-FFF2-40B4-BE49-F238E27FC236}">
                <a16:creationId xmlns:a16="http://schemas.microsoft.com/office/drawing/2014/main" id="{A00F8B3C-AB4C-B519-7ABE-B7300647617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00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49175" name="Rectangle 23">
            <a:extLst>
              <a:ext uri="{FF2B5EF4-FFF2-40B4-BE49-F238E27FC236}">
                <a16:creationId xmlns:a16="http://schemas.microsoft.com/office/drawing/2014/main" id="{69096C63-4A09-CB6A-E1E9-4E59C16659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53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49176" name="Rectangle 24">
            <a:extLst>
              <a:ext uri="{FF2B5EF4-FFF2-40B4-BE49-F238E27FC236}">
                <a16:creationId xmlns:a16="http://schemas.microsoft.com/office/drawing/2014/main" id="{2EFE52DE-042F-7305-9296-9EA36DE7323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05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49177" name="Rectangle 25">
            <a:extLst>
              <a:ext uri="{FF2B5EF4-FFF2-40B4-BE49-F238E27FC236}">
                <a16:creationId xmlns:a16="http://schemas.microsoft.com/office/drawing/2014/main" id="{68D463A6-2C7B-D592-5640-0345352A47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49178" name="Rectangle 26">
            <a:extLst>
              <a:ext uri="{FF2B5EF4-FFF2-40B4-BE49-F238E27FC236}">
                <a16:creationId xmlns:a16="http://schemas.microsoft.com/office/drawing/2014/main" id="{7A8D3EF1-66D4-0B4E-BD5D-F38C7A20D91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10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49179" name="Rectangle 27">
            <a:extLst>
              <a:ext uri="{FF2B5EF4-FFF2-40B4-BE49-F238E27FC236}">
                <a16:creationId xmlns:a16="http://schemas.microsoft.com/office/drawing/2014/main" id="{DC508B9F-38DB-D712-4117-426ABAF9676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62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49180" name="Rectangle 28">
            <a:extLst>
              <a:ext uri="{FF2B5EF4-FFF2-40B4-BE49-F238E27FC236}">
                <a16:creationId xmlns:a16="http://schemas.microsoft.com/office/drawing/2014/main" id="{A6678079-92AF-ABAE-14D6-5556BF6650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15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49181" name="Rectangle 29">
            <a:extLst>
              <a:ext uri="{FF2B5EF4-FFF2-40B4-BE49-F238E27FC236}">
                <a16:creationId xmlns:a16="http://schemas.microsoft.com/office/drawing/2014/main" id="{8CBB45F2-932C-5DA1-5DD3-4390E7BA23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7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49182" name="Rectangle 30">
            <a:extLst>
              <a:ext uri="{FF2B5EF4-FFF2-40B4-BE49-F238E27FC236}">
                <a16:creationId xmlns:a16="http://schemas.microsoft.com/office/drawing/2014/main" id="{4B568951-F9BE-EF94-1EDC-7BF00802D6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9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49183" name="Rectangle 31">
            <a:extLst>
              <a:ext uri="{FF2B5EF4-FFF2-40B4-BE49-F238E27FC236}">
                <a16:creationId xmlns:a16="http://schemas.microsoft.com/office/drawing/2014/main" id="{84BA3C38-1C89-7499-C7BE-8C8B7DDF8A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2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49184" name="Rectangle 32">
            <a:extLst>
              <a:ext uri="{FF2B5EF4-FFF2-40B4-BE49-F238E27FC236}">
                <a16:creationId xmlns:a16="http://schemas.microsoft.com/office/drawing/2014/main" id="{3186F5EE-BB02-D057-D5BF-8241637E3C2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24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49185" name="Rectangle 33">
            <a:extLst>
              <a:ext uri="{FF2B5EF4-FFF2-40B4-BE49-F238E27FC236}">
                <a16:creationId xmlns:a16="http://schemas.microsoft.com/office/drawing/2014/main" id="{AC53B904-8986-2FA4-C2A3-98CA5B75D9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77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49186" name="Rectangle 34">
            <a:extLst>
              <a:ext uri="{FF2B5EF4-FFF2-40B4-BE49-F238E27FC236}">
                <a16:creationId xmlns:a16="http://schemas.microsoft.com/office/drawing/2014/main" id="{B63ED166-0D18-2F0F-DDE0-FA55604EC5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29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49187" name="Rectangle 35">
            <a:extLst>
              <a:ext uri="{FF2B5EF4-FFF2-40B4-BE49-F238E27FC236}">
                <a16:creationId xmlns:a16="http://schemas.microsoft.com/office/drawing/2014/main" id="{9244A83C-2969-8B1C-DEE5-994A7206A78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81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</p:spTree>
  </p:cSld>
  <p:clrMapOvr>
    <a:masterClrMapping/>
  </p:clrMapOvr>
  <p:transition advClick="0"/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178" name="Rectangle 2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E00C956B-5BED-7059-98D0-7B765BE646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1143000"/>
            <a:ext cx="8302625" cy="31242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Каната с </a:t>
            </a:r>
            <a:r>
              <a:rPr lang="es-ES" altLang="es-ES" sz="4400" dirty="0">
                <a:solidFill>
                  <a:srgbClr val="292929"/>
                </a:solidFill>
              </a:rPr>
              <a:t> …</a:t>
            </a:r>
          </a:p>
        </p:txBody>
      </p:sp>
      <p:sp>
        <p:nvSpPr>
          <p:cNvPr id="50179" name="Rectangle 3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9C2A1BE8-876A-07A8-B508-9B270DB07C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533400"/>
            <a:ext cx="8302625" cy="6096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endParaRPr lang="es-ES" altLang="es-ES" sz="4800">
              <a:solidFill>
                <a:srgbClr val="CC3300"/>
              </a:solidFill>
            </a:endParaRPr>
          </a:p>
        </p:txBody>
      </p:sp>
      <p:sp>
        <p:nvSpPr>
          <p:cNvPr id="50180" name="Rectangle 4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3DC53679-AB04-078B-2201-6F7968634BC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4267200"/>
            <a:ext cx="8302625" cy="20574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лимонада</a:t>
            </a:r>
            <a:r>
              <a:rPr lang="es-ES" altLang="es-ES" sz="4400" dirty="0">
                <a:solidFill>
                  <a:srgbClr val="292929"/>
                </a:solidFill>
              </a:rPr>
              <a:t>  </a:t>
            </a:r>
            <a:r>
              <a:rPr lang="bg-BG" altLang="es-ES" sz="4400" dirty="0">
                <a:solidFill>
                  <a:srgbClr val="292929"/>
                </a:solidFill>
              </a:rPr>
              <a:t>с</a:t>
            </a:r>
            <a:r>
              <a:rPr lang="es-ES" altLang="es-ES" sz="4400" dirty="0">
                <a:solidFill>
                  <a:srgbClr val="292929"/>
                </a:solidFill>
              </a:rPr>
              <a:t>   </a:t>
            </a:r>
            <a:r>
              <a:rPr lang="bg-BG" altLang="es-ES" sz="4400" dirty="0">
                <a:solidFill>
                  <a:srgbClr val="292929"/>
                </a:solidFill>
              </a:rPr>
              <a:t>е  хладилника  в</a:t>
            </a:r>
            <a:endParaRPr lang="es-ES" altLang="es-ES" sz="4400" dirty="0">
              <a:solidFill>
                <a:srgbClr val="292929"/>
              </a:solidFill>
            </a:endParaRPr>
          </a:p>
        </p:txBody>
      </p:sp>
      <p:sp>
        <p:nvSpPr>
          <p:cNvPr id="50181" name="Rectangle 5">
            <a:hlinkClick r:id="" action="ppaction://hlinkshowjump?jump=nextslide">
              <a:snd r:embed="rId3" name="arrow.wav"/>
            </a:hlinkClick>
            <a:extLst>
              <a:ext uri="{FF2B5EF4-FFF2-40B4-BE49-F238E27FC236}">
                <a16:creationId xmlns:a16="http://schemas.microsoft.com/office/drawing/2014/main" id="{390B574A-1178-7231-2904-C2FB3C1AA87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3400" y="4953000"/>
            <a:ext cx="2743200" cy="762000"/>
          </a:xfrm>
          <a:prstGeom prst="rect">
            <a:avLst/>
          </a:prstGeom>
          <a:solidFill>
            <a:schemeClr val="accent1">
              <a:alpha val="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50182" name="Rectangle 6">
            <a:extLst>
              <a:ext uri="{FF2B5EF4-FFF2-40B4-BE49-F238E27FC236}">
                <a16:creationId xmlns:a16="http://schemas.microsoft.com/office/drawing/2014/main" id="{13589321-4B47-325A-2B77-829AA536BAF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62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50183" name="Rectangle 7">
            <a:extLst>
              <a:ext uri="{FF2B5EF4-FFF2-40B4-BE49-F238E27FC236}">
                <a16:creationId xmlns:a16="http://schemas.microsoft.com/office/drawing/2014/main" id="{1E58243E-F0FB-1F4A-E95F-7B5EA0B2A7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14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50184" name="Rectangle 8">
            <a:extLst>
              <a:ext uri="{FF2B5EF4-FFF2-40B4-BE49-F238E27FC236}">
                <a16:creationId xmlns:a16="http://schemas.microsoft.com/office/drawing/2014/main" id="{57A93854-BF6A-CF9B-3D4B-74B77F0053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67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50185" name="Rectangle 9">
            <a:extLst>
              <a:ext uri="{FF2B5EF4-FFF2-40B4-BE49-F238E27FC236}">
                <a16:creationId xmlns:a16="http://schemas.microsoft.com/office/drawing/2014/main" id="{5C48040C-8A0B-F20E-F13F-FECCCCD638E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9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50186" name="Rectangle 10">
            <a:extLst>
              <a:ext uri="{FF2B5EF4-FFF2-40B4-BE49-F238E27FC236}">
                <a16:creationId xmlns:a16="http://schemas.microsoft.com/office/drawing/2014/main" id="{7E66D82B-2BB7-3BAD-2DD0-98D9108A04F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50187" name="Rectangle 11">
            <a:extLst>
              <a:ext uri="{FF2B5EF4-FFF2-40B4-BE49-F238E27FC236}">
                <a16:creationId xmlns:a16="http://schemas.microsoft.com/office/drawing/2014/main" id="{A1C247F6-148C-1E3C-E753-EB4CE94313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4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50188" name="Rectangle 12">
            <a:extLst>
              <a:ext uri="{FF2B5EF4-FFF2-40B4-BE49-F238E27FC236}">
                <a16:creationId xmlns:a16="http://schemas.microsoft.com/office/drawing/2014/main" id="{01CC5512-F1AE-D90F-ADB1-E74032C8F6E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76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50189" name="Rectangle 13">
            <a:extLst>
              <a:ext uri="{FF2B5EF4-FFF2-40B4-BE49-F238E27FC236}">
                <a16:creationId xmlns:a16="http://schemas.microsoft.com/office/drawing/2014/main" id="{C7D9B906-3041-1CB6-883A-CEE18253310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29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50190" name="Rectangle 14">
            <a:extLst>
              <a:ext uri="{FF2B5EF4-FFF2-40B4-BE49-F238E27FC236}">
                <a16:creationId xmlns:a16="http://schemas.microsoft.com/office/drawing/2014/main" id="{97C02399-45E0-97DA-F26E-0BA3E57783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81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50191" name="Rectangle 15">
            <a:extLst>
              <a:ext uri="{FF2B5EF4-FFF2-40B4-BE49-F238E27FC236}">
                <a16:creationId xmlns:a16="http://schemas.microsoft.com/office/drawing/2014/main" id="{E988CEED-1D25-4584-2C20-581E8F91107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3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50192" name="Rectangle 16">
            <a:extLst>
              <a:ext uri="{FF2B5EF4-FFF2-40B4-BE49-F238E27FC236}">
                <a16:creationId xmlns:a16="http://schemas.microsoft.com/office/drawing/2014/main" id="{CE4B3B05-20EA-EF45-2792-3964042BE16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86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50193" name="Rectangle 17">
            <a:extLst>
              <a:ext uri="{FF2B5EF4-FFF2-40B4-BE49-F238E27FC236}">
                <a16:creationId xmlns:a16="http://schemas.microsoft.com/office/drawing/2014/main" id="{D0077A2A-1F4E-88FA-7E04-2F80457766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38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50194" name="Rectangle 18">
            <a:extLst>
              <a:ext uri="{FF2B5EF4-FFF2-40B4-BE49-F238E27FC236}">
                <a16:creationId xmlns:a16="http://schemas.microsoft.com/office/drawing/2014/main" id="{0F972E68-0A54-FB68-4BEB-213A5D3404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1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50195" name="Rectangle 19">
            <a:extLst>
              <a:ext uri="{FF2B5EF4-FFF2-40B4-BE49-F238E27FC236}">
                <a16:creationId xmlns:a16="http://schemas.microsoft.com/office/drawing/2014/main" id="{8073C5AB-2F29-5BFF-44A5-9A8200A292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43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50196" name="Rectangle 20">
            <a:extLst>
              <a:ext uri="{FF2B5EF4-FFF2-40B4-BE49-F238E27FC236}">
                <a16:creationId xmlns:a16="http://schemas.microsoft.com/office/drawing/2014/main" id="{7E86600D-EF0F-B6B1-0435-49955463705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5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50197" name="Rectangle 21">
            <a:extLst>
              <a:ext uri="{FF2B5EF4-FFF2-40B4-BE49-F238E27FC236}">
                <a16:creationId xmlns:a16="http://schemas.microsoft.com/office/drawing/2014/main" id="{90E41AB4-0CA2-D7EF-771B-1978742447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48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50198" name="Rectangle 22">
            <a:extLst>
              <a:ext uri="{FF2B5EF4-FFF2-40B4-BE49-F238E27FC236}">
                <a16:creationId xmlns:a16="http://schemas.microsoft.com/office/drawing/2014/main" id="{984C5AD8-C5C1-4C22-2898-14BED44E53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00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50199" name="Rectangle 23">
            <a:extLst>
              <a:ext uri="{FF2B5EF4-FFF2-40B4-BE49-F238E27FC236}">
                <a16:creationId xmlns:a16="http://schemas.microsoft.com/office/drawing/2014/main" id="{9B7EF5BD-36C9-8F20-488B-F883B4BFDC3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53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50200" name="Rectangle 24">
            <a:extLst>
              <a:ext uri="{FF2B5EF4-FFF2-40B4-BE49-F238E27FC236}">
                <a16:creationId xmlns:a16="http://schemas.microsoft.com/office/drawing/2014/main" id="{677CF5D9-2E07-55B8-C80E-310AA3AC53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05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50201" name="Rectangle 25">
            <a:extLst>
              <a:ext uri="{FF2B5EF4-FFF2-40B4-BE49-F238E27FC236}">
                <a16:creationId xmlns:a16="http://schemas.microsoft.com/office/drawing/2014/main" id="{B1BF694E-E1FD-2203-4DC6-9CF38FB55B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50202" name="Rectangle 26">
            <a:extLst>
              <a:ext uri="{FF2B5EF4-FFF2-40B4-BE49-F238E27FC236}">
                <a16:creationId xmlns:a16="http://schemas.microsoft.com/office/drawing/2014/main" id="{336099D1-332C-B0B3-3EEB-757FE969C05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10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50203" name="Rectangle 27">
            <a:extLst>
              <a:ext uri="{FF2B5EF4-FFF2-40B4-BE49-F238E27FC236}">
                <a16:creationId xmlns:a16="http://schemas.microsoft.com/office/drawing/2014/main" id="{F33ED9A9-29EB-400D-B519-9DD926C7B95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62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50204" name="Rectangle 28">
            <a:extLst>
              <a:ext uri="{FF2B5EF4-FFF2-40B4-BE49-F238E27FC236}">
                <a16:creationId xmlns:a16="http://schemas.microsoft.com/office/drawing/2014/main" id="{FD91E066-1163-89EA-175B-68E0DA93D7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15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50205" name="Rectangle 29">
            <a:extLst>
              <a:ext uri="{FF2B5EF4-FFF2-40B4-BE49-F238E27FC236}">
                <a16:creationId xmlns:a16="http://schemas.microsoft.com/office/drawing/2014/main" id="{E2C7E9EE-3421-AAD3-0DD0-F56CCE9ED0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7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50206" name="Rectangle 30">
            <a:extLst>
              <a:ext uri="{FF2B5EF4-FFF2-40B4-BE49-F238E27FC236}">
                <a16:creationId xmlns:a16="http://schemas.microsoft.com/office/drawing/2014/main" id="{49357858-263D-2A99-926A-269FC666FB3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9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50207" name="Rectangle 31">
            <a:extLst>
              <a:ext uri="{FF2B5EF4-FFF2-40B4-BE49-F238E27FC236}">
                <a16:creationId xmlns:a16="http://schemas.microsoft.com/office/drawing/2014/main" id="{182886F1-CB2B-4763-EE44-ABCCB59B957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2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50208" name="Rectangle 32">
            <a:extLst>
              <a:ext uri="{FF2B5EF4-FFF2-40B4-BE49-F238E27FC236}">
                <a16:creationId xmlns:a16="http://schemas.microsoft.com/office/drawing/2014/main" id="{01E93341-3D32-E718-165A-81AC1ADDC4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24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50209" name="Rectangle 33">
            <a:extLst>
              <a:ext uri="{FF2B5EF4-FFF2-40B4-BE49-F238E27FC236}">
                <a16:creationId xmlns:a16="http://schemas.microsoft.com/office/drawing/2014/main" id="{7CF19610-F3F8-AA8A-03DC-6FD0F270686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77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50210" name="Rectangle 34">
            <a:extLst>
              <a:ext uri="{FF2B5EF4-FFF2-40B4-BE49-F238E27FC236}">
                <a16:creationId xmlns:a16="http://schemas.microsoft.com/office/drawing/2014/main" id="{35B53483-6C41-9CB0-EB7D-B5287C7F426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29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50211" name="Rectangle 35">
            <a:extLst>
              <a:ext uri="{FF2B5EF4-FFF2-40B4-BE49-F238E27FC236}">
                <a16:creationId xmlns:a16="http://schemas.microsoft.com/office/drawing/2014/main" id="{17EB0966-50CE-5BCA-FD26-15116393D7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81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</p:spTree>
  </p:cSld>
  <p:clrMapOvr>
    <a:masterClrMapping/>
  </p:clrMapOvr>
  <p:transition advClick="0"/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02" name="Rectangle 2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483F5570-4EEE-06A1-337F-FE4EBD9A38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1143000"/>
            <a:ext cx="8302625" cy="31242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Каната с лимонада</a:t>
            </a:r>
            <a:r>
              <a:rPr lang="es-ES" altLang="es-ES" sz="4400" dirty="0">
                <a:solidFill>
                  <a:srgbClr val="292929"/>
                </a:solidFill>
              </a:rPr>
              <a:t> …</a:t>
            </a:r>
          </a:p>
        </p:txBody>
      </p:sp>
      <p:sp>
        <p:nvSpPr>
          <p:cNvPr id="51203" name="Rectangle 3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68CBBEB2-80B1-FF3D-8A12-EFD4230D91C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533400"/>
            <a:ext cx="8302625" cy="6096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endParaRPr lang="es-ES" altLang="es-ES" sz="4800">
              <a:solidFill>
                <a:srgbClr val="CC3300"/>
              </a:solidFill>
            </a:endParaRPr>
          </a:p>
        </p:txBody>
      </p:sp>
      <p:sp>
        <p:nvSpPr>
          <p:cNvPr id="51204" name="Rectangle 4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6333F344-49E0-355E-FD7F-0C1B7C35E06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4267200"/>
            <a:ext cx="8302625" cy="20574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лимонада</a:t>
            </a:r>
            <a:r>
              <a:rPr lang="es-ES" altLang="es-ES" sz="4400" dirty="0">
                <a:solidFill>
                  <a:srgbClr val="292929"/>
                </a:solidFill>
              </a:rPr>
              <a:t>  </a:t>
            </a:r>
            <a:r>
              <a:rPr lang="bg-BG" altLang="es-ES" sz="4400" dirty="0">
                <a:solidFill>
                  <a:srgbClr val="292929"/>
                </a:solidFill>
              </a:rPr>
              <a:t>с</a:t>
            </a:r>
            <a:r>
              <a:rPr lang="es-ES" altLang="es-ES" sz="4400" dirty="0">
                <a:solidFill>
                  <a:srgbClr val="292929"/>
                </a:solidFill>
              </a:rPr>
              <a:t>   </a:t>
            </a:r>
            <a:r>
              <a:rPr lang="bg-BG" altLang="es-ES" sz="4400" dirty="0">
                <a:solidFill>
                  <a:srgbClr val="292929"/>
                </a:solidFill>
              </a:rPr>
              <a:t>е  хладилника  в</a:t>
            </a:r>
            <a:endParaRPr lang="es-ES" altLang="es-ES" sz="4400" dirty="0">
              <a:solidFill>
                <a:srgbClr val="292929"/>
              </a:solidFill>
            </a:endParaRPr>
          </a:p>
        </p:txBody>
      </p:sp>
      <p:sp>
        <p:nvSpPr>
          <p:cNvPr id="51205" name="Rectangle 5">
            <a:hlinkClick r:id="" action="ppaction://hlinkshowjump?jump=nextslide">
              <a:snd r:embed="rId3" name="arrow.wav"/>
            </a:hlinkClick>
            <a:extLst>
              <a:ext uri="{FF2B5EF4-FFF2-40B4-BE49-F238E27FC236}">
                <a16:creationId xmlns:a16="http://schemas.microsoft.com/office/drawing/2014/main" id="{7248738C-D1FE-EE81-41F9-6966434E770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62400" y="4953000"/>
            <a:ext cx="838200" cy="762000"/>
          </a:xfrm>
          <a:prstGeom prst="rect">
            <a:avLst/>
          </a:prstGeom>
          <a:solidFill>
            <a:schemeClr val="accent1">
              <a:alpha val="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51206" name="Rectangle 6">
            <a:extLst>
              <a:ext uri="{FF2B5EF4-FFF2-40B4-BE49-F238E27FC236}">
                <a16:creationId xmlns:a16="http://schemas.microsoft.com/office/drawing/2014/main" id="{DEF239EE-A35C-EBED-00FF-E16CBF014C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62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51207" name="Rectangle 7">
            <a:extLst>
              <a:ext uri="{FF2B5EF4-FFF2-40B4-BE49-F238E27FC236}">
                <a16:creationId xmlns:a16="http://schemas.microsoft.com/office/drawing/2014/main" id="{836E35C3-E0AB-4D6A-FC09-0485C32B61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14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51208" name="Rectangle 8">
            <a:extLst>
              <a:ext uri="{FF2B5EF4-FFF2-40B4-BE49-F238E27FC236}">
                <a16:creationId xmlns:a16="http://schemas.microsoft.com/office/drawing/2014/main" id="{E3B30D1F-C87A-845C-8B28-F860AAD8EC4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67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51209" name="Rectangle 9">
            <a:extLst>
              <a:ext uri="{FF2B5EF4-FFF2-40B4-BE49-F238E27FC236}">
                <a16:creationId xmlns:a16="http://schemas.microsoft.com/office/drawing/2014/main" id="{25C632ED-5997-26DC-3791-2B22372BECF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9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51210" name="Rectangle 10">
            <a:extLst>
              <a:ext uri="{FF2B5EF4-FFF2-40B4-BE49-F238E27FC236}">
                <a16:creationId xmlns:a16="http://schemas.microsoft.com/office/drawing/2014/main" id="{27E1915D-E3D7-2E71-1070-4610DB1929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51211" name="Rectangle 11">
            <a:extLst>
              <a:ext uri="{FF2B5EF4-FFF2-40B4-BE49-F238E27FC236}">
                <a16:creationId xmlns:a16="http://schemas.microsoft.com/office/drawing/2014/main" id="{FC23DC47-4779-5864-C750-FCAD16B691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4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51212" name="Rectangle 12">
            <a:extLst>
              <a:ext uri="{FF2B5EF4-FFF2-40B4-BE49-F238E27FC236}">
                <a16:creationId xmlns:a16="http://schemas.microsoft.com/office/drawing/2014/main" id="{5AEBF659-D93E-03AD-C272-A09C2AE3C9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76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51213" name="Rectangle 13">
            <a:extLst>
              <a:ext uri="{FF2B5EF4-FFF2-40B4-BE49-F238E27FC236}">
                <a16:creationId xmlns:a16="http://schemas.microsoft.com/office/drawing/2014/main" id="{EBCD54D6-BE1A-6A6F-AFE6-0E234849A9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29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51214" name="Rectangle 14">
            <a:extLst>
              <a:ext uri="{FF2B5EF4-FFF2-40B4-BE49-F238E27FC236}">
                <a16:creationId xmlns:a16="http://schemas.microsoft.com/office/drawing/2014/main" id="{0398E6E6-C120-58B5-7C60-9B004DD405E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81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51215" name="Rectangle 15">
            <a:extLst>
              <a:ext uri="{FF2B5EF4-FFF2-40B4-BE49-F238E27FC236}">
                <a16:creationId xmlns:a16="http://schemas.microsoft.com/office/drawing/2014/main" id="{6C14B1A1-9E65-37D2-FB67-A9CAD51AFD1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3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51216" name="Rectangle 16">
            <a:extLst>
              <a:ext uri="{FF2B5EF4-FFF2-40B4-BE49-F238E27FC236}">
                <a16:creationId xmlns:a16="http://schemas.microsoft.com/office/drawing/2014/main" id="{060891D7-9173-0B79-C759-D66E68BD07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86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51217" name="Rectangle 17">
            <a:extLst>
              <a:ext uri="{FF2B5EF4-FFF2-40B4-BE49-F238E27FC236}">
                <a16:creationId xmlns:a16="http://schemas.microsoft.com/office/drawing/2014/main" id="{5C3B1ECE-F36D-2928-3210-220C5D322C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38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51218" name="Rectangle 18">
            <a:extLst>
              <a:ext uri="{FF2B5EF4-FFF2-40B4-BE49-F238E27FC236}">
                <a16:creationId xmlns:a16="http://schemas.microsoft.com/office/drawing/2014/main" id="{3F227060-09A5-E494-F7CA-C2B79C466B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1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51219" name="Rectangle 19">
            <a:extLst>
              <a:ext uri="{FF2B5EF4-FFF2-40B4-BE49-F238E27FC236}">
                <a16:creationId xmlns:a16="http://schemas.microsoft.com/office/drawing/2014/main" id="{362B7A27-AC22-A8EA-F5A7-4388AFCFF7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43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51220" name="Rectangle 20">
            <a:extLst>
              <a:ext uri="{FF2B5EF4-FFF2-40B4-BE49-F238E27FC236}">
                <a16:creationId xmlns:a16="http://schemas.microsoft.com/office/drawing/2014/main" id="{EFB6A19B-CB6B-8A59-A72B-923B98320E2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5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51221" name="Rectangle 21">
            <a:extLst>
              <a:ext uri="{FF2B5EF4-FFF2-40B4-BE49-F238E27FC236}">
                <a16:creationId xmlns:a16="http://schemas.microsoft.com/office/drawing/2014/main" id="{7B35942A-FC62-4B8E-9F49-EE8F43D522B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48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51222" name="Rectangle 22">
            <a:extLst>
              <a:ext uri="{FF2B5EF4-FFF2-40B4-BE49-F238E27FC236}">
                <a16:creationId xmlns:a16="http://schemas.microsoft.com/office/drawing/2014/main" id="{660DB371-C0D4-2494-9E0E-ADA6B499FF7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00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51223" name="Rectangle 23">
            <a:extLst>
              <a:ext uri="{FF2B5EF4-FFF2-40B4-BE49-F238E27FC236}">
                <a16:creationId xmlns:a16="http://schemas.microsoft.com/office/drawing/2014/main" id="{A3F498EE-184E-8714-F130-EC6728B9B1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53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51224" name="Rectangle 24">
            <a:extLst>
              <a:ext uri="{FF2B5EF4-FFF2-40B4-BE49-F238E27FC236}">
                <a16:creationId xmlns:a16="http://schemas.microsoft.com/office/drawing/2014/main" id="{16AB0A62-E2E1-8461-20B4-CBA07CACB2B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05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51225" name="Rectangle 25">
            <a:extLst>
              <a:ext uri="{FF2B5EF4-FFF2-40B4-BE49-F238E27FC236}">
                <a16:creationId xmlns:a16="http://schemas.microsoft.com/office/drawing/2014/main" id="{E8D83603-E272-723A-98A7-0C499F1674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51226" name="Rectangle 26">
            <a:extLst>
              <a:ext uri="{FF2B5EF4-FFF2-40B4-BE49-F238E27FC236}">
                <a16:creationId xmlns:a16="http://schemas.microsoft.com/office/drawing/2014/main" id="{066A24F6-4E2E-438A-9B9F-24CF38D8978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10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51227" name="Rectangle 27">
            <a:extLst>
              <a:ext uri="{FF2B5EF4-FFF2-40B4-BE49-F238E27FC236}">
                <a16:creationId xmlns:a16="http://schemas.microsoft.com/office/drawing/2014/main" id="{845C734A-4DFE-0846-4E98-24016A08767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62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51228" name="Rectangle 28">
            <a:extLst>
              <a:ext uri="{FF2B5EF4-FFF2-40B4-BE49-F238E27FC236}">
                <a16:creationId xmlns:a16="http://schemas.microsoft.com/office/drawing/2014/main" id="{51113AF8-0540-1BCF-DA9C-0CDB5E81231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15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51229" name="Rectangle 29">
            <a:extLst>
              <a:ext uri="{FF2B5EF4-FFF2-40B4-BE49-F238E27FC236}">
                <a16:creationId xmlns:a16="http://schemas.microsoft.com/office/drawing/2014/main" id="{DCAE9C7B-6A89-068D-41B4-92961A05013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7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51230" name="Rectangle 30">
            <a:extLst>
              <a:ext uri="{FF2B5EF4-FFF2-40B4-BE49-F238E27FC236}">
                <a16:creationId xmlns:a16="http://schemas.microsoft.com/office/drawing/2014/main" id="{6F944AF9-41DB-8C97-BAF9-D170AE53BF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9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51231" name="Rectangle 31">
            <a:extLst>
              <a:ext uri="{FF2B5EF4-FFF2-40B4-BE49-F238E27FC236}">
                <a16:creationId xmlns:a16="http://schemas.microsoft.com/office/drawing/2014/main" id="{36337450-F0C0-70F5-1028-8500426EEE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2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51232" name="Rectangle 32">
            <a:extLst>
              <a:ext uri="{FF2B5EF4-FFF2-40B4-BE49-F238E27FC236}">
                <a16:creationId xmlns:a16="http://schemas.microsoft.com/office/drawing/2014/main" id="{7BF22A7E-0632-8C24-5A9B-66E0CEBDAD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24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51233" name="Rectangle 33">
            <a:extLst>
              <a:ext uri="{FF2B5EF4-FFF2-40B4-BE49-F238E27FC236}">
                <a16:creationId xmlns:a16="http://schemas.microsoft.com/office/drawing/2014/main" id="{509F15C1-664F-8046-FFB7-6D536CC701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77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51234" name="Rectangle 34">
            <a:extLst>
              <a:ext uri="{FF2B5EF4-FFF2-40B4-BE49-F238E27FC236}">
                <a16:creationId xmlns:a16="http://schemas.microsoft.com/office/drawing/2014/main" id="{8BB2071E-0DC5-3327-AF23-2A63B92A594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29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51235" name="Rectangle 35">
            <a:extLst>
              <a:ext uri="{FF2B5EF4-FFF2-40B4-BE49-F238E27FC236}">
                <a16:creationId xmlns:a16="http://schemas.microsoft.com/office/drawing/2014/main" id="{671ECACE-6604-0597-1E2B-B9A9893590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81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</p:spTree>
  </p:cSld>
  <p:clrMapOvr>
    <a:masterClrMapping/>
  </p:clrMapOvr>
  <p:transition advClick="0"/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226" name="Rectangle 2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A51CA27C-AE56-3440-59E5-B3CFEE9C58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1143000"/>
            <a:ext cx="8302625" cy="31242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Каната с лимонада е</a:t>
            </a:r>
            <a:r>
              <a:rPr lang="es-ES" altLang="es-ES" sz="4400" dirty="0">
                <a:solidFill>
                  <a:srgbClr val="292929"/>
                </a:solidFill>
              </a:rPr>
              <a:t> …</a:t>
            </a:r>
          </a:p>
        </p:txBody>
      </p:sp>
      <p:sp>
        <p:nvSpPr>
          <p:cNvPr id="52227" name="Rectangle 3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605F9F6B-928F-F786-C260-50B7352354B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533400"/>
            <a:ext cx="8302625" cy="6096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endParaRPr lang="es-ES" altLang="es-ES" sz="4800">
              <a:solidFill>
                <a:srgbClr val="CC3300"/>
              </a:solidFill>
            </a:endParaRPr>
          </a:p>
        </p:txBody>
      </p:sp>
      <p:sp>
        <p:nvSpPr>
          <p:cNvPr id="52228" name="Rectangle 4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D236E57C-8A68-AA4D-6B7F-BC22B6D7D01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4267200"/>
            <a:ext cx="8302625" cy="20574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лимонада</a:t>
            </a:r>
            <a:r>
              <a:rPr lang="es-ES" altLang="es-ES" sz="4400" dirty="0">
                <a:solidFill>
                  <a:srgbClr val="292929"/>
                </a:solidFill>
              </a:rPr>
              <a:t>  </a:t>
            </a:r>
            <a:r>
              <a:rPr lang="bg-BG" altLang="es-ES" sz="4400" dirty="0">
                <a:solidFill>
                  <a:srgbClr val="292929"/>
                </a:solidFill>
              </a:rPr>
              <a:t>с</a:t>
            </a:r>
            <a:r>
              <a:rPr lang="es-ES" altLang="es-ES" sz="4400" dirty="0">
                <a:solidFill>
                  <a:srgbClr val="292929"/>
                </a:solidFill>
              </a:rPr>
              <a:t>   </a:t>
            </a:r>
            <a:r>
              <a:rPr lang="bg-BG" altLang="es-ES" sz="4400" dirty="0">
                <a:solidFill>
                  <a:srgbClr val="292929"/>
                </a:solidFill>
              </a:rPr>
              <a:t>е  хладилника  в</a:t>
            </a:r>
            <a:endParaRPr lang="es-ES" altLang="es-ES" sz="4400" dirty="0">
              <a:solidFill>
                <a:srgbClr val="292929"/>
              </a:solidFill>
            </a:endParaRPr>
          </a:p>
        </p:txBody>
      </p:sp>
      <p:sp>
        <p:nvSpPr>
          <p:cNvPr id="52229" name="Rectangle 5">
            <a:hlinkClick r:id="" action="ppaction://hlinkshowjump?jump=nextslide">
              <a:snd r:embed="rId3" name="arrow.wav"/>
            </a:hlinkClick>
            <a:extLst>
              <a:ext uri="{FF2B5EF4-FFF2-40B4-BE49-F238E27FC236}">
                <a16:creationId xmlns:a16="http://schemas.microsoft.com/office/drawing/2014/main" id="{10ECD34C-E9DB-F8F4-3A30-652605B6D7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01000" y="4953000"/>
            <a:ext cx="838200" cy="762000"/>
          </a:xfrm>
          <a:prstGeom prst="rect">
            <a:avLst/>
          </a:prstGeom>
          <a:solidFill>
            <a:schemeClr val="accent1">
              <a:alpha val="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52230" name="Rectangle 6">
            <a:extLst>
              <a:ext uri="{FF2B5EF4-FFF2-40B4-BE49-F238E27FC236}">
                <a16:creationId xmlns:a16="http://schemas.microsoft.com/office/drawing/2014/main" id="{1186F465-3A11-BD73-9D7A-C332415C7DA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62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52231" name="Rectangle 7">
            <a:extLst>
              <a:ext uri="{FF2B5EF4-FFF2-40B4-BE49-F238E27FC236}">
                <a16:creationId xmlns:a16="http://schemas.microsoft.com/office/drawing/2014/main" id="{A6FC68B9-FF29-EFB5-7132-B785C3283D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14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52232" name="Rectangle 8">
            <a:extLst>
              <a:ext uri="{FF2B5EF4-FFF2-40B4-BE49-F238E27FC236}">
                <a16:creationId xmlns:a16="http://schemas.microsoft.com/office/drawing/2014/main" id="{DE7B89AB-5CEC-EA84-53F1-AC5AF16CC6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67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52233" name="Rectangle 9">
            <a:extLst>
              <a:ext uri="{FF2B5EF4-FFF2-40B4-BE49-F238E27FC236}">
                <a16:creationId xmlns:a16="http://schemas.microsoft.com/office/drawing/2014/main" id="{A1F08C3A-F125-476C-64EE-4C5ED28A27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9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52234" name="Rectangle 10">
            <a:extLst>
              <a:ext uri="{FF2B5EF4-FFF2-40B4-BE49-F238E27FC236}">
                <a16:creationId xmlns:a16="http://schemas.microsoft.com/office/drawing/2014/main" id="{CBD59462-C572-5B86-1A12-26B5770497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52235" name="Rectangle 11">
            <a:extLst>
              <a:ext uri="{FF2B5EF4-FFF2-40B4-BE49-F238E27FC236}">
                <a16:creationId xmlns:a16="http://schemas.microsoft.com/office/drawing/2014/main" id="{B6E78CC7-DA94-8EEF-CA33-EBE8BF7857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4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52236" name="Rectangle 12">
            <a:extLst>
              <a:ext uri="{FF2B5EF4-FFF2-40B4-BE49-F238E27FC236}">
                <a16:creationId xmlns:a16="http://schemas.microsoft.com/office/drawing/2014/main" id="{AB6CFD48-AABE-F51B-3681-B9B66B4EF1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76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52237" name="Rectangle 13">
            <a:extLst>
              <a:ext uri="{FF2B5EF4-FFF2-40B4-BE49-F238E27FC236}">
                <a16:creationId xmlns:a16="http://schemas.microsoft.com/office/drawing/2014/main" id="{024D6ADD-3EBC-B8C4-C367-92EC8041A5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29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52238" name="Rectangle 14">
            <a:extLst>
              <a:ext uri="{FF2B5EF4-FFF2-40B4-BE49-F238E27FC236}">
                <a16:creationId xmlns:a16="http://schemas.microsoft.com/office/drawing/2014/main" id="{B8EFCE78-7D1B-BE95-BC1A-1740DE0CB8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81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52239" name="Rectangle 15">
            <a:extLst>
              <a:ext uri="{FF2B5EF4-FFF2-40B4-BE49-F238E27FC236}">
                <a16:creationId xmlns:a16="http://schemas.microsoft.com/office/drawing/2014/main" id="{C47C65EF-E425-08DB-F909-EC8C06583FB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3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52240" name="Rectangle 16">
            <a:extLst>
              <a:ext uri="{FF2B5EF4-FFF2-40B4-BE49-F238E27FC236}">
                <a16:creationId xmlns:a16="http://schemas.microsoft.com/office/drawing/2014/main" id="{6145AAE8-AE37-C1C3-9AFE-8C068BB3C9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86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52241" name="Rectangle 17">
            <a:extLst>
              <a:ext uri="{FF2B5EF4-FFF2-40B4-BE49-F238E27FC236}">
                <a16:creationId xmlns:a16="http://schemas.microsoft.com/office/drawing/2014/main" id="{F9D9BB36-F157-A509-1949-57E95449A4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38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52242" name="Rectangle 18">
            <a:extLst>
              <a:ext uri="{FF2B5EF4-FFF2-40B4-BE49-F238E27FC236}">
                <a16:creationId xmlns:a16="http://schemas.microsoft.com/office/drawing/2014/main" id="{38959F8B-52E6-8288-0C07-96350BA6FD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1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52243" name="Rectangle 19">
            <a:extLst>
              <a:ext uri="{FF2B5EF4-FFF2-40B4-BE49-F238E27FC236}">
                <a16:creationId xmlns:a16="http://schemas.microsoft.com/office/drawing/2014/main" id="{3230B214-B580-0825-C53F-70B68571829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43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52244" name="Rectangle 20">
            <a:extLst>
              <a:ext uri="{FF2B5EF4-FFF2-40B4-BE49-F238E27FC236}">
                <a16:creationId xmlns:a16="http://schemas.microsoft.com/office/drawing/2014/main" id="{D402D9E3-3608-A0EF-2359-2B5D4C27FA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5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52245" name="Rectangle 21">
            <a:extLst>
              <a:ext uri="{FF2B5EF4-FFF2-40B4-BE49-F238E27FC236}">
                <a16:creationId xmlns:a16="http://schemas.microsoft.com/office/drawing/2014/main" id="{3CA534DD-BEEF-8513-F812-E4AB842B27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48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52246" name="Rectangle 22">
            <a:extLst>
              <a:ext uri="{FF2B5EF4-FFF2-40B4-BE49-F238E27FC236}">
                <a16:creationId xmlns:a16="http://schemas.microsoft.com/office/drawing/2014/main" id="{5728CEBB-4C15-9713-DD3E-7FABBE0305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00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52247" name="Rectangle 23">
            <a:extLst>
              <a:ext uri="{FF2B5EF4-FFF2-40B4-BE49-F238E27FC236}">
                <a16:creationId xmlns:a16="http://schemas.microsoft.com/office/drawing/2014/main" id="{3B59012E-F910-2FDF-872B-C1860B73B2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53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52248" name="Rectangle 24">
            <a:extLst>
              <a:ext uri="{FF2B5EF4-FFF2-40B4-BE49-F238E27FC236}">
                <a16:creationId xmlns:a16="http://schemas.microsoft.com/office/drawing/2014/main" id="{18E826CB-2425-C2BE-DC65-B3CDFE8C32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05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52249" name="Rectangle 25">
            <a:extLst>
              <a:ext uri="{FF2B5EF4-FFF2-40B4-BE49-F238E27FC236}">
                <a16:creationId xmlns:a16="http://schemas.microsoft.com/office/drawing/2014/main" id="{7CAC2E97-CC52-098C-D65D-E12C52B2E8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52250" name="Rectangle 26">
            <a:extLst>
              <a:ext uri="{FF2B5EF4-FFF2-40B4-BE49-F238E27FC236}">
                <a16:creationId xmlns:a16="http://schemas.microsoft.com/office/drawing/2014/main" id="{C242C3E7-0DC4-666B-3362-918D0DDDB1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10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52251" name="Rectangle 27">
            <a:extLst>
              <a:ext uri="{FF2B5EF4-FFF2-40B4-BE49-F238E27FC236}">
                <a16:creationId xmlns:a16="http://schemas.microsoft.com/office/drawing/2014/main" id="{883A37D6-5EE1-B0CA-FF4B-C2C25FFFD41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62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52252" name="Rectangle 28">
            <a:extLst>
              <a:ext uri="{FF2B5EF4-FFF2-40B4-BE49-F238E27FC236}">
                <a16:creationId xmlns:a16="http://schemas.microsoft.com/office/drawing/2014/main" id="{84782FC5-83C2-2188-D0B9-04B097E43E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15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52253" name="Rectangle 29">
            <a:extLst>
              <a:ext uri="{FF2B5EF4-FFF2-40B4-BE49-F238E27FC236}">
                <a16:creationId xmlns:a16="http://schemas.microsoft.com/office/drawing/2014/main" id="{A0F44BA8-B472-59F0-8927-C765C6A6B0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7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52254" name="Rectangle 30">
            <a:extLst>
              <a:ext uri="{FF2B5EF4-FFF2-40B4-BE49-F238E27FC236}">
                <a16:creationId xmlns:a16="http://schemas.microsoft.com/office/drawing/2014/main" id="{4B4A932E-72D7-80AE-2CBD-CBDAFF16E8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9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52255" name="Rectangle 31">
            <a:extLst>
              <a:ext uri="{FF2B5EF4-FFF2-40B4-BE49-F238E27FC236}">
                <a16:creationId xmlns:a16="http://schemas.microsoft.com/office/drawing/2014/main" id="{CA939CC2-8149-5AC9-1B78-6A0B23E949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2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52256" name="Rectangle 32">
            <a:extLst>
              <a:ext uri="{FF2B5EF4-FFF2-40B4-BE49-F238E27FC236}">
                <a16:creationId xmlns:a16="http://schemas.microsoft.com/office/drawing/2014/main" id="{BD27E8AB-E475-D101-ED83-D5CF10C4433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24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52257" name="Rectangle 33">
            <a:extLst>
              <a:ext uri="{FF2B5EF4-FFF2-40B4-BE49-F238E27FC236}">
                <a16:creationId xmlns:a16="http://schemas.microsoft.com/office/drawing/2014/main" id="{4288101F-E615-512D-7A11-AAEA1FAD15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77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52258" name="Rectangle 34">
            <a:extLst>
              <a:ext uri="{FF2B5EF4-FFF2-40B4-BE49-F238E27FC236}">
                <a16:creationId xmlns:a16="http://schemas.microsoft.com/office/drawing/2014/main" id="{67FD724F-E952-9AA3-2BDF-17D86C739B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29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52259" name="Rectangle 35">
            <a:extLst>
              <a:ext uri="{FF2B5EF4-FFF2-40B4-BE49-F238E27FC236}">
                <a16:creationId xmlns:a16="http://schemas.microsoft.com/office/drawing/2014/main" id="{AA4BC7D1-A511-A82D-FD4A-E1618B0F8EA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81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</p:spTree>
  </p:cSld>
  <p:clrMapOvr>
    <a:masterClrMapping/>
  </p:clrMapOvr>
  <p:transition advClick="0"/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86" name="Rectangle 2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7FF6342F-3DD1-6CDC-58DD-BE21F168B5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1143000"/>
            <a:ext cx="8302625" cy="31242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>
                <a:solidFill>
                  <a:srgbClr val="292929"/>
                </a:solidFill>
              </a:rPr>
              <a:t>Един гълъб</a:t>
            </a:r>
            <a:r>
              <a:rPr lang="es-ES" altLang="es-ES" sz="4400">
                <a:solidFill>
                  <a:srgbClr val="292929"/>
                </a:solidFill>
              </a:rPr>
              <a:t> …</a:t>
            </a:r>
          </a:p>
        </p:txBody>
      </p:sp>
      <p:sp>
        <p:nvSpPr>
          <p:cNvPr id="16387" name="Rectangle 3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F5CB9EAC-8332-51CD-E37F-273F7F643D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533400"/>
            <a:ext cx="8302625" cy="6096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endParaRPr lang="es-ES" altLang="es-ES" sz="4800">
              <a:solidFill>
                <a:srgbClr val="CC3300"/>
              </a:solidFill>
            </a:endParaRPr>
          </a:p>
        </p:txBody>
      </p:sp>
      <p:sp>
        <p:nvSpPr>
          <p:cNvPr id="16388" name="Rectangle 4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5DE2D147-056F-3AE9-C730-CAA0589401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4267200"/>
            <a:ext cx="8302625" cy="20574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es-ES" altLang="es-ES" sz="4400">
                <a:solidFill>
                  <a:srgbClr val="292929"/>
                </a:solidFill>
              </a:rPr>
              <a:t>  </a:t>
            </a:r>
            <a:r>
              <a:rPr lang="bg-BG" altLang="es-ES" sz="4400">
                <a:solidFill>
                  <a:srgbClr val="292929"/>
                </a:solidFill>
              </a:rPr>
              <a:t>хляб</a:t>
            </a:r>
            <a:r>
              <a:rPr lang="es-ES" altLang="es-ES" sz="4400">
                <a:solidFill>
                  <a:srgbClr val="292929"/>
                </a:solidFill>
              </a:rPr>
              <a:t>     </a:t>
            </a:r>
            <a:r>
              <a:rPr lang="bg-BG" altLang="es-ES" sz="4400">
                <a:solidFill>
                  <a:srgbClr val="292929"/>
                </a:solidFill>
              </a:rPr>
              <a:t>гълъб</a:t>
            </a:r>
            <a:r>
              <a:rPr lang="es-ES" altLang="es-ES" sz="4400">
                <a:solidFill>
                  <a:srgbClr val="292929"/>
                </a:solidFill>
              </a:rPr>
              <a:t>    </a:t>
            </a:r>
            <a:r>
              <a:rPr lang="bg-BG" altLang="es-ES" sz="4400">
                <a:solidFill>
                  <a:srgbClr val="292929"/>
                </a:solidFill>
              </a:rPr>
              <a:t>яде</a:t>
            </a:r>
            <a:r>
              <a:rPr lang="es-ES" altLang="es-ES" sz="4400">
                <a:solidFill>
                  <a:srgbClr val="292929"/>
                </a:solidFill>
              </a:rPr>
              <a:t>   </a:t>
            </a:r>
          </a:p>
        </p:txBody>
      </p:sp>
      <p:sp>
        <p:nvSpPr>
          <p:cNvPr id="16389" name="Rectangle 5">
            <a:extLst>
              <a:ext uri="{FF2B5EF4-FFF2-40B4-BE49-F238E27FC236}">
                <a16:creationId xmlns:a16="http://schemas.microsoft.com/office/drawing/2014/main" id="{1903BD0B-171E-D6C5-53D4-95A97252D5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62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6390" name="Rectangle 6">
            <a:extLst>
              <a:ext uri="{FF2B5EF4-FFF2-40B4-BE49-F238E27FC236}">
                <a16:creationId xmlns:a16="http://schemas.microsoft.com/office/drawing/2014/main" id="{2DC61D64-CA45-BE97-72F5-6BA2F3B447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14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6391" name="Rectangle 7">
            <a:extLst>
              <a:ext uri="{FF2B5EF4-FFF2-40B4-BE49-F238E27FC236}">
                <a16:creationId xmlns:a16="http://schemas.microsoft.com/office/drawing/2014/main" id="{1C0D0452-BF3A-0F8D-598A-AF4C80E19B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67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6392" name="Rectangle 8">
            <a:extLst>
              <a:ext uri="{FF2B5EF4-FFF2-40B4-BE49-F238E27FC236}">
                <a16:creationId xmlns:a16="http://schemas.microsoft.com/office/drawing/2014/main" id="{BF932839-8113-4AC5-E194-09AD3A4237F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9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6393" name="Rectangle 9">
            <a:extLst>
              <a:ext uri="{FF2B5EF4-FFF2-40B4-BE49-F238E27FC236}">
                <a16:creationId xmlns:a16="http://schemas.microsoft.com/office/drawing/2014/main" id="{D0752EC8-D120-8051-5539-375330C6F14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6394" name="Rectangle 10">
            <a:extLst>
              <a:ext uri="{FF2B5EF4-FFF2-40B4-BE49-F238E27FC236}">
                <a16:creationId xmlns:a16="http://schemas.microsoft.com/office/drawing/2014/main" id="{59458A52-EF99-893C-70CC-4F28D61F65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4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6395" name="Rectangle 11">
            <a:extLst>
              <a:ext uri="{FF2B5EF4-FFF2-40B4-BE49-F238E27FC236}">
                <a16:creationId xmlns:a16="http://schemas.microsoft.com/office/drawing/2014/main" id="{CA75AC82-FAB5-14A4-0F31-879A0AB886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76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6396" name="Rectangle 12">
            <a:extLst>
              <a:ext uri="{FF2B5EF4-FFF2-40B4-BE49-F238E27FC236}">
                <a16:creationId xmlns:a16="http://schemas.microsoft.com/office/drawing/2014/main" id="{435AA00C-4BE3-6A97-C7EE-0335D1BB54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29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6397" name="Rectangle 13">
            <a:extLst>
              <a:ext uri="{FF2B5EF4-FFF2-40B4-BE49-F238E27FC236}">
                <a16:creationId xmlns:a16="http://schemas.microsoft.com/office/drawing/2014/main" id="{79ADB0BD-2CA1-39CC-ECB8-F12C8B6041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81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6398" name="Rectangle 14">
            <a:extLst>
              <a:ext uri="{FF2B5EF4-FFF2-40B4-BE49-F238E27FC236}">
                <a16:creationId xmlns:a16="http://schemas.microsoft.com/office/drawing/2014/main" id="{46C9D491-3397-477C-B9EC-BF0F8CB0E91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3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6399" name="Rectangle 15">
            <a:extLst>
              <a:ext uri="{FF2B5EF4-FFF2-40B4-BE49-F238E27FC236}">
                <a16:creationId xmlns:a16="http://schemas.microsoft.com/office/drawing/2014/main" id="{770877D0-8691-4FBF-C9E4-2D36C67EA9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86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6400" name="Rectangle 16">
            <a:extLst>
              <a:ext uri="{FF2B5EF4-FFF2-40B4-BE49-F238E27FC236}">
                <a16:creationId xmlns:a16="http://schemas.microsoft.com/office/drawing/2014/main" id="{65EB8A7C-D521-89D0-41B8-2E740601EF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38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6401" name="Rectangle 17">
            <a:extLst>
              <a:ext uri="{FF2B5EF4-FFF2-40B4-BE49-F238E27FC236}">
                <a16:creationId xmlns:a16="http://schemas.microsoft.com/office/drawing/2014/main" id="{CBEC2DC1-DEDD-1BA5-5759-714342CB6A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1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6402" name="Rectangle 18">
            <a:extLst>
              <a:ext uri="{FF2B5EF4-FFF2-40B4-BE49-F238E27FC236}">
                <a16:creationId xmlns:a16="http://schemas.microsoft.com/office/drawing/2014/main" id="{839877A2-8630-F4D2-241E-76A5B2DA89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43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6403" name="Rectangle 19">
            <a:extLst>
              <a:ext uri="{FF2B5EF4-FFF2-40B4-BE49-F238E27FC236}">
                <a16:creationId xmlns:a16="http://schemas.microsoft.com/office/drawing/2014/main" id="{ADFAB1DD-AD4C-7299-CF64-E3A0F195D01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5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6404" name="Rectangle 20">
            <a:extLst>
              <a:ext uri="{FF2B5EF4-FFF2-40B4-BE49-F238E27FC236}">
                <a16:creationId xmlns:a16="http://schemas.microsoft.com/office/drawing/2014/main" id="{83352A34-6771-DB08-4902-80DE6F973F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48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6405" name="Rectangle 21">
            <a:extLst>
              <a:ext uri="{FF2B5EF4-FFF2-40B4-BE49-F238E27FC236}">
                <a16:creationId xmlns:a16="http://schemas.microsoft.com/office/drawing/2014/main" id="{09193FDC-D011-FCBB-46D0-A874726C4A5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00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6406" name="Rectangle 22">
            <a:extLst>
              <a:ext uri="{FF2B5EF4-FFF2-40B4-BE49-F238E27FC236}">
                <a16:creationId xmlns:a16="http://schemas.microsoft.com/office/drawing/2014/main" id="{D881E4D8-1ADA-815E-6CD2-DF975CD90C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53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6407" name="Rectangle 23">
            <a:extLst>
              <a:ext uri="{FF2B5EF4-FFF2-40B4-BE49-F238E27FC236}">
                <a16:creationId xmlns:a16="http://schemas.microsoft.com/office/drawing/2014/main" id="{9F0AA344-B5AF-695C-FFCB-5A2A5FA2261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05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6408" name="Rectangle 24">
            <a:extLst>
              <a:ext uri="{FF2B5EF4-FFF2-40B4-BE49-F238E27FC236}">
                <a16:creationId xmlns:a16="http://schemas.microsoft.com/office/drawing/2014/main" id="{855ED91C-85A5-5FC5-B9EF-79197A0999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6409" name="Rectangle 25">
            <a:extLst>
              <a:ext uri="{FF2B5EF4-FFF2-40B4-BE49-F238E27FC236}">
                <a16:creationId xmlns:a16="http://schemas.microsoft.com/office/drawing/2014/main" id="{F7DD3804-6047-D559-B316-9508DCA943C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10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6410" name="Rectangle 26">
            <a:extLst>
              <a:ext uri="{FF2B5EF4-FFF2-40B4-BE49-F238E27FC236}">
                <a16:creationId xmlns:a16="http://schemas.microsoft.com/office/drawing/2014/main" id="{74F4E44E-D5C7-E5E9-CF21-C17C13CDCAA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62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6411" name="Rectangle 27">
            <a:extLst>
              <a:ext uri="{FF2B5EF4-FFF2-40B4-BE49-F238E27FC236}">
                <a16:creationId xmlns:a16="http://schemas.microsoft.com/office/drawing/2014/main" id="{840CC7E2-4F0B-EB76-CC18-A6C98D8D62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15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6412" name="Rectangle 28">
            <a:extLst>
              <a:ext uri="{FF2B5EF4-FFF2-40B4-BE49-F238E27FC236}">
                <a16:creationId xmlns:a16="http://schemas.microsoft.com/office/drawing/2014/main" id="{3FC59683-835D-B9A4-9F67-72C84ECFA1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7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6413" name="Rectangle 29">
            <a:extLst>
              <a:ext uri="{FF2B5EF4-FFF2-40B4-BE49-F238E27FC236}">
                <a16:creationId xmlns:a16="http://schemas.microsoft.com/office/drawing/2014/main" id="{A7241529-9CD5-5580-A017-D49A8E054B8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9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6414" name="Rectangle 30">
            <a:extLst>
              <a:ext uri="{FF2B5EF4-FFF2-40B4-BE49-F238E27FC236}">
                <a16:creationId xmlns:a16="http://schemas.microsoft.com/office/drawing/2014/main" id="{91803C5D-2A6F-C576-09C9-61D809B322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2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6415" name="Rectangle 31">
            <a:extLst>
              <a:ext uri="{FF2B5EF4-FFF2-40B4-BE49-F238E27FC236}">
                <a16:creationId xmlns:a16="http://schemas.microsoft.com/office/drawing/2014/main" id="{E9127410-1358-FD2E-84E5-74EF738AB3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24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6416" name="Rectangle 32">
            <a:extLst>
              <a:ext uri="{FF2B5EF4-FFF2-40B4-BE49-F238E27FC236}">
                <a16:creationId xmlns:a16="http://schemas.microsoft.com/office/drawing/2014/main" id="{950C2957-B4B1-6D77-86E6-52D1A86690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77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6417" name="Rectangle 33">
            <a:extLst>
              <a:ext uri="{FF2B5EF4-FFF2-40B4-BE49-F238E27FC236}">
                <a16:creationId xmlns:a16="http://schemas.microsoft.com/office/drawing/2014/main" id="{A209C11D-67CF-3AEE-C5DC-C6B4FBA3CB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29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6418" name="Rectangle 34">
            <a:extLst>
              <a:ext uri="{FF2B5EF4-FFF2-40B4-BE49-F238E27FC236}">
                <a16:creationId xmlns:a16="http://schemas.microsoft.com/office/drawing/2014/main" id="{212414E1-FA8E-BEB3-C328-F0B48BF305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81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6419" name="Rectangle 35">
            <a:hlinkClick r:id="" action="ppaction://hlinkshowjump?jump=nextslide">
              <a:snd r:embed="rId3" name="arrow.wav"/>
            </a:hlinkClick>
            <a:extLst>
              <a:ext uri="{FF2B5EF4-FFF2-40B4-BE49-F238E27FC236}">
                <a16:creationId xmlns:a16="http://schemas.microsoft.com/office/drawing/2014/main" id="{7FB0EF23-BF68-7909-B9A9-5575507D58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15000" y="4953000"/>
            <a:ext cx="1752600" cy="762000"/>
          </a:xfrm>
          <a:prstGeom prst="rect">
            <a:avLst/>
          </a:prstGeom>
          <a:solidFill>
            <a:schemeClr val="accent1">
              <a:alpha val="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</p:spTree>
  </p:cSld>
  <p:clrMapOvr>
    <a:masterClrMapping/>
  </p:clrMapOvr>
  <p:transition advClick="0"/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250" name="Rectangle 2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2E8BE127-97DB-726A-63F4-9EA6BEA338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1143000"/>
            <a:ext cx="8302625" cy="31242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Каната с лимонада е в</a:t>
            </a:r>
            <a:r>
              <a:rPr lang="es-ES" altLang="es-ES" sz="4400" dirty="0">
                <a:solidFill>
                  <a:srgbClr val="292929"/>
                </a:solidFill>
              </a:rPr>
              <a:t> …</a:t>
            </a:r>
          </a:p>
        </p:txBody>
      </p:sp>
      <p:sp>
        <p:nvSpPr>
          <p:cNvPr id="53251" name="Rectangle 3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8E276956-4F94-0BA1-B7C4-7141A37AE3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533400"/>
            <a:ext cx="8302625" cy="6096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endParaRPr lang="es-ES" altLang="es-ES" sz="4800">
              <a:solidFill>
                <a:srgbClr val="CC3300"/>
              </a:solidFill>
            </a:endParaRPr>
          </a:p>
        </p:txBody>
      </p:sp>
      <p:sp>
        <p:nvSpPr>
          <p:cNvPr id="53252" name="Rectangle 4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5047F4DB-E7AB-0FFF-A569-3668B999EDF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4267200"/>
            <a:ext cx="8302625" cy="20574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лимонада</a:t>
            </a:r>
            <a:r>
              <a:rPr lang="es-ES" altLang="es-ES" sz="4400" dirty="0">
                <a:solidFill>
                  <a:srgbClr val="292929"/>
                </a:solidFill>
              </a:rPr>
              <a:t>  </a:t>
            </a:r>
            <a:r>
              <a:rPr lang="bg-BG" altLang="es-ES" sz="4400" dirty="0">
                <a:solidFill>
                  <a:srgbClr val="292929"/>
                </a:solidFill>
              </a:rPr>
              <a:t>с</a:t>
            </a:r>
            <a:r>
              <a:rPr lang="es-ES" altLang="es-ES" sz="4400" dirty="0">
                <a:solidFill>
                  <a:srgbClr val="292929"/>
                </a:solidFill>
              </a:rPr>
              <a:t>   </a:t>
            </a:r>
            <a:r>
              <a:rPr lang="bg-BG" altLang="es-ES" sz="4400" dirty="0">
                <a:solidFill>
                  <a:srgbClr val="292929"/>
                </a:solidFill>
              </a:rPr>
              <a:t>е  хладилника  в</a:t>
            </a:r>
            <a:endParaRPr lang="es-ES" altLang="es-ES" sz="4400" dirty="0">
              <a:solidFill>
                <a:srgbClr val="292929"/>
              </a:solidFill>
            </a:endParaRPr>
          </a:p>
        </p:txBody>
      </p:sp>
      <p:sp>
        <p:nvSpPr>
          <p:cNvPr id="53253" name="Rectangle 5">
            <a:hlinkClick r:id="" action="ppaction://hlinkshowjump?jump=nextslide">
              <a:snd r:embed="rId3" name="arrow.wav"/>
            </a:hlinkClick>
            <a:extLst>
              <a:ext uri="{FF2B5EF4-FFF2-40B4-BE49-F238E27FC236}">
                <a16:creationId xmlns:a16="http://schemas.microsoft.com/office/drawing/2014/main" id="{1D9AA84F-E94E-8B8C-B709-FDBAD9117C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00600" y="4953000"/>
            <a:ext cx="3200400" cy="762000"/>
          </a:xfrm>
          <a:prstGeom prst="rect">
            <a:avLst/>
          </a:prstGeom>
          <a:solidFill>
            <a:schemeClr val="accent1">
              <a:alpha val="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53254" name="Rectangle 6">
            <a:extLst>
              <a:ext uri="{FF2B5EF4-FFF2-40B4-BE49-F238E27FC236}">
                <a16:creationId xmlns:a16="http://schemas.microsoft.com/office/drawing/2014/main" id="{DCAAD5FE-FD9C-7A4E-AF22-BD988CE769F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62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53255" name="Rectangle 7">
            <a:extLst>
              <a:ext uri="{FF2B5EF4-FFF2-40B4-BE49-F238E27FC236}">
                <a16:creationId xmlns:a16="http://schemas.microsoft.com/office/drawing/2014/main" id="{6FAE7001-250B-A80C-10C7-B7C57F04F2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14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53256" name="Rectangle 8">
            <a:extLst>
              <a:ext uri="{FF2B5EF4-FFF2-40B4-BE49-F238E27FC236}">
                <a16:creationId xmlns:a16="http://schemas.microsoft.com/office/drawing/2014/main" id="{9929F30D-C031-2CBC-4FCB-CA972214E2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67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53257" name="Rectangle 9">
            <a:extLst>
              <a:ext uri="{FF2B5EF4-FFF2-40B4-BE49-F238E27FC236}">
                <a16:creationId xmlns:a16="http://schemas.microsoft.com/office/drawing/2014/main" id="{BB0EE4A3-1541-2DA4-EDB5-D177FEF44F2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9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53258" name="Rectangle 10">
            <a:extLst>
              <a:ext uri="{FF2B5EF4-FFF2-40B4-BE49-F238E27FC236}">
                <a16:creationId xmlns:a16="http://schemas.microsoft.com/office/drawing/2014/main" id="{F6D63495-27BE-DAB7-B4BA-D22E8A672E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53259" name="Rectangle 11">
            <a:extLst>
              <a:ext uri="{FF2B5EF4-FFF2-40B4-BE49-F238E27FC236}">
                <a16:creationId xmlns:a16="http://schemas.microsoft.com/office/drawing/2014/main" id="{920930F4-3294-B9ED-7802-E2E2914579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4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53260" name="Rectangle 12">
            <a:extLst>
              <a:ext uri="{FF2B5EF4-FFF2-40B4-BE49-F238E27FC236}">
                <a16:creationId xmlns:a16="http://schemas.microsoft.com/office/drawing/2014/main" id="{53D51857-B5DA-DEBE-E02B-FC4D890F225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76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53261" name="Rectangle 13">
            <a:extLst>
              <a:ext uri="{FF2B5EF4-FFF2-40B4-BE49-F238E27FC236}">
                <a16:creationId xmlns:a16="http://schemas.microsoft.com/office/drawing/2014/main" id="{70C5A90B-3064-7117-CEA2-F4B6284148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29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53262" name="Rectangle 14">
            <a:extLst>
              <a:ext uri="{FF2B5EF4-FFF2-40B4-BE49-F238E27FC236}">
                <a16:creationId xmlns:a16="http://schemas.microsoft.com/office/drawing/2014/main" id="{28468DEC-3949-FE43-E923-77A2D3FA08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81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53263" name="Rectangle 15">
            <a:extLst>
              <a:ext uri="{FF2B5EF4-FFF2-40B4-BE49-F238E27FC236}">
                <a16:creationId xmlns:a16="http://schemas.microsoft.com/office/drawing/2014/main" id="{E0933D64-03E2-0346-F848-B5C3D07AE4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3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53264" name="Rectangle 16">
            <a:extLst>
              <a:ext uri="{FF2B5EF4-FFF2-40B4-BE49-F238E27FC236}">
                <a16:creationId xmlns:a16="http://schemas.microsoft.com/office/drawing/2014/main" id="{C6125E29-E2B4-8A34-E46C-B6CEDB2E547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86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53265" name="Rectangle 17">
            <a:extLst>
              <a:ext uri="{FF2B5EF4-FFF2-40B4-BE49-F238E27FC236}">
                <a16:creationId xmlns:a16="http://schemas.microsoft.com/office/drawing/2014/main" id="{E9AC1BD4-068C-48A1-C2B4-B7643666AB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38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53266" name="Rectangle 18">
            <a:extLst>
              <a:ext uri="{FF2B5EF4-FFF2-40B4-BE49-F238E27FC236}">
                <a16:creationId xmlns:a16="http://schemas.microsoft.com/office/drawing/2014/main" id="{65DACB10-D8AA-5C62-7153-E9112B7BD0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1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53267" name="Rectangle 19">
            <a:extLst>
              <a:ext uri="{FF2B5EF4-FFF2-40B4-BE49-F238E27FC236}">
                <a16:creationId xmlns:a16="http://schemas.microsoft.com/office/drawing/2014/main" id="{E537612A-3B0B-757C-0050-7FD24FBBCD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43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53268" name="Rectangle 20">
            <a:extLst>
              <a:ext uri="{FF2B5EF4-FFF2-40B4-BE49-F238E27FC236}">
                <a16:creationId xmlns:a16="http://schemas.microsoft.com/office/drawing/2014/main" id="{3A428563-AC4B-3C49-856C-5D720ABA84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5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53269" name="Rectangle 21">
            <a:extLst>
              <a:ext uri="{FF2B5EF4-FFF2-40B4-BE49-F238E27FC236}">
                <a16:creationId xmlns:a16="http://schemas.microsoft.com/office/drawing/2014/main" id="{6CE93CAB-3447-431D-1B13-32DC51428DF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48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53270" name="Rectangle 22">
            <a:extLst>
              <a:ext uri="{FF2B5EF4-FFF2-40B4-BE49-F238E27FC236}">
                <a16:creationId xmlns:a16="http://schemas.microsoft.com/office/drawing/2014/main" id="{4EC0A5E7-FBAD-1C15-995F-D5C80732A7D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00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53271" name="Rectangle 23">
            <a:extLst>
              <a:ext uri="{FF2B5EF4-FFF2-40B4-BE49-F238E27FC236}">
                <a16:creationId xmlns:a16="http://schemas.microsoft.com/office/drawing/2014/main" id="{25CD8408-CE95-A6EF-C6C8-D28E9662850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53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53272" name="Rectangle 24">
            <a:extLst>
              <a:ext uri="{FF2B5EF4-FFF2-40B4-BE49-F238E27FC236}">
                <a16:creationId xmlns:a16="http://schemas.microsoft.com/office/drawing/2014/main" id="{7B52F14D-2DB3-3747-50D6-C066825FBFE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05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53273" name="Rectangle 25">
            <a:extLst>
              <a:ext uri="{FF2B5EF4-FFF2-40B4-BE49-F238E27FC236}">
                <a16:creationId xmlns:a16="http://schemas.microsoft.com/office/drawing/2014/main" id="{D7EEA3FD-6476-777B-FFD9-51894FEB35D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53274" name="Rectangle 26">
            <a:extLst>
              <a:ext uri="{FF2B5EF4-FFF2-40B4-BE49-F238E27FC236}">
                <a16:creationId xmlns:a16="http://schemas.microsoft.com/office/drawing/2014/main" id="{F2F80DA6-581D-7186-967C-2BD32B1899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10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53275" name="Rectangle 27">
            <a:extLst>
              <a:ext uri="{FF2B5EF4-FFF2-40B4-BE49-F238E27FC236}">
                <a16:creationId xmlns:a16="http://schemas.microsoft.com/office/drawing/2014/main" id="{789DB878-5D1A-56DA-DB54-756824EF3D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62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53276" name="Rectangle 28">
            <a:extLst>
              <a:ext uri="{FF2B5EF4-FFF2-40B4-BE49-F238E27FC236}">
                <a16:creationId xmlns:a16="http://schemas.microsoft.com/office/drawing/2014/main" id="{23BB8AE2-1197-31A4-46FC-812F2FA79A4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15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53277" name="Rectangle 29">
            <a:extLst>
              <a:ext uri="{FF2B5EF4-FFF2-40B4-BE49-F238E27FC236}">
                <a16:creationId xmlns:a16="http://schemas.microsoft.com/office/drawing/2014/main" id="{90E6B0EA-519B-4287-4649-0FCA51C635E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7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53278" name="Rectangle 30">
            <a:extLst>
              <a:ext uri="{FF2B5EF4-FFF2-40B4-BE49-F238E27FC236}">
                <a16:creationId xmlns:a16="http://schemas.microsoft.com/office/drawing/2014/main" id="{309190C7-D1ED-1AA3-1C9F-AB53AF34EF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9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53279" name="Rectangle 31">
            <a:extLst>
              <a:ext uri="{FF2B5EF4-FFF2-40B4-BE49-F238E27FC236}">
                <a16:creationId xmlns:a16="http://schemas.microsoft.com/office/drawing/2014/main" id="{63CE2594-AD19-4E9C-86E5-CBF646E16E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2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53280" name="Rectangle 32">
            <a:extLst>
              <a:ext uri="{FF2B5EF4-FFF2-40B4-BE49-F238E27FC236}">
                <a16:creationId xmlns:a16="http://schemas.microsoft.com/office/drawing/2014/main" id="{2DB3CB59-6355-C0AC-1BD5-276B34AB006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24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53281" name="Rectangle 33">
            <a:extLst>
              <a:ext uri="{FF2B5EF4-FFF2-40B4-BE49-F238E27FC236}">
                <a16:creationId xmlns:a16="http://schemas.microsoft.com/office/drawing/2014/main" id="{1EABDE15-8C85-B4B5-E701-AFA04BB2DB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77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53282" name="Rectangle 34">
            <a:extLst>
              <a:ext uri="{FF2B5EF4-FFF2-40B4-BE49-F238E27FC236}">
                <a16:creationId xmlns:a16="http://schemas.microsoft.com/office/drawing/2014/main" id="{4FA82453-9C7D-44A8-AE66-9733BADAA64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29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53283" name="Rectangle 35">
            <a:extLst>
              <a:ext uri="{FF2B5EF4-FFF2-40B4-BE49-F238E27FC236}">
                <a16:creationId xmlns:a16="http://schemas.microsoft.com/office/drawing/2014/main" id="{C19C6614-2E44-D7C1-5594-A18F1715D7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81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</p:spTree>
  </p:cSld>
  <p:clrMapOvr>
    <a:masterClrMapping/>
  </p:clrMapOvr>
  <p:transition advClick="0"/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274" name="Rectangle 2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69664AB5-5B24-0FD9-E7B0-2AA3EE0584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1143000"/>
            <a:ext cx="8302625" cy="31242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Каната с лимонада е в</a:t>
            </a:r>
          </a:p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хладилника</a:t>
            </a:r>
            <a:r>
              <a:rPr lang="es-ES" altLang="es-ES" sz="4400" dirty="0">
                <a:solidFill>
                  <a:srgbClr val="292929"/>
                </a:solidFill>
              </a:rPr>
              <a:t>.</a:t>
            </a:r>
          </a:p>
        </p:txBody>
      </p:sp>
      <p:sp>
        <p:nvSpPr>
          <p:cNvPr id="54275" name="Rectangle 3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864C3FBE-F641-5C5B-1888-CBE7ACA83C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533400"/>
            <a:ext cx="8302625" cy="6096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endParaRPr lang="es-ES" altLang="es-ES" sz="4800">
              <a:solidFill>
                <a:srgbClr val="CC3300"/>
              </a:solidFill>
            </a:endParaRPr>
          </a:p>
        </p:txBody>
      </p:sp>
      <p:sp>
        <p:nvSpPr>
          <p:cNvPr id="54276" name="Rectangle 4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1B87EE75-829E-C44B-E958-591501713B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4267200"/>
            <a:ext cx="8302625" cy="20574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endParaRPr lang="es-ES" altLang="es-ES" sz="4400">
              <a:solidFill>
                <a:srgbClr val="292929"/>
              </a:solidFill>
            </a:endParaRPr>
          </a:p>
        </p:txBody>
      </p:sp>
      <p:sp>
        <p:nvSpPr>
          <p:cNvPr id="54277" name="Rectangle 6">
            <a:extLst>
              <a:ext uri="{FF2B5EF4-FFF2-40B4-BE49-F238E27FC236}">
                <a16:creationId xmlns:a16="http://schemas.microsoft.com/office/drawing/2014/main" id="{A93D5689-FD1E-D4A6-C405-522E7B2B0A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62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54278" name="Rectangle 7">
            <a:extLst>
              <a:ext uri="{FF2B5EF4-FFF2-40B4-BE49-F238E27FC236}">
                <a16:creationId xmlns:a16="http://schemas.microsoft.com/office/drawing/2014/main" id="{9443673A-F54F-6FB7-6303-CB8B4973A3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14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54279" name="Rectangle 8">
            <a:extLst>
              <a:ext uri="{FF2B5EF4-FFF2-40B4-BE49-F238E27FC236}">
                <a16:creationId xmlns:a16="http://schemas.microsoft.com/office/drawing/2014/main" id="{7530277A-16A2-4725-516A-9C3F81A7C8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67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54280" name="Rectangle 9">
            <a:extLst>
              <a:ext uri="{FF2B5EF4-FFF2-40B4-BE49-F238E27FC236}">
                <a16:creationId xmlns:a16="http://schemas.microsoft.com/office/drawing/2014/main" id="{6922232C-184D-241A-8C24-80AD8599C9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9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54281" name="Rectangle 10">
            <a:extLst>
              <a:ext uri="{FF2B5EF4-FFF2-40B4-BE49-F238E27FC236}">
                <a16:creationId xmlns:a16="http://schemas.microsoft.com/office/drawing/2014/main" id="{A4E20EFA-458A-A2B6-8F90-536C1B276A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54282" name="Rectangle 11">
            <a:extLst>
              <a:ext uri="{FF2B5EF4-FFF2-40B4-BE49-F238E27FC236}">
                <a16:creationId xmlns:a16="http://schemas.microsoft.com/office/drawing/2014/main" id="{5BD06523-0A46-6DE1-B087-C2862830B3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4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54283" name="Rectangle 12">
            <a:extLst>
              <a:ext uri="{FF2B5EF4-FFF2-40B4-BE49-F238E27FC236}">
                <a16:creationId xmlns:a16="http://schemas.microsoft.com/office/drawing/2014/main" id="{CC931326-916C-1EAE-72F2-D4F1FF4543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76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54284" name="Rectangle 13">
            <a:extLst>
              <a:ext uri="{FF2B5EF4-FFF2-40B4-BE49-F238E27FC236}">
                <a16:creationId xmlns:a16="http://schemas.microsoft.com/office/drawing/2014/main" id="{09CCEC06-2979-2655-EFEF-F8FC88F6005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29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54285" name="Rectangle 14">
            <a:extLst>
              <a:ext uri="{FF2B5EF4-FFF2-40B4-BE49-F238E27FC236}">
                <a16:creationId xmlns:a16="http://schemas.microsoft.com/office/drawing/2014/main" id="{37F9CBE6-6785-093A-925B-0CC48F78B6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81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54286" name="Rectangle 15">
            <a:extLst>
              <a:ext uri="{FF2B5EF4-FFF2-40B4-BE49-F238E27FC236}">
                <a16:creationId xmlns:a16="http://schemas.microsoft.com/office/drawing/2014/main" id="{C90BBF2C-3F7C-8966-8539-4CD86B81BB8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3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54287" name="Rectangle 16">
            <a:extLst>
              <a:ext uri="{FF2B5EF4-FFF2-40B4-BE49-F238E27FC236}">
                <a16:creationId xmlns:a16="http://schemas.microsoft.com/office/drawing/2014/main" id="{1AAA42E1-0091-7197-87CB-2BEF5297CC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86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54288" name="Rectangle 17">
            <a:extLst>
              <a:ext uri="{FF2B5EF4-FFF2-40B4-BE49-F238E27FC236}">
                <a16:creationId xmlns:a16="http://schemas.microsoft.com/office/drawing/2014/main" id="{D19F86D4-CEAD-C7A0-EC17-A115D11E2B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38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54289" name="Rectangle 18">
            <a:extLst>
              <a:ext uri="{FF2B5EF4-FFF2-40B4-BE49-F238E27FC236}">
                <a16:creationId xmlns:a16="http://schemas.microsoft.com/office/drawing/2014/main" id="{1BB64CCB-7CBD-5D5F-E033-60752E2F6A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1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54290" name="Rectangle 19">
            <a:extLst>
              <a:ext uri="{FF2B5EF4-FFF2-40B4-BE49-F238E27FC236}">
                <a16:creationId xmlns:a16="http://schemas.microsoft.com/office/drawing/2014/main" id="{C0864149-FA84-19B6-0459-E4094C26FA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43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54291" name="Rectangle 20">
            <a:extLst>
              <a:ext uri="{FF2B5EF4-FFF2-40B4-BE49-F238E27FC236}">
                <a16:creationId xmlns:a16="http://schemas.microsoft.com/office/drawing/2014/main" id="{D152DD30-903E-65C1-4577-B737A027293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5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54292" name="Rectangle 21">
            <a:extLst>
              <a:ext uri="{FF2B5EF4-FFF2-40B4-BE49-F238E27FC236}">
                <a16:creationId xmlns:a16="http://schemas.microsoft.com/office/drawing/2014/main" id="{1B3DD29E-6D2F-E098-A2C3-0334E9B7A64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48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54293" name="Rectangle 22">
            <a:extLst>
              <a:ext uri="{FF2B5EF4-FFF2-40B4-BE49-F238E27FC236}">
                <a16:creationId xmlns:a16="http://schemas.microsoft.com/office/drawing/2014/main" id="{4F9777FF-11C7-ED8D-E0EC-1386081EE1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00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54294" name="Rectangle 23">
            <a:extLst>
              <a:ext uri="{FF2B5EF4-FFF2-40B4-BE49-F238E27FC236}">
                <a16:creationId xmlns:a16="http://schemas.microsoft.com/office/drawing/2014/main" id="{1F6EBCD4-C235-B016-4652-9750AA934B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53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54295" name="Rectangle 24">
            <a:extLst>
              <a:ext uri="{FF2B5EF4-FFF2-40B4-BE49-F238E27FC236}">
                <a16:creationId xmlns:a16="http://schemas.microsoft.com/office/drawing/2014/main" id="{A8D8022F-79BF-D0D5-8392-FB9D5F39E4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05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54296" name="Rectangle 25">
            <a:extLst>
              <a:ext uri="{FF2B5EF4-FFF2-40B4-BE49-F238E27FC236}">
                <a16:creationId xmlns:a16="http://schemas.microsoft.com/office/drawing/2014/main" id="{1DCD9C48-8BB7-9AEE-8B5F-F17B2B2260F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54297" name="Rectangle 26">
            <a:extLst>
              <a:ext uri="{FF2B5EF4-FFF2-40B4-BE49-F238E27FC236}">
                <a16:creationId xmlns:a16="http://schemas.microsoft.com/office/drawing/2014/main" id="{4013277D-69E2-B279-6BF6-FC43BCCD0A1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10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54298" name="Rectangle 27">
            <a:extLst>
              <a:ext uri="{FF2B5EF4-FFF2-40B4-BE49-F238E27FC236}">
                <a16:creationId xmlns:a16="http://schemas.microsoft.com/office/drawing/2014/main" id="{542DA376-601C-4AE7-DAD5-9EE70C7875F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62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54299" name="Rectangle 28">
            <a:extLst>
              <a:ext uri="{FF2B5EF4-FFF2-40B4-BE49-F238E27FC236}">
                <a16:creationId xmlns:a16="http://schemas.microsoft.com/office/drawing/2014/main" id="{B83E5765-F450-C897-B955-0A78CAD1035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15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54300" name="Rectangle 29">
            <a:extLst>
              <a:ext uri="{FF2B5EF4-FFF2-40B4-BE49-F238E27FC236}">
                <a16:creationId xmlns:a16="http://schemas.microsoft.com/office/drawing/2014/main" id="{93208F88-01AF-C460-FF71-1C209CA1A8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7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54301" name="Rectangle 30">
            <a:extLst>
              <a:ext uri="{FF2B5EF4-FFF2-40B4-BE49-F238E27FC236}">
                <a16:creationId xmlns:a16="http://schemas.microsoft.com/office/drawing/2014/main" id="{4E79B41A-228B-CA3D-3638-43FEFC8BE9D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9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54302" name="Rectangle 31">
            <a:extLst>
              <a:ext uri="{FF2B5EF4-FFF2-40B4-BE49-F238E27FC236}">
                <a16:creationId xmlns:a16="http://schemas.microsoft.com/office/drawing/2014/main" id="{4C86AB51-98E8-0C1B-EDCB-AA2AB6DE63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2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54303" name="Rectangle 32">
            <a:extLst>
              <a:ext uri="{FF2B5EF4-FFF2-40B4-BE49-F238E27FC236}">
                <a16:creationId xmlns:a16="http://schemas.microsoft.com/office/drawing/2014/main" id="{A7AD12FF-F079-5183-0354-00E7A6AE74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24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54304" name="Rectangle 33">
            <a:extLst>
              <a:ext uri="{FF2B5EF4-FFF2-40B4-BE49-F238E27FC236}">
                <a16:creationId xmlns:a16="http://schemas.microsoft.com/office/drawing/2014/main" id="{1DADC3E2-9C5A-6CCC-86BF-0F3F4EEE3B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77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54305" name="Rectangle 34">
            <a:extLst>
              <a:ext uri="{FF2B5EF4-FFF2-40B4-BE49-F238E27FC236}">
                <a16:creationId xmlns:a16="http://schemas.microsoft.com/office/drawing/2014/main" id="{00738429-9124-6641-29B6-A9606CD4E4D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29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54306" name="Rectangle 35">
            <a:extLst>
              <a:ext uri="{FF2B5EF4-FFF2-40B4-BE49-F238E27FC236}">
                <a16:creationId xmlns:a16="http://schemas.microsoft.com/office/drawing/2014/main" id="{BE195E34-8608-9B06-F340-6D4DBD7F0C8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81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pic>
        <p:nvPicPr>
          <p:cNvPr id="54307" name="Picture 36">
            <a:extLst>
              <a:ext uri="{FF2B5EF4-FFF2-40B4-BE49-F238E27FC236}">
                <a16:creationId xmlns:a16="http://schemas.microsoft.com/office/drawing/2014/main" id="{5B666105-83AC-8C23-0590-2605DA4159D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971800" y="4495800"/>
            <a:ext cx="1524000" cy="15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4308" name="Picture 37">
            <a:extLst>
              <a:ext uri="{FF2B5EF4-FFF2-40B4-BE49-F238E27FC236}">
                <a16:creationId xmlns:a16="http://schemas.microsoft.com/office/drawing/2014/main" id="{0776F739-DC71-43C8-9530-4C31095F04E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419600" y="4495800"/>
            <a:ext cx="1524000" cy="15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11174" name="Line 38">
            <a:hlinkClick r:id="" action="ppaction://hlinkshowjump?jump=nextslide"/>
            <a:extLst>
              <a:ext uri="{FF2B5EF4-FFF2-40B4-BE49-F238E27FC236}">
                <a16:creationId xmlns:a16="http://schemas.microsoft.com/office/drawing/2014/main" id="{8BB66BA6-29E2-1528-A64C-84A7D0110150}"/>
              </a:ext>
            </a:extLst>
          </p:cNvPr>
          <p:cNvSpPr>
            <a:spLocks noChangeShapeType="1"/>
          </p:cNvSpPr>
          <p:nvPr/>
        </p:nvSpPr>
        <p:spPr bwMode="auto">
          <a:xfrm>
            <a:off x="8153400" y="5943600"/>
            <a:ext cx="381000" cy="0"/>
          </a:xfrm>
          <a:prstGeom prst="line">
            <a:avLst/>
          </a:prstGeom>
          <a:noFill/>
          <a:ln w="139700">
            <a:solidFill>
              <a:srgbClr val="A5002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ES"/>
          </a:p>
        </p:txBody>
      </p:sp>
    </p:spTree>
  </p:cSld>
  <p:clrMapOvr>
    <a:masterClrMapping/>
  </p:clrMapOvr>
  <p:transition advClick="0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11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Left)">
                                      <p:cBhvr>
                                        <p:cTn id="7" dur="500"/>
                                        <p:tgtEl>
                                          <p:spTgt spid="20111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298" name="Rectangle 2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A13C7298-E9D6-F4FC-E26B-E3BD6E81610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1143000"/>
            <a:ext cx="8302625" cy="31242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Играеше </a:t>
            </a:r>
            <a:r>
              <a:rPr lang="es-ES" altLang="es-ES" sz="4400" dirty="0">
                <a:solidFill>
                  <a:srgbClr val="292929"/>
                </a:solidFill>
              </a:rPr>
              <a:t> …</a:t>
            </a:r>
          </a:p>
        </p:txBody>
      </p:sp>
      <p:sp>
        <p:nvSpPr>
          <p:cNvPr id="55299" name="Rectangle 3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FF506B54-F837-9123-7949-F094BBF8F59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533400"/>
            <a:ext cx="8302625" cy="6096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endParaRPr lang="es-ES" altLang="es-ES" sz="4800">
              <a:solidFill>
                <a:srgbClr val="CC3300"/>
              </a:solidFill>
            </a:endParaRPr>
          </a:p>
        </p:txBody>
      </p:sp>
      <p:sp>
        <p:nvSpPr>
          <p:cNvPr id="55300" name="Rectangle 4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E1A93219-CBA6-4976-56B6-DD627DF7A1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4267200"/>
            <a:ext cx="8302625" cy="20574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нова</a:t>
            </a:r>
            <a:r>
              <a:rPr lang="es-ES" altLang="es-ES" sz="4400" dirty="0">
                <a:solidFill>
                  <a:srgbClr val="292929"/>
                </a:solidFill>
              </a:rPr>
              <a:t>     </a:t>
            </a:r>
            <a:r>
              <a:rPr lang="bg-BG" altLang="es-ES" sz="4400" dirty="0">
                <a:solidFill>
                  <a:srgbClr val="292929"/>
                </a:solidFill>
              </a:rPr>
              <a:t>една</a:t>
            </a:r>
            <a:r>
              <a:rPr lang="es-ES" altLang="es-ES" sz="4400" dirty="0">
                <a:solidFill>
                  <a:srgbClr val="292929"/>
                </a:solidFill>
              </a:rPr>
              <a:t>    </a:t>
            </a:r>
            <a:r>
              <a:rPr lang="bg-BG" altLang="es-ES" sz="4400" dirty="0">
                <a:solidFill>
                  <a:srgbClr val="292929"/>
                </a:solidFill>
              </a:rPr>
              <a:t>с</a:t>
            </a:r>
            <a:r>
              <a:rPr lang="es-ES" altLang="es-ES" sz="4400" dirty="0">
                <a:solidFill>
                  <a:srgbClr val="292929"/>
                </a:solidFill>
              </a:rPr>
              <a:t>    </a:t>
            </a:r>
            <a:r>
              <a:rPr lang="bg-BG" altLang="es-ES" sz="4400" dirty="0">
                <a:solidFill>
                  <a:srgbClr val="292929"/>
                </a:solidFill>
              </a:rPr>
              <a:t>ракета</a:t>
            </a:r>
            <a:endParaRPr lang="es-ES" altLang="es-ES" sz="4400" dirty="0">
              <a:solidFill>
                <a:srgbClr val="292929"/>
              </a:solidFill>
            </a:endParaRPr>
          </a:p>
        </p:txBody>
      </p:sp>
      <p:sp>
        <p:nvSpPr>
          <p:cNvPr id="55301" name="Rectangle 5">
            <a:hlinkClick r:id="" action="ppaction://hlinkshowjump?jump=nextslide">
              <a:snd r:embed="rId3" name="arrow.wav"/>
            </a:hlinkClick>
            <a:extLst>
              <a:ext uri="{FF2B5EF4-FFF2-40B4-BE49-F238E27FC236}">
                <a16:creationId xmlns:a16="http://schemas.microsoft.com/office/drawing/2014/main" id="{1DC2F7F9-F553-51E0-063E-0CC5E18AD7E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00600" y="4953000"/>
            <a:ext cx="1066800" cy="762000"/>
          </a:xfrm>
          <a:prstGeom prst="rect">
            <a:avLst/>
          </a:prstGeom>
          <a:solidFill>
            <a:schemeClr val="accent1">
              <a:alpha val="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55302" name="Rectangle 6">
            <a:extLst>
              <a:ext uri="{FF2B5EF4-FFF2-40B4-BE49-F238E27FC236}">
                <a16:creationId xmlns:a16="http://schemas.microsoft.com/office/drawing/2014/main" id="{F5687CAF-E0CC-A68E-DCDB-FE79024170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62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55303" name="Rectangle 7">
            <a:extLst>
              <a:ext uri="{FF2B5EF4-FFF2-40B4-BE49-F238E27FC236}">
                <a16:creationId xmlns:a16="http://schemas.microsoft.com/office/drawing/2014/main" id="{CED9E4A3-4A7A-463D-4140-9FEE89F513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14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55304" name="Rectangle 8">
            <a:extLst>
              <a:ext uri="{FF2B5EF4-FFF2-40B4-BE49-F238E27FC236}">
                <a16:creationId xmlns:a16="http://schemas.microsoft.com/office/drawing/2014/main" id="{84359463-CC51-96DC-E921-468AEDAD6E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67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55305" name="Rectangle 9">
            <a:extLst>
              <a:ext uri="{FF2B5EF4-FFF2-40B4-BE49-F238E27FC236}">
                <a16:creationId xmlns:a16="http://schemas.microsoft.com/office/drawing/2014/main" id="{AA29E35A-B3C6-B92B-92EE-E8E21F5AE1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9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55306" name="Rectangle 10">
            <a:extLst>
              <a:ext uri="{FF2B5EF4-FFF2-40B4-BE49-F238E27FC236}">
                <a16:creationId xmlns:a16="http://schemas.microsoft.com/office/drawing/2014/main" id="{4A2EB139-2CA3-4A71-BF42-04AEBB779EE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55307" name="Rectangle 11">
            <a:extLst>
              <a:ext uri="{FF2B5EF4-FFF2-40B4-BE49-F238E27FC236}">
                <a16:creationId xmlns:a16="http://schemas.microsoft.com/office/drawing/2014/main" id="{4CC2AFB6-BF9B-4BA3-C601-6182BF5EB1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4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55308" name="Rectangle 12">
            <a:extLst>
              <a:ext uri="{FF2B5EF4-FFF2-40B4-BE49-F238E27FC236}">
                <a16:creationId xmlns:a16="http://schemas.microsoft.com/office/drawing/2014/main" id="{886011F9-CD2F-F41E-E7B2-4683A4C0F4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76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55309" name="Rectangle 13">
            <a:extLst>
              <a:ext uri="{FF2B5EF4-FFF2-40B4-BE49-F238E27FC236}">
                <a16:creationId xmlns:a16="http://schemas.microsoft.com/office/drawing/2014/main" id="{23BA1E32-8FD7-7841-54AD-4CF4F0650F8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29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55310" name="Rectangle 14">
            <a:extLst>
              <a:ext uri="{FF2B5EF4-FFF2-40B4-BE49-F238E27FC236}">
                <a16:creationId xmlns:a16="http://schemas.microsoft.com/office/drawing/2014/main" id="{16A75711-9962-2D89-1652-DA3C90C014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81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55311" name="Rectangle 15">
            <a:extLst>
              <a:ext uri="{FF2B5EF4-FFF2-40B4-BE49-F238E27FC236}">
                <a16:creationId xmlns:a16="http://schemas.microsoft.com/office/drawing/2014/main" id="{01BFF681-C68A-523B-E731-75D61185761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3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55312" name="Rectangle 16">
            <a:extLst>
              <a:ext uri="{FF2B5EF4-FFF2-40B4-BE49-F238E27FC236}">
                <a16:creationId xmlns:a16="http://schemas.microsoft.com/office/drawing/2014/main" id="{5BA6B409-4054-C538-535C-A4437A8FB7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86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55313" name="Rectangle 17">
            <a:extLst>
              <a:ext uri="{FF2B5EF4-FFF2-40B4-BE49-F238E27FC236}">
                <a16:creationId xmlns:a16="http://schemas.microsoft.com/office/drawing/2014/main" id="{3E375AC6-243E-CE4D-72C3-A61724CEFC5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38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55314" name="Rectangle 18">
            <a:extLst>
              <a:ext uri="{FF2B5EF4-FFF2-40B4-BE49-F238E27FC236}">
                <a16:creationId xmlns:a16="http://schemas.microsoft.com/office/drawing/2014/main" id="{FC258F03-44DE-CA6A-142A-CA96C82E724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1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55315" name="Rectangle 19">
            <a:extLst>
              <a:ext uri="{FF2B5EF4-FFF2-40B4-BE49-F238E27FC236}">
                <a16:creationId xmlns:a16="http://schemas.microsoft.com/office/drawing/2014/main" id="{576BD257-DDFD-19A7-A7B3-6D54E6B30F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43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55316" name="Rectangle 20">
            <a:extLst>
              <a:ext uri="{FF2B5EF4-FFF2-40B4-BE49-F238E27FC236}">
                <a16:creationId xmlns:a16="http://schemas.microsoft.com/office/drawing/2014/main" id="{33626A3F-87BE-EE85-754B-C53412BA13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5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55317" name="Rectangle 21">
            <a:extLst>
              <a:ext uri="{FF2B5EF4-FFF2-40B4-BE49-F238E27FC236}">
                <a16:creationId xmlns:a16="http://schemas.microsoft.com/office/drawing/2014/main" id="{C6876DE6-E6FA-99CF-706E-19BE8C974A4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48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55318" name="Rectangle 22">
            <a:extLst>
              <a:ext uri="{FF2B5EF4-FFF2-40B4-BE49-F238E27FC236}">
                <a16:creationId xmlns:a16="http://schemas.microsoft.com/office/drawing/2014/main" id="{782A023C-822D-6C5E-D6C8-8F86B9A2A2C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00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55319" name="Rectangle 23">
            <a:extLst>
              <a:ext uri="{FF2B5EF4-FFF2-40B4-BE49-F238E27FC236}">
                <a16:creationId xmlns:a16="http://schemas.microsoft.com/office/drawing/2014/main" id="{F7A087CB-26F1-A58E-BAC1-64181B90AC9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53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55320" name="Rectangle 24">
            <a:extLst>
              <a:ext uri="{FF2B5EF4-FFF2-40B4-BE49-F238E27FC236}">
                <a16:creationId xmlns:a16="http://schemas.microsoft.com/office/drawing/2014/main" id="{8E3CF6E4-3689-488D-01EE-643CCADE0C2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05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55321" name="Rectangle 25">
            <a:extLst>
              <a:ext uri="{FF2B5EF4-FFF2-40B4-BE49-F238E27FC236}">
                <a16:creationId xmlns:a16="http://schemas.microsoft.com/office/drawing/2014/main" id="{22CBBB77-2C23-73C7-C0FA-BE29393705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55322" name="Rectangle 26">
            <a:extLst>
              <a:ext uri="{FF2B5EF4-FFF2-40B4-BE49-F238E27FC236}">
                <a16:creationId xmlns:a16="http://schemas.microsoft.com/office/drawing/2014/main" id="{1AD52BCC-C6B6-A946-949B-4906FF700E1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10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55323" name="Rectangle 27">
            <a:extLst>
              <a:ext uri="{FF2B5EF4-FFF2-40B4-BE49-F238E27FC236}">
                <a16:creationId xmlns:a16="http://schemas.microsoft.com/office/drawing/2014/main" id="{81FEA211-28A0-603B-EDAD-696BBBAD1A8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62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55324" name="Rectangle 28">
            <a:extLst>
              <a:ext uri="{FF2B5EF4-FFF2-40B4-BE49-F238E27FC236}">
                <a16:creationId xmlns:a16="http://schemas.microsoft.com/office/drawing/2014/main" id="{9B744626-7636-6468-CB7C-FD926CB3E1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15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55325" name="Rectangle 29">
            <a:extLst>
              <a:ext uri="{FF2B5EF4-FFF2-40B4-BE49-F238E27FC236}">
                <a16:creationId xmlns:a16="http://schemas.microsoft.com/office/drawing/2014/main" id="{A362F531-CCB2-7CAF-D4E2-7ADB50ED1C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7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55326" name="Rectangle 30">
            <a:extLst>
              <a:ext uri="{FF2B5EF4-FFF2-40B4-BE49-F238E27FC236}">
                <a16:creationId xmlns:a16="http://schemas.microsoft.com/office/drawing/2014/main" id="{6401E116-362F-52DA-01DE-A7202EF4C9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9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55327" name="Rectangle 31">
            <a:extLst>
              <a:ext uri="{FF2B5EF4-FFF2-40B4-BE49-F238E27FC236}">
                <a16:creationId xmlns:a16="http://schemas.microsoft.com/office/drawing/2014/main" id="{D52E8B28-5553-0714-B62B-5DCD047185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2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55328" name="Rectangle 32">
            <a:extLst>
              <a:ext uri="{FF2B5EF4-FFF2-40B4-BE49-F238E27FC236}">
                <a16:creationId xmlns:a16="http://schemas.microsoft.com/office/drawing/2014/main" id="{88367A51-92C9-3304-E94E-5593CF2720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24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55329" name="Rectangle 33">
            <a:extLst>
              <a:ext uri="{FF2B5EF4-FFF2-40B4-BE49-F238E27FC236}">
                <a16:creationId xmlns:a16="http://schemas.microsoft.com/office/drawing/2014/main" id="{E0041FCE-B7F0-355B-B19B-2277636F08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77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55330" name="Rectangle 34">
            <a:extLst>
              <a:ext uri="{FF2B5EF4-FFF2-40B4-BE49-F238E27FC236}">
                <a16:creationId xmlns:a16="http://schemas.microsoft.com/office/drawing/2014/main" id="{C36C7A23-6662-238B-2C2B-7B2FACA6D6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29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55331" name="Rectangle 35">
            <a:extLst>
              <a:ext uri="{FF2B5EF4-FFF2-40B4-BE49-F238E27FC236}">
                <a16:creationId xmlns:a16="http://schemas.microsoft.com/office/drawing/2014/main" id="{2BF08684-351D-263A-6695-0B21AAB9019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81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</p:spTree>
  </p:cSld>
  <p:clrMapOvr>
    <a:masterClrMapping/>
  </p:clrMapOvr>
  <p:transition advClick="0"/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322" name="Rectangle 2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666D4D0B-1251-E52E-A05D-3BCCEFF4F9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1143000"/>
            <a:ext cx="8302625" cy="31242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Играеше </a:t>
            </a:r>
            <a:r>
              <a:rPr lang="es-ES" altLang="es-ES" sz="4400" dirty="0">
                <a:solidFill>
                  <a:srgbClr val="292929"/>
                </a:solidFill>
              </a:rPr>
              <a:t> </a:t>
            </a:r>
            <a:r>
              <a:rPr lang="bg-BG" altLang="es-ES" sz="4400" dirty="0">
                <a:solidFill>
                  <a:srgbClr val="292929"/>
                </a:solidFill>
              </a:rPr>
              <a:t>с</a:t>
            </a:r>
            <a:r>
              <a:rPr lang="es-ES" altLang="es-ES" sz="4400" dirty="0">
                <a:solidFill>
                  <a:srgbClr val="292929"/>
                </a:solidFill>
              </a:rPr>
              <a:t>…</a:t>
            </a:r>
          </a:p>
        </p:txBody>
      </p:sp>
      <p:sp>
        <p:nvSpPr>
          <p:cNvPr id="56323" name="Rectangle 3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4DEA1036-2D04-2C90-166F-79592A3B91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533400"/>
            <a:ext cx="8302625" cy="6096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endParaRPr lang="es-ES" altLang="es-ES" sz="4800">
              <a:solidFill>
                <a:srgbClr val="CC3300"/>
              </a:solidFill>
            </a:endParaRPr>
          </a:p>
        </p:txBody>
      </p:sp>
      <p:sp>
        <p:nvSpPr>
          <p:cNvPr id="56324" name="Rectangle 4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9815748D-A9CB-6336-A088-82AA2702B0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4267200"/>
            <a:ext cx="8302625" cy="20574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нова</a:t>
            </a:r>
            <a:r>
              <a:rPr lang="es-ES" altLang="es-ES" sz="4400" dirty="0">
                <a:solidFill>
                  <a:srgbClr val="292929"/>
                </a:solidFill>
              </a:rPr>
              <a:t>     </a:t>
            </a:r>
            <a:r>
              <a:rPr lang="bg-BG" altLang="es-ES" sz="4400" dirty="0">
                <a:solidFill>
                  <a:srgbClr val="292929"/>
                </a:solidFill>
              </a:rPr>
              <a:t>една</a:t>
            </a:r>
            <a:r>
              <a:rPr lang="es-ES" altLang="es-ES" sz="4400" dirty="0">
                <a:solidFill>
                  <a:srgbClr val="292929"/>
                </a:solidFill>
              </a:rPr>
              <a:t>    </a:t>
            </a:r>
            <a:r>
              <a:rPr lang="bg-BG" altLang="es-ES" sz="4400" dirty="0">
                <a:solidFill>
                  <a:srgbClr val="292929"/>
                </a:solidFill>
              </a:rPr>
              <a:t>с</a:t>
            </a:r>
            <a:r>
              <a:rPr lang="es-ES" altLang="es-ES" sz="4400" dirty="0">
                <a:solidFill>
                  <a:srgbClr val="292929"/>
                </a:solidFill>
              </a:rPr>
              <a:t>    </a:t>
            </a:r>
            <a:r>
              <a:rPr lang="bg-BG" altLang="es-ES" sz="4400" dirty="0">
                <a:solidFill>
                  <a:srgbClr val="292929"/>
                </a:solidFill>
              </a:rPr>
              <a:t>ракета</a:t>
            </a:r>
            <a:endParaRPr lang="es-ES" altLang="es-ES" sz="4400" dirty="0">
              <a:solidFill>
                <a:srgbClr val="292929"/>
              </a:solidFill>
            </a:endParaRPr>
          </a:p>
        </p:txBody>
      </p:sp>
      <p:sp>
        <p:nvSpPr>
          <p:cNvPr id="56325" name="Rectangle 5">
            <a:hlinkClick r:id="" action="ppaction://hlinkshowjump?jump=nextslide">
              <a:snd r:embed="rId3" name="arrow.wav"/>
            </a:hlinkClick>
            <a:extLst>
              <a:ext uri="{FF2B5EF4-FFF2-40B4-BE49-F238E27FC236}">
                <a16:creationId xmlns:a16="http://schemas.microsoft.com/office/drawing/2014/main" id="{C199E452-711D-C570-CB1E-45D1E5CD0E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76600" y="5029200"/>
            <a:ext cx="1371600" cy="762000"/>
          </a:xfrm>
          <a:prstGeom prst="rect">
            <a:avLst/>
          </a:prstGeom>
          <a:solidFill>
            <a:schemeClr val="accent1">
              <a:alpha val="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56326" name="Rectangle 6">
            <a:extLst>
              <a:ext uri="{FF2B5EF4-FFF2-40B4-BE49-F238E27FC236}">
                <a16:creationId xmlns:a16="http://schemas.microsoft.com/office/drawing/2014/main" id="{8F62241C-B8F5-F9A5-D126-4AE6D95D48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62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56327" name="Rectangle 7">
            <a:extLst>
              <a:ext uri="{FF2B5EF4-FFF2-40B4-BE49-F238E27FC236}">
                <a16:creationId xmlns:a16="http://schemas.microsoft.com/office/drawing/2014/main" id="{A3E53BCE-27DB-2C20-0F66-C06BF48FA9C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14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56328" name="Rectangle 8">
            <a:extLst>
              <a:ext uri="{FF2B5EF4-FFF2-40B4-BE49-F238E27FC236}">
                <a16:creationId xmlns:a16="http://schemas.microsoft.com/office/drawing/2014/main" id="{2FD18606-7685-0BA9-45FA-4D711BDC74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67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56329" name="Rectangle 9">
            <a:extLst>
              <a:ext uri="{FF2B5EF4-FFF2-40B4-BE49-F238E27FC236}">
                <a16:creationId xmlns:a16="http://schemas.microsoft.com/office/drawing/2014/main" id="{D3EEF70F-E996-BBED-4B80-385945ECA7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9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56330" name="Rectangle 10">
            <a:extLst>
              <a:ext uri="{FF2B5EF4-FFF2-40B4-BE49-F238E27FC236}">
                <a16:creationId xmlns:a16="http://schemas.microsoft.com/office/drawing/2014/main" id="{6F329F6C-2A01-49C3-1060-3687030760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56331" name="Rectangle 11">
            <a:extLst>
              <a:ext uri="{FF2B5EF4-FFF2-40B4-BE49-F238E27FC236}">
                <a16:creationId xmlns:a16="http://schemas.microsoft.com/office/drawing/2014/main" id="{8878E246-B9D6-5513-FD4A-6D4A73271EA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4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56332" name="Rectangle 12">
            <a:extLst>
              <a:ext uri="{FF2B5EF4-FFF2-40B4-BE49-F238E27FC236}">
                <a16:creationId xmlns:a16="http://schemas.microsoft.com/office/drawing/2014/main" id="{96247032-9C8D-7A35-17E2-658653C8C9A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76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56333" name="Rectangle 13">
            <a:extLst>
              <a:ext uri="{FF2B5EF4-FFF2-40B4-BE49-F238E27FC236}">
                <a16:creationId xmlns:a16="http://schemas.microsoft.com/office/drawing/2014/main" id="{2BB370C3-4777-5755-3543-BD5C7B8B04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29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56334" name="Rectangle 14">
            <a:extLst>
              <a:ext uri="{FF2B5EF4-FFF2-40B4-BE49-F238E27FC236}">
                <a16:creationId xmlns:a16="http://schemas.microsoft.com/office/drawing/2014/main" id="{5B9D22FC-373B-058C-4B64-028CEC2AD32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81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56335" name="Rectangle 15">
            <a:extLst>
              <a:ext uri="{FF2B5EF4-FFF2-40B4-BE49-F238E27FC236}">
                <a16:creationId xmlns:a16="http://schemas.microsoft.com/office/drawing/2014/main" id="{D2C17852-15E0-B8BC-C24F-C731BBB20B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3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56336" name="Rectangle 16">
            <a:extLst>
              <a:ext uri="{FF2B5EF4-FFF2-40B4-BE49-F238E27FC236}">
                <a16:creationId xmlns:a16="http://schemas.microsoft.com/office/drawing/2014/main" id="{5D3FE653-2AC6-25ED-EE2D-5BDFE23EF7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86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56337" name="Rectangle 17">
            <a:extLst>
              <a:ext uri="{FF2B5EF4-FFF2-40B4-BE49-F238E27FC236}">
                <a16:creationId xmlns:a16="http://schemas.microsoft.com/office/drawing/2014/main" id="{98BC785E-E2DE-2927-1AD8-607BD54E4B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38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56338" name="Rectangle 18">
            <a:extLst>
              <a:ext uri="{FF2B5EF4-FFF2-40B4-BE49-F238E27FC236}">
                <a16:creationId xmlns:a16="http://schemas.microsoft.com/office/drawing/2014/main" id="{BC65AEE6-2E70-3751-603F-8F3731A498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1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56339" name="Rectangle 19">
            <a:extLst>
              <a:ext uri="{FF2B5EF4-FFF2-40B4-BE49-F238E27FC236}">
                <a16:creationId xmlns:a16="http://schemas.microsoft.com/office/drawing/2014/main" id="{1FAF38CD-552E-49B8-D4F3-08E2262269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43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56340" name="Rectangle 20">
            <a:extLst>
              <a:ext uri="{FF2B5EF4-FFF2-40B4-BE49-F238E27FC236}">
                <a16:creationId xmlns:a16="http://schemas.microsoft.com/office/drawing/2014/main" id="{BE408C71-9744-3556-D4C7-2EC21870DD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5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56341" name="Rectangle 21">
            <a:extLst>
              <a:ext uri="{FF2B5EF4-FFF2-40B4-BE49-F238E27FC236}">
                <a16:creationId xmlns:a16="http://schemas.microsoft.com/office/drawing/2014/main" id="{EE39908F-7646-3394-E7D0-D8D14162B34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48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56342" name="Rectangle 22">
            <a:extLst>
              <a:ext uri="{FF2B5EF4-FFF2-40B4-BE49-F238E27FC236}">
                <a16:creationId xmlns:a16="http://schemas.microsoft.com/office/drawing/2014/main" id="{38B7FB46-58FD-D055-FCDA-9E7B1CF6F7C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00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56343" name="Rectangle 23">
            <a:extLst>
              <a:ext uri="{FF2B5EF4-FFF2-40B4-BE49-F238E27FC236}">
                <a16:creationId xmlns:a16="http://schemas.microsoft.com/office/drawing/2014/main" id="{248ECF9F-F97E-C99C-0DE2-8BEA6DE742B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53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56344" name="Rectangle 24">
            <a:extLst>
              <a:ext uri="{FF2B5EF4-FFF2-40B4-BE49-F238E27FC236}">
                <a16:creationId xmlns:a16="http://schemas.microsoft.com/office/drawing/2014/main" id="{5A5C301D-9129-90B0-B511-9F872D255F7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05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56345" name="Rectangle 25">
            <a:extLst>
              <a:ext uri="{FF2B5EF4-FFF2-40B4-BE49-F238E27FC236}">
                <a16:creationId xmlns:a16="http://schemas.microsoft.com/office/drawing/2014/main" id="{40EF5187-D8DC-239F-FD94-9D23CF6B151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56346" name="Rectangle 26">
            <a:extLst>
              <a:ext uri="{FF2B5EF4-FFF2-40B4-BE49-F238E27FC236}">
                <a16:creationId xmlns:a16="http://schemas.microsoft.com/office/drawing/2014/main" id="{AB7B051C-A45E-DBDF-83ED-FF75AEB2BA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10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56347" name="Rectangle 27">
            <a:extLst>
              <a:ext uri="{FF2B5EF4-FFF2-40B4-BE49-F238E27FC236}">
                <a16:creationId xmlns:a16="http://schemas.microsoft.com/office/drawing/2014/main" id="{0BF89A66-A9F8-064B-3638-9C7811DD78B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62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56348" name="Rectangle 28">
            <a:extLst>
              <a:ext uri="{FF2B5EF4-FFF2-40B4-BE49-F238E27FC236}">
                <a16:creationId xmlns:a16="http://schemas.microsoft.com/office/drawing/2014/main" id="{8DD545C2-9C48-9608-C901-3136EF22664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15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56349" name="Rectangle 29">
            <a:extLst>
              <a:ext uri="{FF2B5EF4-FFF2-40B4-BE49-F238E27FC236}">
                <a16:creationId xmlns:a16="http://schemas.microsoft.com/office/drawing/2014/main" id="{83ED53D0-E5A6-AD76-CD3C-344977BEAC5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7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56350" name="Rectangle 30">
            <a:extLst>
              <a:ext uri="{FF2B5EF4-FFF2-40B4-BE49-F238E27FC236}">
                <a16:creationId xmlns:a16="http://schemas.microsoft.com/office/drawing/2014/main" id="{2E9DEA19-B0FC-4A01-7CD1-81B808CA31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9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56351" name="Rectangle 31">
            <a:extLst>
              <a:ext uri="{FF2B5EF4-FFF2-40B4-BE49-F238E27FC236}">
                <a16:creationId xmlns:a16="http://schemas.microsoft.com/office/drawing/2014/main" id="{D281135B-26AF-F812-3FD1-A919E1DF28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2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56352" name="Rectangle 32">
            <a:extLst>
              <a:ext uri="{FF2B5EF4-FFF2-40B4-BE49-F238E27FC236}">
                <a16:creationId xmlns:a16="http://schemas.microsoft.com/office/drawing/2014/main" id="{C0CB8333-A9F7-E0E5-66F9-478F538BE8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24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56353" name="Rectangle 33">
            <a:extLst>
              <a:ext uri="{FF2B5EF4-FFF2-40B4-BE49-F238E27FC236}">
                <a16:creationId xmlns:a16="http://schemas.microsoft.com/office/drawing/2014/main" id="{6FFE9E5D-217C-5534-01A0-4D99415C9C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77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56354" name="Rectangle 34">
            <a:extLst>
              <a:ext uri="{FF2B5EF4-FFF2-40B4-BE49-F238E27FC236}">
                <a16:creationId xmlns:a16="http://schemas.microsoft.com/office/drawing/2014/main" id="{234E7B2E-7154-9AF7-C57F-B744CDB253E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29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56355" name="Rectangle 35">
            <a:extLst>
              <a:ext uri="{FF2B5EF4-FFF2-40B4-BE49-F238E27FC236}">
                <a16:creationId xmlns:a16="http://schemas.microsoft.com/office/drawing/2014/main" id="{47421BEB-F27C-702E-23C5-78374DCC33F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81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</p:spTree>
  </p:cSld>
  <p:clrMapOvr>
    <a:masterClrMapping/>
  </p:clrMapOvr>
  <p:transition advClick="0"/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346" name="Rectangle 2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B6F4E9C1-2E04-AD31-7E30-54E8DE01E6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1143000"/>
            <a:ext cx="8302625" cy="31242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Играеше с една </a:t>
            </a:r>
            <a:r>
              <a:rPr lang="es-ES" altLang="es-ES" sz="4400" dirty="0">
                <a:solidFill>
                  <a:srgbClr val="292929"/>
                </a:solidFill>
              </a:rPr>
              <a:t> …</a:t>
            </a:r>
          </a:p>
        </p:txBody>
      </p:sp>
      <p:sp>
        <p:nvSpPr>
          <p:cNvPr id="57347" name="Rectangle 3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93EC9372-E97B-6590-D2A2-B3B777A7A1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533400"/>
            <a:ext cx="8302625" cy="6096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endParaRPr lang="es-ES" altLang="es-ES" sz="4800">
              <a:solidFill>
                <a:srgbClr val="CC3300"/>
              </a:solidFill>
            </a:endParaRPr>
          </a:p>
        </p:txBody>
      </p:sp>
      <p:sp>
        <p:nvSpPr>
          <p:cNvPr id="57348" name="Rectangle 4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149F3851-EEAD-225C-6B38-B5732039B9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4267200"/>
            <a:ext cx="8302625" cy="20574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нова</a:t>
            </a:r>
            <a:r>
              <a:rPr lang="es-ES" altLang="es-ES" sz="4400" dirty="0">
                <a:solidFill>
                  <a:srgbClr val="292929"/>
                </a:solidFill>
              </a:rPr>
              <a:t>     </a:t>
            </a:r>
            <a:r>
              <a:rPr lang="bg-BG" altLang="es-ES" sz="4400" dirty="0">
                <a:solidFill>
                  <a:srgbClr val="292929"/>
                </a:solidFill>
              </a:rPr>
              <a:t>една</a:t>
            </a:r>
            <a:r>
              <a:rPr lang="es-ES" altLang="es-ES" sz="4400" dirty="0">
                <a:solidFill>
                  <a:srgbClr val="292929"/>
                </a:solidFill>
              </a:rPr>
              <a:t>    </a:t>
            </a:r>
            <a:r>
              <a:rPr lang="bg-BG" altLang="es-ES" sz="4400" dirty="0">
                <a:solidFill>
                  <a:srgbClr val="292929"/>
                </a:solidFill>
              </a:rPr>
              <a:t>с</a:t>
            </a:r>
            <a:r>
              <a:rPr lang="es-ES" altLang="es-ES" sz="4400" dirty="0">
                <a:solidFill>
                  <a:srgbClr val="292929"/>
                </a:solidFill>
              </a:rPr>
              <a:t>    </a:t>
            </a:r>
            <a:r>
              <a:rPr lang="bg-BG" altLang="es-ES" sz="4400" dirty="0">
                <a:solidFill>
                  <a:srgbClr val="292929"/>
                </a:solidFill>
              </a:rPr>
              <a:t>ракета</a:t>
            </a:r>
            <a:endParaRPr lang="es-ES" altLang="es-ES" sz="4400" dirty="0">
              <a:solidFill>
                <a:srgbClr val="292929"/>
              </a:solidFill>
            </a:endParaRPr>
          </a:p>
        </p:txBody>
      </p:sp>
      <p:sp>
        <p:nvSpPr>
          <p:cNvPr id="57349" name="Rectangle 5">
            <a:hlinkClick r:id="" action="ppaction://hlinkshowjump?jump=nextslide">
              <a:snd r:embed="rId3" name="arrow.wav"/>
            </a:hlinkClick>
            <a:extLst>
              <a:ext uri="{FF2B5EF4-FFF2-40B4-BE49-F238E27FC236}">
                <a16:creationId xmlns:a16="http://schemas.microsoft.com/office/drawing/2014/main" id="{F3FBA9BD-293B-9E28-F1E9-4ACCAC8541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4400" y="5029200"/>
            <a:ext cx="2057400" cy="762000"/>
          </a:xfrm>
          <a:prstGeom prst="rect">
            <a:avLst/>
          </a:prstGeom>
          <a:solidFill>
            <a:schemeClr val="accent1">
              <a:alpha val="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57350" name="Rectangle 6">
            <a:extLst>
              <a:ext uri="{FF2B5EF4-FFF2-40B4-BE49-F238E27FC236}">
                <a16:creationId xmlns:a16="http://schemas.microsoft.com/office/drawing/2014/main" id="{A1DE3120-80CB-815A-5371-7072B7CD9C8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62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57351" name="Rectangle 7">
            <a:extLst>
              <a:ext uri="{FF2B5EF4-FFF2-40B4-BE49-F238E27FC236}">
                <a16:creationId xmlns:a16="http://schemas.microsoft.com/office/drawing/2014/main" id="{F2C83A6E-675B-50B9-B596-0A71A006FD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14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57352" name="Rectangle 8">
            <a:extLst>
              <a:ext uri="{FF2B5EF4-FFF2-40B4-BE49-F238E27FC236}">
                <a16:creationId xmlns:a16="http://schemas.microsoft.com/office/drawing/2014/main" id="{5A5E6631-E6EE-D8D4-BB3E-E5EFB472C87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67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57353" name="Rectangle 9">
            <a:extLst>
              <a:ext uri="{FF2B5EF4-FFF2-40B4-BE49-F238E27FC236}">
                <a16:creationId xmlns:a16="http://schemas.microsoft.com/office/drawing/2014/main" id="{3DF1FD33-65E0-A12C-353C-C162389768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9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57354" name="Rectangle 10">
            <a:extLst>
              <a:ext uri="{FF2B5EF4-FFF2-40B4-BE49-F238E27FC236}">
                <a16:creationId xmlns:a16="http://schemas.microsoft.com/office/drawing/2014/main" id="{49104AE0-CE5A-F279-1A86-C396F38C1D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57355" name="Rectangle 11">
            <a:extLst>
              <a:ext uri="{FF2B5EF4-FFF2-40B4-BE49-F238E27FC236}">
                <a16:creationId xmlns:a16="http://schemas.microsoft.com/office/drawing/2014/main" id="{795B56B5-4367-4C21-5693-1F4258FBEF6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4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57356" name="Rectangle 12">
            <a:extLst>
              <a:ext uri="{FF2B5EF4-FFF2-40B4-BE49-F238E27FC236}">
                <a16:creationId xmlns:a16="http://schemas.microsoft.com/office/drawing/2014/main" id="{3F956CFB-D220-9822-7010-B1B11C529A5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76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57357" name="Rectangle 13">
            <a:extLst>
              <a:ext uri="{FF2B5EF4-FFF2-40B4-BE49-F238E27FC236}">
                <a16:creationId xmlns:a16="http://schemas.microsoft.com/office/drawing/2014/main" id="{DA33F51A-C7DB-C42E-E612-C361BAEAB2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29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57358" name="Rectangle 14">
            <a:extLst>
              <a:ext uri="{FF2B5EF4-FFF2-40B4-BE49-F238E27FC236}">
                <a16:creationId xmlns:a16="http://schemas.microsoft.com/office/drawing/2014/main" id="{F59FD715-7573-B3BB-17D9-4AEE43B717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81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57359" name="Rectangle 15">
            <a:extLst>
              <a:ext uri="{FF2B5EF4-FFF2-40B4-BE49-F238E27FC236}">
                <a16:creationId xmlns:a16="http://schemas.microsoft.com/office/drawing/2014/main" id="{320B3322-4334-AA7A-A8E5-D00F27D4DD9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3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57360" name="Rectangle 16">
            <a:extLst>
              <a:ext uri="{FF2B5EF4-FFF2-40B4-BE49-F238E27FC236}">
                <a16:creationId xmlns:a16="http://schemas.microsoft.com/office/drawing/2014/main" id="{352D35B0-D716-4D3C-BA50-EDB4714404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86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57361" name="Rectangle 17">
            <a:extLst>
              <a:ext uri="{FF2B5EF4-FFF2-40B4-BE49-F238E27FC236}">
                <a16:creationId xmlns:a16="http://schemas.microsoft.com/office/drawing/2014/main" id="{DD589EE2-71DC-7923-625B-A671C10D21B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38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57362" name="Rectangle 18">
            <a:extLst>
              <a:ext uri="{FF2B5EF4-FFF2-40B4-BE49-F238E27FC236}">
                <a16:creationId xmlns:a16="http://schemas.microsoft.com/office/drawing/2014/main" id="{1A933C15-F5D6-1A82-A511-D779AB113E6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1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57363" name="Rectangle 19">
            <a:extLst>
              <a:ext uri="{FF2B5EF4-FFF2-40B4-BE49-F238E27FC236}">
                <a16:creationId xmlns:a16="http://schemas.microsoft.com/office/drawing/2014/main" id="{088772D0-3C9F-0F49-DE85-B85C5D2B6B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43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57364" name="Rectangle 20">
            <a:extLst>
              <a:ext uri="{FF2B5EF4-FFF2-40B4-BE49-F238E27FC236}">
                <a16:creationId xmlns:a16="http://schemas.microsoft.com/office/drawing/2014/main" id="{4111DD37-0AC1-1F79-33D5-3CD4D8E077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5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57365" name="Rectangle 21">
            <a:extLst>
              <a:ext uri="{FF2B5EF4-FFF2-40B4-BE49-F238E27FC236}">
                <a16:creationId xmlns:a16="http://schemas.microsoft.com/office/drawing/2014/main" id="{E2D3BD2C-C579-72FF-6157-2012AAE9F6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48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57366" name="Rectangle 22">
            <a:extLst>
              <a:ext uri="{FF2B5EF4-FFF2-40B4-BE49-F238E27FC236}">
                <a16:creationId xmlns:a16="http://schemas.microsoft.com/office/drawing/2014/main" id="{FCDC7BAC-E0EA-D3D1-0C67-452327CD0E5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00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57367" name="Rectangle 23">
            <a:extLst>
              <a:ext uri="{FF2B5EF4-FFF2-40B4-BE49-F238E27FC236}">
                <a16:creationId xmlns:a16="http://schemas.microsoft.com/office/drawing/2014/main" id="{4CD7B161-AFBB-0017-88E0-3CDD9F83BF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53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57368" name="Rectangle 24">
            <a:extLst>
              <a:ext uri="{FF2B5EF4-FFF2-40B4-BE49-F238E27FC236}">
                <a16:creationId xmlns:a16="http://schemas.microsoft.com/office/drawing/2014/main" id="{A5C83762-007F-BA2B-714B-B2959B907E9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05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57369" name="Rectangle 25">
            <a:extLst>
              <a:ext uri="{FF2B5EF4-FFF2-40B4-BE49-F238E27FC236}">
                <a16:creationId xmlns:a16="http://schemas.microsoft.com/office/drawing/2014/main" id="{F9F1BBED-DF62-BEFE-4999-82CB4FF2266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57370" name="Rectangle 26">
            <a:extLst>
              <a:ext uri="{FF2B5EF4-FFF2-40B4-BE49-F238E27FC236}">
                <a16:creationId xmlns:a16="http://schemas.microsoft.com/office/drawing/2014/main" id="{F4B73713-CB1C-5249-AF98-99B7A423B49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10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57371" name="Rectangle 27">
            <a:extLst>
              <a:ext uri="{FF2B5EF4-FFF2-40B4-BE49-F238E27FC236}">
                <a16:creationId xmlns:a16="http://schemas.microsoft.com/office/drawing/2014/main" id="{76531496-6490-4131-91B9-61BEF66DBF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62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57372" name="Rectangle 28">
            <a:extLst>
              <a:ext uri="{FF2B5EF4-FFF2-40B4-BE49-F238E27FC236}">
                <a16:creationId xmlns:a16="http://schemas.microsoft.com/office/drawing/2014/main" id="{0D4D89E5-588D-9BF4-124D-BDF0C5C286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15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57373" name="Rectangle 29">
            <a:extLst>
              <a:ext uri="{FF2B5EF4-FFF2-40B4-BE49-F238E27FC236}">
                <a16:creationId xmlns:a16="http://schemas.microsoft.com/office/drawing/2014/main" id="{0A8D4D1F-1D90-33FE-3E3F-4524BAC4B7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7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57374" name="Rectangle 30">
            <a:extLst>
              <a:ext uri="{FF2B5EF4-FFF2-40B4-BE49-F238E27FC236}">
                <a16:creationId xmlns:a16="http://schemas.microsoft.com/office/drawing/2014/main" id="{DD5FE7CF-3739-1620-B89D-8AAB8DF8460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9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57375" name="Rectangle 31">
            <a:extLst>
              <a:ext uri="{FF2B5EF4-FFF2-40B4-BE49-F238E27FC236}">
                <a16:creationId xmlns:a16="http://schemas.microsoft.com/office/drawing/2014/main" id="{901F7F90-0950-7A6E-469E-B6FBE5B582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2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57376" name="Rectangle 32">
            <a:extLst>
              <a:ext uri="{FF2B5EF4-FFF2-40B4-BE49-F238E27FC236}">
                <a16:creationId xmlns:a16="http://schemas.microsoft.com/office/drawing/2014/main" id="{D08A7EB2-9C51-7B76-DC6E-C24ED697C4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24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57377" name="Rectangle 33">
            <a:extLst>
              <a:ext uri="{FF2B5EF4-FFF2-40B4-BE49-F238E27FC236}">
                <a16:creationId xmlns:a16="http://schemas.microsoft.com/office/drawing/2014/main" id="{A30EB2D1-2767-14DA-9526-A96AEC9F60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77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57378" name="Rectangle 34">
            <a:extLst>
              <a:ext uri="{FF2B5EF4-FFF2-40B4-BE49-F238E27FC236}">
                <a16:creationId xmlns:a16="http://schemas.microsoft.com/office/drawing/2014/main" id="{C0761AD4-9ECD-CD74-D75F-BCFD5465C8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29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57379" name="Rectangle 35">
            <a:extLst>
              <a:ext uri="{FF2B5EF4-FFF2-40B4-BE49-F238E27FC236}">
                <a16:creationId xmlns:a16="http://schemas.microsoft.com/office/drawing/2014/main" id="{CF3791D4-FF6C-1D91-A38B-C660D99C67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81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</p:spTree>
  </p:cSld>
  <p:clrMapOvr>
    <a:masterClrMapping/>
  </p:clrMapOvr>
  <p:transition advClick="0"/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370" name="Rectangle 2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34B1487D-1601-597E-67B1-D206B7DC4DD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1143000"/>
            <a:ext cx="8302625" cy="31242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Играеше с една нова </a:t>
            </a:r>
            <a:r>
              <a:rPr lang="es-ES" altLang="es-ES" sz="4400" dirty="0">
                <a:solidFill>
                  <a:srgbClr val="292929"/>
                </a:solidFill>
              </a:rPr>
              <a:t> …</a:t>
            </a:r>
          </a:p>
        </p:txBody>
      </p:sp>
      <p:sp>
        <p:nvSpPr>
          <p:cNvPr id="58371" name="Rectangle 3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0E6F2274-3094-1D43-4146-6622B880BF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533400"/>
            <a:ext cx="8302625" cy="6096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endParaRPr lang="es-ES" altLang="es-ES" sz="4800">
              <a:solidFill>
                <a:srgbClr val="CC3300"/>
              </a:solidFill>
            </a:endParaRPr>
          </a:p>
        </p:txBody>
      </p:sp>
      <p:sp>
        <p:nvSpPr>
          <p:cNvPr id="58372" name="Rectangle 4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78C4BF81-E191-6032-9A2E-7D614D8351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4267200"/>
            <a:ext cx="8302625" cy="20574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нова</a:t>
            </a:r>
            <a:r>
              <a:rPr lang="es-ES" altLang="es-ES" sz="4400" dirty="0">
                <a:solidFill>
                  <a:srgbClr val="292929"/>
                </a:solidFill>
              </a:rPr>
              <a:t>     </a:t>
            </a:r>
            <a:r>
              <a:rPr lang="bg-BG" altLang="es-ES" sz="4400" dirty="0">
                <a:solidFill>
                  <a:srgbClr val="292929"/>
                </a:solidFill>
              </a:rPr>
              <a:t>една</a:t>
            </a:r>
            <a:r>
              <a:rPr lang="es-ES" altLang="es-ES" sz="4400" dirty="0">
                <a:solidFill>
                  <a:srgbClr val="292929"/>
                </a:solidFill>
              </a:rPr>
              <a:t>    </a:t>
            </a:r>
            <a:r>
              <a:rPr lang="bg-BG" altLang="es-ES" sz="4400" dirty="0">
                <a:solidFill>
                  <a:srgbClr val="292929"/>
                </a:solidFill>
              </a:rPr>
              <a:t>с</a:t>
            </a:r>
            <a:r>
              <a:rPr lang="es-ES" altLang="es-ES" sz="4400" dirty="0">
                <a:solidFill>
                  <a:srgbClr val="292929"/>
                </a:solidFill>
              </a:rPr>
              <a:t>    </a:t>
            </a:r>
            <a:r>
              <a:rPr lang="bg-BG" altLang="es-ES" sz="4400" dirty="0">
                <a:solidFill>
                  <a:srgbClr val="292929"/>
                </a:solidFill>
              </a:rPr>
              <a:t>ракета</a:t>
            </a:r>
            <a:endParaRPr lang="es-ES" altLang="es-ES" sz="4400" dirty="0">
              <a:solidFill>
                <a:srgbClr val="292929"/>
              </a:solidFill>
            </a:endParaRPr>
          </a:p>
        </p:txBody>
      </p:sp>
      <p:sp>
        <p:nvSpPr>
          <p:cNvPr id="58373" name="Rectangle 5">
            <a:hlinkClick r:id="" action="ppaction://hlinkshowjump?jump=nextslide">
              <a:snd r:embed="rId3" name="arrow.wav"/>
            </a:hlinkClick>
            <a:extLst>
              <a:ext uri="{FF2B5EF4-FFF2-40B4-BE49-F238E27FC236}">
                <a16:creationId xmlns:a16="http://schemas.microsoft.com/office/drawing/2014/main" id="{01BB208A-4640-C96F-311D-177D04BE347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9800" y="5029200"/>
            <a:ext cx="1905000" cy="762000"/>
          </a:xfrm>
          <a:prstGeom prst="rect">
            <a:avLst/>
          </a:prstGeom>
          <a:solidFill>
            <a:schemeClr val="accent1">
              <a:alpha val="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58374" name="Rectangle 6">
            <a:extLst>
              <a:ext uri="{FF2B5EF4-FFF2-40B4-BE49-F238E27FC236}">
                <a16:creationId xmlns:a16="http://schemas.microsoft.com/office/drawing/2014/main" id="{8736ED17-5125-A91B-7997-BF024DE889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62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58375" name="Rectangle 7">
            <a:extLst>
              <a:ext uri="{FF2B5EF4-FFF2-40B4-BE49-F238E27FC236}">
                <a16:creationId xmlns:a16="http://schemas.microsoft.com/office/drawing/2014/main" id="{EC1B3312-B01C-6C8C-FBE5-EDC9850544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14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58376" name="Rectangle 8">
            <a:extLst>
              <a:ext uri="{FF2B5EF4-FFF2-40B4-BE49-F238E27FC236}">
                <a16:creationId xmlns:a16="http://schemas.microsoft.com/office/drawing/2014/main" id="{C690FC81-B9F4-A621-B585-DF9105518C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67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58377" name="Rectangle 9">
            <a:extLst>
              <a:ext uri="{FF2B5EF4-FFF2-40B4-BE49-F238E27FC236}">
                <a16:creationId xmlns:a16="http://schemas.microsoft.com/office/drawing/2014/main" id="{EE744968-E7B1-DA45-3267-D34ED7F762B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9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58378" name="Rectangle 10">
            <a:extLst>
              <a:ext uri="{FF2B5EF4-FFF2-40B4-BE49-F238E27FC236}">
                <a16:creationId xmlns:a16="http://schemas.microsoft.com/office/drawing/2014/main" id="{B1F65C28-C029-DF6B-F986-05DF8E41A6E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58379" name="Rectangle 11">
            <a:extLst>
              <a:ext uri="{FF2B5EF4-FFF2-40B4-BE49-F238E27FC236}">
                <a16:creationId xmlns:a16="http://schemas.microsoft.com/office/drawing/2014/main" id="{F0720A22-C5D1-2972-7D0F-858429D7BF1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4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58380" name="Rectangle 12">
            <a:extLst>
              <a:ext uri="{FF2B5EF4-FFF2-40B4-BE49-F238E27FC236}">
                <a16:creationId xmlns:a16="http://schemas.microsoft.com/office/drawing/2014/main" id="{D7813366-A745-53D3-0859-A180136B269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76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58381" name="Rectangle 13">
            <a:extLst>
              <a:ext uri="{FF2B5EF4-FFF2-40B4-BE49-F238E27FC236}">
                <a16:creationId xmlns:a16="http://schemas.microsoft.com/office/drawing/2014/main" id="{2B5AE16B-D762-1F5B-1E6E-754D1164B8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29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58382" name="Rectangle 14">
            <a:extLst>
              <a:ext uri="{FF2B5EF4-FFF2-40B4-BE49-F238E27FC236}">
                <a16:creationId xmlns:a16="http://schemas.microsoft.com/office/drawing/2014/main" id="{82C1F8F4-B192-DB29-AACE-076531F0C6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81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58383" name="Rectangle 15">
            <a:extLst>
              <a:ext uri="{FF2B5EF4-FFF2-40B4-BE49-F238E27FC236}">
                <a16:creationId xmlns:a16="http://schemas.microsoft.com/office/drawing/2014/main" id="{4A0AE14B-2BDA-358F-3FBB-91530CFC350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3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58384" name="Rectangle 16">
            <a:extLst>
              <a:ext uri="{FF2B5EF4-FFF2-40B4-BE49-F238E27FC236}">
                <a16:creationId xmlns:a16="http://schemas.microsoft.com/office/drawing/2014/main" id="{5DEB90D0-886A-AD6C-1A1D-22D072C840B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86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58385" name="Rectangle 17">
            <a:extLst>
              <a:ext uri="{FF2B5EF4-FFF2-40B4-BE49-F238E27FC236}">
                <a16:creationId xmlns:a16="http://schemas.microsoft.com/office/drawing/2014/main" id="{9BB63407-BB1F-EFC3-5BDF-B58A75F9C3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38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58386" name="Rectangle 18">
            <a:extLst>
              <a:ext uri="{FF2B5EF4-FFF2-40B4-BE49-F238E27FC236}">
                <a16:creationId xmlns:a16="http://schemas.microsoft.com/office/drawing/2014/main" id="{5CA21CF5-765D-554A-688D-FF988E56BDF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1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58387" name="Rectangle 19">
            <a:extLst>
              <a:ext uri="{FF2B5EF4-FFF2-40B4-BE49-F238E27FC236}">
                <a16:creationId xmlns:a16="http://schemas.microsoft.com/office/drawing/2014/main" id="{A1DBCC3F-5914-215D-0ACE-A7FD4F51669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43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58388" name="Rectangle 20">
            <a:extLst>
              <a:ext uri="{FF2B5EF4-FFF2-40B4-BE49-F238E27FC236}">
                <a16:creationId xmlns:a16="http://schemas.microsoft.com/office/drawing/2014/main" id="{720DCCEA-978D-380D-2EB3-D9ACCC7C832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5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58389" name="Rectangle 21">
            <a:extLst>
              <a:ext uri="{FF2B5EF4-FFF2-40B4-BE49-F238E27FC236}">
                <a16:creationId xmlns:a16="http://schemas.microsoft.com/office/drawing/2014/main" id="{016EE5F7-0ED6-2BA4-CA97-CF51127585D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48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58390" name="Rectangle 22">
            <a:extLst>
              <a:ext uri="{FF2B5EF4-FFF2-40B4-BE49-F238E27FC236}">
                <a16:creationId xmlns:a16="http://schemas.microsoft.com/office/drawing/2014/main" id="{06D9B822-C44F-BFB8-4659-495BAB3333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00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58391" name="Rectangle 23">
            <a:extLst>
              <a:ext uri="{FF2B5EF4-FFF2-40B4-BE49-F238E27FC236}">
                <a16:creationId xmlns:a16="http://schemas.microsoft.com/office/drawing/2014/main" id="{72EF9978-9599-5B3D-16D5-7CDDCEB41D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53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58392" name="Rectangle 24">
            <a:extLst>
              <a:ext uri="{FF2B5EF4-FFF2-40B4-BE49-F238E27FC236}">
                <a16:creationId xmlns:a16="http://schemas.microsoft.com/office/drawing/2014/main" id="{B98382CE-A26A-4CAE-DAEE-C38911FED01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05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58393" name="Rectangle 25">
            <a:extLst>
              <a:ext uri="{FF2B5EF4-FFF2-40B4-BE49-F238E27FC236}">
                <a16:creationId xmlns:a16="http://schemas.microsoft.com/office/drawing/2014/main" id="{1208AC9C-7901-D684-6F0C-671B4014BC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58394" name="Rectangle 26">
            <a:extLst>
              <a:ext uri="{FF2B5EF4-FFF2-40B4-BE49-F238E27FC236}">
                <a16:creationId xmlns:a16="http://schemas.microsoft.com/office/drawing/2014/main" id="{B46D0BF5-116D-14B7-9BE2-1EE8339ECF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10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58395" name="Rectangle 27">
            <a:extLst>
              <a:ext uri="{FF2B5EF4-FFF2-40B4-BE49-F238E27FC236}">
                <a16:creationId xmlns:a16="http://schemas.microsoft.com/office/drawing/2014/main" id="{172B7848-8CBF-0D3B-BF7B-DF77578980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62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58396" name="Rectangle 28">
            <a:extLst>
              <a:ext uri="{FF2B5EF4-FFF2-40B4-BE49-F238E27FC236}">
                <a16:creationId xmlns:a16="http://schemas.microsoft.com/office/drawing/2014/main" id="{1EC99590-3DD7-2156-C4A3-08771B4C612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15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58397" name="Rectangle 29">
            <a:extLst>
              <a:ext uri="{FF2B5EF4-FFF2-40B4-BE49-F238E27FC236}">
                <a16:creationId xmlns:a16="http://schemas.microsoft.com/office/drawing/2014/main" id="{312C15BE-C957-9809-D36B-A0B4C6C841B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7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58398" name="Rectangle 30">
            <a:extLst>
              <a:ext uri="{FF2B5EF4-FFF2-40B4-BE49-F238E27FC236}">
                <a16:creationId xmlns:a16="http://schemas.microsoft.com/office/drawing/2014/main" id="{34AE205C-9E88-52D3-32C4-084C2AFB7A1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9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58399" name="Rectangle 31">
            <a:extLst>
              <a:ext uri="{FF2B5EF4-FFF2-40B4-BE49-F238E27FC236}">
                <a16:creationId xmlns:a16="http://schemas.microsoft.com/office/drawing/2014/main" id="{69B18B65-70EF-28AC-7062-96ADC77E494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2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58400" name="Rectangle 32">
            <a:extLst>
              <a:ext uri="{FF2B5EF4-FFF2-40B4-BE49-F238E27FC236}">
                <a16:creationId xmlns:a16="http://schemas.microsoft.com/office/drawing/2014/main" id="{33E1A254-B5BA-9A5F-0C89-21189B861C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24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58401" name="Rectangle 33">
            <a:extLst>
              <a:ext uri="{FF2B5EF4-FFF2-40B4-BE49-F238E27FC236}">
                <a16:creationId xmlns:a16="http://schemas.microsoft.com/office/drawing/2014/main" id="{1BED6171-1120-BF4B-DE4B-474DFE8CE97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77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58402" name="Rectangle 34">
            <a:extLst>
              <a:ext uri="{FF2B5EF4-FFF2-40B4-BE49-F238E27FC236}">
                <a16:creationId xmlns:a16="http://schemas.microsoft.com/office/drawing/2014/main" id="{DAA38993-0E91-CCB5-76A8-0BB646F9A4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29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58403" name="Rectangle 35">
            <a:extLst>
              <a:ext uri="{FF2B5EF4-FFF2-40B4-BE49-F238E27FC236}">
                <a16:creationId xmlns:a16="http://schemas.microsoft.com/office/drawing/2014/main" id="{DE9B0371-B1B2-FB16-7898-29D54F014A5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81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</p:spTree>
  </p:cSld>
  <p:clrMapOvr>
    <a:masterClrMapping/>
  </p:clrMapOvr>
  <p:transition advClick="0"/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394" name="Rectangle 2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0F854CEA-9C43-9985-37CC-06B947ADC7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1143000"/>
            <a:ext cx="8302625" cy="31242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Играеше с една нова ракета</a:t>
            </a:r>
            <a:r>
              <a:rPr lang="es-ES" altLang="es-ES" sz="4400" dirty="0">
                <a:solidFill>
                  <a:srgbClr val="292929"/>
                </a:solidFill>
              </a:rPr>
              <a:t>.</a:t>
            </a:r>
          </a:p>
        </p:txBody>
      </p:sp>
      <p:sp>
        <p:nvSpPr>
          <p:cNvPr id="59395" name="Rectangle 3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5A2B004A-5623-4C44-61F8-FB74AD2226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533400"/>
            <a:ext cx="8302625" cy="6096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endParaRPr lang="es-ES" altLang="es-ES" sz="4800">
              <a:solidFill>
                <a:srgbClr val="CC3300"/>
              </a:solidFill>
            </a:endParaRPr>
          </a:p>
        </p:txBody>
      </p:sp>
      <p:sp>
        <p:nvSpPr>
          <p:cNvPr id="59396" name="Rectangle 4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4CD61A6A-4302-6659-B054-03EDEE925B3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4267200"/>
            <a:ext cx="8302625" cy="20574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endParaRPr lang="es-ES" altLang="es-ES" sz="4400">
              <a:solidFill>
                <a:srgbClr val="292929"/>
              </a:solidFill>
            </a:endParaRPr>
          </a:p>
        </p:txBody>
      </p:sp>
      <p:sp>
        <p:nvSpPr>
          <p:cNvPr id="59397" name="Rectangle 6">
            <a:extLst>
              <a:ext uri="{FF2B5EF4-FFF2-40B4-BE49-F238E27FC236}">
                <a16:creationId xmlns:a16="http://schemas.microsoft.com/office/drawing/2014/main" id="{FBA6CDFF-613A-55A4-667D-DEF6885CE39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62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59398" name="Rectangle 7">
            <a:extLst>
              <a:ext uri="{FF2B5EF4-FFF2-40B4-BE49-F238E27FC236}">
                <a16:creationId xmlns:a16="http://schemas.microsoft.com/office/drawing/2014/main" id="{1B95C60A-806C-16DF-4701-7CF4855B2C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14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59399" name="Rectangle 8">
            <a:extLst>
              <a:ext uri="{FF2B5EF4-FFF2-40B4-BE49-F238E27FC236}">
                <a16:creationId xmlns:a16="http://schemas.microsoft.com/office/drawing/2014/main" id="{61E1D1A4-99D4-7CCB-2C9C-686715CB06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67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59400" name="Rectangle 9">
            <a:extLst>
              <a:ext uri="{FF2B5EF4-FFF2-40B4-BE49-F238E27FC236}">
                <a16:creationId xmlns:a16="http://schemas.microsoft.com/office/drawing/2014/main" id="{F554D3EC-7D31-BE94-154E-2A74951226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9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59401" name="Rectangle 10">
            <a:extLst>
              <a:ext uri="{FF2B5EF4-FFF2-40B4-BE49-F238E27FC236}">
                <a16:creationId xmlns:a16="http://schemas.microsoft.com/office/drawing/2014/main" id="{B9F4DE37-5411-0336-1343-01C2934FB2F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59402" name="Rectangle 11">
            <a:extLst>
              <a:ext uri="{FF2B5EF4-FFF2-40B4-BE49-F238E27FC236}">
                <a16:creationId xmlns:a16="http://schemas.microsoft.com/office/drawing/2014/main" id="{BFF5E040-2342-70F3-84F4-6E4E746537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4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59403" name="Rectangle 12">
            <a:extLst>
              <a:ext uri="{FF2B5EF4-FFF2-40B4-BE49-F238E27FC236}">
                <a16:creationId xmlns:a16="http://schemas.microsoft.com/office/drawing/2014/main" id="{76CE1BD0-249E-61E2-318A-938E03B8CA7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76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59404" name="Rectangle 13">
            <a:extLst>
              <a:ext uri="{FF2B5EF4-FFF2-40B4-BE49-F238E27FC236}">
                <a16:creationId xmlns:a16="http://schemas.microsoft.com/office/drawing/2014/main" id="{278ACC6A-E3FF-AB9B-A8DA-EF0ACA18EB8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29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59405" name="Rectangle 14">
            <a:extLst>
              <a:ext uri="{FF2B5EF4-FFF2-40B4-BE49-F238E27FC236}">
                <a16:creationId xmlns:a16="http://schemas.microsoft.com/office/drawing/2014/main" id="{13C91F4E-C325-FE84-36CF-336369D0282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81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59406" name="Rectangle 15">
            <a:extLst>
              <a:ext uri="{FF2B5EF4-FFF2-40B4-BE49-F238E27FC236}">
                <a16:creationId xmlns:a16="http://schemas.microsoft.com/office/drawing/2014/main" id="{421F92F5-99C2-DE0C-5B0E-3B4CB40B0C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3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59407" name="Rectangle 16">
            <a:extLst>
              <a:ext uri="{FF2B5EF4-FFF2-40B4-BE49-F238E27FC236}">
                <a16:creationId xmlns:a16="http://schemas.microsoft.com/office/drawing/2014/main" id="{6BEA4023-E290-537A-4802-C8A29037B61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86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59408" name="Rectangle 17">
            <a:extLst>
              <a:ext uri="{FF2B5EF4-FFF2-40B4-BE49-F238E27FC236}">
                <a16:creationId xmlns:a16="http://schemas.microsoft.com/office/drawing/2014/main" id="{771A3AED-5C5D-0D34-5F78-14CBF01377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38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59409" name="Rectangle 18">
            <a:extLst>
              <a:ext uri="{FF2B5EF4-FFF2-40B4-BE49-F238E27FC236}">
                <a16:creationId xmlns:a16="http://schemas.microsoft.com/office/drawing/2014/main" id="{78302D30-77A3-09A4-350C-B312360F571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1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59410" name="Rectangle 19">
            <a:extLst>
              <a:ext uri="{FF2B5EF4-FFF2-40B4-BE49-F238E27FC236}">
                <a16:creationId xmlns:a16="http://schemas.microsoft.com/office/drawing/2014/main" id="{1D801765-F8E8-3636-B929-A42C9E1855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43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59411" name="Rectangle 20">
            <a:extLst>
              <a:ext uri="{FF2B5EF4-FFF2-40B4-BE49-F238E27FC236}">
                <a16:creationId xmlns:a16="http://schemas.microsoft.com/office/drawing/2014/main" id="{D59335AD-03EC-AD79-B82E-A989C11C533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5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59412" name="Rectangle 21">
            <a:extLst>
              <a:ext uri="{FF2B5EF4-FFF2-40B4-BE49-F238E27FC236}">
                <a16:creationId xmlns:a16="http://schemas.microsoft.com/office/drawing/2014/main" id="{800E781B-EFBB-72CE-30EA-29B69B0A84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48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59413" name="Rectangle 22">
            <a:extLst>
              <a:ext uri="{FF2B5EF4-FFF2-40B4-BE49-F238E27FC236}">
                <a16:creationId xmlns:a16="http://schemas.microsoft.com/office/drawing/2014/main" id="{1455FA16-2D70-3035-2097-5C0498F1D2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00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59414" name="Rectangle 23">
            <a:extLst>
              <a:ext uri="{FF2B5EF4-FFF2-40B4-BE49-F238E27FC236}">
                <a16:creationId xmlns:a16="http://schemas.microsoft.com/office/drawing/2014/main" id="{B0C28130-614E-B83D-4C39-79F653B761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53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59415" name="Rectangle 24">
            <a:extLst>
              <a:ext uri="{FF2B5EF4-FFF2-40B4-BE49-F238E27FC236}">
                <a16:creationId xmlns:a16="http://schemas.microsoft.com/office/drawing/2014/main" id="{5C3008BB-211F-9E14-7951-D798BF79E5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05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59416" name="Rectangle 25">
            <a:extLst>
              <a:ext uri="{FF2B5EF4-FFF2-40B4-BE49-F238E27FC236}">
                <a16:creationId xmlns:a16="http://schemas.microsoft.com/office/drawing/2014/main" id="{5D53855D-5C4A-638D-F7BA-B5D1EA8B1D8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59417" name="Rectangle 26">
            <a:extLst>
              <a:ext uri="{FF2B5EF4-FFF2-40B4-BE49-F238E27FC236}">
                <a16:creationId xmlns:a16="http://schemas.microsoft.com/office/drawing/2014/main" id="{5B43131A-4D8F-6A99-2753-753DC58C0FD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10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59418" name="Rectangle 27">
            <a:extLst>
              <a:ext uri="{FF2B5EF4-FFF2-40B4-BE49-F238E27FC236}">
                <a16:creationId xmlns:a16="http://schemas.microsoft.com/office/drawing/2014/main" id="{6CDE2824-B0EB-0718-E4B8-EBD0A16E0C8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62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59419" name="Rectangle 28">
            <a:extLst>
              <a:ext uri="{FF2B5EF4-FFF2-40B4-BE49-F238E27FC236}">
                <a16:creationId xmlns:a16="http://schemas.microsoft.com/office/drawing/2014/main" id="{5EE93A54-8FB6-F55D-5E0D-D40926F3B7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15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59420" name="Rectangle 29">
            <a:extLst>
              <a:ext uri="{FF2B5EF4-FFF2-40B4-BE49-F238E27FC236}">
                <a16:creationId xmlns:a16="http://schemas.microsoft.com/office/drawing/2014/main" id="{B2DD8EC9-18EC-8E67-DB7F-D9995642BB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7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59421" name="Rectangle 30">
            <a:extLst>
              <a:ext uri="{FF2B5EF4-FFF2-40B4-BE49-F238E27FC236}">
                <a16:creationId xmlns:a16="http://schemas.microsoft.com/office/drawing/2014/main" id="{5B70DED0-6353-D822-2A39-3F9403A05A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9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59422" name="Rectangle 31">
            <a:extLst>
              <a:ext uri="{FF2B5EF4-FFF2-40B4-BE49-F238E27FC236}">
                <a16:creationId xmlns:a16="http://schemas.microsoft.com/office/drawing/2014/main" id="{9D0DD320-2A09-0A8A-E434-090292A835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2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59423" name="Rectangle 32">
            <a:extLst>
              <a:ext uri="{FF2B5EF4-FFF2-40B4-BE49-F238E27FC236}">
                <a16:creationId xmlns:a16="http://schemas.microsoft.com/office/drawing/2014/main" id="{E7EE878C-ACBD-3E0D-7B73-5EBAB7731F3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24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59424" name="Rectangle 33">
            <a:extLst>
              <a:ext uri="{FF2B5EF4-FFF2-40B4-BE49-F238E27FC236}">
                <a16:creationId xmlns:a16="http://schemas.microsoft.com/office/drawing/2014/main" id="{12B83DC3-6016-B714-9C18-07564B48ED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77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59425" name="Rectangle 34">
            <a:extLst>
              <a:ext uri="{FF2B5EF4-FFF2-40B4-BE49-F238E27FC236}">
                <a16:creationId xmlns:a16="http://schemas.microsoft.com/office/drawing/2014/main" id="{2472D52D-F747-C204-97B7-314A331E320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29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59426" name="Rectangle 35">
            <a:extLst>
              <a:ext uri="{FF2B5EF4-FFF2-40B4-BE49-F238E27FC236}">
                <a16:creationId xmlns:a16="http://schemas.microsoft.com/office/drawing/2014/main" id="{7542B9DE-7FD4-6412-3B06-9F85120EC63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81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pic>
        <p:nvPicPr>
          <p:cNvPr id="59427" name="Picture 36">
            <a:extLst>
              <a:ext uri="{FF2B5EF4-FFF2-40B4-BE49-F238E27FC236}">
                <a16:creationId xmlns:a16="http://schemas.microsoft.com/office/drawing/2014/main" id="{6DE419AD-A3C4-A28A-E7A5-450A4733680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10000" y="4495800"/>
            <a:ext cx="1524000" cy="15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15269" name="Line 37">
            <a:hlinkClick r:id="" action="ppaction://hlinkshowjump?jump=nextslide"/>
            <a:extLst>
              <a:ext uri="{FF2B5EF4-FFF2-40B4-BE49-F238E27FC236}">
                <a16:creationId xmlns:a16="http://schemas.microsoft.com/office/drawing/2014/main" id="{ED93BD03-8180-8364-9DCF-0AD2188E10A5}"/>
              </a:ext>
            </a:extLst>
          </p:cNvPr>
          <p:cNvSpPr>
            <a:spLocks noChangeShapeType="1"/>
          </p:cNvSpPr>
          <p:nvPr/>
        </p:nvSpPr>
        <p:spPr bwMode="auto">
          <a:xfrm>
            <a:off x="8153400" y="5943600"/>
            <a:ext cx="381000" cy="0"/>
          </a:xfrm>
          <a:prstGeom prst="line">
            <a:avLst/>
          </a:prstGeom>
          <a:noFill/>
          <a:ln w="139700">
            <a:solidFill>
              <a:srgbClr val="A5002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ES"/>
          </a:p>
        </p:txBody>
      </p:sp>
    </p:spTree>
  </p:cSld>
  <p:clrMapOvr>
    <a:masterClrMapping/>
  </p:clrMapOvr>
  <p:transition advClick="0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152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Left)">
                                      <p:cBhvr>
                                        <p:cTn id="7" dur="500"/>
                                        <p:tgtEl>
                                          <p:spTgt spid="20152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418" name="Rectangle 2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A37D0E7E-0CA8-3EDC-C4E3-B7187FA903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1143000"/>
            <a:ext cx="8302625" cy="31242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Лисицата </a:t>
            </a:r>
            <a:r>
              <a:rPr lang="es-ES" altLang="es-ES" sz="4400" dirty="0">
                <a:solidFill>
                  <a:srgbClr val="292929"/>
                </a:solidFill>
              </a:rPr>
              <a:t> …</a:t>
            </a:r>
          </a:p>
        </p:txBody>
      </p:sp>
      <p:sp>
        <p:nvSpPr>
          <p:cNvPr id="60419" name="Rectangle 3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E402CCA4-E804-A546-FAD9-26E072270A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533400"/>
            <a:ext cx="8302625" cy="6096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endParaRPr lang="es-ES" altLang="es-ES" sz="4800">
              <a:solidFill>
                <a:srgbClr val="CC3300"/>
              </a:solidFill>
            </a:endParaRPr>
          </a:p>
        </p:txBody>
      </p:sp>
      <p:sp>
        <p:nvSpPr>
          <p:cNvPr id="60420" name="Rectangle 4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8E691A84-9C00-2507-3AB4-7B51693E90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4267200"/>
            <a:ext cx="8302625" cy="20574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има    и    голяма</a:t>
            </a:r>
            <a:r>
              <a:rPr lang="es-ES" altLang="es-ES" sz="4400" dirty="0">
                <a:solidFill>
                  <a:srgbClr val="292929"/>
                </a:solidFill>
              </a:rPr>
              <a:t>   </a:t>
            </a:r>
            <a:r>
              <a:rPr lang="bg-BG" altLang="es-ES" sz="4400" dirty="0">
                <a:solidFill>
                  <a:srgbClr val="292929"/>
                </a:solidFill>
              </a:rPr>
              <a:t>пухкава</a:t>
            </a:r>
            <a:r>
              <a:rPr lang="es-ES" altLang="es-ES" sz="4400" dirty="0">
                <a:solidFill>
                  <a:srgbClr val="292929"/>
                </a:solidFill>
              </a:rPr>
              <a:t>   </a:t>
            </a:r>
            <a:endParaRPr lang="bg-BG" altLang="es-ES" sz="4400" dirty="0">
              <a:solidFill>
                <a:srgbClr val="292929"/>
              </a:solidFill>
            </a:endParaRPr>
          </a:p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опашка</a:t>
            </a:r>
            <a:endParaRPr lang="es-ES" altLang="es-ES" sz="4400" dirty="0">
              <a:solidFill>
                <a:srgbClr val="292929"/>
              </a:solidFill>
            </a:endParaRPr>
          </a:p>
        </p:txBody>
      </p:sp>
      <p:sp>
        <p:nvSpPr>
          <p:cNvPr id="60421" name="Rectangle 5">
            <a:hlinkClick r:id="" action="ppaction://hlinkshowjump?jump=nextslide">
              <a:snd r:embed="rId3" name="arrow.wav"/>
            </a:hlinkClick>
            <a:extLst>
              <a:ext uri="{FF2B5EF4-FFF2-40B4-BE49-F238E27FC236}">
                <a16:creationId xmlns:a16="http://schemas.microsoft.com/office/drawing/2014/main" id="{755F32B2-A599-3A25-9C77-5FDB0C63E8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5800" y="4572000"/>
            <a:ext cx="1524000" cy="762000"/>
          </a:xfrm>
          <a:prstGeom prst="rect">
            <a:avLst/>
          </a:prstGeom>
          <a:solidFill>
            <a:schemeClr val="accent1">
              <a:alpha val="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60422" name="Rectangle 6">
            <a:extLst>
              <a:ext uri="{FF2B5EF4-FFF2-40B4-BE49-F238E27FC236}">
                <a16:creationId xmlns:a16="http://schemas.microsoft.com/office/drawing/2014/main" id="{95B2EE86-B66E-1D49-9FF2-02F5A5AD17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62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60423" name="Rectangle 7">
            <a:extLst>
              <a:ext uri="{FF2B5EF4-FFF2-40B4-BE49-F238E27FC236}">
                <a16:creationId xmlns:a16="http://schemas.microsoft.com/office/drawing/2014/main" id="{900D6DF5-C5BD-0795-972B-C03885D7AA7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14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60424" name="Rectangle 8">
            <a:extLst>
              <a:ext uri="{FF2B5EF4-FFF2-40B4-BE49-F238E27FC236}">
                <a16:creationId xmlns:a16="http://schemas.microsoft.com/office/drawing/2014/main" id="{28D6D0D8-D0CA-AABE-9106-3E985D5E63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67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60425" name="Rectangle 9">
            <a:extLst>
              <a:ext uri="{FF2B5EF4-FFF2-40B4-BE49-F238E27FC236}">
                <a16:creationId xmlns:a16="http://schemas.microsoft.com/office/drawing/2014/main" id="{3677CCD0-139F-381E-1E1E-02D08E41E1D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9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60426" name="Rectangle 10">
            <a:extLst>
              <a:ext uri="{FF2B5EF4-FFF2-40B4-BE49-F238E27FC236}">
                <a16:creationId xmlns:a16="http://schemas.microsoft.com/office/drawing/2014/main" id="{87F420B5-CBF1-3E4C-E3E8-5D8F11BFAE6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60427" name="Rectangle 11">
            <a:extLst>
              <a:ext uri="{FF2B5EF4-FFF2-40B4-BE49-F238E27FC236}">
                <a16:creationId xmlns:a16="http://schemas.microsoft.com/office/drawing/2014/main" id="{3DD28C2F-4F0F-A1D0-57EF-8F5A5034BC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4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60428" name="Rectangle 12">
            <a:extLst>
              <a:ext uri="{FF2B5EF4-FFF2-40B4-BE49-F238E27FC236}">
                <a16:creationId xmlns:a16="http://schemas.microsoft.com/office/drawing/2014/main" id="{C8E9A415-8435-DA89-B489-8A48B82A16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76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60429" name="Rectangle 13">
            <a:extLst>
              <a:ext uri="{FF2B5EF4-FFF2-40B4-BE49-F238E27FC236}">
                <a16:creationId xmlns:a16="http://schemas.microsoft.com/office/drawing/2014/main" id="{5229A9DF-156F-3F90-FB89-AE2FA3F020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29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60430" name="Rectangle 14">
            <a:extLst>
              <a:ext uri="{FF2B5EF4-FFF2-40B4-BE49-F238E27FC236}">
                <a16:creationId xmlns:a16="http://schemas.microsoft.com/office/drawing/2014/main" id="{98E9BA6F-0A0E-CB77-2F7B-D03F764C196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81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60431" name="Rectangle 15">
            <a:extLst>
              <a:ext uri="{FF2B5EF4-FFF2-40B4-BE49-F238E27FC236}">
                <a16:creationId xmlns:a16="http://schemas.microsoft.com/office/drawing/2014/main" id="{03BEB801-6908-A607-1A33-0E331FC0B6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3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60432" name="Rectangle 16">
            <a:extLst>
              <a:ext uri="{FF2B5EF4-FFF2-40B4-BE49-F238E27FC236}">
                <a16:creationId xmlns:a16="http://schemas.microsoft.com/office/drawing/2014/main" id="{3CD23FE9-F5FA-D9E9-A1A5-9690F3D615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86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60433" name="Rectangle 17">
            <a:extLst>
              <a:ext uri="{FF2B5EF4-FFF2-40B4-BE49-F238E27FC236}">
                <a16:creationId xmlns:a16="http://schemas.microsoft.com/office/drawing/2014/main" id="{7B42DD2A-A5F3-84CE-CE8D-31EC4DE2EB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38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60434" name="Rectangle 18">
            <a:extLst>
              <a:ext uri="{FF2B5EF4-FFF2-40B4-BE49-F238E27FC236}">
                <a16:creationId xmlns:a16="http://schemas.microsoft.com/office/drawing/2014/main" id="{EE373064-E4DE-3CDA-C48E-19606AE81D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1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60435" name="Rectangle 19">
            <a:extLst>
              <a:ext uri="{FF2B5EF4-FFF2-40B4-BE49-F238E27FC236}">
                <a16:creationId xmlns:a16="http://schemas.microsoft.com/office/drawing/2014/main" id="{51717E7F-F1C5-723E-7DD6-BBC07D9CCCD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43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60436" name="Rectangle 20">
            <a:extLst>
              <a:ext uri="{FF2B5EF4-FFF2-40B4-BE49-F238E27FC236}">
                <a16:creationId xmlns:a16="http://schemas.microsoft.com/office/drawing/2014/main" id="{C42F40C5-D5FC-C51C-5D69-47038728018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5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60437" name="Rectangle 21">
            <a:extLst>
              <a:ext uri="{FF2B5EF4-FFF2-40B4-BE49-F238E27FC236}">
                <a16:creationId xmlns:a16="http://schemas.microsoft.com/office/drawing/2014/main" id="{5D8C023B-E948-DFEB-3A05-970BF99D980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48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60438" name="Rectangle 22">
            <a:extLst>
              <a:ext uri="{FF2B5EF4-FFF2-40B4-BE49-F238E27FC236}">
                <a16:creationId xmlns:a16="http://schemas.microsoft.com/office/drawing/2014/main" id="{6E6937B5-E521-E7ED-0EEA-3E89BE4AAC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00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60439" name="Rectangle 23">
            <a:extLst>
              <a:ext uri="{FF2B5EF4-FFF2-40B4-BE49-F238E27FC236}">
                <a16:creationId xmlns:a16="http://schemas.microsoft.com/office/drawing/2014/main" id="{0E2942E6-86AC-6A4E-1E61-F701462245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53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60440" name="Rectangle 24">
            <a:extLst>
              <a:ext uri="{FF2B5EF4-FFF2-40B4-BE49-F238E27FC236}">
                <a16:creationId xmlns:a16="http://schemas.microsoft.com/office/drawing/2014/main" id="{EEF13357-112E-A964-AF43-9EA699ECBD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05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60441" name="Rectangle 25">
            <a:extLst>
              <a:ext uri="{FF2B5EF4-FFF2-40B4-BE49-F238E27FC236}">
                <a16:creationId xmlns:a16="http://schemas.microsoft.com/office/drawing/2014/main" id="{3E15800D-FE3D-334D-7CC4-231762718E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60442" name="Rectangle 26">
            <a:extLst>
              <a:ext uri="{FF2B5EF4-FFF2-40B4-BE49-F238E27FC236}">
                <a16:creationId xmlns:a16="http://schemas.microsoft.com/office/drawing/2014/main" id="{52406052-4F3B-DB13-DEE2-D80AC16314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10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60443" name="Rectangle 27">
            <a:extLst>
              <a:ext uri="{FF2B5EF4-FFF2-40B4-BE49-F238E27FC236}">
                <a16:creationId xmlns:a16="http://schemas.microsoft.com/office/drawing/2014/main" id="{0A45205C-2E2D-2461-1C76-4B16D57EE7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62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60444" name="Rectangle 28">
            <a:extLst>
              <a:ext uri="{FF2B5EF4-FFF2-40B4-BE49-F238E27FC236}">
                <a16:creationId xmlns:a16="http://schemas.microsoft.com/office/drawing/2014/main" id="{63AFF486-A529-E5FC-7C39-3BBCD1907E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15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60445" name="Rectangle 29">
            <a:extLst>
              <a:ext uri="{FF2B5EF4-FFF2-40B4-BE49-F238E27FC236}">
                <a16:creationId xmlns:a16="http://schemas.microsoft.com/office/drawing/2014/main" id="{CD8ACBB9-9805-52AC-A070-1116C08F27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7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60446" name="Rectangle 30">
            <a:extLst>
              <a:ext uri="{FF2B5EF4-FFF2-40B4-BE49-F238E27FC236}">
                <a16:creationId xmlns:a16="http://schemas.microsoft.com/office/drawing/2014/main" id="{5D23B306-32AE-4143-4968-13E4E0EF46E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9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60447" name="Rectangle 31">
            <a:extLst>
              <a:ext uri="{FF2B5EF4-FFF2-40B4-BE49-F238E27FC236}">
                <a16:creationId xmlns:a16="http://schemas.microsoft.com/office/drawing/2014/main" id="{6737E829-9CEC-024C-924D-F839946E8F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2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60448" name="Rectangle 32">
            <a:extLst>
              <a:ext uri="{FF2B5EF4-FFF2-40B4-BE49-F238E27FC236}">
                <a16:creationId xmlns:a16="http://schemas.microsoft.com/office/drawing/2014/main" id="{5691B048-B561-3D5A-4ADF-A2CE51AA375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24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60449" name="Rectangle 33">
            <a:extLst>
              <a:ext uri="{FF2B5EF4-FFF2-40B4-BE49-F238E27FC236}">
                <a16:creationId xmlns:a16="http://schemas.microsoft.com/office/drawing/2014/main" id="{179C5C76-1743-A9C2-95D4-6B5CDC99546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77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60450" name="Rectangle 34">
            <a:extLst>
              <a:ext uri="{FF2B5EF4-FFF2-40B4-BE49-F238E27FC236}">
                <a16:creationId xmlns:a16="http://schemas.microsoft.com/office/drawing/2014/main" id="{885DAF25-0BCC-4134-2387-F9E73CA274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29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60451" name="Rectangle 35">
            <a:extLst>
              <a:ext uri="{FF2B5EF4-FFF2-40B4-BE49-F238E27FC236}">
                <a16:creationId xmlns:a16="http://schemas.microsoft.com/office/drawing/2014/main" id="{3ADA2B41-C5CA-655B-6759-F3A956FE7B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81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</p:spTree>
  </p:cSld>
  <p:clrMapOvr>
    <a:masterClrMapping/>
  </p:clrMapOvr>
  <p:transition advClick="0"/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42" name="Rectangle 2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C086BCF3-3340-B319-E8C0-DE651845262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1143000"/>
            <a:ext cx="8302625" cy="31242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Лисицата има</a:t>
            </a:r>
            <a:r>
              <a:rPr lang="es-ES" altLang="es-ES" sz="4400" dirty="0">
                <a:solidFill>
                  <a:srgbClr val="292929"/>
                </a:solidFill>
              </a:rPr>
              <a:t> …</a:t>
            </a:r>
          </a:p>
        </p:txBody>
      </p:sp>
      <p:sp>
        <p:nvSpPr>
          <p:cNvPr id="61443" name="Rectangle 3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62F6FBBF-B512-8576-481A-8E88C8FD261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533400"/>
            <a:ext cx="8302625" cy="6096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endParaRPr lang="es-ES" altLang="es-ES" sz="4800">
              <a:solidFill>
                <a:srgbClr val="CC3300"/>
              </a:solidFill>
            </a:endParaRPr>
          </a:p>
        </p:txBody>
      </p:sp>
      <p:sp>
        <p:nvSpPr>
          <p:cNvPr id="61444" name="Rectangle 4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6469A161-6093-C647-6F11-A068A247F29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4267200"/>
            <a:ext cx="8302625" cy="20574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има    и    голяма</a:t>
            </a:r>
            <a:r>
              <a:rPr lang="es-ES" altLang="es-ES" sz="4400" dirty="0">
                <a:solidFill>
                  <a:srgbClr val="292929"/>
                </a:solidFill>
              </a:rPr>
              <a:t>   </a:t>
            </a:r>
            <a:r>
              <a:rPr lang="bg-BG" altLang="es-ES" sz="4400" dirty="0">
                <a:solidFill>
                  <a:srgbClr val="292929"/>
                </a:solidFill>
              </a:rPr>
              <a:t>пухкава</a:t>
            </a:r>
            <a:r>
              <a:rPr lang="es-ES" altLang="es-ES" sz="4400" dirty="0">
                <a:solidFill>
                  <a:srgbClr val="292929"/>
                </a:solidFill>
              </a:rPr>
              <a:t>   </a:t>
            </a:r>
            <a:endParaRPr lang="bg-BG" altLang="es-ES" sz="4400" dirty="0">
              <a:solidFill>
                <a:srgbClr val="292929"/>
              </a:solidFill>
            </a:endParaRPr>
          </a:p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опашка</a:t>
            </a:r>
            <a:endParaRPr lang="es-ES" altLang="es-ES" sz="4400" dirty="0">
              <a:solidFill>
                <a:srgbClr val="292929"/>
              </a:solidFill>
            </a:endParaRPr>
          </a:p>
        </p:txBody>
      </p:sp>
      <p:sp>
        <p:nvSpPr>
          <p:cNvPr id="61445" name="Rectangle 5">
            <a:hlinkClick r:id="" action="ppaction://hlinkshowjump?jump=nextslide">
              <a:snd r:embed="rId3" name="arrow.wav"/>
            </a:hlinkClick>
            <a:extLst>
              <a:ext uri="{FF2B5EF4-FFF2-40B4-BE49-F238E27FC236}">
                <a16:creationId xmlns:a16="http://schemas.microsoft.com/office/drawing/2014/main" id="{D1C5B811-62D7-C398-9F8A-32963F5212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52800" y="4572000"/>
            <a:ext cx="2209800" cy="762000"/>
          </a:xfrm>
          <a:prstGeom prst="rect">
            <a:avLst/>
          </a:prstGeom>
          <a:solidFill>
            <a:schemeClr val="accent1">
              <a:alpha val="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61446" name="Rectangle 6">
            <a:extLst>
              <a:ext uri="{FF2B5EF4-FFF2-40B4-BE49-F238E27FC236}">
                <a16:creationId xmlns:a16="http://schemas.microsoft.com/office/drawing/2014/main" id="{0A344B58-7935-BC28-72C4-EFB8176287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62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61447" name="Rectangle 7">
            <a:extLst>
              <a:ext uri="{FF2B5EF4-FFF2-40B4-BE49-F238E27FC236}">
                <a16:creationId xmlns:a16="http://schemas.microsoft.com/office/drawing/2014/main" id="{07BC9783-85B4-5C90-F1F0-0AA9740F816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14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61448" name="Rectangle 8">
            <a:extLst>
              <a:ext uri="{FF2B5EF4-FFF2-40B4-BE49-F238E27FC236}">
                <a16:creationId xmlns:a16="http://schemas.microsoft.com/office/drawing/2014/main" id="{D2FF1D6C-11E5-2FF2-2706-4F5F163136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67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61449" name="Rectangle 9">
            <a:extLst>
              <a:ext uri="{FF2B5EF4-FFF2-40B4-BE49-F238E27FC236}">
                <a16:creationId xmlns:a16="http://schemas.microsoft.com/office/drawing/2014/main" id="{E5AA4968-1E46-D496-A984-4CCDD914D6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9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61450" name="Rectangle 10">
            <a:extLst>
              <a:ext uri="{FF2B5EF4-FFF2-40B4-BE49-F238E27FC236}">
                <a16:creationId xmlns:a16="http://schemas.microsoft.com/office/drawing/2014/main" id="{127E8953-FDF5-93CF-9DE5-0A3D12FC42C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61451" name="Rectangle 11">
            <a:extLst>
              <a:ext uri="{FF2B5EF4-FFF2-40B4-BE49-F238E27FC236}">
                <a16:creationId xmlns:a16="http://schemas.microsoft.com/office/drawing/2014/main" id="{7415E6F7-2A9B-E0DE-C0B4-F3210B67FA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4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61452" name="Rectangle 12">
            <a:extLst>
              <a:ext uri="{FF2B5EF4-FFF2-40B4-BE49-F238E27FC236}">
                <a16:creationId xmlns:a16="http://schemas.microsoft.com/office/drawing/2014/main" id="{E3F4B557-DEBC-960A-459D-AEA8C7291B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76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61453" name="Rectangle 13">
            <a:extLst>
              <a:ext uri="{FF2B5EF4-FFF2-40B4-BE49-F238E27FC236}">
                <a16:creationId xmlns:a16="http://schemas.microsoft.com/office/drawing/2014/main" id="{5AF2CF19-D72E-F528-3094-9964DFDC6D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29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61454" name="Rectangle 14">
            <a:extLst>
              <a:ext uri="{FF2B5EF4-FFF2-40B4-BE49-F238E27FC236}">
                <a16:creationId xmlns:a16="http://schemas.microsoft.com/office/drawing/2014/main" id="{6281B049-847F-80BB-737D-8F6AD897011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81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61455" name="Rectangle 15">
            <a:extLst>
              <a:ext uri="{FF2B5EF4-FFF2-40B4-BE49-F238E27FC236}">
                <a16:creationId xmlns:a16="http://schemas.microsoft.com/office/drawing/2014/main" id="{AD92BDBD-F2CA-3675-A47C-5A82398B233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3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61456" name="Rectangle 16">
            <a:extLst>
              <a:ext uri="{FF2B5EF4-FFF2-40B4-BE49-F238E27FC236}">
                <a16:creationId xmlns:a16="http://schemas.microsoft.com/office/drawing/2014/main" id="{35007959-6D7C-2912-D6B4-EB17509DD7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86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61457" name="Rectangle 17">
            <a:extLst>
              <a:ext uri="{FF2B5EF4-FFF2-40B4-BE49-F238E27FC236}">
                <a16:creationId xmlns:a16="http://schemas.microsoft.com/office/drawing/2014/main" id="{4396759D-1BA5-F962-55E4-6A4240A6ABA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38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61458" name="Rectangle 18">
            <a:extLst>
              <a:ext uri="{FF2B5EF4-FFF2-40B4-BE49-F238E27FC236}">
                <a16:creationId xmlns:a16="http://schemas.microsoft.com/office/drawing/2014/main" id="{70A04D88-F3CF-D003-A45B-99DCBCA925B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1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61459" name="Rectangle 19">
            <a:extLst>
              <a:ext uri="{FF2B5EF4-FFF2-40B4-BE49-F238E27FC236}">
                <a16:creationId xmlns:a16="http://schemas.microsoft.com/office/drawing/2014/main" id="{4BA73D34-69F5-5A04-A565-E204480770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43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61460" name="Rectangle 20">
            <a:extLst>
              <a:ext uri="{FF2B5EF4-FFF2-40B4-BE49-F238E27FC236}">
                <a16:creationId xmlns:a16="http://schemas.microsoft.com/office/drawing/2014/main" id="{BE52AF84-1B90-0D9B-62D0-27EA90A088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5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61461" name="Rectangle 21">
            <a:extLst>
              <a:ext uri="{FF2B5EF4-FFF2-40B4-BE49-F238E27FC236}">
                <a16:creationId xmlns:a16="http://schemas.microsoft.com/office/drawing/2014/main" id="{71A717E1-2DF9-31C7-406A-3FEE507256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48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61462" name="Rectangle 22">
            <a:extLst>
              <a:ext uri="{FF2B5EF4-FFF2-40B4-BE49-F238E27FC236}">
                <a16:creationId xmlns:a16="http://schemas.microsoft.com/office/drawing/2014/main" id="{1CA9DAD0-AF2F-A363-9AF1-1F1CAB5C3E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00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61463" name="Rectangle 23">
            <a:extLst>
              <a:ext uri="{FF2B5EF4-FFF2-40B4-BE49-F238E27FC236}">
                <a16:creationId xmlns:a16="http://schemas.microsoft.com/office/drawing/2014/main" id="{C255A5C4-4EBC-95D8-4810-1925F2AB93C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53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61464" name="Rectangle 24">
            <a:extLst>
              <a:ext uri="{FF2B5EF4-FFF2-40B4-BE49-F238E27FC236}">
                <a16:creationId xmlns:a16="http://schemas.microsoft.com/office/drawing/2014/main" id="{998FB0F6-517E-D20F-2587-A4816B433A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05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61465" name="Rectangle 25">
            <a:extLst>
              <a:ext uri="{FF2B5EF4-FFF2-40B4-BE49-F238E27FC236}">
                <a16:creationId xmlns:a16="http://schemas.microsoft.com/office/drawing/2014/main" id="{CADFC50F-EB0F-4DBB-F510-E2459BE9641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61466" name="Rectangle 26">
            <a:extLst>
              <a:ext uri="{FF2B5EF4-FFF2-40B4-BE49-F238E27FC236}">
                <a16:creationId xmlns:a16="http://schemas.microsoft.com/office/drawing/2014/main" id="{87CDFCD9-2331-9AE2-08FE-AE39593798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10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61467" name="Rectangle 27">
            <a:extLst>
              <a:ext uri="{FF2B5EF4-FFF2-40B4-BE49-F238E27FC236}">
                <a16:creationId xmlns:a16="http://schemas.microsoft.com/office/drawing/2014/main" id="{C940143C-8AF9-452A-34CC-8F1F141849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62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61468" name="Rectangle 28">
            <a:extLst>
              <a:ext uri="{FF2B5EF4-FFF2-40B4-BE49-F238E27FC236}">
                <a16:creationId xmlns:a16="http://schemas.microsoft.com/office/drawing/2014/main" id="{870FB44F-CF03-0F32-B5AF-3798FB2304C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15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61469" name="Rectangle 29">
            <a:extLst>
              <a:ext uri="{FF2B5EF4-FFF2-40B4-BE49-F238E27FC236}">
                <a16:creationId xmlns:a16="http://schemas.microsoft.com/office/drawing/2014/main" id="{D65B1438-5517-FE88-CE21-8AE807EB40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7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61470" name="Rectangle 30">
            <a:extLst>
              <a:ext uri="{FF2B5EF4-FFF2-40B4-BE49-F238E27FC236}">
                <a16:creationId xmlns:a16="http://schemas.microsoft.com/office/drawing/2014/main" id="{60FF3FB5-1963-B719-CF6C-C77671BEB82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9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61471" name="Rectangle 31">
            <a:extLst>
              <a:ext uri="{FF2B5EF4-FFF2-40B4-BE49-F238E27FC236}">
                <a16:creationId xmlns:a16="http://schemas.microsoft.com/office/drawing/2014/main" id="{346E5C18-6743-875B-3106-CDACD9FF62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2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61472" name="Rectangle 32">
            <a:extLst>
              <a:ext uri="{FF2B5EF4-FFF2-40B4-BE49-F238E27FC236}">
                <a16:creationId xmlns:a16="http://schemas.microsoft.com/office/drawing/2014/main" id="{0712F4AB-ED02-0061-CB08-E2B86CFEF5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24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61473" name="Rectangle 33">
            <a:extLst>
              <a:ext uri="{FF2B5EF4-FFF2-40B4-BE49-F238E27FC236}">
                <a16:creationId xmlns:a16="http://schemas.microsoft.com/office/drawing/2014/main" id="{652C7A13-FE79-C8D2-CECC-9A753C6331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77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61474" name="Rectangle 34">
            <a:extLst>
              <a:ext uri="{FF2B5EF4-FFF2-40B4-BE49-F238E27FC236}">
                <a16:creationId xmlns:a16="http://schemas.microsoft.com/office/drawing/2014/main" id="{05ECE1F9-802D-813E-61CA-A5A2956E39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29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61475" name="Rectangle 35">
            <a:extLst>
              <a:ext uri="{FF2B5EF4-FFF2-40B4-BE49-F238E27FC236}">
                <a16:creationId xmlns:a16="http://schemas.microsoft.com/office/drawing/2014/main" id="{132FC3C2-75C3-8279-A69B-90372C0846A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81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</p:spTree>
  </p:cSld>
  <p:clrMapOvr>
    <a:masterClrMapping/>
  </p:clrMapOvr>
  <p:transition advClick="0"/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466" name="Rectangle 2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6F59CF23-5461-7B97-2635-B2AB1BA532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1143000"/>
            <a:ext cx="8302625" cy="31242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Лисицата има голяма</a:t>
            </a:r>
            <a:r>
              <a:rPr lang="es-ES" altLang="es-ES" sz="4400" dirty="0">
                <a:solidFill>
                  <a:srgbClr val="292929"/>
                </a:solidFill>
              </a:rPr>
              <a:t> …</a:t>
            </a:r>
          </a:p>
        </p:txBody>
      </p:sp>
      <p:sp>
        <p:nvSpPr>
          <p:cNvPr id="62467" name="Rectangle 3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E4870478-EBBD-3396-8432-7BB5E6706F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533400"/>
            <a:ext cx="8302625" cy="6096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endParaRPr lang="es-ES" altLang="es-ES" sz="4800">
              <a:solidFill>
                <a:srgbClr val="CC3300"/>
              </a:solidFill>
            </a:endParaRPr>
          </a:p>
        </p:txBody>
      </p:sp>
      <p:sp>
        <p:nvSpPr>
          <p:cNvPr id="62468" name="Rectangle 4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6D22BDD4-9738-2C9D-1672-84225BBFF41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4267200"/>
            <a:ext cx="8302625" cy="20574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има    и    голяма</a:t>
            </a:r>
            <a:r>
              <a:rPr lang="es-ES" altLang="es-ES" sz="4400" dirty="0">
                <a:solidFill>
                  <a:srgbClr val="292929"/>
                </a:solidFill>
              </a:rPr>
              <a:t>   </a:t>
            </a:r>
            <a:r>
              <a:rPr lang="bg-BG" altLang="es-ES" sz="4400" dirty="0">
                <a:solidFill>
                  <a:srgbClr val="292929"/>
                </a:solidFill>
              </a:rPr>
              <a:t>пухкава</a:t>
            </a:r>
            <a:r>
              <a:rPr lang="es-ES" altLang="es-ES" sz="4400" dirty="0">
                <a:solidFill>
                  <a:srgbClr val="292929"/>
                </a:solidFill>
              </a:rPr>
              <a:t>   </a:t>
            </a:r>
            <a:endParaRPr lang="bg-BG" altLang="es-ES" sz="4400" dirty="0">
              <a:solidFill>
                <a:srgbClr val="292929"/>
              </a:solidFill>
            </a:endParaRPr>
          </a:p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опашка</a:t>
            </a:r>
            <a:endParaRPr lang="es-ES" altLang="es-ES" sz="4400" dirty="0">
              <a:solidFill>
                <a:srgbClr val="292929"/>
              </a:solidFill>
            </a:endParaRPr>
          </a:p>
        </p:txBody>
      </p:sp>
      <p:sp>
        <p:nvSpPr>
          <p:cNvPr id="62469" name="Rectangle 5">
            <a:hlinkClick r:id="" action="ppaction://hlinkshowjump?jump=nextslide">
              <a:snd r:embed="rId3" name="arrow.wav"/>
            </a:hlinkClick>
            <a:extLst>
              <a:ext uri="{FF2B5EF4-FFF2-40B4-BE49-F238E27FC236}">
                <a16:creationId xmlns:a16="http://schemas.microsoft.com/office/drawing/2014/main" id="{0B68907A-FEE9-FAF7-FB18-DD1BC73DE98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33600" y="4572000"/>
            <a:ext cx="1143000" cy="762000"/>
          </a:xfrm>
          <a:prstGeom prst="rect">
            <a:avLst/>
          </a:prstGeom>
          <a:solidFill>
            <a:schemeClr val="accent1">
              <a:alpha val="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62470" name="Rectangle 6">
            <a:extLst>
              <a:ext uri="{FF2B5EF4-FFF2-40B4-BE49-F238E27FC236}">
                <a16:creationId xmlns:a16="http://schemas.microsoft.com/office/drawing/2014/main" id="{7063C3E2-F603-7F08-B33F-875E701FD07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62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62471" name="Rectangle 7">
            <a:extLst>
              <a:ext uri="{FF2B5EF4-FFF2-40B4-BE49-F238E27FC236}">
                <a16:creationId xmlns:a16="http://schemas.microsoft.com/office/drawing/2014/main" id="{6B2137EE-782A-310A-C446-CF113D1725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14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62472" name="Rectangle 8">
            <a:extLst>
              <a:ext uri="{FF2B5EF4-FFF2-40B4-BE49-F238E27FC236}">
                <a16:creationId xmlns:a16="http://schemas.microsoft.com/office/drawing/2014/main" id="{1888CE0F-649E-FA78-C3D3-62333F105E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67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62473" name="Rectangle 9">
            <a:extLst>
              <a:ext uri="{FF2B5EF4-FFF2-40B4-BE49-F238E27FC236}">
                <a16:creationId xmlns:a16="http://schemas.microsoft.com/office/drawing/2014/main" id="{3A5B79F9-5A0D-2A6A-3940-4840AC617F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9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62474" name="Rectangle 10">
            <a:extLst>
              <a:ext uri="{FF2B5EF4-FFF2-40B4-BE49-F238E27FC236}">
                <a16:creationId xmlns:a16="http://schemas.microsoft.com/office/drawing/2014/main" id="{28F9D9C5-51BE-73E5-9881-3BE7990929D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62475" name="Rectangle 11">
            <a:extLst>
              <a:ext uri="{FF2B5EF4-FFF2-40B4-BE49-F238E27FC236}">
                <a16:creationId xmlns:a16="http://schemas.microsoft.com/office/drawing/2014/main" id="{EBBF2C21-E89D-6928-F9D3-71B7CD2647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4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62476" name="Rectangle 12">
            <a:extLst>
              <a:ext uri="{FF2B5EF4-FFF2-40B4-BE49-F238E27FC236}">
                <a16:creationId xmlns:a16="http://schemas.microsoft.com/office/drawing/2014/main" id="{03B7CA5B-C14E-9ABC-C638-FE9950F8772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76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62477" name="Rectangle 13">
            <a:extLst>
              <a:ext uri="{FF2B5EF4-FFF2-40B4-BE49-F238E27FC236}">
                <a16:creationId xmlns:a16="http://schemas.microsoft.com/office/drawing/2014/main" id="{5FC1A613-3E5E-F217-C858-9AA1904AE2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29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62478" name="Rectangle 14">
            <a:extLst>
              <a:ext uri="{FF2B5EF4-FFF2-40B4-BE49-F238E27FC236}">
                <a16:creationId xmlns:a16="http://schemas.microsoft.com/office/drawing/2014/main" id="{6EF84686-C5CA-C3A4-3981-D0EEB35A03A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81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62479" name="Rectangle 15">
            <a:extLst>
              <a:ext uri="{FF2B5EF4-FFF2-40B4-BE49-F238E27FC236}">
                <a16:creationId xmlns:a16="http://schemas.microsoft.com/office/drawing/2014/main" id="{979462DF-E1C4-F494-2E46-385367FF51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3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62480" name="Rectangle 16">
            <a:extLst>
              <a:ext uri="{FF2B5EF4-FFF2-40B4-BE49-F238E27FC236}">
                <a16:creationId xmlns:a16="http://schemas.microsoft.com/office/drawing/2014/main" id="{E9BEDE67-B83D-9B90-89EF-0248A59E7DF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86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62481" name="Rectangle 17">
            <a:extLst>
              <a:ext uri="{FF2B5EF4-FFF2-40B4-BE49-F238E27FC236}">
                <a16:creationId xmlns:a16="http://schemas.microsoft.com/office/drawing/2014/main" id="{77C82481-EAD5-474B-0430-A535E158E5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38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62482" name="Rectangle 18">
            <a:extLst>
              <a:ext uri="{FF2B5EF4-FFF2-40B4-BE49-F238E27FC236}">
                <a16:creationId xmlns:a16="http://schemas.microsoft.com/office/drawing/2014/main" id="{1A72930E-8DA6-D636-6360-68110BEF16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1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62483" name="Rectangle 19">
            <a:extLst>
              <a:ext uri="{FF2B5EF4-FFF2-40B4-BE49-F238E27FC236}">
                <a16:creationId xmlns:a16="http://schemas.microsoft.com/office/drawing/2014/main" id="{4961453A-1FBA-D784-0E47-21D2370B923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43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62484" name="Rectangle 20">
            <a:extLst>
              <a:ext uri="{FF2B5EF4-FFF2-40B4-BE49-F238E27FC236}">
                <a16:creationId xmlns:a16="http://schemas.microsoft.com/office/drawing/2014/main" id="{3C20FE2E-EA5C-8237-1CC9-347F30B1F3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5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62485" name="Rectangle 21">
            <a:extLst>
              <a:ext uri="{FF2B5EF4-FFF2-40B4-BE49-F238E27FC236}">
                <a16:creationId xmlns:a16="http://schemas.microsoft.com/office/drawing/2014/main" id="{B7C331C3-6899-1D7E-8586-8ED1C89EE3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48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62486" name="Rectangle 22">
            <a:extLst>
              <a:ext uri="{FF2B5EF4-FFF2-40B4-BE49-F238E27FC236}">
                <a16:creationId xmlns:a16="http://schemas.microsoft.com/office/drawing/2014/main" id="{241BD873-8EFD-43A2-5A71-DE83B18D3E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00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62487" name="Rectangle 23">
            <a:extLst>
              <a:ext uri="{FF2B5EF4-FFF2-40B4-BE49-F238E27FC236}">
                <a16:creationId xmlns:a16="http://schemas.microsoft.com/office/drawing/2014/main" id="{3BBEB95E-3B81-F727-EEB9-A41EEA4B55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53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62488" name="Rectangle 24">
            <a:extLst>
              <a:ext uri="{FF2B5EF4-FFF2-40B4-BE49-F238E27FC236}">
                <a16:creationId xmlns:a16="http://schemas.microsoft.com/office/drawing/2014/main" id="{9FD6A17E-492A-9286-6E41-A941093978F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05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62489" name="Rectangle 25">
            <a:extLst>
              <a:ext uri="{FF2B5EF4-FFF2-40B4-BE49-F238E27FC236}">
                <a16:creationId xmlns:a16="http://schemas.microsoft.com/office/drawing/2014/main" id="{15476CE1-35F0-5FAD-A33A-D58BA505B5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62490" name="Rectangle 26">
            <a:extLst>
              <a:ext uri="{FF2B5EF4-FFF2-40B4-BE49-F238E27FC236}">
                <a16:creationId xmlns:a16="http://schemas.microsoft.com/office/drawing/2014/main" id="{FFCEBC35-A08F-8D97-8B31-685149EBD69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10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62491" name="Rectangle 27">
            <a:extLst>
              <a:ext uri="{FF2B5EF4-FFF2-40B4-BE49-F238E27FC236}">
                <a16:creationId xmlns:a16="http://schemas.microsoft.com/office/drawing/2014/main" id="{07F5A1A0-BC09-CA91-410D-B21C2A4FB8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62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62492" name="Rectangle 28">
            <a:extLst>
              <a:ext uri="{FF2B5EF4-FFF2-40B4-BE49-F238E27FC236}">
                <a16:creationId xmlns:a16="http://schemas.microsoft.com/office/drawing/2014/main" id="{DB3B46A5-0A45-91BD-CF0E-B8FC34E54F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15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62493" name="Rectangle 29">
            <a:extLst>
              <a:ext uri="{FF2B5EF4-FFF2-40B4-BE49-F238E27FC236}">
                <a16:creationId xmlns:a16="http://schemas.microsoft.com/office/drawing/2014/main" id="{0D953BD9-F0AF-B885-DD53-D8F5D9F3802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7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62494" name="Rectangle 30">
            <a:extLst>
              <a:ext uri="{FF2B5EF4-FFF2-40B4-BE49-F238E27FC236}">
                <a16:creationId xmlns:a16="http://schemas.microsoft.com/office/drawing/2014/main" id="{89AECAC5-C393-6C98-46EB-DE26B6A9C7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9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62495" name="Rectangle 31">
            <a:extLst>
              <a:ext uri="{FF2B5EF4-FFF2-40B4-BE49-F238E27FC236}">
                <a16:creationId xmlns:a16="http://schemas.microsoft.com/office/drawing/2014/main" id="{0609BA48-AD97-2BE4-65F3-1CFDB2E5A6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2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62496" name="Rectangle 32">
            <a:extLst>
              <a:ext uri="{FF2B5EF4-FFF2-40B4-BE49-F238E27FC236}">
                <a16:creationId xmlns:a16="http://schemas.microsoft.com/office/drawing/2014/main" id="{DC9FA453-696A-8F16-BC2E-15AE1A6544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24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62497" name="Rectangle 33">
            <a:extLst>
              <a:ext uri="{FF2B5EF4-FFF2-40B4-BE49-F238E27FC236}">
                <a16:creationId xmlns:a16="http://schemas.microsoft.com/office/drawing/2014/main" id="{A4BBFE1F-0C61-9667-3846-B3CEA2B28E9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77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62498" name="Rectangle 34">
            <a:extLst>
              <a:ext uri="{FF2B5EF4-FFF2-40B4-BE49-F238E27FC236}">
                <a16:creationId xmlns:a16="http://schemas.microsoft.com/office/drawing/2014/main" id="{26A3F6E0-4427-9D91-2B22-8D566CE63C7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29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62499" name="Rectangle 35">
            <a:extLst>
              <a:ext uri="{FF2B5EF4-FFF2-40B4-BE49-F238E27FC236}">
                <a16:creationId xmlns:a16="http://schemas.microsoft.com/office/drawing/2014/main" id="{2E967D55-183A-C9A4-5B81-C2DB3218CE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81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</p:spTree>
  </p:cSld>
  <p:clrMapOvr>
    <a:masterClrMapping/>
  </p:clrMapOvr>
  <p:transition advClick="0"/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10" name="Rectangle 2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B753E886-E4E7-C372-B5D4-5DE9CD45E2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1143000"/>
            <a:ext cx="8302625" cy="31242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>
                <a:solidFill>
                  <a:srgbClr val="292929"/>
                </a:solidFill>
              </a:rPr>
              <a:t>Един гълъб яде</a:t>
            </a:r>
            <a:r>
              <a:rPr lang="es-ES" altLang="es-ES" sz="4400">
                <a:solidFill>
                  <a:srgbClr val="292929"/>
                </a:solidFill>
              </a:rPr>
              <a:t> …</a:t>
            </a:r>
          </a:p>
        </p:txBody>
      </p:sp>
      <p:sp>
        <p:nvSpPr>
          <p:cNvPr id="17411" name="Rectangle 3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90E2297F-8486-4D62-B200-A3479ACC5C9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533400"/>
            <a:ext cx="8302625" cy="6096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endParaRPr lang="es-ES" altLang="es-ES" sz="4800">
              <a:solidFill>
                <a:srgbClr val="CC3300"/>
              </a:solidFill>
            </a:endParaRPr>
          </a:p>
        </p:txBody>
      </p:sp>
      <p:sp>
        <p:nvSpPr>
          <p:cNvPr id="17412" name="Rectangle 4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5C300018-1F6B-78DF-FC56-6EA9D25934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4267200"/>
            <a:ext cx="8302625" cy="20574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es-ES" altLang="es-ES" sz="4400">
                <a:solidFill>
                  <a:srgbClr val="292929"/>
                </a:solidFill>
              </a:rPr>
              <a:t>  </a:t>
            </a:r>
            <a:r>
              <a:rPr lang="bg-BG" altLang="es-ES" sz="4400">
                <a:solidFill>
                  <a:srgbClr val="292929"/>
                </a:solidFill>
              </a:rPr>
              <a:t>хляб</a:t>
            </a:r>
            <a:r>
              <a:rPr lang="es-ES" altLang="es-ES" sz="4400">
                <a:solidFill>
                  <a:srgbClr val="292929"/>
                </a:solidFill>
              </a:rPr>
              <a:t>     </a:t>
            </a:r>
            <a:r>
              <a:rPr lang="bg-BG" altLang="es-ES" sz="4400">
                <a:solidFill>
                  <a:srgbClr val="292929"/>
                </a:solidFill>
              </a:rPr>
              <a:t>гълъб</a:t>
            </a:r>
            <a:r>
              <a:rPr lang="es-ES" altLang="es-ES" sz="4400">
                <a:solidFill>
                  <a:srgbClr val="292929"/>
                </a:solidFill>
              </a:rPr>
              <a:t>    </a:t>
            </a:r>
            <a:r>
              <a:rPr lang="bg-BG" altLang="es-ES" sz="4400">
                <a:solidFill>
                  <a:srgbClr val="292929"/>
                </a:solidFill>
              </a:rPr>
              <a:t>яде</a:t>
            </a:r>
            <a:r>
              <a:rPr lang="es-ES" altLang="es-ES" sz="4400">
                <a:solidFill>
                  <a:srgbClr val="292929"/>
                </a:solidFill>
              </a:rPr>
              <a:t>   </a:t>
            </a:r>
          </a:p>
        </p:txBody>
      </p:sp>
      <p:sp>
        <p:nvSpPr>
          <p:cNvPr id="17413" name="Rectangle 5">
            <a:extLst>
              <a:ext uri="{FF2B5EF4-FFF2-40B4-BE49-F238E27FC236}">
                <a16:creationId xmlns:a16="http://schemas.microsoft.com/office/drawing/2014/main" id="{C5FC8B0E-EF75-4A2A-71F5-6E46857D4A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62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7414" name="Rectangle 6">
            <a:extLst>
              <a:ext uri="{FF2B5EF4-FFF2-40B4-BE49-F238E27FC236}">
                <a16:creationId xmlns:a16="http://schemas.microsoft.com/office/drawing/2014/main" id="{8E9E4284-111E-F1A7-C6E2-1C34018D70A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14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7415" name="Rectangle 7">
            <a:extLst>
              <a:ext uri="{FF2B5EF4-FFF2-40B4-BE49-F238E27FC236}">
                <a16:creationId xmlns:a16="http://schemas.microsoft.com/office/drawing/2014/main" id="{4569EBA1-79CF-4AC6-62E5-11DC6A1B970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67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7416" name="Rectangle 8">
            <a:extLst>
              <a:ext uri="{FF2B5EF4-FFF2-40B4-BE49-F238E27FC236}">
                <a16:creationId xmlns:a16="http://schemas.microsoft.com/office/drawing/2014/main" id="{C4FDB23B-8C27-FAED-A423-4DD1A021AB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9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7417" name="Rectangle 9">
            <a:extLst>
              <a:ext uri="{FF2B5EF4-FFF2-40B4-BE49-F238E27FC236}">
                <a16:creationId xmlns:a16="http://schemas.microsoft.com/office/drawing/2014/main" id="{472F51F6-DB26-C816-BF1E-C65DC81607A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7418" name="Rectangle 10">
            <a:extLst>
              <a:ext uri="{FF2B5EF4-FFF2-40B4-BE49-F238E27FC236}">
                <a16:creationId xmlns:a16="http://schemas.microsoft.com/office/drawing/2014/main" id="{A4DB8C60-5BA1-F082-ED5C-29EC56F2CF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4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7419" name="Rectangle 11">
            <a:extLst>
              <a:ext uri="{FF2B5EF4-FFF2-40B4-BE49-F238E27FC236}">
                <a16:creationId xmlns:a16="http://schemas.microsoft.com/office/drawing/2014/main" id="{02F93006-6AC8-8D0C-95B6-2EA6C061EFF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76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7420" name="Rectangle 12">
            <a:extLst>
              <a:ext uri="{FF2B5EF4-FFF2-40B4-BE49-F238E27FC236}">
                <a16:creationId xmlns:a16="http://schemas.microsoft.com/office/drawing/2014/main" id="{2CA26C85-EE1D-3183-341B-1F9833F5AD4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29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7421" name="Rectangle 13">
            <a:extLst>
              <a:ext uri="{FF2B5EF4-FFF2-40B4-BE49-F238E27FC236}">
                <a16:creationId xmlns:a16="http://schemas.microsoft.com/office/drawing/2014/main" id="{6D847A42-3816-7C71-37A6-EA10CFAA83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81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7422" name="Rectangle 14">
            <a:extLst>
              <a:ext uri="{FF2B5EF4-FFF2-40B4-BE49-F238E27FC236}">
                <a16:creationId xmlns:a16="http://schemas.microsoft.com/office/drawing/2014/main" id="{33FB6BDA-F52C-39F1-76B5-A83CF496054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3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7423" name="Rectangle 15">
            <a:extLst>
              <a:ext uri="{FF2B5EF4-FFF2-40B4-BE49-F238E27FC236}">
                <a16:creationId xmlns:a16="http://schemas.microsoft.com/office/drawing/2014/main" id="{B3FBE158-48BF-4FD7-45A8-47D160B42F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86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7424" name="Rectangle 16">
            <a:extLst>
              <a:ext uri="{FF2B5EF4-FFF2-40B4-BE49-F238E27FC236}">
                <a16:creationId xmlns:a16="http://schemas.microsoft.com/office/drawing/2014/main" id="{FB7D16DE-0760-1EAE-0D8D-80563800F4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38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7425" name="Rectangle 17">
            <a:extLst>
              <a:ext uri="{FF2B5EF4-FFF2-40B4-BE49-F238E27FC236}">
                <a16:creationId xmlns:a16="http://schemas.microsoft.com/office/drawing/2014/main" id="{2DD101D4-C6C0-FA68-99DB-60C2734E03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1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7426" name="Rectangle 18">
            <a:extLst>
              <a:ext uri="{FF2B5EF4-FFF2-40B4-BE49-F238E27FC236}">
                <a16:creationId xmlns:a16="http://schemas.microsoft.com/office/drawing/2014/main" id="{6AB43926-1E1A-FDC4-6169-DC1324B7B2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43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7427" name="Rectangle 19">
            <a:extLst>
              <a:ext uri="{FF2B5EF4-FFF2-40B4-BE49-F238E27FC236}">
                <a16:creationId xmlns:a16="http://schemas.microsoft.com/office/drawing/2014/main" id="{C3C44769-619D-0F1D-54D8-038EA2C060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5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7428" name="Rectangle 20">
            <a:extLst>
              <a:ext uri="{FF2B5EF4-FFF2-40B4-BE49-F238E27FC236}">
                <a16:creationId xmlns:a16="http://schemas.microsoft.com/office/drawing/2014/main" id="{3539307D-8D79-FF86-5332-C9EF246FA4E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48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7429" name="Rectangle 21">
            <a:extLst>
              <a:ext uri="{FF2B5EF4-FFF2-40B4-BE49-F238E27FC236}">
                <a16:creationId xmlns:a16="http://schemas.microsoft.com/office/drawing/2014/main" id="{E42C29BF-2C17-D81E-4626-5A17044867C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00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7430" name="Rectangle 22">
            <a:extLst>
              <a:ext uri="{FF2B5EF4-FFF2-40B4-BE49-F238E27FC236}">
                <a16:creationId xmlns:a16="http://schemas.microsoft.com/office/drawing/2014/main" id="{414D90D3-8206-BF71-9D2D-AAE1A6E421B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53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7431" name="Rectangle 23">
            <a:extLst>
              <a:ext uri="{FF2B5EF4-FFF2-40B4-BE49-F238E27FC236}">
                <a16:creationId xmlns:a16="http://schemas.microsoft.com/office/drawing/2014/main" id="{23D9AF0E-D6AB-932E-5002-866464E1B1E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05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7432" name="Rectangle 24">
            <a:extLst>
              <a:ext uri="{FF2B5EF4-FFF2-40B4-BE49-F238E27FC236}">
                <a16:creationId xmlns:a16="http://schemas.microsoft.com/office/drawing/2014/main" id="{5762E7D9-503A-08F1-0A61-A70B67270E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7433" name="Rectangle 25">
            <a:extLst>
              <a:ext uri="{FF2B5EF4-FFF2-40B4-BE49-F238E27FC236}">
                <a16:creationId xmlns:a16="http://schemas.microsoft.com/office/drawing/2014/main" id="{821B6D46-4E0E-DE8E-B6F3-75ED7BF26E1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10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7434" name="Rectangle 26">
            <a:extLst>
              <a:ext uri="{FF2B5EF4-FFF2-40B4-BE49-F238E27FC236}">
                <a16:creationId xmlns:a16="http://schemas.microsoft.com/office/drawing/2014/main" id="{B9BF6B00-8021-294D-9B02-ED646A7FF88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62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7435" name="Rectangle 27">
            <a:extLst>
              <a:ext uri="{FF2B5EF4-FFF2-40B4-BE49-F238E27FC236}">
                <a16:creationId xmlns:a16="http://schemas.microsoft.com/office/drawing/2014/main" id="{BC964618-B66B-9685-9312-A35F9AB1041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15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7436" name="Rectangle 28">
            <a:extLst>
              <a:ext uri="{FF2B5EF4-FFF2-40B4-BE49-F238E27FC236}">
                <a16:creationId xmlns:a16="http://schemas.microsoft.com/office/drawing/2014/main" id="{20ACF8E9-F378-2290-24BD-2E4B795BC37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7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7437" name="Rectangle 29">
            <a:extLst>
              <a:ext uri="{FF2B5EF4-FFF2-40B4-BE49-F238E27FC236}">
                <a16:creationId xmlns:a16="http://schemas.microsoft.com/office/drawing/2014/main" id="{C7260894-01BB-797E-4D11-EF995ADA1D3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9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7438" name="Rectangle 30">
            <a:extLst>
              <a:ext uri="{FF2B5EF4-FFF2-40B4-BE49-F238E27FC236}">
                <a16:creationId xmlns:a16="http://schemas.microsoft.com/office/drawing/2014/main" id="{5AE95F62-64C8-3E03-93F1-F4EF5415BBD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2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7439" name="Rectangle 31">
            <a:extLst>
              <a:ext uri="{FF2B5EF4-FFF2-40B4-BE49-F238E27FC236}">
                <a16:creationId xmlns:a16="http://schemas.microsoft.com/office/drawing/2014/main" id="{8195DA91-04BB-38AE-0736-9E46D76A87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24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7440" name="Rectangle 32">
            <a:extLst>
              <a:ext uri="{FF2B5EF4-FFF2-40B4-BE49-F238E27FC236}">
                <a16:creationId xmlns:a16="http://schemas.microsoft.com/office/drawing/2014/main" id="{3933DDF6-F4F2-AE9D-3F0E-5B97416FE41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77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7441" name="Rectangle 33">
            <a:extLst>
              <a:ext uri="{FF2B5EF4-FFF2-40B4-BE49-F238E27FC236}">
                <a16:creationId xmlns:a16="http://schemas.microsoft.com/office/drawing/2014/main" id="{35EB95D0-C278-9B83-64B3-4AD1C6E7061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29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7442" name="Rectangle 34">
            <a:extLst>
              <a:ext uri="{FF2B5EF4-FFF2-40B4-BE49-F238E27FC236}">
                <a16:creationId xmlns:a16="http://schemas.microsoft.com/office/drawing/2014/main" id="{B8B3DDA4-C596-2171-DCAF-5A253ADAE53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81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7443" name="Rectangle 35">
            <a:hlinkClick r:id="" action="ppaction://hlinkshowjump?jump=nextslide">
              <a:snd r:embed="rId3" name="arrow.wav"/>
            </a:hlinkClick>
            <a:extLst>
              <a:ext uri="{FF2B5EF4-FFF2-40B4-BE49-F238E27FC236}">
                <a16:creationId xmlns:a16="http://schemas.microsoft.com/office/drawing/2014/main" id="{3C21E1C3-7E63-C235-4FD8-8847979F81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52600" y="4953000"/>
            <a:ext cx="1524000" cy="762000"/>
          </a:xfrm>
          <a:prstGeom prst="rect">
            <a:avLst/>
          </a:prstGeom>
          <a:solidFill>
            <a:schemeClr val="accent1">
              <a:alpha val="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</p:spTree>
  </p:cSld>
  <p:clrMapOvr>
    <a:masterClrMapping/>
  </p:clrMapOvr>
  <p:transition advClick="0"/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490" name="Rectangle 2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EF4656FA-A9BF-6CFD-3E06-E7898B0C8A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1143000"/>
            <a:ext cx="8302625" cy="31242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Лисицата има голяма</a:t>
            </a:r>
            <a:r>
              <a:rPr lang="es-ES" altLang="es-ES" sz="4400" dirty="0">
                <a:solidFill>
                  <a:srgbClr val="292929"/>
                </a:solidFill>
              </a:rPr>
              <a:t> </a:t>
            </a:r>
            <a:r>
              <a:rPr lang="bg-BG" altLang="es-ES" sz="4400" dirty="0">
                <a:solidFill>
                  <a:srgbClr val="292929"/>
                </a:solidFill>
              </a:rPr>
              <a:t>и</a:t>
            </a:r>
            <a:r>
              <a:rPr lang="es-ES" altLang="es-ES" sz="4400" dirty="0">
                <a:solidFill>
                  <a:srgbClr val="292929"/>
                </a:solidFill>
              </a:rPr>
              <a:t>…</a:t>
            </a:r>
          </a:p>
        </p:txBody>
      </p:sp>
      <p:sp>
        <p:nvSpPr>
          <p:cNvPr id="63491" name="Rectangle 3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0141FFD0-5AC9-0E00-4853-C55EF3978A2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533400"/>
            <a:ext cx="8302625" cy="6096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endParaRPr lang="es-ES" altLang="es-ES" sz="4800">
              <a:solidFill>
                <a:srgbClr val="CC3300"/>
              </a:solidFill>
            </a:endParaRPr>
          </a:p>
        </p:txBody>
      </p:sp>
      <p:sp>
        <p:nvSpPr>
          <p:cNvPr id="63492" name="Rectangle 4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AD03B12C-93B8-CDE9-AA6A-99056171532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4267200"/>
            <a:ext cx="8302625" cy="20574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има    и    голяма</a:t>
            </a:r>
            <a:r>
              <a:rPr lang="es-ES" altLang="es-ES" sz="4400" dirty="0">
                <a:solidFill>
                  <a:srgbClr val="292929"/>
                </a:solidFill>
              </a:rPr>
              <a:t>   </a:t>
            </a:r>
            <a:r>
              <a:rPr lang="bg-BG" altLang="es-ES" sz="4400" dirty="0">
                <a:solidFill>
                  <a:srgbClr val="292929"/>
                </a:solidFill>
              </a:rPr>
              <a:t>пухкава</a:t>
            </a:r>
            <a:r>
              <a:rPr lang="es-ES" altLang="es-ES" sz="4400" dirty="0">
                <a:solidFill>
                  <a:srgbClr val="292929"/>
                </a:solidFill>
              </a:rPr>
              <a:t>   </a:t>
            </a:r>
            <a:endParaRPr lang="bg-BG" altLang="es-ES" sz="4400" dirty="0">
              <a:solidFill>
                <a:srgbClr val="292929"/>
              </a:solidFill>
            </a:endParaRPr>
          </a:p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опашка</a:t>
            </a:r>
            <a:endParaRPr lang="es-ES" altLang="es-ES" sz="4400" dirty="0">
              <a:solidFill>
                <a:srgbClr val="292929"/>
              </a:solidFill>
            </a:endParaRPr>
          </a:p>
        </p:txBody>
      </p:sp>
      <p:sp>
        <p:nvSpPr>
          <p:cNvPr id="63493" name="Rectangle 5">
            <a:hlinkClick r:id="" action="ppaction://hlinkshowjump?jump=nextslide">
              <a:snd r:embed="rId3" name="arrow.wav"/>
            </a:hlinkClick>
            <a:extLst>
              <a:ext uri="{FF2B5EF4-FFF2-40B4-BE49-F238E27FC236}">
                <a16:creationId xmlns:a16="http://schemas.microsoft.com/office/drawing/2014/main" id="{CDED5E7D-F7C5-2434-1CE3-FDB478C7DA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38800" y="4572000"/>
            <a:ext cx="2209800" cy="762000"/>
          </a:xfrm>
          <a:prstGeom prst="rect">
            <a:avLst/>
          </a:prstGeom>
          <a:solidFill>
            <a:schemeClr val="accent1">
              <a:alpha val="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63494" name="Rectangle 6">
            <a:extLst>
              <a:ext uri="{FF2B5EF4-FFF2-40B4-BE49-F238E27FC236}">
                <a16:creationId xmlns:a16="http://schemas.microsoft.com/office/drawing/2014/main" id="{8C3637EC-9CA1-8A73-2F07-29B3EF6BA3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62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63495" name="Rectangle 7">
            <a:extLst>
              <a:ext uri="{FF2B5EF4-FFF2-40B4-BE49-F238E27FC236}">
                <a16:creationId xmlns:a16="http://schemas.microsoft.com/office/drawing/2014/main" id="{1BD94041-CB06-6306-073D-D5890FF573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14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63496" name="Rectangle 8">
            <a:extLst>
              <a:ext uri="{FF2B5EF4-FFF2-40B4-BE49-F238E27FC236}">
                <a16:creationId xmlns:a16="http://schemas.microsoft.com/office/drawing/2014/main" id="{F45DC92C-6168-0AF5-1B7E-E7D26E7F76C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67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63497" name="Rectangle 9">
            <a:extLst>
              <a:ext uri="{FF2B5EF4-FFF2-40B4-BE49-F238E27FC236}">
                <a16:creationId xmlns:a16="http://schemas.microsoft.com/office/drawing/2014/main" id="{6675A6A9-E2F7-47C1-E931-72F53EB163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9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63498" name="Rectangle 10">
            <a:extLst>
              <a:ext uri="{FF2B5EF4-FFF2-40B4-BE49-F238E27FC236}">
                <a16:creationId xmlns:a16="http://schemas.microsoft.com/office/drawing/2014/main" id="{0B19EAAC-6548-ABD7-5A3B-17D01233C7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63499" name="Rectangle 11">
            <a:extLst>
              <a:ext uri="{FF2B5EF4-FFF2-40B4-BE49-F238E27FC236}">
                <a16:creationId xmlns:a16="http://schemas.microsoft.com/office/drawing/2014/main" id="{D8868280-BE5B-E95E-4901-78D88A9735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4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63500" name="Rectangle 12">
            <a:extLst>
              <a:ext uri="{FF2B5EF4-FFF2-40B4-BE49-F238E27FC236}">
                <a16:creationId xmlns:a16="http://schemas.microsoft.com/office/drawing/2014/main" id="{56E00EA8-C168-B212-8AD4-A30BF9A2F6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76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63501" name="Rectangle 13">
            <a:extLst>
              <a:ext uri="{FF2B5EF4-FFF2-40B4-BE49-F238E27FC236}">
                <a16:creationId xmlns:a16="http://schemas.microsoft.com/office/drawing/2014/main" id="{D6689531-0F93-E402-F579-B0158C40316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29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63502" name="Rectangle 14">
            <a:extLst>
              <a:ext uri="{FF2B5EF4-FFF2-40B4-BE49-F238E27FC236}">
                <a16:creationId xmlns:a16="http://schemas.microsoft.com/office/drawing/2014/main" id="{7BD4AD94-A7A0-4ED6-7A03-DD949ACFB8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81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63503" name="Rectangle 15">
            <a:extLst>
              <a:ext uri="{FF2B5EF4-FFF2-40B4-BE49-F238E27FC236}">
                <a16:creationId xmlns:a16="http://schemas.microsoft.com/office/drawing/2014/main" id="{0899959D-E4B2-75D8-0543-6026854F9D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3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63504" name="Rectangle 16">
            <a:extLst>
              <a:ext uri="{FF2B5EF4-FFF2-40B4-BE49-F238E27FC236}">
                <a16:creationId xmlns:a16="http://schemas.microsoft.com/office/drawing/2014/main" id="{6A9B69EE-E624-4CDC-8F9C-5799E76BCB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86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63505" name="Rectangle 17">
            <a:extLst>
              <a:ext uri="{FF2B5EF4-FFF2-40B4-BE49-F238E27FC236}">
                <a16:creationId xmlns:a16="http://schemas.microsoft.com/office/drawing/2014/main" id="{976A17D0-2BB3-F7EA-7E6F-7427FE0637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38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63506" name="Rectangle 18">
            <a:extLst>
              <a:ext uri="{FF2B5EF4-FFF2-40B4-BE49-F238E27FC236}">
                <a16:creationId xmlns:a16="http://schemas.microsoft.com/office/drawing/2014/main" id="{D169811D-FDF7-1C0B-1E81-A3FE1B879FA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1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63507" name="Rectangle 19">
            <a:extLst>
              <a:ext uri="{FF2B5EF4-FFF2-40B4-BE49-F238E27FC236}">
                <a16:creationId xmlns:a16="http://schemas.microsoft.com/office/drawing/2014/main" id="{11554845-A8DA-1844-432A-0138E1B54EE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43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63508" name="Rectangle 20">
            <a:extLst>
              <a:ext uri="{FF2B5EF4-FFF2-40B4-BE49-F238E27FC236}">
                <a16:creationId xmlns:a16="http://schemas.microsoft.com/office/drawing/2014/main" id="{F6903AF2-54AC-59E2-7948-C18BE0A3D8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5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63509" name="Rectangle 21">
            <a:extLst>
              <a:ext uri="{FF2B5EF4-FFF2-40B4-BE49-F238E27FC236}">
                <a16:creationId xmlns:a16="http://schemas.microsoft.com/office/drawing/2014/main" id="{2BBD3EC6-111D-7562-8EAB-808299083B7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48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63510" name="Rectangle 22">
            <a:extLst>
              <a:ext uri="{FF2B5EF4-FFF2-40B4-BE49-F238E27FC236}">
                <a16:creationId xmlns:a16="http://schemas.microsoft.com/office/drawing/2014/main" id="{255A99F0-CC18-7DE0-2C0D-D3CE14D2F2B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00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63511" name="Rectangle 23">
            <a:extLst>
              <a:ext uri="{FF2B5EF4-FFF2-40B4-BE49-F238E27FC236}">
                <a16:creationId xmlns:a16="http://schemas.microsoft.com/office/drawing/2014/main" id="{1A879BC9-9C88-592E-2762-98505784A8B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53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63512" name="Rectangle 24">
            <a:extLst>
              <a:ext uri="{FF2B5EF4-FFF2-40B4-BE49-F238E27FC236}">
                <a16:creationId xmlns:a16="http://schemas.microsoft.com/office/drawing/2014/main" id="{12176007-FA35-F25B-0B62-CEF3EC6C3B0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05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63513" name="Rectangle 25">
            <a:extLst>
              <a:ext uri="{FF2B5EF4-FFF2-40B4-BE49-F238E27FC236}">
                <a16:creationId xmlns:a16="http://schemas.microsoft.com/office/drawing/2014/main" id="{EE4C20CD-6FC1-908B-6425-7319B47EC3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63514" name="Rectangle 26">
            <a:extLst>
              <a:ext uri="{FF2B5EF4-FFF2-40B4-BE49-F238E27FC236}">
                <a16:creationId xmlns:a16="http://schemas.microsoft.com/office/drawing/2014/main" id="{E5C59D07-78B6-24D2-4A1F-527E258B960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10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63515" name="Rectangle 27">
            <a:extLst>
              <a:ext uri="{FF2B5EF4-FFF2-40B4-BE49-F238E27FC236}">
                <a16:creationId xmlns:a16="http://schemas.microsoft.com/office/drawing/2014/main" id="{C9D85CE2-F88A-5E10-82F2-B46A261F2B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62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63516" name="Rectangle 28">
            <a:extLst>
              <a:ext uri="{FF2B5EF4-FFF2-40B4-BE49-F238E27FC236}">
                <a16:creationId xmlns:a16="http://schemas.microsoft.com/office/drawing/2014/main" id="{6D7CD637-C083-7A10-4AF5-B564161AB1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15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63517" name="Rectangle 29">
            <a:extLst>
              <a:ext uri="{FF2B5EF4-FFF2-40B4-BE49-F238E27FC236}">
                <a16:creationId xmlns:a16="http://schemas.microsoft.com/office/drawing/2014/main" id="{528046B6-29BA-179F-A9FE-A2A30B566D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7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63518" name="Rectangle 30">
            <a:extLst>
              <a:ext uri="{FF2B5EF4-FFF2-40B4-BE49-F238E27FC236}">
                <a16:creationId xmlns:a16="http://schemas.microsoft.com/office/drawing/2014/main" id="{26E92791-999E-3940-5DF8-74FF4F7A87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9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63519" name="Rectangle 31">
            <a:extLst>
              <a:ext uri="{FF2B5EF4-FFF2-40B4-BE49-F238E27FC236}">
                <a16:creationId xmlns:a16="http://schemas.microsoft.com/office/drawing/2014/main" id="{C27D6640-27BE-0844-1A41-E2944850F52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2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63520" name="Rectangle 32">
            <a:extLst>
              <a:ext uri="{FF2B5EF4-FFF2-40B4-BE49-F238E27FC236}">
                <a16:creationId xmlns:a16="http://schemas.microsoft.com/office/drawing/2014/main" id="{A5D5301D-5F4C-273F-2BC4-6C392EF29E7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24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63521" name="Rectangle 33">
            <a:extLst>
              <a:ext uri="{FF2B5EF4-FFF2-40B4-BE49-F238E27FC236}">
                <a16:creationId xmlns:a16="http://schemas.microsoft.com/office/drawing/2014/main" id="{A00BEF22-1B9D-CDC0-4C26-40152FB9C6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77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63522" name="Rectangle 34">
            <a:extLst>
              <a:ext uri="{FF2B5EF4-FFF2-40B4-BE49-F238E27FC236}">
                <a16:creationId xmlns:a16="http://schemas.microsoft.com/office/drawing/2014/main" id="{8730B043-13FF-5A0D-077B-CA5C828871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29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63523" name="Rectangle 35">
            <a:extLst>
              <a:ext uri="{FF2B5EF4-FFF2-40B4-BE49-F238E27FC236}">
                <a16:creationId xmlns:a16="http://schemas.microsoft.com/office/drawing/2014/main" id="{1A5E2CB1-A2FB-8F21-C19A-1C885B15EF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81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</p:spTree>
  </p:cSld>
  <p:clrMapOvr>
    <a:masterClrMapping/>
  </p:clrMapOvr>
  <p:transition advClick="0"/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514" name="Rectangle 2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4AA0F4CF-F52A-3440-4937-448A6AF1DB8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1143000"/>
            <a:ext cx="8302625" cy="31242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Лисицата има голяма</a:t>
            </a:r>
            <a:r>
              <a:rPr lang="es-ES" altLang="es-ES" sz="4400" dirty="0">
                <a:solidFill>
                  <a:srgbClr val="292929"/>
                </a:solidFill>
              </a:rPr>
              <a:t> </a:t>
            </a:r>
            <a:r>
              <a:rPr lang="bg-BG" altLang="es-ES" sz="4400" dirty="0">
                <a:solidFill>
                  <a:srgbClr val="292929"/>
                </a:solidFill>
              </a:rPr>
              <a:t>и </a:t>
            </a:r>
          </a:p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пухкава</a:t>
            </a:r>
            <a:r>
              <a:rPr lang="es-ES" altLang="es-ES" sz="4400" dirty="0">
                <a:solidFill>
                  <a:srgbClr val="292929"/>
                </a:solidFill>
              </a:rPr>
              <a:t>…</a:t>
            </a:r>
          </a:p>
        </p:txBody>
      </p:sp>
      <p:sp>
        <p:nvSpPr>
          <p:cNvPr id="64515" name="Rectangle 3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89AF3E40-00AA-CAD0-BF5D-CDF5B4D027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533400"/>
            <a:ext cx="8302625" cy="6096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endParaRPr lang="es-ES" altLang="es-ES" sz="4800">
              <a:solidFill>
                <a:srgbClr val="CC3300"/>
              </a:solidFill>
            </a:endParaRPr>
          </a:p>
        </p:txBody>
      </p:sp>
      <p:sp>
        <p:nvSpPr>
          <p:cNvPr id="64516" name="Rectangle 4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B745694B-70AB-D3A6-3B16-1748686FA7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4267200"/>
            <a:ext cx="8302625" cy="20574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има    и    голяма</a:t>
            </a:r>
            <a:r>
              <a:rPr lang="es-ES" altLang="es-ES" sz="4400" dirty="0">
                <a:solidFill>
                  <a:srgbClr val="292929"/>
                </a:solidFill>
              </a:rPr>
              <a:t>   </a:t>
            </a:r>
            <a:r>
              <a:rPr lang="bg-BG" altLang="es-ES" sz="4400" dirty="0">
                <a:solidFill>
                  <a:srgbClr val="292929"/>
                </a:solidFill>
              </a:rPr>
              <a:t>пухкава</a:t>
            </a:r>
            <a:r>
              <a:rPr lang="es-ES" altLang="es-ES" sz="4400" dirty="0">
                <a:solidFill>
                  <a:srgbClr val="292929"/>
                </a:solidFill>
              </a:rPr>
              <a:t>   </a:t>
            </a:r>
            <a:endParaRPr lang="bg-BG" altLang="es-ES" sz="4400" dirty="0">
              <a:solidFill>
                <a:srgbClr val="292929"/>
              </a:solidFill>
            </a:endParaRPr>
          </a:p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опашка</a:t>
            </a:r>
            <a:endParaRPr lang="es-ES" altLang="es-ES" sz="4400" dirty="0">
              <a:solidFill>
                <a:srgbClr val="292929"/>
              </a:solidFill>
            </a:endParaRPr>
          </a:p>
        </p:txBody>
      </p:sp>
      <p:sp>
        <p:nvSpPr>
          <p:cNvPr id="64517" name="Rectangle 5">
            <a:hlinkClick r:id="" action="ppaction://hlinkshowjump?jump=nextslide">
              <a:snd r:embed="rId3" name="arrow.wav"/>
            </a:hlinkClick>
            <a:extLst>
              <a:ext uri="{FF2B5EF4-FFF2-40B4-BE49-F238E27FC236}">
                <a16:creationId xmlns:a16="http://schemas.microsoft.com/office/drawing/2014/main" id="{54847CEB-E6AA-5FBC-1661-3C4E8DA01E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05200" y="5334000"/>
            <a:ext cx="2209800" cy="762000"/>
          </a:xfrm>
          <a:prstGeom prst="rect">
            <a:avLst/>
          </a:prstGeom>
          <a:solidFill>
            <a:schemeClr val="accent1">
              <a:alpha val="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64518" name="Rectangle 6">
            <a:extLst>
              <a:ext uri="{FF2B5EF4-FFF2-40B4-BE49-F238E27FC236}">
                <a16:creationId xmlns:a16="http://schemas.microsoft.com/office/drawing/2014/main" id="{AA00209B-8A45-2406-1E3B-3A710835D9F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62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64519" name="Rectangle 7">
            <a:extLst>
              <a:ext uri="{FF2B5EF4-FFF2-40B4-BE49-F238E27FC236}">
                <a16:creationId xmlns:a16="http://schemas.microsoft.com/office/drawing/2014/main" id="{D2D3BE8B-A311-7073-C903-99D42208880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14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64520" name="Rectangle 8">
            <a:extLst>
              <a:ext uri="{FF2B5EF4-FFF2-40B4-BE49-F238E27FC236}">
                <a16:creationId xmlns:a16="http://schemas.microsoft.com/office/drawing/2014/main" id="{755530E3-3E0A-F8F0-608F-7793E1F1A27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67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64521" name="Rectangle 9">
            <a:extLst>
              <a:ext uri="{FF2B5EF4-FFF2-40B4-BE49-F238E27FC236}">
                <a16:creationId xmlns:a16="http://schemas.microsoft.com/office/drawing/2014/main" id="{83D03AB1-C78E-2AEC-318D-D381478983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9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64522" name="Rectangle 10">
            <a:extLst>
              <a:ext uri="{FF2B5EF4-FFF2-40B4-BE49-F238E27FC236}">
                <a16:creationId xmlns:a16="http://schemas.microsoft.com/office/drawing/2014/main" id="{FA92E85B-DB24-D17B-FD54-B72786F7D7B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64523" name="Rectangle 11">
            <a:extLst>
              <a:ext uri="{FF2B5EF4-FFF2-40B4-BE49-F238E27FC236}">
                <a16:creationId xmlns:a16="http://schemas.microsoft.com/office/drawing/2014/main" id="{0281A918-6671-7EC2-CC52-F2DB3164FB6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4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64524" name="Rectangle 12">
            <a:extLst>
              <a:ext uri="{FF2B5EF4-FFF2-40B4-BE49-F238E27FC236}">
                <a16:creationId xmlns:a16="http://schemas.microsoft.com/office/drawing/2014/main" id="{CC270852-EE97-3059-A144-9C3E877391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76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64525" name="Rectangle 13">
            <a:extLst>
              <a:ext uri="{FF2B5EF4-FFF2-40B4-BE49-F238E27FC236}">
                <a16:creationId xmlns:a16="http://schemas.microsoft.com/office/drawing/2014/main" id="{DE2049AA-64EC-B915-BDB3-47547DD9FD8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29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64526" name="Rectangle 14">
            <a:extLst>
              <a:ext uri="{FF2B5EF4-FFF2-40B4-BE49-F238E27FC236}">
                <a16:creationId xmlns:a16="http://schemas.microsoft.com/office/drawing/2014/main" id="{37F71FD8-DF62-B86E-79E9-A8BC9739ED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81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64527" name="Rectangle 15">
            <a:extLst>
              <a:ext uri="{FF2B5EF4-FFF2-40B4-BE49-F238E27FC236}">
                <a16:creationId xmlns:a16="http://schemas.microsoft.com/office/drawing/2014/main" id="{ADD09B5C-A6A9-C967-C59F-63F16B9A9C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3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64528" name="Rectangle 16">
            <a:extLst>
              <a:ext uri="{FF2B5EF4-FFF2-40B4-BE49-F238E27FC236}">
                <a16:creationId xmlns:a16="http://schemas.microsoft.com/office/drawing/2014/main" id="{72A19D30-0832-2FE6-6619-DC3E4C0F58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86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64529" name="Rectangle 17">
            <a:extLst>
              <a:ext uri="{FF2B5EF4-FFF2-40B4-BE49-F238E27FC236}">
                <a16:creationId xmlns:a16="http://schemas.microsoft.com/office/drawing/2014/main" id="{D9453E2A-06A1-E383-DDFD-E5F1FD5D406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38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64530" name="Rectangle 18">
            <a:extLst>
              <a:ext uri="{FF2B5EF4-FFF2-40B4-BE49-F238E27FC236}">
                <a16:creationId xmlns:a16="http://schemas.microsoft.com/office/drawing/2014/main" id="{E39B3900-5228-8D47-2BEB-5B5A5D062E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1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64531" name="Rectangle 19">
            <a:extLst>
              <a:ext uri="{FF2B5EF4-FFF2-40B4-BE49-F238E27FC236}">
                <a16:creationId xmlns:a16="http://schemas.microsoft.com/office/drawing/2014/main" id="{B4B46EC3-6261-1A29-15E3-EE8E065A15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43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64532" name="Rectangle 20">
            <a:extLst>
              <a:ext uri="{FF2B5EF4-FFF2-40B4-BE49-F238E27FC236}">
                <a16:creationId xmlns:a16="http://schemas.microsoft.com/office/drawing/2014/main" id="{A031AA32-A2FD-AA42-8A56-FB9708699E6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5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64533" name="Rectangle 21">
            <a:extLst>
              <a:ext uri="{FF2B5EF4-FFF2-40B4-BE49-F238E27FC236}">
                <a16:creationId xmlns:a16="http://schemas.microsoft.com/office/drawing/2014/main" id="{1F23BE95-6A65-625B-7555-DDB55B12E3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48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64534" name="Rectangle 22">
            <a:extLst>
              <a:ext uri="{FF2B5EF4-FFF2-40B4-BE49-F238E27FC236}">
                <a16:creationId xmlns:a16="http://schemas.microsoft.com/office/drawing/2014/main" id="{E7702C8B-FA27-DEB7-D786-06E61D088B2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00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64535" name="Rectangle 23">
            <a:extLst>
              <a:ext uri="{FF2B5EF4-FFF2-40B4-BE49-F238E27FC236}">
                <a16:creationId xmlns:a16="http://schemas.microsoft.com/office/drawing/2014/main" id="{21FB86AC-1502-DED6-2B44-8464D27A2C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53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64536" name="Rectangle 24">
            <a:extLst>
              <a:ext uri="{FF2B5EF4-FFF2-40B4-BE49-F238E27FC236}">
                <a16:creationId xmlns:a16="http://schemas.microsoft.com/office/drawing/2014/main" id="{B7EDEA9D-1505-9260-DA01-9B14CB56933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05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64537" name="Rectangle 25">
            <a:extLst>
              <a:ext uri="{FF2B5EF4-FFF2-40B4-BE49-F238E27FC236}">
                <a16:creationId xmlns:a16="http://schemas.microsoft.com/office/drawing/2014/main" id="{EA446B52-52BD-E7E7-5012-701CC1A728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64538" name="Rectangle 26">
            <a:extLst>
              <a:ext uri="{FF2B5EF4-FFF2-40B4-BE49-F238E27FC236}">
                <a16:creationId xmlns:a16="http://schemas.microsoft.com/office/drawing/2014/main" id="{28C50FD0-BA3D-B177-067C-68699A3EE6F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10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64539" name="Rectangle 27">
            <a:extLst>
              <a:ext uri="{FF2B5EF4-FFF2-40B4-BE49-F238E27FC236}">
                <a16:creationId xmlns:a16="http://schemas.microsoft.com/office/drawing/2014/main" id="{6CCB8F6A-3C3C-E944-7590-36B91DBF20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62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64540" name="Rectangle 28">
            <a:extLst>
              <a:ext uri="{FF2B5EF4-FFF2-40B4-BE49-F238E27FC236}">
                <a16:creationId xmlns:a16="http://schemas.microsoft.com/office/drawing/2014/main" id="{D915B443-4F20-30D3-7014-9B941005EF2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15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64541" name="Rectangle 29">
            <a:extLst>
              <a:ext uri="{FF2B5EF4-FFF2-40B4-BE49-F238E27FC236}">
                <a16:creationId xmlns:a16="http://schemas.microsoft.com/office/drawing/2014/main" id="{1B527D84-74B9-31B3-A296-7D5E1DDFCC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7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64542" name="Rectangle 30">
            <a:extLst>
              <a:ext uri="{FF2B5EF4-FFF2-40B4-BE49-F238E27FC236}">
                <a16:creationId xmlns:a16="http://schemas.microsoft.com/office/drawing/2014/main" id="{AC767C03-E7E0-37CC-CD00-5CF64ED133A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9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64543" name="Rectangle 31">
            <a:extLst>
              <a:ext uri="{FF2B5EF4-FFF2-40B4-BE49-F238E27FC236}">
                <a16:creationId xmlns:a16="http://schemas.microsoft.com/office/drawing/2014/main" id="{37853EDB-13CF-1AAB-E7CB-FA0062E792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2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64544" name="Rectangle 32">
            <a:extLst>
              <a:ext uri="{FF2B5EF4-FFF2-40B4-BE49-F238E27FC236}">
                <a16:creationId xmlns:a16="http://schemas.microsoft.com/office/drawing/2014/main" id="{94DF484A-DD26-0ACA-E0FB-4C4B6BDC8D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24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64545" name="Rectangle 33">
            <a:extLst>
              <a:ext uri="{FF2B5EF4-FFF2-40B4-BE49-F238E27FC236}">
                <a16:creationId xmlns:a16="http://schemas.microsoft.com/office/drawing/2014/main" id="{532F015F-C3C1-63ED-3DF3-CA08557AD8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77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64546" name="Rectangle 34">
            <a:extLst>
              <a:ext uri="{FF2B5EF4-FFF2-40B4-BE49-F238E27FC236}">
                <a16:creationId xmlns:a16="http://schemas.microsoft.com/office/drawing/2014/main" id="{CB22569A-AB26-A266-DC7C-C51D8FFE22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29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64547" name="Rectangle 35">
            <a:extLst>
              <a:ext uri="{FF2B5EF4-FFF2-40B4-BE49-F238E27FC236}">
                <a16:creationId xmlns:a16="http://schemas.microsoft.com/office/drawing/2014/main" id="{AECDAD89-1BAF-B217-928D-96102538D4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81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</p:spTree>
  </p:cSld>
  <p:clrMapOvr>
    <a:masterClrMapping/>
  </p:clrMapOvr>
  <p:transition advClick="0"/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538" name="Rectangle 2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8DCCE630-2514-FBF7-A555-AA331C3187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1143000"/>
            <a:ext cx="8302625" cy="31242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Лисицата има голяма и </a:t>
            </a:r>
          </a:p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пухкава опашка</a:t>
            </a:r>
            <a:r>
              <a:rPr lang="es-ES" altLang="es-ES" sz="4400" dirty="0">
                <a:solidFill>
                  <a:srgbClr val="292929"/>
                </a:solidFill>
              </a:rPr>
              <a:t>.</a:t>
            </a:r>
          </a:p>
        </p:txBody>
      </p:sp>
      <p:sp>
        <p:nvSpPr>
          <p:cNvPr id="65539" name="Rectangle 3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F51D53C4-8218-217A-E139-05E53AC58E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533400"/>
            <a:ext cx="8302625" cy="6096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endParaRPr lang="es-ES" altLang="es-ES" sz="4800">
              <a:solidFill>
                <a:srgbClr val="CC3300"/>
              </a:solidFill>
            </a:endParaRPr>
          </a:p>
        </p:txBody>
      </p:sp>
      <p:sp>
        <p:nvSpPr>
          <p:cNvPr id="65540" name="Rectangle 4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94BE1D6D-9073-CECE-C280-466A6619CF9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4267200"/>
            <a:ext cx="8302625" cy="20574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endParaRPr lang="es-ES" altLang="es-ES" sz="4400">
              <a:solidFill>
                <a:srgbClr val="292929"/>
              </a:solidFill>
            </a:endParaRPr>
          </a:p>
        </p:txBody>
      </p:sp>
      <p:sp>
        <p:nvSpPr>
          <p:cNvPr id="65541" name="Rectangle 6">
            <a:extLst>
              <a:ext uri="{FF2B5EF4-FFF2-40B4-BE49-F238E27FC236}">
                <a16:creationId xmlns:a16="http://schemas.microsoft.com/office/drawing/2014/main" id="{1147DC65-043E-179A-3B50-3A1015174B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62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65542" name="Rectangle 7">
            <a:extLst>
              <a:ext uri="{FF2B5EF4-FFF2-40B4-BE49-F238E27FC236}">
                <a16:creationId xmlns:a16="http://schemas.microsoft.com/office/drawing/2014/main" id="{B2195AB7-2191-4769-09D2-0A7EF60267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14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65543" name="Rectangle 8">
            <a:extLst>
              <a:ext uri="{FF2B5EF4-FFF2-40B4-BE49-F238E27FC236}">
                <a16:creationId xmlns:a16="http://schemas.microsoft.com/office/drawing/2014/main" id="{692AE5BA-FEF2-B732-9178-BEA6BD0E8F6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67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65544" name="Rectangle 9">
            <a:extLst>
              <a:ext uri="{FF2B5EF4-FFF2-40B4-BE49-F238E27FC236}">
                <a16:creationId xmlns:a16="http://schemas.microsoft.com/office/drawing/2014/main" id="{9F9EC0F1-9137-414A-7EBB-3C8B2C74685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9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65545" name="Rectangle 10">
            <a:extLst>
              <a:ext uri="{FF2B5EF4-FFF2-40B4-BE49-F238E27FC236}">
                <a16:creationId xmlns:a16="http://schemas.microsoft.com/office/drawing/2014/main" id="{BA8C0AF5-4A4E-63FD-15A8-3F517EE013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65546" name="Rectangle 11">
            <a:extLst>
              <a:ext uri="{FF2B5EF4-FFF2-40B4-BE49-F238E27FC236}">
                <a16:creationId xmlns:a16="http://schemas.microsoft.com/office/drawing/2014/main" id="{4A7A00C2-5713-6458-F9CC-0C390284218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4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65547" name="Rectangle 12">
            <a:extLst>
              <a:ext uri="{FF2B5EF4-FFF2-40B4-BE49-F238E27FC236}">
                <a16:creationId xmlns:a16="http://schemas.microsoft.com/office/drawing/2014/main" id="{55961CAC-5E2F-8305-DF2C-B46656AF28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76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65548" name="Rectangle 13">
            <a:extLst>
              <a:ext uri="{FF2B5EF4-FFF2-40B4-BE49-F238E27FC236}">
                <a16:creationId xmlns:a16="http://schemas.microsoft.com/office/drawing/2014/main" id="{4B375B57-39AA-2B6C-6548-12DC5FDDFA2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29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65549" name="Rectangle 14">
            <a:extLst>
              <a:ext uri="{FF2B5EF4-FFF2-40B4-BE49-F238E27FC236}">
                <a16:creationId xmlns:a16="http://schemas.microsoft.com/office/drawing/2014/main" id="{429FE560-1855-AD08-BFEF-D4A9A0CAFCE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81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65550" name="Rectangle 15">
            <a:extLst>
              <a:ext uri="{FF2B5EF4-FFF2-40B4-BE49-F238E27FC236}">
                <a16:creationId xmlns:a16="http://schemas.microsoft.com/office/drawing/2014/main" id="{E9F660A1-EE7C-98EB-0607-82ECA37BC9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3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65551" name="Rectangle 16">
            <a:extLst>
              <a:ext uri="{FF2B5EF4-FFF2-40B4-BE49-F238E27FC236}">
                <a16:creationId xmlns:a16="http://schemas.microsoft.com/office/drawing/2014/main" id="{C36E8DA5-DDB0-181A-BACA-82232D10B7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86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65552" name="Rectangle 17">
            <a:extLst>
              <a:ext uri="{FF2B5EF4-FFF2-40B4-BE49-F238E27FC236}">
                <a16:creationId xmlns:a16="http://schemas.microsoft.com/office/drawing/2014/main" id="{203DBDB9-2DA5-B74E-CBC5-D7ABE9370F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38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65553" name="Rectangle 18">
            <a:extLst>
              <a:ext uri="{FF2B5EF4-FFF2-40B4-BE49-F238E27FC236}">
                <a16:creationId xmlns:a16="http://schemas.microsoft.com/office/drawing/2014/main" id="{33E3B10F-98DA-B93E-C639-537D756403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1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65554" name="Rectangle 19">
            <a:extLst>
              <a:ext uri="{FF2B5EF4-FFF2-40B4-BE49-F238E27FC236}">
                <a16:creationId xmlns:a16="http://schemas.microsoft.com/office/drawing/2014/main" id="{9981D13C-729C-D78D-E89B-E9061BC824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43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65555" name="Rectangle 20">
            <a:extLst>
              <a:ext uri="{FF2B5EF4-FFF2-40B4-BE49-F238E27FC236}">
                <a16:creationId xmlns:a16="http://schemas.microsoft.com/office/drawing/2014/main" id="{B86669D8-6BA8-053F-EA66-24BE7982454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5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65556" name="Rectangle 21">
            <a:extLst>
              <a:ext uri="{FF2B5EF4-FFF2-40B4-BE49-F238E27FC236}">
                <a16:creationId xmlns:a16="http://schemas.microsoft.com/office/drawing/2014/main" id="{41036E0C-CAAC-AAF4-A787-584326D4E2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48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65557" name="Rectangle 22">
            <a:extLst>
              <a:ext uri="{FF2B5EF4-FFF2-40B4-BE49-F238E27FC236}">
                <a16:creationId xmlns:a16="http://schemas.microsoft.com/office/drawing/2014/main" id="{AE9695B5-3111-29D0-CB40-CF3E6F8C733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00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65558" name="Rectangle 23">
            <a:extLst>
              <a:ext uri="{FF2B5EF4-FFF2-40B4-BE49-F238E27FC236}">
                <a16:creationId xmlns:a16="http://schemas.microsoft.com/office/drawing/2014/main" id="{6BE9F1FB-0507-2D9F-A43E-5DC1955E57A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53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65559" name="Rectangle 24">
            <a:extLst>
              <a:ext uri="{FF2B5EF4-FFF2-40B4-BE49-F238E27FC236}">
                <a16:creationId xmlns:a16="http://schemas.microsoft.com/office/drawing/2014/main" id="{58844740-210E-82BD-4147-412B8004ED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05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65560" name="Rectangle 25">
            <a:extLst>
              <a:ext uri="{FF2B5EF4-FFF2-40B4-BE49-F238E27FC236}">
                <a16:creationId xmlns:a16="http://schemas.microsoft.com/office/drawing/2014/main" id="{61716B57-C673-91F8-DF9B-BF0A8DE2F46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65561" name="Rectangle 26">
            <a:extLst>
              <a:ext uri="{FF2B5EF4-FFF2-40B4-BE49-F238E27FC236}">
                <a16:creationId xmlns:a16="http://schemas.microsoft.com/office/drawing/2014/main" id="{A4FB6DB9-D373-F8DF-13AB-52ABEA37FA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10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65562" name="Rectangle 27">
            <a:extLst>
              <a:ext uri="{FF2B5EF4-FFF2-40B4-BE49-F238E27FC236}">
                <a16:creationId xmlns:a16="http://schemas.microsoft.com/office/drawing/2014/main" id="{11525F91-310D-71B6-FCBE-2F604D6413D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62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65563" name="Rectangle 28">
            <a:extLst>
              <a:ext uri="{FF2B5EF4-FFF2-40B4-BE49-F238E27FC236}">
                <a16:creationId xmlns:a16="http://schemas.microsoft.com/office/drawing/2014/main" id="{5BA0EC95-F6FA-D3A1-8470-0F4933C82A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15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65564" name="Rectangle 29">
            <a:extLst>
              <a:ext uri="{FF2B5EF4-FFF2-40B4-BE49-F238E27FC236}">
                <a16:creationId xmlns:a16="http://schemas.microsoft.com/office/drawing/2014/main" id="{F458CDCF-ABB6-E9E5-4025-E100048746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7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65565" name="Rectangle 30">
            <a:extLst>
              <a:ext uri="{FF2B5EF4-FFF2-40B4-BE49-F238E27FC236}">
                <a16:creationId xmlns:a16="http://schemas.microsoft.com/office/drawing/2014/main" id="{B27D5750-C187-EEFF-E805-5B7093ADD9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9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65566" name="Rectangle 31">
            <a:extLst>
              <a:ext uri="{FF2B5EF4-FFF2-40B4-BE49-F238E27FC236}">
                <a16:creationId xmlns:a16="http://schemas.microsoft.com/office/drawing/2014/main" id="{A88AEC93-FB98-CBB8-2C6A-52EE348581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2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65567" name="Rectangle 32">
            <a:extLst>
              <a:ext uri="{FF2B5EF4-FFF2-40B4-BE49-F238E27FC236}">
                <a16:creationId xmlns:a16="http://schemas.microsoft.com/office/drawing/2014/main" id="{415A212F-A73E-03A2-89C0-55775427380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24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65568" name="Rectangle 33">
            <a:extLst>
              <a:ext uri="{FF2B5EF4-FFF2-40B4-BE49-F238E27FC236}">
                <a16:creationId xmlns:a16="http://schemas.microsoft.com/office/drawing/2014/main" id="{F680FB73-A2F1-854D-1B9D-D5442D8DC3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77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65569" name="Rectangle 34">
            <a:extLst>
              <a:ext uri="{FF2B5EF4-FFF2-40B4-BE49-F238E27FC236}">
                <a16:creationId xmlns:a16="http://schemas.microsoft.com/office/drawing/2014/main" id="{D947BB5D-F208-BAB0-A41B-D7FC065D84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29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65570" name="Rectangle 35">
            <a:extLst>
              <a:ext uri="{FF2B5EF4-FFF2-40B4-BE49-F238E27FC236}">
                <a16:creationId xmlns:a16="http://schemas.microsoft.com/office/drawing/2014/main" id="{7E8C2CE3-9004-E1D3-CDE9-30F512A484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81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pic>
        <p:nvPicPr>
          <p:cNvPr id="65571" name="Picture 36">
            <a:extLst>
              <a:ext uri="{FF2B5EF4-FFF2-40B4-BE49-F238E27FC236}">
                <a16:creationId xmlns:a16="http://schemas.microsoft.com/office/drawing/2014/main" id="{126A6784-2CAD-AC64-23C7-611EB5CA914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10000" y="4495800"/>
            <a:ext cx="1524000" cy="15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20389" name="Line 37">
            <a:hlinkClick r:id="" action="ppaction://hlinkshowjump?jump=nextslide"/>
            <a:extLst>
              <a:ext uri="{FF2B5EF4-FFF2-40B4-BE49-F238E27FC236}">
                <a16:creationId xmlns:a16="http://schemas.microsoft.com/office/drawing/2014/main" id="{502D425E-C7A2-6C8D-7686-F04F2CCB9A16}"/>
              </a:ext>
            </a:extLst>
          </p:cNvPr>
          <p:cNvSpPr>
            <a:spLocks noChangeShapeType="1"/>
          </p:cNvSpPr>
          <p:nvPr/>
        </p:nvSpPr>
        <p:spPr bwMode="auto">
          <a:xfrm>
            <a:off x="8153400" y="5943600"/>
            <a:ext cx="381000" cy="0"/>
          </a:xfrm>
          <a:prstGeom prst="line">
            <a:avLst/>
          </a:prstGeom>
          <a:noFill/>
          <a:ln w="139700">
            <a:solidFill>
              <a:srgbClr val="A5002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ES"/>
          </a:p>
        </p:txBody>
      </p:sp>
    </p:spTree>
  </p:cSld>
  <p:clrMapOvr>
    <a:masterClrMapping/>
  </p:clrMapOvr>
  <p:transition advClick="0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03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Left)">
                                      <p:cBhvr>
                                        <p:cTn id="7" dur="500"/>
                                        <p:tgtEl>
                                          <p:spTgt spid="20203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562" name="Rectangle 2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8EF6B3AA-184D-AB9B-B70C-677C0610B0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1143000"/>
            <a:ext cx="8302625" cy="31242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Режа </a:t>
            </a:r>
            <a:r>
              <a:rPr lang="es-ES" altLang="es-ES" sz="4400" dirty="0">
                <a:solidFill>
                  <a:srgbClr val="292929"/>
                </a:solidFill>
              </a:rPr>
              <a:t> …</a:t>
            </a:r>
          </a:p>
        </p:txBody>
      </p:sp>
      <p:sp>
        <p:nvSpPr>
          <p:cNvPr id="66563" name="Rectangle 3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DC5508B5-7F8B-3EAB-ED75-077C464DC6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533400"/>
            <a:ext cx="8302625" cy="6096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endParaRPr lang="es-ES" altLang="es-ES" sz="4800">
              <a:solidFill>
                <a:srgbClr val="CC3300"/>
              </a:solidFill>
            </a:endParaRPr>
          </a:p>
        </p:txBody>
      </p:sp>
      <p:sp>
        <p:nvSpPr>
          <p:cNvPr id="66564" name="Rectangle 4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E684734A-62BE-4E8D-ACD6-ED99EBC1701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4267200"/>
            <a:ext cx="8302625" cy="20574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es-ES" altLang="es-ES" sz="4400" dirty="0">
                <a:solidFill>
                  <a:srgbClr val="292929"/>
                </a:solidFill>
              </a:rPr>
              <a:t>  </a:t>
            </a:r>
            <a:r>
              <a:rPr lang="bg-BG" altLang="es-ES" sz="4400" dirty="0">
                <a:solidFill>
                  <a:srgbClr val="292929"/>
                </a:solidFill>
              </a:rPr>
              <a:t>много</a:t>
            </a:r>
            <a:r>
              <a:rPr lang="es-ES" altLang="es-ES" sz="4400" dirty="0">
                <a:solidFill>
                  <a:srgbClr val="292929"/>
                </a:solidFill>
              </a:rPr>
              <a:t>   </a:t>
            </a:r>
            <a:r>
              <a:rPr lang="bg-BG" altLang="es-ES" sz="4400" dirty="0">
                <a:solidFill>
                  <a:srgbClr val="292929"/>
                </a:solidFill>
              </a:rPr>
              <a:t>ножа</a:t>
            </a:r>
            <a:r>
              <a:rPr lang="es-ES" altLang="es-ES" sz="4400" dirty="0">
                <a:solidFill>
                  <a:srgbClr val="292929"/>
                </a:solidFill>
              </a:rPr>
              <a:t>   </a:t>
            </a:r>
            <a:r>
              <a:rPr lang="bg-BG" altLang="es-ES" sz="4400" dirty="0">
                <a:solidFill>
                  <a:srgbClr val="292929"/>
                </a:solidFill>
              </a:rPr>
              <a:t>внимателно</a:t>
            </a:r>
            <a:r>
              <a:rPr lang="es-ES" altLang="es-ES" sz="4400" dirty="0">
                <a:solidFill>
                  <a:srgbClr val="292929"/>
                </a:solidFill>
              </a:rPr>
              <a:t>   c  </a:t>
            </a:r>
          </a:p>
        </p:txBody>
      </p:sp>
      <p:sp>
        <p:nvSpPr>
          <p:cNvPr id="66565" name="Rectangle 5">
            <a:hlinkClick r:id="" action="ppaction://hlinkshowjump?jump=nextslide">
              <a:snd r:embed="rId3" name="arrow.wav"/>
            </a:hlinkClick>
            <a:extLst>
              <a:ext uri="{FF2B5EF4-FFF2-40B4-BE49-F238E27FC236}">
                <a16:creationId xmlns:a16="http://schemas.microsoft.com/office/drawing/2014/main" id="{7C63CFD7-B0BA-7D0C-3193-CBA961818B0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5800" y="4953000"/>
            <a:ext cx="1676400" cy="762000"/>
          </a:xfrm>
          <a:prstGeom prst="rect">
            <a:avLst/>
          </a:prstGeom>
          <a:solidFill>
            <a:schemeClr val="accent1">
              <a:alpha val="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66566" name="Rectangle 6">
            <a:extLst>
              <a:ext uri="{FF2B5EF4-FFF2-40B4-BE49-F238E27FC236}">
                <a16:creationId xmlns:a16="http://schemas.microsoft.com/office/drawing/2014/main" id="{233AD759-FA91-DAE3-14F6-2BF54FDC28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62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66567" name="Rectangle 7">
            <a:extLst>
              <a:ext uri="{FF2B5EF4-FFF2-40B4-BE49-F238E27FC236}">
                <a16:creationId xmlns:a16="http://schemas.microsoft.com/office/drawing/2014/main" id="{58AF275C-0578-F6BB-6B1B-1366A6AD5FA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14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66568" name="Rectangle 8">
            <a:extLst>
              <a:ext uri="{FF2B5EF4-FFF2-40B4-BE49-F238E27FC236}">
                <a16:creationId xmlns:a16="http://schemas.microsoft.com/office/drawing/2014/main" id="{89B08819-872E-F72D-4D9D-DCB9D426175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67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66569" name="Rectangle 9">
            <a:extLst>
              <a:ext uri="{FF2B5EF4-FFF2-40B4-BE49-F238E27FC236}">
                <a16:creationId xmlns:a16="http://schemas.microsoft.com/office/drawing/2014/main" id="{F7218E33-437F-D5B6-5661-277C2BA9D2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9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66570" name="Rectangle 10">
            <a:extLst>
              <a:ext uri="{FF2B5EF4-FFF2-40B4-BE49-F238E27FC236}">
                <a16:creationId xmlns:a16="http://schemas.microsoft.com/office/drawing/2014/main" id="{564E0069-E8B6-2850-12F0-97446538565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66571" name="Rectangle 11">
            <a:extLst>
              <a:ext uri="{FF2B5EF4-FFF2-40B4-BE49-F238E27FC236}">
                <a16:creationId xmlns:a16="http://schemas.microsoft.com/office/drawing/2014/main" id="{F8448F56-B76B-C662-7024-E401CC4A14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4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66572" name="Rectangle 12">
            <a:extLst>
              <a:ext uri="{FF2B5EF4-FFF2-40B4-BE49-F238E27FC236}">
                <a16:creationId xmlns:a16="http://schemas.microsoft.com/office/drawing/2014/main" id="{AB9D46CF-0313-9C77-3BA7-73A006CFD46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76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66573" name="Rectangle 13">
            <a:extLst>
              <a:ext uri="{FF2B5EF4-FFF2-40B4-BE49-F238E27FC236}">
                <a16:creationId xmlns:a16="http://schemas.microsoft.com/office/drawing/2014/main" id="{6DA552E0-F0C5-90D1-DD31-3D01ECF43E2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29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66574" name="Rectangle 14">
            <a:extLst>
              <a:ext uri="{FF2B5EF4-FFF2-40B4-BE49-F238E27FC236}">
                <a16:creationId xmlns:a16="http://schemas.microsoft.com/office/drawing/2014/main" id="{A7446A4D-F39D-3A3E-62BF-7D5D04E1D28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81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66575" name="Rectangle 15">
            <a:extLst>
              <a:ext uri="{FF2B5EF4-FFF2-40B4-BE49-F238E27FC236}">
                <a16:creationId xmlns:a16="http://schemas.microsoft.com/office/drawing/2014/main" id="{3942F371-0468-8579-A99A-9D82C98E7A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3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66576" name="Rectangle 16">
            <a:extLst>
              <a:ext uri="{FF2B5EF4-FFF2-40B4-BE49-F238E27FC236}">
                <a16:creationId xmlns:a16="http://schemas.microsoft.com/office/drawing/2014/main" id="{81D93818-1F62-A402-2C9C-3791E2698D8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86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66577" name="Rectangle 17">
            <a:extLst>
              <a:ext uri="{FF2B5EF4-FFF2-40B4-BE49-F238E27FC236}">
                <a16:creationId xmlns:a16="http://schemas.microsoft.com/office/drawing/2014/main" id="{C22524BA-BA59-FB80-0F28-8DEDCE2C27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38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66578" name="Rectangle 18">
            <a:extLst>
              <a:ext uri="{FF2B5EF4-FFF2-40B4-BE49-F238E27FC236}">
                <a16:creationId xmlns:a16="http://schemas.microsoft.com/office/drawing/2014/main" id="{6D0A9680-57F3-FF73-2BF9-BE3B2232F6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1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66579" name="Rectangle 19">
            <a:extLst>
              <a:ext uri="{FF2B5EF4-FFF2-40B4-BE49-F238E27FC236}">
                <a16:creationId xmlns:a16="http://schemas.microsoft.com/office/drawing/2014/main" id="{F866117E-9E0E-6D5C-9F4B-8A62CDB25C1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43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66580" name="Rectangle 20">
            <a:extLst>
              <a:ext uri="{FF2B5EF4-FFF2-40B4-BE49-F238E27FC236}">
                <a16:creationId xmlns:a16="http://schemas.microsoft.com/office/drawing/2014/main" id="{F9E15E52-F63D-3F75-6EB1-6EBFA33FB93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5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66581" name="Rectangle 21">
            <a:extLst>
              <a:ext uri="{FF2B5EF4-FFF2-40B4-BE49-F238E27FC236}">
                <a16:creationId xmlns:a16="http://schemas.microsoft.com/office/drawing/2014/main" id="{683463B4-AAAB-D9C7-71D3-11F422FCA6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48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66582" name="Rectangle 22">
            <a:extLst>
              <a:ext uri="{FF2B5EF4-FFF2-40B4-BE49-F238E27FC236}">
                <a16:creationId xmlns:a16="http://schemas.microsoft.com/office/drawing/2014/main" id="{F367353E-D754-DD54-CB0F-80D8A83720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00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66583" name="Rectangle 23">
            <a:extLst>
              <a:ext uri="{FF2B5EF4-FFF2-40B4-BE49-F238E27FC236}">
                <a16:creationId xmlns:a16="http://schemas.microsoft.com/office/drawing/2014/main" id="{91AC1A3B-FDEA-0B2A-B3C7-5FB8A664BA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53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66584" name="Rectangle 24">
            <a:extLst>
              <a:ext uri="{FF2B5EF4-FFF2-40B4-BE49-F238E27FC236}">
                <a16:creationId xmlns:a16="http://schemas.microsoft.com/office/drawing/2014/main" id="{7776A147-EC13-2483-1629-0776A53C12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05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66585" name="Rectangle 25">
            <a:extLst>
              <a:ext uri="{FF2B5EF4-FFF2-40B4-BE49-F238E27FC236}">
                <a16:creationId xmlns:a16="http://schemas.microsoft.com/office/drawing/2014/main" id="{D297D0EF-6055-BBE4-E1A8-346AF1D1566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66586" name="Rectangle 26">
            <a:extLst>
              <a:ext uri="{FF2B5EF4-FFF2-40B4-BE49-F238E27FC236}">
                <a16:creationId xmlns:a16="http://schemas.microsoft.com/office/drawing/2014/main" id="{F1C55C87-2E2C-E340-4808-3210EED1D9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10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66587" name="Rectangle 27">
            <a:extLst>
              <a:ext uri="{FF2B5EF4-FFF2-40B4-BE49-F238E27FC236}">
                <a16:creationId xmlns:a16="http://schemas.microsoft.com/office/drawing/2014/main" id="{6AF36217-91D5-BF3C-0C2C-38D80661E54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62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66588" name="Rectangle 28">
            <a:extLst>
              <a:ext uri="{FF2B5EF4-FFF2-40B4-BE49-F238E27FC236}">
                <a16:creationId xmlns:a16="http://schemas.microsoft.com/office/drawing/2014/main" id="{BB91F37E-6B65-C261-C2A2-B1B6A9442A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15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66589" name="Rectangle 29">
            <a:extLst>
              <a:ext uri="{FF2B5EF4-FFF2-40B4-BE49-F238E27FC236}">
                <a16:creationId xmlns:a16="http://schemas.microsoft.com/office/drawing/2014/main" id="{A9E27F1C-A1CC-E589-FCE2-1A39417803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7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66590" name="Rectangle 30">
            <a:extLst>
              <a:ext uri="{FF2B5EF4-FFF2-40B4-BE49-F238E27FC236}">
                <a16:creationId xmlns:a16="http://schemas.microsoft.com/office/drawing/2014/main" id="{7D357AEF-0EDA-B5E8-017C-7A1DD585F06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9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66591" name="Rectangle 31">
            <a:extLst>
              <a:ext uri="{FF2B5EF4-FFF2-40B4-BE49-F238E27FC236}">
                <a16:creationId xmlns:a16="http://schemas.microsoft.com/office/drawing/2014/main" id="{CB86F9C4-140F-227D-82B5-7D599F55167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2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66592" name="Rectangle 32">
            <a:extLst>
              <a:ext uri="{FF2B5EF4-FFF2-40B4-BE49-F238E27FC236}">
                <a16:creationId xmlns:a16="http://schemas.microsoft.com/office/drawing/2014/main" id="{6715A14B-24A9-EA82-DF33-9E7452ADEB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24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66593" name="Rectangle 33">
            <a:extLst>
              <a:ext uri="{FF2B5EF4-FFF2-40B4-BE49-F238E27FC236}">
                <a16:creationId xmlns:a16="http://schemas.microsoft.com/office/drawing/2014/main" id="{5FEC7381-CEF6-5A76-8549-0F12A75FBF2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77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66594" name="Rectangle 34">
            <a:extLst>
              <a:ext uri="{FF2B5EF4-FFF2-40B4-BE49-F238E27FC236}">
                <a16:creationId xmlns:a16="http://schemas.microsoft.com/office/drawing/2014/main" id="{2A997AC2-F599-FC12-DE9C-ADC5DF2689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29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66595" name="Rectangle 35">
            <a:extLst>
              <a:ext uri="{FF2B5EF4-FFF2-40B4-BE49-F238E27FC236}">
                <a16:creationId xmlns:a16="http://schemas.microsoft.com/office/drawing/2014/main" id="{FF9656E0-5D12-A504-53C7-7ECEC092C8A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81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</p:spTree>
  </p:cSld>
  <p:clrMapOvr>
    <a:masterClrMapping/>
  </p:clrMapOvr>
  <p:transition advClick="0"/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586" name="Rectangle 2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E6A737C1-AE5C-D8DC-5EA2-BB0E4208C20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1143000"/>
            <a:ext cx="8302625" cy="31242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Режа много</a:t>
            </a:r>
            <a:r>
              <a:rPr lang="es-ES" altLang="es-ES" sz="4400" dirty="0">
                <a:solidFill>
                  <a:srgbClr val="292929"/>
                </a:solidFill>
              </a:rPr>
              <a:t> …</a:t>
            </a:r>
          </a:p>
        </p:txBody>
      </p:sp>
      <p:sp>
        <p:nvSpPr>
          <p:cNvPr id="67587" name="Rectangle 3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C7AD03C7-3685-A1B0-D6D2-DF6866631A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533400"/>
            <a:ext cx="8302625" cy="6096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endParaRPr lang="es-ES" altLang="es-ES" sz="4800">
              <a:solidFill>
                <a:srgbClr val="CC3300"/>
              </a:solidFill>
            </a:endParaRPr>
          </a:p>
        </p:txBody>
      </p:sp>
      <p:sp>
        <p:nvSpPr>
          <p:cNvPr id="67588" name="Rectangle 4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594A5D0C-9130-3BEB-D561-2ED0B644245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4267200"/>
            <a:ext cx="8302625" cy="20574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es-ES" altLang="es-ES" sz="4400" dirty="0">
                <a:solidFill>
                  <a:srgbClr val="292929"/>
                </a:solidFill>
              </a:rPr>
              <a:t> </a:t>
            </a:r>
            <a:r>
              <a:rPr lang="bg-BG" altLang="es-ES" sz="4400" dirty="0">
                <a:solidFill>
                  <a:srgbClr val="292929"/>
                </a:solidFill>
              </a:rPr>
              <a:t>много</a:t>
            </a:r>
            <a:r>
              <a:rPr lang="es-ES" altLang="es-ES" sz="4400" dirty="0">
                <a:solidFill>
                  <a:srgbClr val="292929"/>
                </a:solidFill>
              </a:rPr>
              <a:t>   </a:t>
            </a:r>
            <a:r>
              <a:rPr lang="bg-BG" altLang="es-ES" sz="4400" dirty="0">
                <a:solidFill>
                  <a:srgbClr val="292929"/>
                </a:solidFill>
              </a:rPr>
              <a:t>ножа</a:t>
            </a:r>
            <a:r>
              <a:rPr lang="es-ES" altLang="es-ES" sz="4400" dirty="0">
                <a:solidFill>
                  <a:srgbClr val="292929"/>
                </a:solidFill>
              </a:rPr>
              <a:t>   </a:t>
            </a:r>
            <a:r>
              <a:rPr lang="bg-BG" altLang="es-ES" sz="4400" dirty="0">
                <a:solidFill>
                  <a:srgbClr val="292929"/>
                </a:solidFill>
              </a:rPr>
              <a:t>внимателно</a:t>
            </a:r>
            <a:r>
              <a:rPr lang="es-ES" altLang="es-ES" sz="4400" dirty="0">
                <a:solidFill>
                  <a:srgbClr val="292929"/>
                </a:solidFill>
              </a:rPr>
              <a:t>   c</a:t>
            </a:r>
          </a:p>
        </p:txBody>
      </p:sp>
      <p:sp>
        <p:nvSpPr>
          <p:cNvPr id="67589" name="Rectangle 5">
            <a:hlinkClick r:id="" action="ppaction://hlinkshowjump?jump=nextslide">
              <a:snd r:embed="rId3" name="arrow.wav"/>
            </a:hlinkClick>
            <a:extLst>
              <a:ext uri="{FF2B5EF4-FFF2-40B4-BE49-F238E27FC236}">
                <a16:creationId xmlns:a16="http://schemas.microsoft.com/office/drawing/2014/main" id="{E9A92218-09B2-37EF-4F86-02BAF14390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5800" y="4953000"/>
            <a:ext cx="3276600" cy="762000"/>
          </a:xfrm>
          <a:prstGeom prst="rect">
            <a:avLst/>
          </a:prstGeom>
          <a:solidFill>
            <a:schemeClr val="accent1">
              <a:alpha val="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67590" name="Rectangle 6">
            <a:extLst>
              <a:ext uri="{FF2B5EF4-FFF2-40B4-BE49-F238E27FC236}">
                <a16:creationId xmlns:a16="http://schemas.microsoft.com/office/drawing/2014/main" id="{484AA660-6682-0DA3-53C1-6CC1325EBA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62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67591" name="Rectangle 7">
            <a:extLst>
              <a:ext uri="{FF2B5EF4-FFF2-40B4-BE49-F238E27FC236}">
                <a16:creationId xmlns:a16="http://schemas.microsoft.com/office/drawing/2014/main" id="{13734332-BBE5-6914-7396-B15B39E1B7B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14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67592" name="Rectangle 8">
            <a:extLst>
              <a:ext uri="{FF2B5EF4-FFF2-40B4-BE49-F238E27FC236}">
                <a16:creationId xmlns:a16="http://schemas.microsoft.com/office/drawing/2014/main" id="{381527B0-C18D-F168-DBE0-2E979CD6F2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67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67593" name="Rectangle 9">
            <a:extLst>
              <a:ext uri="{FF2B5EF4-FFF2-40B4-BE49-F238E27FC236}">
                <a16:creationId xmlns:a16="http://schemas.microsoft.com/office/drawing/2014/main" id="{631FF24C-447A-497C-3457-58E2879A69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9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67594" name="Rectangle 10">
            <a:extLst>
              <a:ext uri="{FF2B5EF4-FFF2-40B4-BE49-F238E27FC236}">
                <a16:creationId xmlns:a16="http://schemas.microsoft.com/office/drawing/2014/main" id="{A42BBA3D-F6B8-CF45-6240-0F75B6081D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67595" name="Rectangle 11">
            <a:extLst>
              <a:ext uri="{FF2B5EF4-FFF2-40B4-BE49-F238E27FC236}">
                <a16:creationId xmlns:a16="http://schemas.microsoft.com/office/drawing/2014/main" id="{191A9FB0-E104-2794-6697-0E3E7DA287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4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67596" name="Rectangle 12">
            <a:extLst>
              <a:ext uri="{FF2B5EF4-FFF2-40B4-BE49-F238E27FC236}">
                <a16:creationId xmlns:a16="http://schemas.microsoft.com/office/drawing/2014/main" id="{4983467D-7A59-45FB-97A8-8D593E7D535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76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67597" name="Rectangle 13">
            <a:extLst>
              <a:ext uri="{FF2B5EF4-FFF2-40B4-BE49-F238E27FC236}">
                <a16:creationId xmlns:a16="http://schemas.microsoft.com/office/drawing/2014/main" id="{33B04561-7BDF-1F44-C246-47EA78276B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29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67598" name="Rectangle 14">
            <a:extLst>
              <a:ext uri="{FF2B5EF4-FFF2-40B4-BE49-F238E27FC236}">
                <a16:creationId xmlns:a16="http://schemas.microsoft.com/office/drawing/2014/main" id="{7E0B4B37-B1D8-5FA6-8D87-8EEC04D55F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81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67599" name="Rectangle 15">
            <a:extLst>
              <a:ext uri="{FF2B5EF4-FFF2-40B4-BE49-F238E27FC236}">
                <a16:creationId xmlns:a16="http://schemas.microsoft.com/office/drawing/2014/main" id="{2CFF091E-7D6C-CFF9-1CF2-EE18832AC8B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3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67600" name="Rectangle 16">
            <a:extLst>
              <a:ext uri="{FF2B5EF4-FFF2-40B4-BE49-F238E27FC236}">
                <a16:creationId xmlns:a16="http://schemas.microsoft.com/office/drawing/2014/main" id="{D1BB6648-F0DA-7CA5-1242-3FE3B5BFB0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86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67601" name="Rectangle 17">
            <a:extLst>
              <a:ext uri="{FF2B5EF4-FFF2-40B4-BE49-F238E27FC236}">
                <a16:creationId xmlns:a16="http://schemas.microsoft.com/office/drawing/2014/main" id="{B167AFC5-11F9-FF23-A435-98F1905C50F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38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67602" name="Rectangle 18">
            <a:extLst>
              <a:ext uri="{FF2B5EF4-FFF2-40B4-BE49-F238E27FC236}">
                <a16:creationId xmlns:a16="http://schemas.microsoft.com/office/drawing/2014/main" id="{B9995C5D-CA58-CF71-0A85-619A7B864BA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1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67603" name="Rectangle 19">
            <a:extLst>
              <a:ext uri="{FF2B5EF4-FFF2-40B4-BE49-F238E27FC236}">
                <a16:creationId xmlns:a16="http://schemas.microsoft.com/office/drawing/2014/main" id="{EAC8A0F2-E543-DFD2-B932-2886A76D8EF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43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67604" name="Rectangle 20">
            <a:extLst>
              <a:ext uri="{FF2B5EF4-FFF2-40B4-BE49-F238E27FC236}">
                <a16:creationId xmlns:a16="http://schemas.microsoft.com/office/drawing/2014/main" id="{D4E55318-046B-A863-8618-B692B76F6E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5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67605" name="Rectangle 21">
            <a:extLst>
              <a:ext uri="{FF2B5EF4-FFF2-40B4-BE49-F238E27FC236}">
                <a16:creationId xmlns:a16="http://schemas.microsoft.com/office/drawing/2014/main" id="{F41F3FFA-5DFA-73A1-077A-EB8EB435933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48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67606" name="Rectangle 22">
            <a:extLst>
              <a:ext uri="{FF2B5EF4-FFF2-40B4-BE49-F238E27FC236}">
                <a16:creationId xmlns:a16="http://schemas.microsoft.com/office/drawing/2014/main" id="{35E6384F-E688-7CAA-D6D4-75241AEE66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00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67607" name="Rectangle 23">
            <a:extLst>
              <a:ext uri="{FF2B5EF4-FFF2-40B4-BE49-F238E27FC236}">
                <a16:creationId xmlns:a16="http://schemas.microsoft.com/office/drawing/2014/main" id="{2B16873D-721E-34E7-29C6-51ABB301B50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53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67608" name="Rectangle 24">
            <a:extLst>
              <a:ext uri="{FF2B5EF4-FFF2-40B4-BE49-F238E27FC236}">
                <a16:creationId xmlns:a16="http://schemas.microsoft.com/office/drawing/2014/main" id="{950F7F4D-1E95-8C7B-F3D8-475F425EA46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05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67609" name="Rectangle 25">
            <a:extLst>
              <a:ext uri="{FF2B5EF4-FFF2-40B4-BE49-F238E27FC236}">
                <a16:creationId xmlns:a16="http://schemas.microsoft.com/office/drawing/2014/main" id="{6C1BAA5D-EF74-92F7-6053-4AD62554EE1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67610" name="Rectangle 26">
            <a:extLst>
              <a:ext uri="{FF2B5EF4-FFF2-40B4-BE49-F238E27FC236}">
                <a16:creationId xmlns:a16="http://schemas.microsoft.com/office/drawing/2014/main" id="{A82E5DEB-427A-BD76-A183-753AC0A13D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10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67611" name="Rectangle 27">
            <a:extLst>
              <a:ext uri="{FF2B5EF4-FFF2-40B4-BE49-F238E27FC236}">
                <a16:creationId xmlns:a16="http://schemas.microsoft.com/office/drawing/2014/main" id="{4E2043FC-94DA-AF6C-5489-1E49FE7DF9A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62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67612" name="Rectangle 28">
            <a:extLst>
              <a:ext uri="{FF2B5EF4-FFF2-40B4-BE49-F238E27FC236}">
                <a16:creationId xmlns:a16="http://schemas.microsoft.com/office/drawing/2014/main" id="{9EBF7E01-CCB9-F449-7623-DF48E169E7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15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67613" name="Rectangle 29">
            <a:extLst>
              <a:ext uri="{FF2B5EF4-FFF2-40B4-BE49-F238E27FC236}">
                <a16:creationId xmlns:a16="http://schemas.microsoft.com/office/drawing/2014/main" id="{2191EF21-703A-B201-196C-CCB7F7DB649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7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67614" name="Rectangle 30">
            <a:extLst>
              <a:ext uri="{FF2B5EF4-FFF2-40B4-BE49-F238E27FC236}">
                <a16:creationId xmlns:a16="http://schemas.microsoft.com/office/drawing/2014/main" id="{824AA077-F6EF-AAD2-05E1-5493281F977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9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67615" name="Rectangle 31">
            <a:extLst>
              <a:ext uri="{FF2B5EF4-FFF2-40B4-BE49-F238E27FC236}">
                <a16:creationId xmlns:a16="http://schemas.microsoft.com/office/drawing/2014/main" id="{5D27E76D-02B5-D9FD-EA84-6B42FCB57B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2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67616" name="Rectangle 32">
            <a:extLst>
              <a:ext uri="{FF2B5EF4-FFF2-40B4-BE49-F238E27FC236}">
                <a16:creationId xmlns:a16="http://schemas.microsoft.com/office/drawing/2014/main" id="{AB47996B-57CE-A340-398B-389F1ABE72A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24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67617" name="Rectangle 33">
            <a:extLst>
              <a:ext uri="{FF2B5EF4-FFF2-40B4-BE49-F238E27FC236}">
                <a16:creationId xmlns:a16="http://schemas.microsoft.com/office/drawing/2014/main" id="{9A900375-2D97-3D36-8F96-96982A4CAC0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77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67618" name="Rectangle 34">
            <a:extLst>
              <a:ext uri="{FF2B5EF4-FFF2-40B4-BE49-F238E27FC236}">
                <a16:creationId xmlns:a16="http://schemas.microsoft.com/office/drawing/2014/main" id="{C26DA6D1-1B58-0DF1-BBDB-7763DC604A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29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67619" name="Rectangle 35">
            <a:extLst>
              <a:ext uri="{FF2B5EF4-FFF2-40B4-BE49-F238E27FC236}">
                <a16:creationId xmlns:a16="http://schemas.microsoft.com/office/drawing/2014/main" id="{6541FEA6-3D5D-216E-C9D7-B661058890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81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</p:spTree>
  </p:cSld>
  <p:clrMapOvr>
    <a:masterClrMapping/>
  </p:clrMapOvr>
  <p:transition advClick="0"/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610" name="Rectangle 2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8F84D1AE-9BE8-3855-0EFA-487DB3135C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1143000"/>
            <a:ext cx="8302625" cy="31242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Режа много внимателно</a:t>
            </a:r>
            <a:r>
              <a:rPr lang="es-ES" altLang="es-ES" sz="4400" dirty="0">
                <a:solidFill>
                  <a:srgbClr val="292929"/>
                </a:solidFill>
              </a:rPr>
              <a:t> …</a:t>
            </a:r>
          </a:p>
        </p:txBody>
      </p:sp>
      <p:sp>
        <p:nvSpPr>
          <p:cNvPr id="68611" name="Rectangle 3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E2D10182-5DC6-1155-DB16-286126521F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533400"/>
            <a:ext cx="8302625" cy="6096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endParaRPr lang="es-ES" altLang="es-ES" sz="4800">
              <a:solidFill>
                <a:srgbClr val="CC3300"/>
              </a:solidFill>
            </a:endParaRPr>
          </a:p>
        </p:txBody>
      </p:sp>
      <p:sp>
        <p:nvSpPr>
          <p:cNvPr id="68612" name="Rectangle 4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321DBCCA-F903-F6E5-8A82-195C795370E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4267200"/>
            <a:ext cx="8302625" cy="20574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es-ES" altLang="es-ES" sz="4400" dirty="0">
                <a:solidFill>
                  <a:srgbClr val="292929"/>
                </a:solidFill>
              </a:rPr>
              <a:t> </a:t>
            </a:r>
            <a:r>
              <a:rPr lang="bg-BG" altLang="es-ES" sz="4400" dirty="0">
                <a:solidFill>
                  <a:srgbClr val="292929"/>
                </a:solidFill>
              </a:rPr>
              <a:t>много</a:t>
            </a:r>
            <a:r>
              <a:rPr lang="es-ES" altLang="es-ES" sz="4400" dirty="0">
                <a:solidFill>
                  <a:srgbClr val="292929"/>
                </a:solidFill>
              </a:rPr>
              <a:t>   </a:t>
            </a:r>
            <a:r>
              <a:rPr lang="bg-BG" altLang="es-ES" sz="4400" dirty="0">
                <a:solidFill>
                  <a:srgbClr val="292929"/>
                </a:solidFill>
              </a:rPr>
              <a:t>ножа</a:t>
            </a:r>
            <a:r>
              <a:rPr lang="es-ES" altLang="es-ES" sz="4400" dirty="0">
                <a:solidFill>
                  <a:srgbClr val="292929"/>
                </a:solidFill>
              </a:rPr>
              <a:t>   </a:t>
            </a:r>
            <a:r>
              <a:rPr lang="bg-BG" altLang="es-ES" sz="4400" dirty="0">
                <a:solidFill>
                  <a:srgbClr val="292929"/>
                </a:solidFill>
              </a:rPr>
              <a:t>внимателно</a:t>
            </a:r>
            <a:r>
              <a:rPr lang="es-ES" altLang="es-ES" sz="4400" dirty="0">
                <a:solidFill>
                  <a:srgbClr val="292929"/>
                </a:solidFill>
              </a:rPr>
              <a:t>   c</a:t>
            </a:r>
          </a:p>
        </p:txBody>
      </p:sp>
      <p:sp>
        <p:nvSpPr>
          <p:cNvPr id="68613" name="Rectangle 5">
            <a:hlinkClick r:id="" action="ppaction://hlinkshowjump?jump=nextslide">
              <a:snd r:embed="rId3" name="arrow.wav"/>
            </a:hlinkClick>
            <a:extLst>
              <a:ext uri="{FF2B5EF4-FFF2-40B4-BE49-F238E27FC236}">
                <a16:creationId xmlns:a16="http://schemas.microsoft.com/office/drawing/2014/main" id="{46AED90A-F34E-6B82-D233-912895EC0E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72400" y="4953000"/>
            <a:ext cx="1143000" cy="762000"/>
          </a:xfrm>
          <a:prstGeom prst="rect">
            <a:avLst/>
          </a:prstGeom>
          <a:solidFill>
            <a:schemeClr val="accent1">
              <a:alpha val="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68614" name="Rectangle 6">
            <a:extLst>
              <a:ext uri="{FF2B5EF4-FFF2-40B4-BE49-F238E27FC236}">
                <a16:creationId xmlns:a16="http://schemas.microsoft.com/office/drawing/2014/main" id="{64F846D6-6046-EEEA-0C99-F5BBE496BA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62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68615" name="Rectangle 7">
            <a:extLst>
              <a:ext uri="{FF2B5EF4-FFF2-40B4-BE49-F238E27FC236}">
                <a16:creationId xmlns:a16="http://schemas.microsoft.com/office/drawing/2014/main" id="{92F7DD8F-4A87-6DDC-90B0-4A0695A718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14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68616" name="Rectangle 8">
            <a:extLst>
              <a:ext uri="{FF2B5EF4-FFF2-40B4-BE49-F238E27FC236}">
                <a16:creationId xmlns:a16="http://schemas.microsoft.com/office/drawing/2014/main" id="{F7503F1D-8F6A-64FD-4A63-D057447D33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67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68617" name="Rectangle 9">
            <a:extLst>
              <a:ext uri="{FF2B5EF4-FFF2-40B4-BE49-F238E27FC236}">
                <a16:creationId xmlns:a16="http://schemas.microsoft.com/office/drawing/2014/main" id="{6DC01AD2-5E9B-17A7-3E85-817FFA0984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9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68618" name="Rectangle 10">
            <a:extLst>
              <a:ext uri="{FF2B5EF4-FFF2-40B4-BE49-F238E27FC236}">
                <a16:creationId xmlns:a16="http://schemas.microsoft.com/office/drawing/2014/main" id="{9E52E42B-00A5-33F8-AFAB-CD5410DDC1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68619" name="Rectangle 11">
            <a:extLst>
              <a:ext uri="{FF2B5EF4-FFF2-40B4-BE49-F238E27FC236}">
                <a16:creationId xmlns:a16="http://schemas.microsoft.com/office/drawing/2014/main" id="{3E113053-FA6E-E295-05C1-8D7A0BC60A6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4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68620" name="Rectangle 12">
            <a:extLst>
              <a:ext uri="{FF2B5EF4-FFF2-40B4-BE49-F238E27FC236}">
                <a16:creationId xmlns:a16="http://schemas.microsoft.com/office/drawing/2014/main" id="{01B07572-F087-2A09-DDF9-81BAE542B5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76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68621" name="Rectangle 13">
            <a:extLst>
              <a:ext uri="{FF2B5EF4-FFF2-40B4-BE49-F238E27FC236}">
                <a16:creationId xmlns:a16="http://schemas.microsoft.com/office/drawing/2014/main" id="{BCC7F15C-338D-56E4-2683-79F57B00909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29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68622" name="Rectangle 14">
            <a:extLst>
              <a:ext uri="{FF2B5EF4-FFF2-40B4-BE49-F238E27FC236}">
                <a16:creationId xmlns:a16="http://schemas.microsoft.com/office/drawing/2014/main" id="{7F3B79A4-7438-7671-E0EB-606CC0F8CD0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81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68623" name="Rectangle 15">
            <a:extLst>
              <a:ext uri="{FF2B5EF4-FFF2-40B4-BE49-F238E27FC236}">
                <a16:creationId xmlns:a16="http://schemas.microsoft.com/office/drawing/2014/main" id="{381714A5-4510-19DB-4A90-EC0CE82370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3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68624" name="Rectangle 16">
            <a:extLst>
              <a:ext uri="{FF2B5EF4-FFF2-40B4-BE49-F238E27FC236}">
                <a16:creationId xmlns:a16="http://schemas.microsoft.com/office/drawing/2014/main" id="{68505F87-E968-CBF5-76EE-5B4927793D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86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68625" name="Rectangle 17">
            <a:extLst>
              <a:ext uri="{FF2B5EF4-FFF2-40B4-BE49-F238E27FC236}">
                <a16:creationId xmlns:a16="http://schemas.microsoft.com/office/drawing/2014/main" id="{4262594D-D15C-FCEF-09D9-E55D716C6DE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38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68626" name="Rectangle 18">
            <a:extLst>
              <a:ext uri="{FF2B5EF4-FFF2-40B4-BE49-F238E27FC236}">
                <a16:creationId xmlns:a16="http://schemas.microsoft.com/office/drawing/2014/main" id="{512FC25D-62E7-9373-B76E-836E0B4B3D7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1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68627" name="Rectangle 19">
            <a:extLst>
              <a:ext uri="{FF2B5EF4-FFF2-40B4-BE49-F238E27FC236}">
                <a16:creationId xmlns:a16="http://schemas.microsoft.com/office/drawing/2014/main" id="{8A5D2C82-F8F8-39B6-8FD3-1A58EED8939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43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68628" name="Rectangle 20">
            <a:extLst>
              <a:ext uri="{FF2B5EF4-FFF2-40B4-BE49-F238E27FC236}">
                <a16:creationId xmlns:a16="http://schemas.microsoft.com/office/drawing/2014/main" id="{D97EB6F0-D738-1636-3B80-A7587FC4CC9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5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68629" name="Rectangle 21">
            <a:extLst>
              <a:ext uri="{FF2B5EF4-FFF2-40B4-BE49-F238E27FC236}">
                <a16:creationId xmlns:a16="http://schemas.microsoft.com/office/drawing/2014/main" id="{18339E34-05D8-45C9-3F32-8BAE41194FA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48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68630" name="Rectangle 22">
            <a:extLst>
              <a:ext uri="{FF2B5EF4-FFF2-40B4-BE49-F238E27FC236}">
                <a16:creationId xmlns:a16="http://schemas.microsoft.com/office/drawing/2014/main" id="{BD85D74B-1A7B-EC3B-1318-8829C890C41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00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68631" name="Rectangle 23">
            <a:extLst>
              <a:ext uri="{FF2B5EF4-FFF2-40B4-BE49-F238E27FC236}">
                <a16:creationId xmlns:a16="http://schemas.microsoft.com/office/drawing/2014/main" id="{4755ED96-F0DD-6C6D-379E-E6E3E3EF7D9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53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68632" name="Rectangle 24">
            <a:extLst>
              <a:ext uri="{FF2B5EF4-FFF2-40B4-BE49-F238E27FC236}">
                <a16:creationId xmlns:a16="http://schemas.microsoft.com/office/drawing/2014/main" id="{D539B3B8-3988-A0B7-1A6C-4925B89B60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05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68633" name="Rectangle 25">
            <a:extLst>
              <a:ext uri="{FF2B5EF4-FFF2-40B4-BE49-F238E27FC236}">
                <a16:creationId xmlns:a16="http://schemas.microsoft.com/office/drawing/2014/main" id="{505696A8-0DAC-18E0-E9E9-245CF35E96A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68634" name="Rectangle 26">
            <a:extLst>
              <a:ext uri="{FF2B5EF4-FFF2-40B4-BE49-F238E27FC236}">
                <a16:creationId xmlns:a16="http://schemas.microsoft.com/office/drawing/2014/main" id="{8C577CBB-23E8-28EC-C106-D2F609741A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10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68635" name="Rectangle 27">
            <a:extLst>
              <a:ext uri="{FF2B5EF4-FFF2-40B4-BE49-F238E27FC236}">
                <a16:creationId xmlns:a16="http://schemas.microsoft.com/office/drawing/2014/main" id="{07FE89CA-60A8-BD49-8494-F3598037BA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62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68636" name="Rectangle 28">
            <a:extLst>
              <a:ext uri="{FF2B5EF4-FFF2-40B4-BE49-F238E27FC236}">
                <a16:creationId xmlns:a16="http://schemas.microsoft.com/office/drawing/2014/main" id="{E14D025A-F204-3D85-5B68-67AE4811D8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15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68637" name="Rectangle 29">
            <a:extLst>
              <a:ext uri="{FF2B5EF4-FFF2-40B4-BE49-F238E27FC236}">
                <a16:creationId xmlns:a16="http://schemas.microsoft.com/office/drawing/2014/main" id="{031A5901-7F2C-F0E0-863A-A0EDF5B108B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7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68638" name="Rectangle 30">
            <a:extLst>
              <a:ext uri="{FF2B5EF4-FFF2-40B4-BE49-F238E27FC236}">
                <a16:creationId xmlns:a16="http://schemas.microsoft.com/office/drawing/2014/main" id="{1E4B0864-C920-AE43-0AFB-D858FE95AC3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9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68639" name="Rectangle 31">
            <a:extLst>
              <a:ext uri="{FF2B5EF4-FFF2-40B4-BE49-F238E27FC236}">
                <a16:creationId xmlns:a16="http://schemas.microsoft.com/office/drawing/2014/main" id="{562F5659-F159-1E78-A3B0-DFAFAF7AE06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2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68640" name="Rectangle 32">
            <a:extLst>
              <a:ext uri="{FF2B5EF4-FFF2-40B4-BE49-F238E27FC236}">
                <a16:creationId xmlns:a16="http://schemas.microsoft.com/office/drawing/2014/main" id="{5910F223-2D92-9DAB-450E-517E846F70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24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68641" name="Rectangle 33">
            <a:extLst>
              <a:ext uri="{FF2B5EF4-FFF2-40B4-BE49-F238E27FC236}">
                <a16:creationId xmlns:a16="http://schemas.microsoft.com/office/drawing/2014/main" id="{32F1B4B4-9862-1DE2-19BC-E34E6E272B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77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68642" name="Rectangle 34">
            <a:extLst>
              <a:ext uri="{FF2B5EF4-FFF2-40B4-BE49-F238E27FC236}">
                <a16:creationId xmlns:a16="http://schemas.microsoft.com/office/drawing/2014/main" id="{6A7E3CFB-092A-C553-D5E1-A2657D536B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29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68643" name="Rectangle 35">
            <a:extLst>
              <a:ext uri="{FF2B5EF4-FFF2-40B4-BE49-F238E27FC236}">
                <a16:creationId xmlns:a16="http://schemas.microsoft.com/office/drawing/2014/main" id="{E923831E-4744-3354-E874-F4FF167AC33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81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</p:spTree>
  </p:cSld>
  <p:clrMapOvr>
    <a:masterClrMapping/>
  </p:clrMapOvr>
  <p:transition advClick="0"/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634" name="Rectangle 2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790D5FE3-8A1B-B62B-3526-8D759166D2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1143000"/>
            <a:ext cx="8302625" cy="31242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Режа много внимателно с</a:t>
            </a:r>
            <a:r>
              <a:rPr lang="es-ES" altLang="es-ES" sz="4400" dirty="0">
                <a:solidFill>
                  <a:srgbClr val="292929"/>
                </a:solidFill>
              </a:rPr>
              <a:t> …</a:t>
            </a:r>
          </a:p>
        </p:txBody>
      </p:sp>
      <p:sp>
        <p:nvSpPr>
          <p:cNvPr id="69635" name="Rectangle 3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FC97A140-B3C6-69FC-95EB-AE124A7603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533400"/>
            <a:ext cx="8302625" cy="6096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endParaRPr lang="es-ES" altLang="es-ES" sz="4800">
              <a:solidFill>
                <a:srgbClr val="CC3300"/>
              </a:solidFill>
            </a:endParaRPr>
          </a:p>
        </p:txBody>
      </p:sp>
      <p:sp>
        <p:nvSpPr>
          <p:cNvPr id="69636" name="Rectangle 4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01A866DD-196C-F212-7413-1B1E2BEEF3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4267200"/>
            <a:ext cx="8302625" cy="20574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es-ES" altLang="es-ES" sz="4400" dirty="0">
                <a:solidFill>
                  <a:srgbClr val="292929"/>
                </a:solidFill>
              </a:rPr>
              <a:t> </a:t>
            </a:r>
            <a:r>
              <a:rPr lang="bg-BG" altLang="es-ES" sz="4400" dirty="0">
                <a:solidFill>
                  <a:srgbClr val="292929"/>
                </a:solidFill>
              </a:rPr>
              <a:t>много</a:t>
            </a:r>
            <a:r>
              <a:rPr lang="es-ES" altLang="es-ES" sz="4400" dirty="0">
                <a:solidFill>
                  <a:srgbClr val="292929"/>
                </a:solidFill>
              </a:rPr>
              <a:t>   </a:t>
            </a:r>
            <a:r>
              <a:rPr lang="bg-BG" altLang="es-ES" sz="4400" dirty="0">
                <a:solidFill>
                  <a:srgbClr val="292929"/>
                </a:solidFill>
              </a:rPr>
              <a:t>ножа</a:t>
            </a:r>
            <a:r>
              <a:rPr lang="es-ES" altLang="es-ES" sz="4400" dirty="0">
                <a:solidFill>
                  <a:srgbClr val="292929"/>
                </a:solidFill>
              </a:rPr>
              <a:t>   </a:t>
            </a:r>
            <a:r>
              <a:rPr lang="bg-BG" altLang="es-ES" sz="4400" dirty="0">
                <a:solidFill>
                  <a:srgbClr val="292929"/>
                </a:solidFill>
              </a:rPr>
              <a:t>внимателно</a:t>
            </a:r>
            <a:r>
              <a:rPr lang="es-ES" altLang="es-ES" sz="4400" dirty="0">
                <a:solidFill>
                  <a:srgbClr val="292929"/>
                </a:solidFill>
              </a:rPr>
              <a:t>   c</a:t>
            </a:r>
          </a:p>
        </p:txBody>
      </p:sp>
      <p:sp>
        <p:nvSpPr>
          <p:cNvPr id="69637" name="Rectangle 5">
            <a:hlinkClick r:id="" action="ppaction://hlinkshowjump?jump=nextslide">
              <a:snd r:embed="rId3" name="arrow.wav"/>
            </a:hlinkClick>
            <a:extLst>
              <a:ext uri="{FF2B5EF4-FFF2-40B4-BE49-F238E27FC236}">
                <a16:creationId xmlns:a16="http://schemas.microsoft.com/office/drawing/2014/main" id="{3CFAFA2D-E0AB-A383-493D-B12F8F8E37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90800" y="4953000"/>
            <a:ext cx="1828800" cy="762000"/>
          </a:xfrm>
          <a:prstGeom prst="rect">
            <a:avLst/>
          </a:prstGeom>
          <a:solidFill>
            <a:schemeClr val="accent1">
              <a:alpha val="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69638" name="Rectangle 6">
            <a:extLst>
              <a:ext uri="{FF2B5EF4-FFF2-40B4-BE49-F238E27FC236}">
                <a16:creationId xmlns:a16="http://schemas.microsoft.com/office/drawing/2014/main" id="{3B35C84E-5DAA-4E41-BD95-006A4EA60E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62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69639" name="Rectangle 7">
            <a:extLst>
              <a:ext uri="{FF2B5EF4-FFF2-40B4-BE49-F238E27FC236}">
                <a16:creationId xmlns:a16="http://schemas.microsoft.com/office/drawing/2014/main" id="{55DED859-1691-6E7B-51BE-8B53EE6D9E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14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69640" name="Rectangle 8">
            <a:extLst>
              <a:ext uri="{FF2B5EF4-FFF2-40B4-BE49-F238E27FC236}">
                <a16:creationId xmlns:a16="http://schemas.microsoft.com/office/drawing/2014/main" id="{04C51CD6-6701-CDE2-26DC-7AB10942F1A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67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69641" name="Rectangle 9">
            <a:extLst>
              <a:ext uri="{FF2B5EF4-FFF2-40B4-BE49-F238E27FC236}">
                <a16:creationId xmlns:a16="http://schemas.microsoft.com/office/drawing/2014/main" id="{B6E8BE2E-0295-E462-8D93-417266B01AF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9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69642" name="Rectangle 10">
            <a:extLst>
              <a:ext uri="{FF2B5EF4-FFF2-40B4-BE49-F238E27FC236}">
                <a16:creationId xmlns:a16="http://schemas.microsoft.com/office/drawing/2014/main" id="{111CB424-D8D1-FFE3-B1F2-FA8665B973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69643" name="Rectangle 11">
            <a:extLst>
              <a:ext uri="{FF2B5EF4-FFF2-40B4-BE49-F238E27FC236}">
                <a16:creationId xmlns:a16="http://schemas.microsoft.com/office/drawing/2014/main" id="{4168F778-57BF-B61D-32C3-3F8D874AD6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4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69644" name="Rectangle 12">
            <a:extLst>
              <a:ext uri="{FF2B5EF4-FFF2-40B4-BE49-F238E27FC236}">
                <a16:creationId xmlns:a16="http://schemas.microsoft.com/office/drawing/2014/main" id="{AE819858-EB0D-1CEE-9459-0C548F2551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76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69645" name="Rectangle 13">
            <a:extLst>
              <a:ext uri="{FF2B5EF4-FFF2-40B4-BE49-F238E27FC236}">
                <a16:creationId xmlns:a16="http://schemas.microsoft.com/office/drawing/2014/main" id="{135473BB-733E-CD6A-C0A2-E587B0EE38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29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69646" name="Rectangle 14">
            <a:extLst>
              <a:ext uri="{FF2B5EF4-FFF2-40B4-BE49-F238E27FC236}">
                <a16:creationId xmlns:a16="http://schemas.microsoft.com/office/drawing/2014/main" id="{4256D9AB-1ECC-EB4A-486F-1CA10DCB7CA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81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69647" name="Rectangle 15">
            <a:extLst>
              <a:ext uri="{FF2B5EF4-FFF2-40B4-BE49-F238E27FC236}">
                <a16:creationId xmlns:a16="http://schemas.microsoft.com/office/drawing/2014/main" id="{82A7F155-A3FD-A6C4-D105-C1A465B68E0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3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69648" name="Rectangle 16">
            <a:extLst>
              <a:ext uri="{FF2B5EF4-FFF2-40B4-BE49-F238E27FC236}">
                <a16:creationId xmlns:a16="http://schemas.microsoft.com/office/drawing/2014/main" id="{C14F05C9-7A40-273A-F7AE-A0B8C205C1A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86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69649" name="Rectangle 17">
            <a:extLst>
              <a:ext uri="{FF2B5EF4-FFF2-40B4-BE49-F238E27FC236}">
                <a16:creationId xmlns:a16="http://schemas.microsoft.com/office/drawing/2014/main" id="{66E3B400-D11A-986F-9F32-2CE206B473F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38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69650" name="Rectangle 18">
            <a:extLst>
              <a:ext uri="{FF2B5EF4-FFF2-40B4-BE49-F238E27FC236}">
                <a16:creationId xmlns:a16="http://schemas.microsoft.com/office/drawing/2014/main" id="{22723956-FD97-54B6-FA3A-AFBE4BA5EBC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1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69651" name="Rectangle 19">
            <a:extLst>
              <a:ext uri="{FF2B5EF4-FFF2-40B4-BE49-F238E27FC236}">
                <a16:creationId xmlns:a16="http://schemas.microsoft.com/office/drawing/2014/main" id="{203D1CA1-F2E5-A018-0F57-684549B8345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43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69652" name="Rectangle 20">
            <a:extLst>
              <a:ext uri="{FF2B5EF4-FFF2-40B4-BE49-F238E27FC236}">
                <a16:creationId xmlns:a16="http://schemas.microsoft.com/office/drawing/2014/main" id="{75B384F9-A24F-2A70-3E4E-B5CAB1CBA0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5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69653" name="Rectangle 21">
            <a:extLst>
              <a:ext uri="{FF2B5EF4-FFF2-40B4-BE49-F238E27FC236}">
                <a16:creationId xmlns:a16="http://schemas.microsoft.com/office/drawing/2014/main" id="{6D242DED-87ED-59CB-1A2C-5211070CE99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48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69654" name="Rectangle 22">
            <a:extLst>
              <a:ext uri="{FF2B5EF4-FFF2-40B4-BE49-F238E27FC236}">
                <a16:creationId xmlns:a16="http://schemas.microsoft.com/office/drawing/2014/main" id="{CA1E65F5-3272-D025-86B5-D490692F624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00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69655" name="Rectangle 23">
            <a:extLst>
              <a:ext uri="{FF2B5EF4-FFF2-40B4-BE49-F238E27FC236}">
                <a16:creationId xmlns:a16="http://schemas.microsoft.com/office/drawing/2014/main" id="{7F091917-2CE5-0321-1C37-342A7524A88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53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69656" name="Rectangle 24">
            <a:extLst>
              <a:ext uri="{FF2B5EF4-FFF2-40B4-BE49-F238E27FC236}">
                <a16:creationId xmlns:a16="http://schemas.microsoft.com/office/drawing/2014/main" id="{B591BE24-89DA-DC60-1D64-69DAF44FF7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05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69657" name="Rectangle 25">
            <a:extLst>
              <a:ext uri="{FF2B5EF4-FFF2-40B4-BE49-F238E27FC236}">
                <a16:creationId xmlns:a16="http://schemas.microsoft.com/office/drawing/2014/main" id="{25334A49-4973-17F7-220A-05E016287B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69658" name="Rectangle 26">
            <a:extLst>
              <a:ext uri="{FF2B5EF4-FFF2-40B4-BE49-F238E27FC236}">
                <a16:creationId xmlns:a16="http://schemas.microsoft.com/office/drawing/2014/main" id="{989A0046-BDFA-926E-C9F4-19BDE586DF6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10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69659" name="Rectangle 27">
            <a:extLst>
              <a:ext uri="{FF2B5EF4-FFF2-40B4-BE49-F238E27FC236}">
                <a16:creationId xmlns:a16="http://schemas.microsoft.com/office/drawing/2014/main" id="{DEE608EA-5D70-5147-BF6B-7402E5BF59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62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69660" name="Rectangle 28">
            <a:extLst>
              <a:ext uri="{FF2B5EF4-FFF2-40B4-BE49-F238E27FC236}">
                <a16:creationId xmlns:a16="http://schemas.microsoft.com/office/drawing/2014/main" id="{7AC525F5-48B6-F36D-A0FE-4FAABE8E5F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15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69661" name="Rectangle 29">
            <a:extLst>
              <a:ext uri="{FF2B5EF4-FFF2-40B4-BE49-F238E27FC236}">
                <a16:creationId xmlns:a16="http://schemas.microsoft.com/office/drawing/2014/main" id="{BD89E3A8-88C5-DFCC-9656-42C5291FBD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7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69662" name="Rectangle 30">
            <a:extLst>
              <a:ext uri="{FF2B5EF4-FFF2-40B4-BE49-F238E27FC236}">
                <a16:creationId xmlns:a16="http://schemas.microsoft.com/office/drawing/2014/main" id="{7AF3B03C-F141-97EF-4191-C310557DC7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9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69663" name="Rectangle 31">
            <a:extLst>
              <a:ext uri="{FF2B5EF4-FFF2-40B4-BE49-F238E27FC236}">
                <a16:creationId xmlns:a16="http://schemas.microsoft.com/office/drawing/2014/main" id="{BC7F22FE-2DC4-72D7-4F89-4004FE9CCC2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2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69664" name="Rectangle 32">
            <a:extLst>
              <a:ext uri="{FF2B5EF4-FFF2-40B4-BE49-F238E27FC236}">
                <a16:creationId xmlns:a16="http://schemas.microsoft.com/office/drawing/2014/main" id="{5216C2F2-7844-6BAC-0197-1F12A443DD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24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69665" name="Rectangle 33">
            <a:extLst>
              <a:ext uri="{FF2B5EF4-FFF2-40B4-BE49-F238E27FC236}">
                <a16:creationId xmlns:a16="http://schemas.microsoft.com/office/drawing/2014/main" id="{2510CA42-922B-540B-2575-6CEC573641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77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69666" name="Rectangle 34">
            <a:extLst>
              <a:ext uri="{FF2B5EF4-FFF2-40B4-BE49-F238E27FC236}">
                <a16:creationId xmlns:a16="http://schemas.microsoft.com/office/drawing/2014/main" id="{035CCE73-0DF1-DBA5-AB5B-F5075788F2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29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69667" name="Rectangle 35">
            <a:extLst>
              <a:ext uri="{FF2B5EF4-FFF2-40B4-BE49-F238E27FC236}">
                <a16:creationId xmlns:a16="http://schemas.microsoft.com/office/drawing/2014/main" id="{431F046D-8F45-500D-E28E-C9F4265543C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81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</p:spTree>
  </p:cSld>
  <p:clrMapOvr>
    <a:masterClrMapping/>
  </p:clrMapOvr>
  <p:transition advClick="0"/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658" name="Rectangle 2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96BD0ED1-3F10-1A64-65F7-766932F32C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1143000"/>
            <a:ext cx="8302625" cy="31242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Режа много внимателно с</a:t>
            </a:r>
          </a:p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ножа</a:t>
            </a:r>
            <a:r>
              <a:rPr lang="es-ES" altLang="es-ES" sz="4400" dirty="0">
                <a:solidFill>
                  <a:srgbClr val="292929"/>
                </a:solidFill>
              </a:rPr>
              <a:t>.</a:t>
            </a:r>
          </a:p>
        </p:txBody>
      </p:sp>
      <p:sp>
        <p:nvSpPr>
          <p:cNvPr id="70659" name="Rectangle 3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9FF1629D-7246-6656-96E6-55FC9FA8075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533400"/>
            <a:ext cx="8302625" cy="6096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endParaRPr lang="es-ES" altLang="es-ES" sz="4800">
              <a:solidFill>
                <a:srgbClr val="CC3300"/>
              </a:solidFill>
            </a:endParaRPr>
          </a:p>
        </p:txBody>
      </p:sp>
      <p:sp>
        <p:nvSpPr>
          <p:cNvPr id="70660" name="Rectangle 4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915874A6-FE61-DAB1-7D68-B0EF02AE87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4267200"/>
            <a:ext cx="8302625" cy="20574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es-ES" altLang="es-ES" sz="4400">
                <a:solidFill>
                  <a:srgbClr val="292929"/>
                </a:solidFill>
              </a:rPr>
              <a:t>  </a:t>
            </a:r>
          </a:p>
        </p:txBody>
      </p:sp>
      <p:sp>
        <p:nvSpPr>
          <p:cNvPr id="70661" name="Rectangle 6">
            <a:extLst>
              <a:ext uri="{FF2B5EF4-FFF2-40B4-BE49-F238E27FC236}">
                <a16:creationId xmlns:a16="http://schemas.microsoft.com/office/drawing/2014/main" id="{5BCDB219-9F42-E43D-D1B3-9363449121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62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70662" name="Rectangle 7">
            <a:extLst>
              <a:ext uri="{FF2B5EF4-FFF2-40B4-BE49-F238E27FC236}">
                <a16:creationId xmlns:a16="http://schemas.microsoft.com/office/drawing/2014/main" id="{BB628FD7-6A7C-02F3-A182-A49F2A9B843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14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70663" name="Rectangle 8">
            <a:extLst>
              <a:ext uri="{FF2B5EF4-FFF2-40B4-BE49-F238E27FC236}">
                <a16:creationId xmlns:a16="http://schemas.microsoft.com/office/drawing/2014/main" id="{97960AC4-324E-5B72-132E-7AC86EF07E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67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70664" name="Rectangle 9">
            <a:extLst>
              <a:ext uri="{FF2B5EF4-FFF2-40B4-BE49-F238E27FC236}">
                <a16:creationId xmlns:a16="http://schemas.microsoft.com/office/drawing/2014/main" id="{33710D19-FC2D-ED68-E35E-F6B00B87F8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9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70665" name="Rectangle 10">
            <a:extLst>
              <a:ext uri="{FF2B5EF4-FFF2-40B4-BE49-F238E27FC236}">
                <a16:creationId xmlns:a16="http://schemas.microsoft.com/office/drawing/2014/main" id="{7508FEBD-12F9-1E22-575A-F5D0D816C8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70666" name="Rectangle 11">
            <a:extLst>
              <a:ext uri="{FF2B5EF4-FFF2-40B4-BE49-F238E27FC236}">
                <a16:creationId xmlns:a16="http://schemas.microsoft.com/office/drawing/2014/main" id="{F13ED1B1-57CC-C704-E2C4-10DD988D594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4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70667" name="Rectangle 12">
            <a:extLst>
              <a:ext uri="{FF2B5EF4-FFF2-40B4-BE49-F238E27FC236}">
                <a16:creationId xmlns:a16="http://schemas.microsoft.com/office/drawing/2014/main" id="{1338F5EB-0E4E-5079-AA48-D273BC40964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76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70668" name="Rectangle 13">
            <a:extLst>
              <a:ext uri="{FF2B5EF4-FFF2-40B4-BE49-F238E27FC236}">
                <a16:creationId xmlns:a16="http://schemas.microsoft.com/office/drawing/2014/main" id="{CE0424CE-F039-28B2-D628-D9CA7AE695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29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70669" name="Rectangle 14">
            <a:extLst>
              <a:ext uri="{FF2B5EF4-FFF2-40B4-BE49-F238E27FC236}">
                <a16:creationId xmlns:a16="http://schemas.microsoft.com/office/drawing/2014/main" id="{BCF470F9-BBC4-E6C4-4972-3CF9C9F8B0E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81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70670" name="Rectangle 15">
            <a:extLst>
              <a:ext uri="{FF2B5EF4-FFF2-40B4-BE49-F238E27FC236}">
                <a16:creationId xmlns:a16="http://schemas.microsoft.com/office/drawing/2014/main" id="{346DCF9F-5730-D0A2-967D-ECDF4DB23A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3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70671" name="Rectangle 16">
            <a:extLst>
              <a:ext uri="{FF2B5EF4-FFF2-40B4-BE49-F238E27FC236}">
                <a16:creationId xmlns:a16="http://schemas.microsoft.com/office/drawing/2014/main" id="{66050F2D-5A1F-547A-D9F8-1CA65CD5F3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86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70672" name="Rectangle 17">
            <a:extLst>
              <a:ext uri="{FF2B5EF4-FFF2-40B4-BE49-F238E27FC236}">
                <a16:creationId xmlns:a16="http://schemas.microsoft.com/office/drawing/2014/main" id="{710F3818-EA6B-188D-06E7-A1AA4A7C5DE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38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70673" name="Rectangle 18">
            <a:extLst>
              <a:ext uri="{FF2B5EF4-FFF2-40B4-BE49-F238E27FC236}">
                <a16:creationId xmlns:a16="http://schemas.microsoft.com/office/drawing/2014/main" id="{1DB84F53-9626-B662-793F-C710BCA26D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1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70674" name="Rectangle 19">
            <a:extLst>
              <a:ext uri="{FF2B5EF4-FFF2-40B4-BE49-F238E27FC236}">
                <a16:creationId xmlns:a16="http://schemas.microsoft.com/office/drawing/2014/main" id="{E6284688-03E2-B4C4-6571-4B972164127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43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70675" name="Rectangle 20">
            <a:extLst>
              <a:ext uri="{FF2B5EF4-FFF2-40B4-BE49-F238E27FC236}">
                <a16:creationId xmlns:a16="http://schemas.microsoft.com/office/drawing/2014/main" id="{2BAC54FC-20ED-0290-2134-12F806E63E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5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70676" name="Rectangle 21">
            <a:extLst>
              <a:ext uri="{FF2B5EF4-FFF2-40B4-BE49-F238E27FC236}">
                <a16:creationId xmlns:a16="http://schemas.microsoft.com/office/drawing/2014/main" id="{DA459DE5-3810-EE8D-68DC-FA7FAAE2FE0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48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70677" name="Rectangle 22">
            <a:extLst>
              <a:ext uri="{FF2B5EF4-FFF2-40B4-BE49-F238E27FC236}">
                <a16:creationId xmlns:a16="http://schemas.microsoft.com/office/drawing/2014/main" id="{F4A22511-E2F3-A972-43D0-0EACD37168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00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70678" name="Rectangle 23">
            <a:extLst>
              <a:ext uri="{FF2B5EF4-FFF2-40B4-BE49-F238E27FC236}">
                <a16:creationId xmlns:a16="http://schemas.microsoft.com/office/drawing/2014/main" id="{87D2A5CF-6053-844C-1E80-22BD99702A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53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70679" name="Rectangle 24">
            <a:extLst>
              <a:ext uri="{FF2B5EF4-FFF2-40B4-BE49-F238E27FC236}">
                <a16:creationId xmlns:a16="http://schemas.microsoft.com/office/drawing/2014/main" id="{D8B56254-5BDC-4E0B-73F7-893841503E5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05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70680" name="Rectangle 25">
            <a:extLst>
              <a:ext uri="{FF2B5EF4-FFF2-40B4-BE49-F238E27FC236}">
                <a16:creationId xmlns:a16="http://schemas.microsoft.com/office/drawing/2014/main" id="{80909FED-A3D3-47CC-4161-9784C563554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70681" name="Rectangle 26">
            <a:extLst>
              <a:ext uri="{FF2B5EF4-FFF2-40B4-BE49-F238E27FC236}">
                <a16:creationId xmlns:a16="http://schemas.microsoft.com/office/drawing/2014/main" id="{E1C15875-3648-D422-6D5C-FA03E219FC1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10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70682" name="Rectangle 27">
            <a:extLst>
              <a:ext uri="{FF2B5EF4-FFF2-40B4-BE49-F238E27FC236}">
                <a16:creationId xmlns:a16="http://schemas.microsoft.com/office/drawing/2014/main" id="{4BBC7FDD-85BF-27B4-FD55-0A7EC41FC7C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62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70683" name="Rectangle 28">
            <a:extLst>
              <a:ext uri="{FF2B5EF4-FFF2-40B4-BE49-F238E27FC236}">
                <a16:creationId xmlns:a16="http://schemas.microsoft.com/office/drawing/2014/main" id="{1AEF0425-619E-ABDE-B854-9CA3A384357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15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70684" name="Rectangle 29">
            <a:extLst>
              <a:ext uri="{FF2B5EF4-FFF2-40B4-BE49-F238E27FC236}">
                <a16:creationId xmlns:a16="http://schemas.microsoft.com/office/drawing/2014/main" id="{2B21C875-CA52-44C2-EBB7-E01C1498BB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7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70685" name="Rectangle 30">
            <a:extLst>
              <a:ext uri="{FF2B5EF4-FFF2-40B4-BE49-F238E27FC236}">
                <a16:creationId xmlns:a16="http://schemas.microsoft.com/office/drawing/2014/main" id="{9D46416C-2A56-6BAC-8440-B34A0DC903E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9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70686" name="Rectangle 31">
            <a:extLst>
              <a:ext uri="{FF2B5EF4-FFF2-40B4-BE49-F238E27FC236}">
                <a16:creationId xmlns:a16="http://schemas.microsoft.com/office/drawing/2014/main" id="{F3D9B6D7-3102-0B83-2A76-310D49DB0D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2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70687" name="Rectangle 32">
            <a:extLst>
              <a:ext uri="{FF2B5EF4-FFF2-40B4-BE49-F238E27FC236}">
                <a16:creationId xmlns:a16="http://schemas.microsoft.com/office/drawing/2014/main" id="{2FB3CE90-CA9A-C1FF-76CE-51A79572097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24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70688" name="Rectangle 33">
            <a:extLst>
              <a:ext uri="{FF2B5EF4-FFF2-40B4-BE49-F238E27FC236}">
                <a16:creationId xmlns:a16="http://schemas.microsoft.com/office/drawing/2014/main" id="{284630AF-8715-735F-994C-C8D45858FF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77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70689" name="Rectangle 34">
            <a:extLst>
              <a:ext uri="{FF2B5EF4-FFF2-40B4-BE49-F238E27FC236}">
                <a16:creationId xmlns:a16="http://schemas.microsoft.com/office/drawing/2014/main" id="{DA428C51-4C32-5F1E-F57A-2A7AAF20FB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29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70690" name="Rectangle 35">
            <a:extLst>
              <a:ext uri="{FF2B5EF4-FFF2-40B4-BE49-F238E27FC236}">
                <a16:creationId xmlns:a16="http://schemas.microsoft.com/office/drawing/2014/main" id="{91E4A321-28E8-ACC5-6D00-B61A7A41FD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81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pic>
        <p:nvPicPr>
          <p:cNvPr id="70691" name="Picture 36">
            <a:extLst>
              <a:ext uri="{FF2B5EF4-FFF2-40B4-BE49-F238E27FC236}">
                <a16:creationId xmlns:a16="http://schemas.microsoft.com/office/drawing/2014/main" id="{DC29703B-E6B1-B3AA-370B-99136AF361F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10000" y="4495800"/>
            <a:ext cx="1524000" cy="15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24485" name="Line 37">
            <a:hlinkClick r:id="" action="ppaction://hlinkshowjump?jump=nextslide"/>
            <a:extLst>
              <a:ext uri="{FF2B5EF4-FFF2-40B4-BE49-F238E27FC236}">
                <a16:creationId xmlns:a16="http://schemas.microsoft.com/office/drawing/2014/main" id="{36EA8277-18CA-6671-8D82-030F2234BD7C}"/>
              </a:ext>
            </a:extLst>
          </p:cNvPr>
          <p:cNvSpPr>
            <a:spLocks noChangeShapeType="1"/>
          </p:cNvSpPr>
          <p:nvPr/>
        </p:nvSpPr>
        <p:spPr bwMode="auto">
          <a:xfrm>
            <a:off x="8153400" y="5943600"/>
            <a:ext cx="381000" cy="0"/>
          </a:xfrm>
          <a:prstGeom prst="line">
            <a:avLst/>
          </a:prstGeom>
          <a:noFill/>
          <a:ln w="139700">
            <a:solidFill>
              <a:srgbClr val="A5002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ES"/>
          </a:p>
        </p:txBody>
      </p:sp>
    </p:spTree>
  </p:cSld>
  <p:clrMapOvr>
    <a:masterClrMapping/>
  </p:clrMapOvr>
  <p:transition advClick="0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44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Left)">
                                      <p:cBhvr>
                                        <p:cTn id="7" dur="500"/>
                                        <p:tgtEl>
                                          <p:spTgt spid="20244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682" name="Rectangle 2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89F8F891-EE2D-4F8F-0F98-A41DE4C5136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1143000"/>
            <a:ext cx="8302625" cy="31242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От </a:t>
            </a:r>
            <a:r>
              <a:rPr lang="es-ES" altLang="es-ES" sz="4400" dirty="0">
                <a:solidFill>
                  <a:srgbClr val="292929"/>
                </a:solidFill>
              </a:rPr>
              <a:t> …</a:t>
            </a:r>
          </a:p>
        </p:txBody>
      </p:sp>
      <p:sp>
        <p:nvSpPr>
          <p:cNvPr id="71683" name="Rectangle 3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94E88B34-5EFD-BAD3-9AA4-75ABD774A0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533400"/>
            <a:ext cx="8302625" cy="6096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endParaRPr lang="es-ES" altLang="es-ES" sz="4800">
              <a:solidFill>
                <a:srgbClr val="CC3300"/>
              </a:solidFill>
            </a:endParaRPr>
          </a:p>
        </p:txBody>
      </p:sp>
      <p:sp>
        <p:nvSpPr>
          <p:cNvPr id="71684" name="Rectangle 4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26870391-62D1-EC8A-FBBD-4F485C6E5A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4267200"/>
            <a:ext cx="8302625" cy="20574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es-ES" altLang="es-ES" sz="4400" dirty="0">
                <a:solidFill>
                  <a:srgbClr val="292929"/>
                </a:solidFill>
              </a:rPr>
              <a:t> </a:t>
            </a:r>
            <a:r>
              <a:rPr lang="bg-BG" altLang="es-ES" sz="4400" dirty="0">
                <a:solidFill>
                  <a:srgbClr val="292929"/>
                </a:solidFill>
              </a:rPr>
              <a:t>излиза</a:t>
            </a:r>
            <a:r>
              <a:rPr lang="es-ES" altLang="es-ES" sz="4400" dirty="0">
                <a:solidFill>
                  <a:srgbClr val="292929"/>
                </a:solidFill>
              </a:rPr>
              <a:t>   </a:t>
            </a:r>
            <a:r>
              <a:rPr lang="bg-BG" altLang="es-ES" sz="4400" dirty="0">
                <a:solidFill>
                  <a:srgbClr val="292929"/>
                </a:solidFill>
              </a:rPr>
              <a:t>пушек   сив</a:t>
            </a:r>
            <a:r>
              <a:rPr lang="es-ES" altLang="es-ES" sz="4400" dirty="0">
                <a:solidFill>
                  <a:srgbClr val="292929"/>
                </a:solidFill>
              </a:rPr>
              <a:t>  </a:t>
            </a:r>
            <a:r>
              <a:rPr lang="bg-BG" altLang="es-ES" sz="4400" dirty="0">
                <a:solidFill>
                  <a:srgbClr val="292929"/>
                </a:solidFill>
              </a:rPr>
              <a:t> комина</a:t>
            </a:r>
            <a:r>
              <a:rPr lang="es-ES" altLang="es-ES" sz="4400" dirty="0">
                <a:solidFill>
                  <a:srgbClr val="292929"/>
                </a:solidFill>
              </a:rPr>
              <a:t> </a:t>
            </a:r>
          </a:p>
        </p:txBody>
      </p:sp>
      <p:sp>
        <p:nvSpPr>
          <p:cNvPr id="71685" name="Rectangle 5">
            <a:hlinkClick r:id="" action="ppaction://hlinkshowjump?jump=nextslide">
              <a:snd r:embed="rId3" name="arrow.wav"/>
            </a:hlinkClick>
            <a:extLst>
              <a:ext uri="{FF2B5EF4-FFF2-40B4-BE49-F238E27FC236}">
                <a16:creationId xmlns:a16="http://schemas.microsoft.com/office/drawing/2014/main" id="{656062AB-9136-C33A-7183-397078EBD2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00800" y="4953000"/>
            <a:ext cx="2133600" cy="762000"/>
          </a:xfrm>
          <a:prstGeom prst="rect">
            <a:avLst/>
          </a:prstGeom>
          <a:solidFill>
            <a:schemeClr val="accent1">
              <a:alpha val="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71686" name="Rectangle 6">
            <a:extLst>
              <a:ext uri="{FF2B5EF4-FFF2-40B4-BE49-F238E27FC236}">
                <a16:creationId xmlns:a16="http://schemas.microsoft.com/office/drawing/2014/main" id="{30E4E80F-9530-82AB-A991-F8FF97FA9E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62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71687" name="Rectangle 7">
            <a:extLst>
              <a:ext uri="{FF2B5EF4-FFF2-40B4-BE49-F238E27FC236}">
                <a16:creationId xmlns:a16="http://schemas.microsoft.com/office/drawing/2014/main" id="{36AA4BB5-F9BB-62E3-BC5D-304945418A7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14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71688" name="Rectangle 8">
            <a:extLst>
              <a:ext uri="{FF2B5EF4-FFF2-40B4-BE49-F238E27FC236}">
                <a16:creationId xmlns:a16="http://schemas.microsoft.com/office/drawing/2014/main" id="{DBE0C5C0-CDF3-028B-0E32-DBDAD813523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67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71689" name="Rectangle 9">
            <a:extLst>
              <a:ext uri="{FF2B5EF4-FFF2-40B4-BE49-F238E27FC236}">
                <a16:creationId xmlns:a16="http://schemas.microsoft.com/office/drawing/2014/main" id="{9D2E9D9E-E89A-9EAC-5273-68B50EB681C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9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71690" name="Rectangle 10">
            <a:extLst>
              <a:ext uri="{FF2B5EF4-FFF2-40B4-BE49-F238E27FC236}">
                <a16:creationId xmlns:a16="http://schemas.microsoft.com/office/drawing/2014/main" id="{00A22B7E-90B6-B065-8047-A1A0FDDB50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71691" name="Rectangle 11">
            <a:extLst>
              <a:ext uri="{FF2B5EF4-FFF2-40B4-BE49-F238E27FC236}">
                <a16:creationId xmlns:a16="http://schemas.microsoft.com/office/drawing/2014/main" id="{1E634878-0DCA-4DDD-9E01-03147E4E87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4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71692" name="Rectangle 12">
            <a:extLst>
              <a:ext uri="{FF2B5EF4-FFF2-40B4-BE49-F238E27FC236}">
                <a16:creationId xmlns:a16="http://schemas.microsoft.com/office/drawing/2014/main" id="{4CA552EC-97FA-B959-06AC-64439AC2DCB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76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71693" name="Rectangle 13">
            <a:extLst>
              <a:ext uri="{FF2B5EF4-FFF2-40B4-BE49-F238E27FC236}">
                <a16:creationId xmlns:a16="http://schemas.microsoft.com/office/drawing/2014/main" id="{D367C25D-C74B-841D-E6DE-B78C7F5A90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29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71694" name="Rectangle 14">
            <a:extLst>
              <a:ext uri="{FF2B5EF4-FFF2-40B4-BE49-F238E27FC236}">
                <a16:creationId xmlns:a16="http://schemas.microsoft.com/office/drawing/2014/main" id="{8FCD8683-BA03-BA0D-029E-F9E608A90F7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81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71695" name="Rectangle 15">
            <a:extLst>
              <a:ext uri="{FF2B5EF4-FFF2-40B4-BE49-F238E27FC236}">
                <a16:creationId xmlns:a16="http://schemas.microsoft.com/office/drawing/2014/main" id="{53867BE0-A79A-6B3D-77E8-0C08A740C75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3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71696" name="Rectangle 16">
            <a:extLst>
              <a:ext uri="{FF2B5EF4-FFF2-40B4-BE49-F238E27FC236}">
                <a16:creationId xmlns:a16="http://schemas.microsoft.com/office/drawing/2014/main" id="{37C6F2B6-7370-1758-EBA2-7AA408C17D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86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71697" name="Rectangle 17">
            <a:extLst>
              <a:ext uri="{FF2B5EF4-FFF2-40B4-BE49-F238E27FC236}">
                <a16:creationId xmlns:a16="http://schemas.microsoft.com/office/drawing/2014/main" id="{850FC26F-D214-211B-19D1-9F8568BC0B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38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71698" name="Rectangle 18">
            <a:extLst>
              <a:ext uri="{FF2B5EF4-FFF2-40B4-BE49-F238E27FC236}">
                <a16:creationId xmlns:a16="http://schemas.microsoft.com/office/drawing/2014/main" id="{4C4F1544-DCE9-9DD7-F2BC-1B89175A58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1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71699" name="Rectangle 19">
            <a:extLst>
              <a:ext uri="{FF2B5EF4-FFF2-40B4-BE49-F238E27FC236}">
                <a16:creationId xmlns:a16="http://schemas.microsoft.com/office/drawing/2014/main" id="{7009330F-BA30-6E35-696C-FA6C69D458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43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71700" name="Rectangle 20">
            <a:extLst>
              <a:ext uri="{FF2B5EF4-FFF2-40B4-BE49-F238E27FC236}">
                <a16:creationId xmlns:a16="http://schemas.microsoft.com/office/drawing/2014/main" id="{EF32D15A-0124-F6F6-4758-5996CA7354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5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71701" name="Rectangle 21">
            <a:extLst>
              <a:ext uri="{FF2B5EF4-FFF2-40B4-BE49-F238E27FC236}">
                <a16:creationId xmlns:a16="http://schemas.microsoft.com/office/drawing/2014/main" id="{9F11875D-8695-17B0-8FE9-754BAA52C11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48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71702" name="Rectangle 22">
            <a:extLst>
              <a:ext uri="{FF2B5EF4-FFF2-40B4-BE49-F238E27FC236}">
                <a16:creationId xmlns:a16="http://schemas.microsoft.com/office/drawing/2014/main" id="{249F8954-7442-9C68-C99C-6E768D9618F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00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71703" name="Rectangle 23">
            <a:extLst>
              <a:ext uri="{FF2B5EF4-FFF2-40B4-BE49-F238E27FC236}">
                <a16:creationId xmlns:a16="http://schemas.microsoft.com/office/drawing/2014/main" id="{94CF6C15-E4C0-5C16-0E54-2413A9342D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53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71704" name="Rectangle 24">
            <a:extLst>
              <a:ext uri="{FF2B5EF4-FFF2-40B4-BE49-F238E27FC236}">
                <a16:creationId xmlns:a16="http://schemas.microsoft.com/office/drawing/2014/main" id="{C20FDE68-F8B2-59ED-CAB0-56A913C8267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05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71705" name="Rectangle 25">
            <a:extLst>
              <a:ext uri="{FF2B5EF4-FFF2-40B4-BE49-F238E27FC236}">
                <a16:creationId xmlns:a16="http://schemas.microsoft.com/office/drawing/2014/main" id="{71C28C14-7F91-2742-A45F-312023E9E7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71706" name="Rectangle 26">
            <a:extLst>
              <a:ext uri="{FF2B5EF4-FFF2-40B4-BE49-F238E27FC236}">
                <a16:creationId xmlns:a16="http://schemas.microsoft.com/office/drawing/2014/main" id="{2B8DB5BC-D5A0-1831-18FA-0678767259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10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71707" name="Rectangle 27">
            <a:extLst>
              <a:ext uri="{FF2B5EF4-FFF2-40B4-BE49-F238E27FC236}">
                <a16:creationId xmlns:a16="http://schemas.microsoft.com/office/drawing/2014/main" id="{F754CF97-5E0E-4508-DDB1-8F8106612A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62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71708" name="Rectangle 28">
            <a:extLst>
              <a:ext uri="{FF2B5EF4-FFF2-40B4-BE49-F238E27FC236}">
                <a16:creationId xmlns:a16="http://schemas.microsoft.com/office/drawing/2014/main" id="{5F7A5C16-F3A6-1043-DF5A-B378B79E38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15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71709" name="Rectangle 29">
            <a:extLst>
              <a:ext uri="{FF2B5EF4-FFF2-40B4-BE49-F238E27FC236}">
                <a16:creationId xmlns:a16="http://schemas.microsoft.com/office/drawing/2014/main" id="{D153A9FD-0269-0C79-2B09-F960F491827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7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71710" name="Rectangle 30">
            <a:extLst>
              <a:ext uri="{FF2B5EF4-FFF2-40B4-BE49-F238E27FC236}">
                <a16:creationId xmlns:a16="http://schemas.microsoft.com/office/drawing/2014/main" id="{150929A0-A600-0557-22F8-47B3C0D4BB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9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71711" name="Rectangle 31">
            <a:extLst>
              <a:ext uri="{FF2B5EF4-FFF2-40B4-BE49-F238E27FC236}">
                <a16:creationId xmlns:a16="http://schemas.microsoft.com/office/drawing/2014/main" id="{0729BE2C-C49E-E782-0EB7-012A2356F19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2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71712" name="Rectangle 32">
            <a:extLst>
              <a:ext uri="{FF2B5EF4-FFF2-40B4-BE49-F238E27FC236}">
                <a16:creationId xmlns:a16="http://schemas.microsoft.com/office/drawing/2014/main" id="{A30D83B0-510E-7DE4-2978-59605B0282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24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71713" name="Rectangle 33">
            <a:extLst>
              <a:ext uri="{FF2B5EF4-FFF2-40B4-BE49-F238E27FC236}">
                <a16:creationId xmlns:a16="http://schemas.microsoft.com/office/drawing/2014/main" id="{96F962DF-2D1A-73AE-80A4-BE9BD30E88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77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71714" name="Rectangle 34">
            <a:extLst>
              <a:ext uri="{FF2B5EF4-FFF2-40B4-BE49-F238E27FC236}">
                <a16:creationId xmlns:a16="http://schemas.microsoft.com/office/drawing/2014/main" id="{6E2B33E5-4184-4B59-BBC0-780614F74EE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29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71715" name="Rectangle 35">
            <a:extLst>
              <a:ext uri="{FF2B5EF4-FFF2-40B4-BE49-F238E27FC236}">
                <a16:creationId xmlns:a16="http://schemas.microsoft.com/office/drawing/2014/main" id="{7AB9C15E-A432-73C1-0CE1-70F9E91239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81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</p:spTree>
  </p:cSld>
  <p:clrMapOvr>
    <a:masterClrMapping/>
  </p:clrMapOvr>
  <p:transition advClick="0"/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706" name="Rectangle 2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CC52740F-5E47-7361-A4B8-271102896C3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1143000"/>
            <a:ext cx="8302625" cy="31242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От комина </a:t>
            </a:r>
            <a:r>
              <a:rPr lang="es-ES" altLang="es-ES" sz="4400" dirty="0">
                <a:solidFill>
                  <a:srgbClr val="292929"/>
                </a:solidFill>
              </a:rPr>
              <a:t> …</a:t>
            </a:r>
          </a:p>
        </p:txBody>
      </p:sp>
      <p:sp>
        <p:nvSpPr>
          <p:cNvPr id="72707" name="Rectangle 3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66867CE7-316D-3F24-8783-F847BB75D6A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533400"/>
            <a:ext cx="8302625" cy="6096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endParaRPr lang="es-ES" altLang="es-ES" sz="4800">
              <a:solidFill>
                <a:srgbClr val="CC3300"/>
              </a:solidFill>
            </a:endParaRPr>
          </a:p>
        </p:txBody>
      </p:sp>
      <p:sp>
        <p:nvSpPr>
          <p:cNvPr id="72708" name="Rectangle 4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D154C8A5-7609-395C-4AF3-41D420DD53B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4267200"/>
            <a:ext cx="8302625" cy="20574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es-ES" altLang="es-ES" sz="4400" dirty="0">
                <a:solidFill>
                  <a:srgbClr val="292929"/>
                </a:solidFill>
              </a:rPr>
              <a:t> </a:t>
            </a:r>
            <a:r>
              <a:rPr lang="bg-BG" altLang="es-ES" sz="4400" dirty="0">
                <a:solidFill>
                  <a:srgbClr val="292929"/>
                </a:solidFill>
              </a:rPr>
              <a:t>излиза</a:t>
            </a:r>
            <a:r>
              <a:rPr lang="es-ES" altLang="es-ES" sz="4400" dirty="0">
                <a:solidFill>
                  <a:srgbClr val="292929"/>
                </a:solidFill>
              </a:rPr>
              <a:t>   </a:t>
            </a:r>
            <a:r>
              <a:rPr lang="bg-BG" altLang="es-ES" sz="4400" dirty="0">
                <a:solidFill>
                  <a:srgbClr val="292929"/>
                </a:solidFill>
              </a:rPr>
              <a:t>пушек   сив</a:t>
            </a:r>
            <a:r>
              <a:rPr lang="es-ES" altLang="es-ES" sz="4400" dirty="0">
                <a:solidFill>
                  <a:srgbClr val="292929"/>
                </a:solidFill>
              </a:rPr>
              <a:t>  </a:t>
            </a:r>
            <a:r>
              <a:rPr lang="bg-BG" altLang="es-ES" sz="4400" dirty="0">
                <a:solidFill>
                  <a:srgbClr val="292929"/>
                </a:solidFill>
              </a:rPr>
              <a:t> комина</a:t>
            </a:r>
            <a:endParaRPr lang="es-ES" altLang="es-ES" sz="4400" dirty="0">
              <a:solidFill>
                <a:srgbClr val="292929"/>
              </a:solidFill>
            </a:endParaRPr>
          </a:p>
        </p:txBody>
      </p:sp>
      <p:sp>
        <p:nvSpPr>
          <p:cNvPr id="72709" name="Rectangle 5">
            <a:hlinkClick r:id="" action="ppaction://hlinkshowjump?jump=nextslide">
              <a:snd r:embed="rId3" name="arrow.wav"/>
            </a:hlinkClick>
            <a:extLst>
              <a:ext uri="{FF2B5EF4-FFF2-40B4-BE49-F238E27FC236}">
                <a16:creationId xmlns:a16="http://schemas.microsoft.com/office/drawing/2014/main" id="{A3BB3F28-461C-CC9A-7E25-AB5BA54D16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9600" y="5029200"/>
            <a:ext cx="2209800" cy="762000"/>
          </a:xfrm>
          <a:prstGeom prst="rect">
            <a:avLst/>
          </a:prstGeom>
          <a:solidFill>
            <a:schemeClr val="accent1">
              <a:alpha val="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72710" name="Rectangle 6">
            <a:extLst>
              <a:ext uri="{FF2B5EF4-FFF2-40B4-BE49-F238E27FC236}">
                <a16:creationId xmlns:a16="http://schemas.microsoft.com/office/drawing/2014/main" id="{81C8274F-6FAE-D48E-1C9D-7A221EB9CD2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62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72711" name="Rectangle 7">
            <a:extLst>
              <a:ext uri="{FF2B5EF4-FFF2-40B4-BE49-F238E27FC236}">
                <a16:creationId xmlns:a16="http://schemas.microsoft.com/office/drawing/2014/main" id="{E5A00C01-7B81-89CD-20CA-9D940FDD74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14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72712" name="Rectangle 8">
            <a:extLst>
              <a:ext uri="{FF2B5EF4-FFF2-40B4-BE49-F238E27FC236}">
                <a16:creationId xmlns:a16="http://schemas.microsoft.com/office/drawing/2014/main" id="{2F21DF32-003D-A29E-46F5-11C72F5628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67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72713" name="Rectangle 9">
            <a:extLst>
              <a:ext uri="{FF2B5EF4-FFF2-40B4-BE49-F238E27FC236}">
                <a16:creationId xmlns:a16="http://schemas.microsoft.com/office/drawing/2014/main" id="{DA96CF66-813E-BC62-0A25-2520F87F5EB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9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72714" name="Rectangle 10">
            <a:extLst>
              <a:ext uri="{FF2B5EF4-FFF2-40B4-BE49-F238E27FC236}">
                <a16:creationId xmlns:a16="http://schemas.microsoft.com/office/drawing/2014/main" id="{2E45D104-A8AD-86C1-236B-954FC2713A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72715" name="Rectangle 11">
            <a:extLst>
              <a:ext uri="{FF2B5EF4-FFF2-40B4-BE49-F238E27FC236}">
                <a16:creationId xmlns:a16="http://schemas.microsoft.com/office/drawing/2014/main" id="{54CC1585-1A7D-4C25-66BC-A36941BC63B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4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72716" name="Rectangle 12">
            <a:extLst>
              <a:ext uri="{FF2B5EF4-FFF2-40B4-BE49-F238E27FC236}">
                <a16:creationId xmlns:a16="http://schemas.microsoft.com/office/drawing/2014/main" id="{BD62347A-EE71-ABC8-43FC-D9E9C9412B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76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72717" name="Rectangle 13">
            <a:extLst>
              <a:ext uri="{FF2B5EF4-FFF2-40B4-BE49-F238E27FC236}">
                <a16:creationId xmlns:a16="http://schemas.microsoft.com/office/drawing/2014/main" id="{89C4E141-3F4D-ECCA-B266-CE06BD721F7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29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72718" name="Rectangle 14">
            <a:extLst>
              <a:ext uri="{FF2B5EF4-FFF2-40B4-BE49-F238E27FC236}">
                <a16:creationId xmlns:a16="http://schemas.microsoft.com/office/drawing/2014/main" id="{A46D44DD-224B-DCBA-84BE-7EDFCC1072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81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72719" name="Rectangle 15">
            <a:extLst>
              <a:ext uri="{FF2B5EF4-FFF2-40B4-BE49-F238E27FC236}">
                <a16:creationId xmlns:a16="http://schemas.microsoft.com/office/drawing/2014/main" id="{C3CE7B7E-A05A-5E62-9FBC-83CD9D5E12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3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72720" name="Rectangle 16">
            <a:extLst>
              <a:ext uri="{FF2B5EF4-FFF2-40B4-BE49-F238E27FC236}">
                <a16:creationId xmlns:a16="http://schemas.microsoft.com/office/drawing/2014/main" id="{AE3338CA-E329-30CA-22FE-4D61941FEE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86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72721" name="Rectangle 17">
            <a:extLst>
              <a:ext uri="{FF2B5EF4-FFF2-40B4-BE49-F238E27FC236}">
                <a16:creationId xmlns:a16="http://schemas.microsoft.com/office/drawing/2014/main" id="{20C0BBAF-F911-EF83-06E4-A10D058F4E6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38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72722" name="Rectangle 18">
            <a:extLst>
              <a:ext uri="{FF2B5EF4-FFF2-40B4-BE49-F238E27FC236}">
                <a16:creationId xmlns:a16="http://schemas.microsoft.com/office/drawing/2014/main" id="{F04E8DA7-85FA-0F32-CAD8-5533B3098A8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1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72723" name="Rectangle 19">
            <a:extLst>
              <a:ext uri="{FF2B5EF4-FFF2-40B4-BE49-F238E27FC236}">
                <a16:creationId xmlns:a16="http://schemas.microsoft.com/office/drawing/2014/main" id="{1317A372-594E-84E3-69FC-B76326FD2D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43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72724" name="Rectangle 20">
            <a:extLst>
              <a:ext uri="{FF2B5EF4-FFF2-40B4-BE49-F238E27FC236}">
                <a16:creationId xmlns:a16="http://schemas.microsoft.com/office/drawing/2014/main" id="{CC38A9FB-ED0C-2689-6A93-FFDD82BFC8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5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72725" name="Rectangle 21">
            <a:extLst>
              <a:ext uri="{FF2B5EF4-FFF2-40B4-BE49-F238E27FC236}">
                <a16:creationId xmlns:a16="http://schemas.microsoft.com/office/drawing/2014/main" id="{2D6C6584-F8AA-6A38-45A2-ED3E46392D7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48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72726" name="Rectangle 22">
            <a:extLst>
              <a:ext uri="{FF2B5EF4-FFF2-40B4-BE49-F238E27FC236}">
                <a16:creationId xmlns:a16="http://schemas.microsoft.com/office/drawing/2014/main" id="{CAF58E4E-AC1A-5FAE-01FF-E506265D11E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00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72727" name="Rectangle 23">
            <a:extLst>
              <a:ext uri="{FF2B5EF4-FFF2-40B4-BE49-F238E27FC236}">
                <a16:creationId xmlns:a16="http://schemas.microsoft.com/office/drawing/2014/main" id="{726A9CA1-049B-4E04-5CAF-372538DABD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53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72728" name="Rectangle 24">
            <a:extLst>
              <a:ext uri="{FF2B5EF4-FFF2-40B4-BE49-F238E27FC236}">
                <a16:creationId xmlns:a16="http://schemas.microsoft.com/office/drawing/2014/main" id="{F05D399D-B8E7-A379-87FE-07DD167B15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05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72729" name="Rectangle 25">
            <a:extLst>
              <a:ext uri="{FF2B5EF4-FFF2-40B4-BE49-F238E27FC236}">
                <a16:creationId xmlns:a16="http://schemas.microsoft.com/office/drawing/2014/main" id="{25EDAF57-0503-FC17-8F99-191AF4AD7CA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72730" name="Rectangle 26">
            <a:extLst>
              <a:ext uri="{FF2B5EF4-FFF2-40B4-BE49-F238E27FC236}">
                <a16:creationId xmlns:a16="http://schemas.microsoft.com/office/drawing/2014/main" id="{1416020D-9F82-E5E8-B385-D55E70B7D2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10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72731" name="Rectangle 27">
            <a:extLst>
              <a:ext uri="{FF2B5EF4-FFF2-40B4-BE49-F238E27FC236}">
                <a16:creationId xmlns:a16="http://schemas.microsoft.com/office/drawing/2014/main" id="{A474F31D-1D11-4664-E6BD-47B33AEECB1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62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72732" name="Rectangle 28">
            <a:extLst>
              <a:ext uri="{FF2B5EF4-FFF2-40B4-BE49-F238E27FC236}">
                <a16:creationId xmlns:a16="http://schemas.microsoft.com/office/drawing/2014/main" id="{58794051-7119-E62F-1584-579A1F89E2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15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72733" name="Rectangle 29">
            <a:extLst>
              <a:ext uri="{FF2B5EF4-FFF2-40B4-BE49-F238E27FC236}">
                <a16:creationId xmlns:a16="http://schemas.microsoft.com/office/drawing/2014/main" id="{5BFE38BC-4C74-A866-A3D3-12C5B30805C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7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72734" name="Rectangle 30">
            <a:extLst>
              <a:ext uri="{FF2B5EF4-FFF2-40B4-BE49-F238E27FC236}">
                <a16:creationId xmlns:a16="http://schemas.microsoft.com/office/drawing/2014/main" id="{92ABF6B6-343F-A801-949B-8B90C2ED9C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9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72735" name="Rectangle 31">
            <a:extLst>
              <a:ext uri="{FF2B5EF4-FFF2-40B4-BE49-F238E27FC236}">
                <a16:creationId xmlns:a16="http://schemas.microsoft.com/office/drawing/2014/main" id="{2E0E9116-46D3-51C8-B0BB-633D45DCB6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2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72736" name="Rectangle 32">
            <a:extLst>
              <a:ext uri="{FF2B5EF4-FFF2-40B4-BE49-F238E27FC236}">
                <a16:creationId xmlns:a16="http://schemas.microsoft.com/office/drawing/2014/main" id="{7E7F46E7-6E3B-301F-A586-744DAAE1A7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24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72737" name="Rectangle 33">
            <a:extLst>
              <a:ext uri="{FF2B5EF4-FFF2-40B4-BE49-F238E27FC236}">
                <a16:creationId xmlns:a16="http://schemas.microsoft.com/office/drawing/2014/main" id="{A04D8954-FAAC-76F5-A78A-2BEA05918F3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77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72738" name="Rectangle 34">
            <a:extLst>
              <a:ext uri="{FF2B5EF4-FFF2-40B4-BE49-F238E27FC236}">
                <a16:creationId xmlns:a16="http://schemas.microsoft.com/office/drawing/2014/main" id="{A0F2A300-AEA4-9E8D-452E-538481E864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29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72739" name="Rectangle 35">
            <a:extLst>
              <a:ext uri="{FF2B5EF4-FFF2-40B4-BE49-F238E27FC236}">
                <a16:creationId xmlns:a16="http://schemas.microsoft.com/office/drawing/2014/main" id="{B82E9EC3-0EDA-48FE-FDCA-61664CD25E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81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</p:spTree>
  </p:cSld>
  <p:clrMapOvr>
    <a:masterClrMapping/>
  </p:clrMapOvr>
  <p:transition advClick="0"/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34" name="Rectangle 2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673D5097-D9E5-7A47-5CE7-A36D2CF66F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1143000"/>
            <a:ext cx="8302625" cy="31242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>
                <a:solidFill>
                  <a:srgbClr val="292929"/>
                </a:solidFill>
              </a:rPr>
              <a:t>Един гълъб яде хляб</a:t>
            </a:r>
            <a:r>
              <a:rPr lang="es-ES" altLang="es-ES" sz="4400">
                <a:solidFill>
                  <a:srgbClr val="292929"/>
                </a:solidFill>
              </a:rPr>
              <a:t>.</a:t>
            </a:r>
          </a:p>
        </p:txBody>
      </p:sp>
      <p:sp>
        <p:nvSpPr>
          <p:cNvPr id="18435" name="Rectangle 3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9E43B1C8-66C7-4616-0CD6-23AF46870E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533400"/>
            <a:ext cx="8302625" cy="6096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endParaRPr lang="es-ES" altLang="es-ES" sz="4800">
              <a:solidFill>
                <a:srgbClr val="CC3300"/>
              </a:solidFill>
            </a:endParaRPr>
          </a:p>
        </p:txBody>
      </p:sp>
      <p:sp>
        <p:nvSpPr>
          <p:cNvPr id="18436" name="Rectangle 4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2F56A262-39C7-5BDD-AB82-7BE83EE067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4267200"/>
            <a:ext cx="8302625" cy="20574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endParaRPr lang="es-ES" altLang="es-ES" sz="4400">
              <a:solidFill>
                <a:srgbClr val="292929"/>
              </a:solidFill>
            </a:endParaRPr>
          </a:p>
        </p:txBody>
      </p:sp>
      <p:sp>
        <p:nvSpPr>
          <p:cNvPr id="18437" name="Rectangle 5">
            <a:extLst>
              <a:ext uri="{FF2B5EF4-FFF2-40B4-BE49-F238E27FC236}">
                <a16:creationId xmlns:a16="http://schemas.microsoft.com/office/drawing/2014/main" id="{58F19945-B4DF-4057-89E1-88DEBF49071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62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8438" name="Rectangle 6">
            <a:extLst>
              <a:ext uri="{FF2B5EF4-FFF2-40B4-BE49-F238E27FC236}">
                <a16:creationId xmlns:a16="http://schemas.microsoft.com/office/drawing/2014/main" id="{2E100ED7-36CC-801D-7FA1-37BA6BD1B3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14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8439" name="Rectangle 7">
            <a:extLst>
              <a:ext uri="{FF2B5EF4-FFF2-40B4-BE49-F238E27FC236}">
                <a16:creationId xmlns:a16="http://schemas.microsoft.com/office/drawing/2014/main" id="{2E921FCD-62B8-DD55-EFC2-19660AAD41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67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8440" name="Rectangle 8">
            <a:extLst>
              <a:ext uri="{FF2B5EF4-FFF2-40B4-BE49-F238E27FC236}">
                <a16:creationId xmlns:a16="http://schemas.microsoft.com/office/drawing/2014/main" id="{98CFB0E9-D804-1F81-D97F-8CBCF860DA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9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8441" name="Rectangle 9">
            <a:extLst>
              <a:ext uri="{FF2B5EF4-FFF2-40B4-BE49-F238E27FC236}">
                <a16:creationId xmlns:a16="http://schemas.microsoft.com/office/drawing/2014/main" id="{EF94103D-AD49-02EB-1061-6377A2CE4BF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8442" name="Rectangle 10">
            <a:extLst>
              <a:ext uri="{FF2B5EF4-FFF2-40B4-BE49-F238E27FC236}">
                <a16:creationId xmlns:a16="http://schemas.microsoft.com/office/drawing/2014/main" id="{A0AF440F-713D-5B12-4E93-D7A37358C39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4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8443" name="Rectangle 11">
            <a:extLst>
              <a:ext uri="{FF2B5EF4-FFF2-40B4-BE49-F238E27FC236}">
                <a16:creationId xmlns:a16="http://schemas.microsoft.com/office/drawing/2014/main" id="{DB31B22C-5D7E-39B6-B919-2814FE3458F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76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8444" name="Rectangle 12">
            <a:extLst>
              <a:ext uri="{FF2B5EF4-FFF2-40B4-BE49-F238E27FC236}">
                <a16:creationId xmlns:a16="http://schemas.microsoft.com/office/drawing/2014/main" id="{7F45E015-AEAA-A87D-0111-6C92FB57AD4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29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8445" name="Rectangle 13">
            <a:extLst>
              <a:ext uri="{FF2B5EF4-FFF2-40B4-BE49-F238E27FC236}">
                <a16:creationId xmlns:a16="http://schemas.microsoft.com/office/drawing/2014/main" id="{0EC74D24-C3F8-5A33-636D-7FA579E836A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81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8446" name="Rectangle 14">
            <a:extLst>
              <a:ext uri="{FF2B5EF4-FFF2-40B4-BE49-F238E27FC236}">
                <a16:creationId xmlns:a16="http://schemas.microsoft.com/office/drawing/2014/main" id="{20B232AC-B998-2595-031E-5A0E27AE3E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3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8447" name="Rectangle 15">
            <a:extLst>
              <a:ext uri="{FF2B5EF4-FFF2-40B4-BE49-F238E27FC236}">
                <a16:creationId xmlns:a16="http://schemas.microsoft.com/office/drawing/2014/main" id="{E923BEA7-3D2D-25F9-3547-DA93EA521D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86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8448" name="Rectangle 16">
            <a:extLst>
              <a:ext uri="{FF2B5EF4-FFF2-40B4-BE49-F238E27FC236}">
                <a16:creationId xmlns:a16="http://schemas.microsoft.com/office/drawing/2014/main" id="{9F766EA9-3293-B850-4097-0AE1CF02F6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38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8449" name="Rectangle 17">
            <a:extLst>
              <a:ext uri="{FF2B5EF4-FFF2-40B4-BE49-F238E27FC236}">
                <a16:creationId xmlns:a16="http://schemas.microsoft.com/office/drawing/2014/main" id="{D1B09A6D-766E-682C-9A28-731C8AA175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1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8450" name="Rectangle 18">
            <a:extLst>
              <a:ext uri="{FF2B5EF4-FFF2-40B4-BE49-F238E27FC236}">
                <a16:creationId xmlns:a16="http://schemas.microsoft.com/office/drawing/2014/main" id="{2B23D88A-A2D2-9B22-185A-9E20B9C870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43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8451" name="Rectangle 19">
            <a:extLst>
              <a:ext uri="{FF2B5EF4-FFF2-40B4-BE49-F238E27FC236}">
                <a16:creationId xmlns:a16="http://schemas.microsoft.com/office/drawing/2014/main" id="{54DA50B5-2079-8D7D-E3C1-D7E9B6E011D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5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8452" name="Rectangle 20">
            <a:extLst>
              <a:ext uri="{FF2B5EF4-FFF2-40B4-BE49-F238E27FC236}">
                <a16:creationId xmlns:a16="http://schemas.microsoft.com/office/drawing/2014/main" id="{AE6E3A29-CA73-2FF9-32BB-61D12D605C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48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8453" name="Rectangle 21">
            <a:extLst>
              <a:ext uri="{FF2B5EF4-FFF2-40B4-BE49-F238E27FC236}">
                <a16:creationId xmlns:a16="http://schemas.microsoft.com/office/drawing/2014/main" id="{120DB6D0-F9CE-E57B-DBBF-BBD552AF31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00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8454" name="Rectangle 22">
            <a:extLst>
              <a:ext uri="{FF2B5EF4-FFF2-40B4-BE49-F238E27FC236}">
                <a16:creationId xmlns:a16="http://schemas.microsoft.com/office/drawing/2014/main" id="{50977946-EC97-4799-EF10-591DCE2518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53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8455" name="Rectangle 23">
            <a:extLst>
              <a:ext uri="{FF2B5EF4-FFF2-40B4-BE49-F238E27FC236}">
                <a16:creationId xmlns:a16="http://schemas.microsoft.com/office/drawing/2014/main" id="{83859DE5-4058-89D6-7D5C-BBFC3F3E2F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05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8456" name="Rectangle 24">
            <a:extLst>
              <a:ext uri="{FF2B5EF4-FFF2-40B4-BE49-F238E27FC236}">
                <a16:creationId xmlns:a16="http://schemas.microsoft.com/office/drawing/2014/main" id="{1D94DD73-7CE6-C6BE-2BE8-3459546AE4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8457" name="Rectangle 25">
            <a:extLst>
              <a:ext uri="{FF2B5EF4-FFF2-40B4-BE49-F238E27FC236}">
                <a16:creationId xmlns:a16="http://schemas.microsoft.com/office/drawing/2014/main" id="{A1CD53C5-2DAC-E0FF-D3C1-21C0B2DC5A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10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8458" name="Rectangle 26">
            <a:extLst>
              <a:ext uri="{FF2B5EF4-FFF2-40B4-BE49-F238E27FC236}">
                <a16:creationId xmlns:a16="http://schemas.microsoft.com/office/drawing/2014/main" id="{9CE66A4D-9E27-0C4E-113A-4A5BA9A6E7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62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8459" name="Rectangle 27">
            <a:extLst>
              <a:ext uri="{FF2B5EF4-FFF2-40B4-BE49-F238E27FC236}">
                <a16:creationId xmlns:a16="http://schemas.microsoft.com/office/drawing/2014/main" id="{B1EC298B-E5CB-1BC8-8335-7B530EE9EC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15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8460" name="Rectangle 28">
            <a:extLst>
              <a:ext uri="{FF2B5EF4-FFF2-40B4-BE49-F238E27FC236}">
                <a16:creationId xmlns:a16="http://schemas.microsoft.com/office/drawing/2014/main" id="{E2540F09-1E92-113E-B3C5-0B25F56B0E8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7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8461" name="Rectangle 29">
            <a:extLst>
              <a:ext uri="{FF2B5EF4-FFF2-40B4-BE49-F238E27FC236}">
                <a16:creationId xmlns:a16="http://schemas.microsoft.com/office/drawing/2014/main" id="{8C4B7CAC-8B03-496A-6072-886AFB4D98B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9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8462" name="Rectangle 30">
            <a:extLst>
              <a:ext uri="{FF2B5EF4-FFF2-40B4-BE49-F238E27FC236}">
                <a16:creationId xmlns:a16="http://schemas.microsoft.com/office/drawing/2014/main" id="{57DC35D7-1EEC-C13C-A620-C85C88C2FB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2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8463" name="Rectangle 31">
            <a:extLst>
              <a:ext uri="{FF2B5EF4-FFF2-40B4-BE49-F238E27FC236}">
                <a16:creationId xmlns:a16="http://schemas.microsoft.com/office/drawing/2014/main" id="{8DE20068-DF2F-A74D-34FE-5E67FDD721B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24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8464" name="Rectangle 32">
            <a:extLst>
              <a:ext uri="{FF2B5EF4-FFF2-40B4-BE49-F238E27FC236}">
                <a16:creationId xmlns:a16="http://schemas.microsoft.com/office/drawing/2014/main" id="{8B3003D1-1279-557C-E372-9840189CE1A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77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8465" name="Rectangle 33">
            <a:extLst>
              <a:ext uri="{FF2B5EF4-FFF2-40B4-BE49-F238E27FC236}">
                <a16:creationId xmlns:a16="http://schemas.microsoft.com/office/drawing/2014/main" id="{BF4AAAFE-A608-31C7-241D-B89A87B540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29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8466" name="Rectangle 34">
            <a:extLst>
              <a:ext uri="{FF2B5EF4-FFF2-40B4-BE49-F238E27FC236}">
                <a16:creationId xmlns:a16="http://schemas.microsoft.com/office/drawing/2014/main" id="{17014C37-75DB-08DC-A8A7-73FD426A7E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81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pic>
        <p:nvPicPr>
          <p:cNvPr id="18467" name="Picture 36">
            <a:extLst>
              <a:ext uri="{FF2B5EF4-FFF2-40B4-BE49-F238E27FC236}">
                <a16:creationId xmlns:a16="http://schemas.microsoft.com/office/drawing/2014/main" id="{B2DA8714-78E4-99F2-FE28-66D5F8F1544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971800" y="4572000"/>
            <a:ext cx="1676400" cy="15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8468" name="Picture 37">
            <a:extLst>
              <a:ext uri="{FF2B5EF4-FFF2-40B4-BE49-F238E27FC236}">
                <a16:creationId xmlns:a16="http://schemas.microsoft.com/office/drawing/2014/main" id="{54A741CA-DDE2-227A-B0F3-69C083C3AFB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72000" y="4572000"/>
            <a:ext cx="1524000" cy="15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982502" name="Line 38">
            <a:hlinkClick r:id="" action="ppaction://hlinkshowjump?jump=nextslide"/>
            <a:extLst>
              <a:ext uri="{FF2B5EF4-FFF2-40B4-BE49-F238E27FC236}">
                <a16:creationId xmlns:a16="http://schemas.microsoft.com/office/drawing/2014/main" id="{E7BC22EB-30D2-C4E0-0107-8A653FA283C0}"/>
              </a:ext>
            </a:extLst>
          </p:cNvPr>
          <p:cNvSpPr>
            <a:spLocks noChangeShapeType="1"/>
          </p:cNvSpPr>
          <p:nvPr/>
        </p:nvSpPr>
        <p:spPr bwMode="auto">
          <a:xfrm>
            <a:off x="8153400" y="5943600"/>
            <a:ext cx="381000" cy="0"/>
          </a:xfrm>
          <a:prstGeom prst="line">
            <a:avLst/>
          </a:prstGeom>
          <a:noFill/>
          <a:ln w="139700">
            <a:solidFill>
              <a:srgbClr val="A5002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ES"/>
          </a:p>
        </p:txBody>
      </p:sp>
    </p:spTree>
  </p:cSld>
  <p:clrMapOvr>
    <a:masterClrMapping/>
  </p:clrMapOvr>
  <p:transition advClick="0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25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Left)">
                                      <p:cBhvr>
                                        <p:cTn id="7" dur="500"/>
                                        <p:tgtEl>
                                          <p:spTgt spid="19825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730" name="Rectangle 2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ED41BA6C-147A-603E-D130-FE7E63567B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1143000"/>
            <a:ext cx="8302625" cy="31242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От комина излиза</a:t>
            </a:r>
            <a:r>
              <a:rPr lang="es-ES" altLang="es-ES" sz="4400" dirty="0">
                <a:solidFill>
                  <a:srgbClr val="292929"/>
                </a:solidFill>
              </a:rPr>
              <a:t> …</a:t>
            </a:r>
          </a:p>
        </p:txBody>
      </p:sp>
      <p:sp>
        <p:nvSpPr>
          <p:cNvPr id="73731" name="Rectangle 3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6FAA682F-7730-4195-1071-EBFE0144151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533400"/>
            <a:ext cx="8302625" cy="6096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endParaRPr lang="es-ES" altLang="es-ES" sz="4800">
              <a:solidFill>
                <a:srgbClr val="CC3300"/>
              </a:solidFill>
            </a:endParaRPr>
          </a:p>
        </p:txBody>
      </p:sp>
      <p:sp>
        <p:nvSpPr>
          <p:cNvPr id="73732" name="Rectangle 4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263A1077-6015-0AD7-DABA-1D6483CE4B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4267200"/>
            <a:ext cx="8302625" cy="20574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es-ES" altLang="es-ES" sz="4400" dirty="0">
                <a:solidFill>
                  <a:srgbClr val="292929"/>
                </a:solidFill>
              </a:rPr>
              <a:t> </a:t>
            </a:r>
            <a:r>
              <a:rPr lang="bg-BG" altLang="es-ES" sz="4400" dirty="0">
                <a:solidFill>
                  <a:srgbClr val="292929"/>
                </a:solidFill>
              </a:rPr>
              <a:t>излиза</a:t>
            </a:r>
            <a:r>
              <a:rPr lang="es-ES" altLang="es-ES" sz="4400" dirty="0">
                <a:solidFill>
                  <a:srgbClr val="292929"/>
                </a:solidFill>
              </a:rPr>
              <a:t>   </a:t>
            </a:r>
            <a:r>
              <a:rPr lang="bg-BG" altLang="es-ES" sz="4400" dirty="0">
                <a:solidFill>
                  <a:srgbClr val="292929"/>
                </a:solidFill>
              </a:rPr>
              <a:t>пушек   сив</a:t>
            </a:r>
            <a:r>
              <a:rPr lang="es-ES" altLang="es-ES" sz="4400" dirty="0">
                <a:solidFill>
                  <a:srgbClr val="292929"/>
                </a:solidFill>
              </a:rPr>
              <a:t>  </a:t>
            </a:r>
            <a:r>
              <a:rPr lang="bg-BG" altLang="es-ES" sz="4400" dirty="0">
                <a:solidFill>
                  <a:srgbClr val="292929"/>
                </a:solidFill>
              </a:rPr>
              <a:t> комина</a:t>
            </a:r>
            <a:endParaRPr lang="es-ES" altLang="es-ES" sz="4400" dirty="0">
              <a:solidFill>
                <a:srgbClr val="292929"/>
              </a:solidFill>
            </a:endParaRPr>
          </a:p>
        </p:txBody>
      </p:sp>
      <p:sp>
        <p:nvSpPr>
          <p:cNvPr id="73733" name="Rectangle 5">
            <a:hlinkClick r:id="" action="ppaction://hlinkshowjump?jump=nextslide">
              <a:snd r:embed="rId3" name="arrow.wav"/>
            </a:hlinkClick>
            <a:extLst>
              <a:ext uri="{FF2B5EF4-FFF2-40B4-BE49-F238E27FC236}">
                <a16:creationId xmlns:a16="http://schemas.microsoft.com/office/drawing/2014/main" id="{7760EFED-0DAE-0B41-5D95-8D56A8F3882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76800" y="5029200"/>
            <a:ext cx="1524000" cy="762000"/>
          </a:xfrm>
          <a:prstGeom prst="rect">
            <a:avLst/>
          </a:prstGeom>
          <a:solidFill>
            <a:schemeClr val="accent1">
              <a:alpha val="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73734" name="Rectangle 6">
            <a:extLst>
              <a:ext uri="{FF2B5EF4-FFF2-40B4-BE49-F238E27FC236}">
                <a16:creationId xmlns:a16="http://schemas.microsoft.com/office/drawing/2014/main" id="{40CE5E46-5EB3-F92B-C686-89C3B60A60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62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73735" name="Rectangle 7">
            <a:extLst>
              <a:ext uri="{FF2B5EF4-FFF2-40B4-BE49-F238E27FC236}">
                <a16:creationId xmlns:a16="http://schemas.microsoft.com/office/drawing/2014/main" id="{C15E1559-4DE0-742B-D4A8-D5BA52EE78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14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73736" name="Rectangle 8">
            <a:extLst>
              <a:ext uri="{FF2B5EF4-FFF2-40B4-BE49-F238E27FC236}">
                <a16:creationId xmlns:a16="http://schemas.microsoft.com/office/drawing/2014/main" id="{B8A50AC6-9827-03BB-ADEA-9C017DD980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67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73737" name="Rectangle 9">
            <a:extLst>
              <a:ext uri="{FF2B5EF4-FFF2-40B4-BE49-F238E27FC236}">
                <a16:creationId xmlns:a16="http://schemas.microsoft.com/office/drawing/2014/main" id="{4E84B1CB-1221-8AC8-B87E-1706214A65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9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73738" name="Rectangle 10">
            <a:extLst>
              <a:ext uri="{FF2B5EF4-FFF2-40B4-BE49-F238E27FC236}">
                <a16:creationId xmlns:a16="http://schemas.microsoft.com/office/drawing/2014/main" id="{5F8027AB-A90F-6536-CD93-D5F70A54A94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73739" name="Rectangle 11">
            <a:extLst>
              <a:ext uri="{FF2B5EF4-FFF2-40B4-BE49-F238E27FC236}">
                <a16:creationId xmlns:a16="http://schemas.microsoft.com/office/drawing/2014/main" id="{267FB595-BCA8-D4C4-C095-87ED55E35B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4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73740" name="Rectangle 12">
            <a:extLst>
              <a:ext uri="{FF2B5EF4-FFF2-40B4-BE49-F238E27FC236}">
                <a16:creationId xmlns:a16="http://schemas.microsoft.com/office/drawing/2014/main" id="{D5D4C54B-699F-25D9-96AE-9A23017EF8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76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73741" name="Rectangle 13">
            <a:extLst>
              <a:ext uri="{FF2B5EF4-FFF2-40B4-BE49-F238E27FC236}">
                <a16:creationId xmlns:a16="http://schemas.microsoft.com/office/drawing/2014/main" id="{D955681F-C09F-095D-A102-3237E9C503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29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73742" name="Rectangle 14">
            <a:extLst>
              <a:ext uri="{FF2B5EF4-FFF2-40B4-BE49-F238E27FC236}">
                <a16:creationId xmlns:a16="http://schemas.microsoft.com/office/drawing/2014/main" id="{37822218-8C3E-4E43-BF23-74F966504A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81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73743" name="Rectangle 15">
            <a:extLst>
              <a:ext uri="{FF2B5EF4-FFF2-40B4-BE49-F238E27FC236}">
                <a16:creationId xmlns:a16="http://schemas.microsoft.com/office/drawing/2014/main" id="{E4FB36D0-F998-4C29-7666-4965660BC5F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3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73744" name="Rectangle 16">
            <a:extLst>
              <a:ext uri="{FF2B5EF4-FFF2-40B4-BE49-F238E27FC236}">
                <a16:creationId xmlns:a16="http://schemas.microsoft.com/office/drawing/2014/main" id="{0EF8953B-721B-0E95-B589-7EB49268E83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86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73745" name="Rectangle 17">
            <a:extLst>
              <a:ext uri="{FF2B5EF4-FFF2-40B4-BE49-F238E27FC236}">
                <a16:creationId xmlns:a16="http://schemas.microsoft.com/office/drawing/2014/main" id="{8B2A67E0-F4FC-C6B5-ABF1-23B4A2C63E1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38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73746" name="Rectangle 18">
            <a:extLst>
              <a:ext uri="{FF2B5EF4-FFF2-40B4-BE49-F238E27FC236}">
                <a16:creationId xmlns:a16="http://schemas.microsoft.com/office/drawing/2014/main" id="{678BB7D9-86DF-37B2-C7AA-21041EA53A6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1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73747" name="Rectangle 19">
            <a:extLst>
              <a:ext uri="{FF2B5EF4-FFF2-40B4-BE49-F238E27FC236}">
                <a16:creationId xmlns:a16="http://schemas.microsoft.com/office/drawing/2014/main" id="{96EE3B5B-6B29-3494-7170-131D11A9FA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43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73748" name="Rectangle 20">
            <a:extLst>
              <a:ext uri="{FF2B5EF4-FFF2-40B4-BE49-F238E27FC236}">
                <a16:creationId xmlns:a16="http://schemas.microsoft.com/office/drawing/2014/main" id="{9AD939D5-098F-B602-64FD-A7B11ADDF12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5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73749" name="Rectangle 21">
            <a:extLst>
              <a:ext uri="{FF2B5EF4-FFF2-40B4-BE49-F238E27FC236}">
                <a16:creationId xmlns:a16="http://schemas.microsoft.com/office/drawing/2014/main" id="{BDD6AA7F-7C35-D82C-4A26-1E5F2BE1373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48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73750" name="Rectangle 22">
            <a:extLst>
              <a:ext uri="{FF2B5EF4-FFF2-40B4-BE49-F238E27FC236}">
                <a16:creationId xmlns:a16="http://schemas.microsoft.com/office/drawing/2014/main" id="{1A7995BA-018E-B5F9-A75D-BE50919C53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00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73751" name="Rectangle 23">
            <a:extLst>
              <a:ext uri="{FF2B5EF4-FFF2-40B4-BE49-F238E27FC236}">
                <a16:creationId xmlns:a16="http://schemas.microsoft.com/office/drawing/2014/main" id="{6F5260F6-72D3-DDD3-FA55-0ED3B6854B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53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73752" name="Rectangle 24">
            <a:extLst>
              <a:ext uri="{FF2B5EF4-FFF2-40B4-BE49-F238E27FC236}">
                <a16:creationId xmlns:a16="http://schemas.microsoft.com/office/drawing/2014/main" id="{8FA735BC-C582-E44A-C747-22C87A64697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05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73753" name="Rectangle 25">
            <a:extLst>
              <a:ext uri="{FF2B5EF4-FFF2-40B4-BE49-F238E27FC236}">
                <a16:creationId xmlns:a16="http://schemas.microsoft.com/office/drawing/2014/main" id="{6C7DDED3-147F-CCDC-29A3-2A8271A668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73754" name="Rectangle 26">
            <a:extLst>
              <a:ext uri="{FF2B5EF4-FFF2-40B4-BE49-F238E27FC236}">
                <a16:creationId xmlns:a16="http://schemas.microsoft.com/office/drawing/2014/main" id="{5707A0D8-EC63-8792-4632-DCA9ADFBF8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10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73755" name="Rectangle 27">
            <a:extLst>
              <a:ext uri="{FF2B5EF4-FFF2-40B4-BE49-F238E27FC236}">
                <a16:creationId xmlns:a16="http://schemas.microsoft.com/office/drawing/2014/main" id="{CF4C98E4-0CF4-D4F7-7815-65C989CF370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62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73756" name="Rectangle 28">
            <a:extLst>
              <a:ext uri="{FF2B5EF4-FFF2-40B4-BE49-F238E27FC236}">
                <a16:creationId xmlns:a16="http://schemas.microsoft.com/office/drawing/2014/main" id="{BC247728-E247-3A32-6AEE-63A59EB41A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15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73757" name="Rectangle 29">
            <a:extLst>
              <a:ext uri="{FF2B5EF4-FFF2-40B4-BE49-F238E27FC236}">
                <a16:creationId xmlns:a16="http://schemas.microsoft.com/office/drawing/2014/main" id="{3A199F2C-8654-D83E-7A53-7D713BA8EB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7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73758" name="Rectangle 30">
            <a:extLst>
              <a:ext uri="{FF2B5EF4-FFF2-40B4-BE49-F238E27FC236}">
                <a16:creationId xmlns:a16="http://schemas.microsoft.com/office/drawing/2014/main" id="{954298BE-1E59-5FBC-3889-993F38B83EB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9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73759" name="Rectangle 31">
            <a:extLst>
              <a:ext uri="{FF2B5EF4-FFF2-40B4-BE49-F238E27FC236}">
                <a16:creationId xmlns:a16="http://schemas.microsoft.com/office/drawing/2014/main" id="{9A4D564E-697D-DA07-DFF8-21F8944741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2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73760" name="Rectangle 32">
            <a:extLst>
              <a:ext uri="{FF2B5EF4-FFF2-40B4-BE49-F238E27FC236}">
                <a16:creationId xmlns:a16="http://schemas.microsoft.com/office/drawing/2014/main" id="{7E3890E8-28B3-F1B2-43F0-E15DC5A540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24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73761" name="Rectangle 33">
            <a:extLst>
              <a:ext uri="{FF2B5EF4-FFF2-40B4-BE49-F238E27FC236}">
                <a16:creationId xmlns:a16="http://schemas.microsoft.com/office/drawing/2014/main" id="{8F723CF3-3E5D-AB5E-8E0F-8532511380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77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73762" name="Rectangle 34">
            <a:extLst>
              <a:ext uri="{FF2B5EF4-FFF2-40B4-BE49-F238E27FC236}">
                <a16:creationId xmlns:a16="http://schemas.microsoft.com/office/drawing/2014/main" id="{A2BBC919-56C1-4A17-D38A-ADF398CE27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29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73763" name="Rectangle 35">
            <a:extLst>
              <a:ext uri="{FF2B5EF4-FFF2-40B4-BE49-F238E27FC236}">
                <a16:creationId xmlns:a16="http://schemas.microsoft.com/office/drawing/2014/main" id="{143624A8-833A-4E82-4EC6-1A0629CB3D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81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</p:spTree>
  </p:cSld>
  <p:clrMapOvr>
    <a:masterClrMapping/>
  </p:clrMapOvr>
  <p:transition advClick="0"/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754" name="Rectangle 2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EC502639-EC80-7A2B-B16C-AD95C2B269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1143000"/>
            <a:ext cx="8302625" cy="31242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От комина излиза сив</a:t>
            </a:r>
            <a:r>
              <a:rPr lang="es-ES" altLang="es-ES" sz="4400" dirty="0">
                <a:solidFill>
                  <a:srgbClr val="292929"/>
                </a:solidFill>
              </a:rPr>
              <a:t> …</a:t>
            </a:r>
          </a:p>
        </p:txBody>
      </p:sp>
      <p:sp>
        <p:nvSpPr>
          <p:cNvPr id="74755" name="Rectangle 3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A85A9B4D-AEF7-6E56-1D9C-1A4D70776E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533400"/>
            <a:ext cx="8302625" cy="6096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endParaRPr lang="es-ES" altLang="es-ES" sz="4800">
              <a:solidFill>
                <a:srgbClr val="CC3300"/>
              </a:solidFill>
            </a:endParaRPr>
          </a:p>
        </p:txBody>
      </p:sp>
      <p:sp>
        <p:nvSpPr>
          <p:cNvPr id="74756" name="Rectangle 4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5AAA65F4-15D3-29FF-A69B-068363BD89E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4267200"/>
            <a:ext cx="8302625" cy="20574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es-ES" altLang="es-ES" sz="4400" dirty="0">
                <a:solidFill>
                  <a:srgbClr val="292929"/>
                </a:solidFill>
              </a:rPr>
              <a:t> </a:t>
            </a:r>
            <a:r>
              <a:rPr lang="bg-BG" altLang="es-ES" sz="4400" dirty="0">
                <a:solidFill>
                  <a:srgbClr val="292929"/>
                </a:solidFill>
              </a:rPr>
              <a:t>излиза</a:t>
            </a:r>
            <a:r>
              <a:rPr lang="es-ES" altLang="es-ES" sz="4400" dirty="0">
                <a:solidFill>
                  <a:srgbClr val="292929"/>
                </a:solidFill>
              </a:rPr>
              <a:t>   </a:t>
            </a:r>
            <a:r>
              <a:rPr lang="bg-BG" altLang="es-ES" sz="4400" dirty="0">
                <a:solidFill>
                  <a:srgbClr val="292929"/>
                </a:solidFill>
              </a:rPr>
              <a:t>пушек   сив</a:t>
            </a:r>
            <a:r>
              <a:rPr lang="es-ES" altLang="es-ES" sz="4400" dirty="0">
                <a:solidFill>
                  <a:srgbClr val="292929"/>
                </a:solidFill>
              </a:rPr>
              <a:t>  </a:t>
            </a:r>
            <a:r>
              <a:rPr lang="bg-BG" altLang="es-ES" sz="4400" dirty="0">
                <a:solidFill>
                  <a:srgbClr val="292929"/>
                </a:solidFill>
              </a:rPr>
              <a:t> комина</a:t>
            </a:r>
            <a:endParaRPr lang="es-ES" altLang="es-ES" sz="4400" dirty="0">
              <a:solidFill>
                <a:srgbClr val="292929"/>
              </a:solidFill>
            </a:endParaRPr>
          </a:p>
        </p:txBody>
      </p:sp>
      <p:sp>
        <p:nvSpPr>
          <p:cNvPr id="74757" name="Rectangle 5">
            <a:hlinkClick r:id="" action="ppaction://hlinkshowjump?jump=nextslide">
              <a:snd r:embed="rId3" name="arrow.wav"/>
            </a:hlinkClick>
            <a:extLst>
              <a:ext uri="{FF2B5EF4-FFF2-40B4-BE49-F238E27FC236}">
                <a16:creationId xmlns:a16="http://schemas.microsoft.com/office/drawing/2014/main" id="{C486CB27-C289-B86E-A877-32D4E35BC86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4953000"/>
            <a:ext cx="1905000" cy="762000"/>
          </a:xfrm>
          <a:prstGeom prst="rect">
            <a:avLst/>
          </a:prstGeom>
          <a:solidFill>
            <a:schemeClr val="accent1">
              <a:alpha val="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74758" name="Rectangle 6">
            <a:extLst>
              <a:ext uri="{FF2B5EF4-FFF2-40B4-BE49-F238E27FC236}">
                <a16:creationId xmlns:a16="http://schemas.microsoft.com/office/drawing/2014/main" id="{80366916-1742-ED07-0D03-349FA700B7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62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74759" name="Rectangle 7">
            <a:extLst>
              <a:ext uri="{FF2B5EF4-FFF2-40B4-BE49-F238E27FC236}">
                <a16:creationId xmlns:a16="http://schemas.microsoft.com/office/drawing/2014/main" id="{EBFD6C80-AD0D-9CDA-49D7-D6371EE855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14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74760" name="Rectangle 8">
            <a:extLst>
              <a:ext uri="{FF2B5EF4-FFF2-40B4-BE49-F238E27FC236}">
                <a16:creationId xmlns:a16="http://schemas.microsoft.com/office/drawing/2014/main" id="{B4441201-EB58-659F-9F34-11DA1805FD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67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74761" name="Rectangle 9">
            <a:extLst>
              <a:ext uri="{FF2B5EF4-FFF2-40B4-BE49-F238E27FC236}">
                <a16:creationId xmlns:a16="http://schemas.microsoft.com/office/drawing/2014/main" id="{1706FB62-4F3B-1B15-D691-C43B702ADA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9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74762" name="Rectangle 10">
            <a:extLst>
              <a:ext uri="{FF2B5EF4-FFF2-40B4-BE49-F238E27FC236}">
                <a16:creationId xmlns:a16="http://schemas.microsoft.com/office/drawing/2014/main" id="{2A63D3EF-BCB5-00A8-64EA-37EC1AB415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74763" name="Rectangle 11">
            <a:extLst>
              <a:ext uri="{FF2B5EF4-FFF2-40B4-BE49-F238E27FC236}">
                <a16:creationId xmlns:a16="http://schemas.microsoft.com/office/drawing/2014/main" id="{75D7FB54-E720-CA2C-6B9E-FB46905210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4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74764" name="Rectangle 12">
            <a:extLst>
              <a:ext uri="{FF2B5EF4-FFF2-40B4-BE49-F238E27FC236}">
                <a16:creationId xmlns:a16="http://schemas.microsoft.com/office/drawing/2014/main" id="{B334070E-158A-E97E-C249-226AB6907C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76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74765" name="Rectangle 13">
            <a:extLst>
              <a:ext uri="{FF2B5EF4-FFF2-40B4-BE49-F238E27FC236}">
                <a16:creationId xmlns:a16="http://schemas.microsoft.com/office/drawing/2014/main" id="{A5D50D5C-8D83-C923-6988-FA02ED3813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29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74766" name="Rectangle 14">
            <a:extLst>
              <a:ext uri="{FF2B5EF4-FFF2-40B4-BE49-F238E27FC236}">
                <a16:creationId xmlns:a16="http://schemas.microsoft.com/office/drawing/2014/main" id="{F856532E-2F95-0386-95EF-C8A8002E68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81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74767" name="Rectangle 15">
            <a:extLst>
              <a:ext uri="{FF2B5EF4-FFF2-40B4-BE49-F238E27FC236}">
                <a16:creationId xmlns:a16="http://schemas.microsoft.com/office/drawing/2014/main" id="{F324196D-2CD6-7F4A-BFED-F36FEABBEF3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3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74768" name="Rectangle 16">
            <a:extLst>
              <a:ext uri="{FF2B5EF4-FFF2-40B4-BE49-F238E27FC236}">
                <a16:creationId xmlns:a16="http://schemas.microsoft.com/office/drawing/2014/main" id="{A420867E-1762-B271-374A-5349E75797E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86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74769" name="Rectangle 17">
            <a:extLst>
              <a:ext uri="{FF2B5EF4-FFF2-40B4-BE49-F238E27FC236}">
                <a16:creationId xmlns:a16="http://schemas.microsoft.com/office/drawing/2014/main" id="{8F57032A-0BBD-126D-0941-9ED399EE13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38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74770" name="Rectangle 18">
            <a:extLst>
              <a:ext uri="{FF2B5EF4-FFF2-40B4-BE49-F238E27FC236}">
                <a16:creationId xmlns:a16="http://schemas.microsoft.com/office/drawing/2014/main" id="{DFCF5F86-2F57-982D-30DC-D73FE13B91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1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74771" name="Rectangle 19">
            <a:extLst>
              <a:ext uri="{FF2B5EF4-FFF2-40B4-BE49-F238E27FC236}">
                <a16:creationId xmlns:a16="http://schemas.microsoft.com/office/drawing/2014/main" id="{18EBD3C4-3234-5F17-7669-127B0E2AAB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43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74772" name="Rectangle 20">
            <a:extLst>
              <a:ext uri="{FF2B5EF4-FFF2-40B4-BE49-F238E27FC236}">
                <a16:creationId xmlns:a16="http://schemas.microsoft.com/office/drawing/2014/main" id="{877C762C-4A87-F62E-889C-0F082AB239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5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74773" name="Rectangle 21">
            <a:extLst>
              <a:ext uri="{FF2B5EF4-FFF2-40B4-BE49-F238E27FC236}">
                <a16:creationId xmlns:a16="http://schemas.microsoft.com/office/drawing/2014/main" id="{26132E6D-E8FB-AA3E-D975-C223E6B351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48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74774" name="Rectangle 22">
            <a:extLst>
              <a:ext uri="{FF2B5EF4-FFF2-40B4-BE49-F238E27FC236}">
                <a16:creationId xmlns:a16="http://schemas.microsoft.com/office/drawing/2014/main" id="{DAFE7DEE-4709-EAE0-AAE4-3C5E086E67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00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74775" name="Rectangle 23">
            <a:extLst>
              <a:ext uri="{FF2B5EF4-FFF2-40B4-BE49-F238E27FC236}">
                <a16:creationId xmlns:a16="http://schemas.microsoft.com/office/drawing/2014/main" id="{01902615-9238-6D65-B270-EF3CB97FF3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53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74776" name="Rectangle 24">
            <a:extLst>
              <a:ext uri="{FF2B5EF4-FFF2-40B4-BE49-F238E27FC236}">
                <a16:creationId xmlns:a16="http://schemas.microsoft.com/office/drawing/2014/main" id="{D80380A2-BA0F-F6C9-E855-E1E47EB3A8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05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74777" name="Rectangle 25">
            <a:extLst>
              <a:ext uri="{FF2B5EF4-FFF2-40B4-BE49-F238E27FC236}">
                <a16:creationId xmlns:a16="http://schemas.microsoft.com/office/drawing/2014/main" id="{2083C83D-8A6E-3652-1408-11FA16A6FE9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74778" name="Rectangle 26">
            <a:extLst>
              <a:ext uri="{FF2B5EF4-FFF2-40B4-BE49-F238E27FC236}">
                <a16:creationId xmlns:a16="http://schemas.microsoft.com/office/drawing/2014/main" id="{F1FA8191-DF32-0861-D406-9A0BD46BB9B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10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74779" name="Rectangle 27">
            <a:extLst>
              <a:ext uri="{FF2B5EF4-FFF2-40B4-BE49-F238E27FC236}">
                <a16:creationId xmlns:a16="http://schemas.microsoft.com/office/drawing/2014/main" id="{2A5CCB81-2460-5845-5D9F-2DEAD2C104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62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74780" name="Rectangle 28">
            <a:extLst>
              <a:ext uri="{FF2B5EF4-FFF2-40B4-BE49-F238E27FC236}">
                <a16:creationId xmlns:a16="http://schemas.microsoft.com/office/drawing/2014/main" id="{5CE29743-5D9B-A4CC-7F51-798A37172B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15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74781" name="Rectangle 29">
            <a:extLst>
              <a:ext uri="{FF2B5EF4-FFF2-40B4-BE49-F238E27FC236}">
                <a16:creationId xmlns:a16="http://schemas.microsoft.com/office/drawing/2014/main" id="{843F369F-C489-EF4C-C60A-B2FCD60DD62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7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74782" name="Rectangle 30">
            <a:extLst>
              <a:ext uri="{FF2B5EF4-FFF2-40B4-BE49-F238E27FC236}">
                <a16:creationId xmlns:a16="http://schemas.microsoft.com/office/drawing/2014/main" id="{7D1E9F7B-1DE4-B247-BD01-13575954AE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9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74783" name="Rectangle 31">
            <a:extLst>
              <a:ext uri="{FF2B5EF4-FFF2-40B4-BE49-F238E27FC236}">
                <a16:creationId xmlns:a16="http://schemas.microsoft.com/office/drawing/2014/main" id="{B174C1FF-94ED-B387-CE40-EE01260011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2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74784" name="Rectangle 32">
            <a:extLst>
              <a:ext uri="{FF2B5EF4-FFF2-40B4-BE49-F238E27FC236}">
                <a16:creationId xmlns:a16="http://schemas.microsoft.com/office/drawing/2014/main" id="{58FB8B86-CE54-ABA8-287B-056453AB6F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24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74785" name="Rectangle 33">
            <a:extLst>
              <a:ext uri="{FF2B5EF4-FFF2-40B4-BE49-F238E27FC236}">
                <a16:creationId xmlns:a16="http://schemas.microsoft.com/office/drawing/2014/main" id="{A6DBC51C-5174-7478-C700-EFF8F7331B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77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74786" name="Rectangle 34">
            <a:extLst>
              <a:ext uri="{FF2B5EF4-FFF2-40B4-BE49-F238E27FC236}">
                <a16:creationId xmlns:a16="http://schemas.microsoft.com/office/drawing/2014/main" id="{CE642DB9-4C9D-F4CE-3C90-BB8581184A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29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74787" name="Rectangle 35">
            <a:extLst>
              <a:ext uri="{FF2B5EF4-FFF2-40B4-BE49-F238E27FC236}">
                <a16:creationId xmlns:a16="http://schemas.microsoft.com/office/drawing/2014/main" id="{C313B899-9526-4922-F190-FC857CF342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81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</p:spTree>
  </p:cSld>
  <p:clrMapOvr>
    <a:masterClrMapping/>
  </p:clrMapOvr>
  <p:transition advClick="0"/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778" name="Rectangle 2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B47E5013-59A1-A0D0-8BB7-33ED9944C1C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1143000"/>
            <a:ext cx="8302625" cy="31242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От комина излиза сив пушек</a:t>
            </a:r>
            <a:r>
              <a:rPr lang="es-ES" altLang="es-ES" sz="4400" dirty="0">
                <a:solidFill>
                  <a:srgbClr val="292929"/>
                </a:solidFill>
              </a:rPr>
              <a:t>.</a:t>
            </a:r>
          </a:p>
        </p:txBody>
      </p:sp>
      <p:sp>
        <p:nvSpPr>
          <p:cNvPr id="75779" name="Rectangle 3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4C34FF32-84A7-3AAD-BE4D-558F523A282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533400"/>
            <a:ext cx="8302625" cy="6096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endParaRPr lang="es-ES" altLang="es-ES" sz="4800">
              <a:solidFill>
                <a:srgbClr val="CC3300"/>
              </a:solidFill>
            </a:endParaRPr>
          </a:p>
        </p:txBody>
      </p:sp>
      <p:sp>
        <p:nvSpPr>
          <p:cNvPr id="75780" name="Rectangle 4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CC997052-D8D8-6546-F7DB-2CD92872D7D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4267200"/>
            <a:ext cx="8302625" cy="20574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endParaRPr lang="es-ES" altLang="es-ES" sz="4400">
              <a:solidFill>
                <a:srgbClr val="292929"/>
              </a:solidFill>
            </a:endParaRPr>
          </a:p>
        </p:txBody>
      </p:sp>
      <p:sp>
        <p:nvSpPr>
          <p:cNvPr id="75781" name="Rectangle 6">
            <a:extLst>
              <a:ext uri="{FF2B5EF4-FFF2-40B4-BE49-F238E27FC236}">
                <a16:creationId xmlns:a16="http://schemas.microsoft.com/office/drawing/2014/main" id="{4D5F345B-AE2D-53FB-4713-3CF8D65769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62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75782" name="Rectangle 7">
            <a:extLst>
              <a:ext uri="{FF2B5EF4-FFF2-40B4-BE49-F238E27FC236}">
                <a16:creationId xmlns:a16="http://schemas.microsoft.com/office/drawing/2014/main" id="{AC313505-F02E-5785-1CED-C11FAAE3BA6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14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75783" name="Rectangle 8">
            <a:extLst>
              <a:ext uri="{FF2B5EF4-FFF2-40B4-BE49-F238E27FC236}">
                <a16:creationId xmlns:a16="http://schemas.microsoft.com/office/drawing/2014/main" id="{B2A42D97-B88D-BD55-707D-B352F8EAD68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67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75784" name="Rectangle 9">
            <a:extLst>
              <a:ext uri="{FF2B5EF4-FFF2-40B4-BE49-F238E27FC236}">
                <a16:creationId xmlns:a16="http://schemas.microsoft.com/office/drawing/2014/main" id="{F384124B-3AE9-19F8-EDED-C101FF44091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9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75785" name="Rectangle 10">
            <a:extLst>
              <a:ext uri="{FF2B5EF4-FFF2-40B4-BE49-F238E27FC236}">
                <a16:creationId xmlns:a16="http://schemas.microsoft.com/office/drawing/2014/main" id="{9C9BD624-041F-5CC1-5ABB-29F95F8080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75786" name="Rectangle 11">
            <a:extLst>
              <a:ext uri="{FF2B5EF4-FFF2-40B4-BE49-F238E27FC236}">
                <a16:creationId xmlns:a16="http://schemas.microsoft.com/office/drawing/2014/main" id="{1875C130-85AD-992B-77CC-8AFC2A466A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4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75787" name="Rectangle 12">
            <a:extLst>
              <a:ext uri="{FF2B5EF4-FFF2-40B4-BE49-F238E27FC236}">
                <a16:creationId xmlns:a16="http://schemas.microsoft.com/office/drawing/2014/main" id="{B5C8E43D-F807-776C-3F52-EF0392BA4D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76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75788" name="Rectangle 13">
            <a:extLst>
              <a:ext uri="{FF2B5EF4-FFF2-40B4-BE49-F238E27FC236}">
                <a16:creationId xmlns:a16="http://schemas.microsoft.com/office/drawing/2014/main" id="{BD95EDE7-C492-5CF8-0334-0F902AA1E5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29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75789" name="Rectangle 14">
            <a:extLst>
              <a:ext uri="{FF2B5EF4-FFF2-40B4-BE49-F238E27FC236}">
                <a16:creationId xmlns:a16="http://schemas.microsoft.com/office/drawing/2014/main" id="{1ADF99D4-D9E3-91BE-0002-0F25F33E223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81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75790" name="Rectangle 15">
            <a:extLst>
              <a:ext uri="{FF2B5EF4-FFF2-40B4-BE49-F238E27FC236}">
                <a16:creationId xmlns:a16="http://schemas.microsoft.com/office/drawing/2014/main" id="{893D75E6-5E55-EFFE-8BAF-D44E7F5A8B3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3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75791" name="Rectangle 16">
            <a:extLst>
              <a:ext uri="{FF2B5EF4-FFF2-40B4-BE49-F238E27FC236}">
                <a16:creationId xmlns:a16="http://schemas.microsoft.com/office/drawing/2014/main" id="{B439EFB9-D37D-94B4-BA86-E2FB5376BC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86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75792" name="Rectangle 17">
            <a:extLst>
              <a:ext uri="{FF2B5EF4-FFF2-40B4-BE49-F238E27FC236}">
                <a16:creationId xmlns:a16="http://schemas.microsoft.com/office/drawing/2014/main" id="{A92CE81E-AAE6-FB46-2053-0B6313D8D8E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38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75793" name="Rectangle 18">
            <a:extLst>
              <a:ext uri="{FF2B5EF4-FFF2-40B4-BE49-F238E27FC236}">
                <a16:creationId xmlns:a16="http://schemas.microsoft.com/office/drawing/2014/main" id="{751D06D4-1DC7-0EEF-C76F-1702521650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1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75794" name="Rectangle 19">
            <a:extLst>
              <a:ext uri="{FF2B5EF4-FFF2-40B4-BE49-F238E27FC236}">
                <a16:creationId xmlns:a16="http://schemas.microsoft.com/office/drawing/2014/main" id="{7A4E8CA4-42BA-313E-0F2D-C06BED234B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43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75795" name="Rectangle 20">
            <a:extLst>
              <a:ext uri="{FF2B5EF4-FFF2-40B4-BE49-F238E27FC236}">
                <a16:creationId xmlns:a16="http://schemas.microsoft.com/office/drawing/2014/main" id="{94594A59-D46D-2873-519E-17FC86E197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5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75796" name="Rectangle 21">
            <a:extLst>
              <a:ext uri="{FF2B5EF4-FFF2-40B4-BE49-F238E27FC236}">
                <a16:creationId xmlns:a16="http://schemas.microsoft.com/office/drawing/2014/main" id="{59579F1B-F072-A9AA-62A1-B87492F2608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48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75797" name="Rectangle 22">
            <a:extLst>
              <a:ext uri="{FF2B5EF4-FFF2-40B4-BE49-F238E27FC236}">
                <a16:creationId xmlns:a16="http://schemas.microsoft.com/office/drawing/2014/main" id="{4501D9FA-EFD1-E5D6-9845-CF7C34AEBC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00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75798" name="Rectangle 23">
            <a:extLst>
              <a:ext uri="{FF2B5EF4-FFF2-40B4-BE49-F238E27FC236}">
                <a16:creationId xmlns:a16="http://schemas.microsoft.com/office/drawing/2014/main" id="{0DEF1BF6-25D6-3426-1C46-16B7F472E1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53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75799" name="Rectangle 24">
            <a:extLst>
              <a:ext uri="{FF2B5EF4-FFF2-40B4-BE49-F238E27FC236}">
                <a16:creationId xmlns:a16="http://schemas.microsoft.com/office/drawing/2014/main" id="{9D9871E0-383F-9E9E-6A0D-00D91029F7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05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75800" name="Rectangle 25">
            <a:extLst>
              <a:ext uri="{FF2B5EF4-FFF2-40B4-BE49-F238E27FC236}">
                <a16:creationId xmlns:a16="http://schemas.microsoft.com/office/drawing/2014/main" id="{89C59AE7-75A6-280E-CFB3-E299211BFB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75801" name="Rectangle 26">
            <a:extLst>
              <a:ext uri="{FF2B5EF4-FFF2-40B4-BE49-F238E27FC236}">
                <a16:creationId xmlns:a16="http://schemas.microsoft.com/office/drawing/2014/main" id="{E860692F-89CE-386B-6CA6-81EA779DC0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10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75802" name="Rectangle 27">
            <a:extLst>
              <a:ext uri="{FF2B5EF4-FFF2-40B4-BE49-F238E27FC236}">
                <a16:creationId xmlns:a16="http://schemas.microsoft.com/office/drawing/2014/main" id="{7576E1DC-44BB-5F99-2D62-438EF8E0B5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62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75803" name="Rectangle 28">
            <a:extLst>
              <a:ext uri="{FF2B5EF4-FFF2-40B4-BE49-F238E27FC236}">
                <a16:creationId xmlns:a16="http://schemas.microsoft.com/office/drawing/2014/main" id="{B57F2AC9-C92B-6064-859E-D91C38B0BC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15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75804" name="Rectangle 29">
            <a:extLst>
              <a:ext uri="{FF2B5EF4-FFF2-40B4-BE49-F238E27FC236}">
                <a16:creationId xmlns:a16="http://schemas.microsoft.com/office/drawing/2014/main" id="{BFF8DF00-B783-CF3D-F1A1-3579E976EF8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7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75805" name="Rectangle 30">
            <a:extLst>
              <a:ext uri="{FF2B5EF4-FFF2-40B4-BE49-F238E27FC236}">
                <a16:creationId xmlns:a16="http://schemas.microsoft.com/office/drawing/2014/main" id="{C04EB88B-A799-6EC2-395D-0F153E4C0F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9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75806" name="Rectangle 31">
            <a:extLst>
              <a:ext uri="{FF2B5EF4-FFF2-40B4-BE49-F238E27FC236}">
                <a16:creationId xmlns:a16="http://schemas.microsoft.com/office/drawing/2014/main" id="{86A56CE3-F943-58E7-7D39-CC019499D48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2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75807" name="Rectangle 32">
            <a:extLst>
              <a:ext uri="{FF2B5EF4-FFF2-40B4-BE49-F238E27FC236}">
                <a16:creationId xmlns:a16="http://schemas.microsoft.com/office/drawing/2014/main" id="{F97839F1-9112-F0BB-8ECF-919BED01318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24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75808" name="Rectangle 33">
            <a:extLst>
              <a:ext uri="{FF2B5EF4-FFF2-40B4-BE49-F238E27FC236}">
                <a16:creationId xmlns:a16="http://schemas.microsoft.com/office/drawing/2014/main" id="{B10E51E4-2E78-2EF8-6222-3F9BA577E01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77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75809" name="Rectangle 34">
            <a:extLst>
              <a:ext uri="{FF2B5EF4-FFF2-40B4-BE49-F238E27FC236}">
                <a16:creationId xmlns:a16="http://schemas.microsoft.com/office/drawing/2014/main" id="{1E35E773-58B8-2FD0-8A65-B294921E714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29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75810" name="Rectangle 35">
            <a:extLst>
              <a:ext uri="{FF2B5EF4-FFF2-40B4-BE49-F238E27FC236}">
                <a16:creationId xmlns:a16="http://schemas.microsoft.com/office/drawing/2014/main" id="{923E1617-94AD-CDE6-4921-9F8AC839D3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81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pic>
        <p:nvPicPr>
          <p:cNvPr id="75811" name="Picture 36">
            <a:extLst>
              <a:ext uri="{FF2B5EF4-FFF2-40B4-BE49-F238E27FC236}">
                <a16:creationId xmlns:a16="http://schemas.microsoft.com/office/drawing/2014/main" id="{70AE1747-33AF-11CC-7E98-60C78F12713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10000" y="4495800"/>
            <a:ext cx="1524000" cy="15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28581" name="Line 37">
            <a:hlinkClick r:id="" action="ppaction://hlinkshowjump?jump=nextslide"/>
            <a:extLst>
              <a:ext uri="{FF2B5EF4-FFF2-40B4-BE49-F238E27FC236}">
                <a16:creationId xmlns:a16="http://schemas.microsoft.com/office/drawing/2014/main" id="{D78652E4-9C7D-CEE7-EA4C-4A5634D8276D}"/>
              </a:ext>
            </a:extLst>
          </p:cNvPr>
          <p:cNvSpPr>
            <a:spLocks noChangeShapeType="1"/>
          </p:cNvSpPr>
          <p:nvPr/>
        </p:nvSpPr>
        <p:spPr bwMode="auto">
          <a:xfrm>
            <a:off x="8153400" y="5943600"/>
            <a:ext cx="381000" cy="0"/>
          </a:xfrm>
          <a:prstGeom prst="line">
            <a:avLst/>
          </a:prstGeom>
          <a:noFill/>
          <a:ln w="139700">
            <a:solidFill>
              <a:srgbClr val="A5002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ES"/>
          </a:p>
        </p:txBody>
      </p:sp>
    </p:spTree>
  </p:cSld>
  <p:clrMapOvr>
    <a:masterClrMapping/>
  </p:clrMapOvr>
  <p:transition advClick="0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85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Left)">
                                      <p:cBhvr>
                                        <p:cTn id="7" dur="500"/>
                                        <p:tgtEl>
                                          <p:spTgt spid="20285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802" name="Rectangle 2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4FAED0E7-E170-F34D-CC26-22E7E30C3D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1143000"/>
            <a:ext cx="8302625" cy="31242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Тази </a:t>
            </a:r>
            <a:r>
              <a:rPr lang="es-ES" altLang="es-ES" sz="4400" dirty="0">
                <a:solidFill>
                  <a:srgbClr val="292929"/>
                </a:solidFill>
              </a:rPr>
              <a:t> …</a:t>
            </a:r>
          </a:p>
        </p:txBody>
      </p:sp>
      <p:sp>
        <p:nvSpPr>
          <p:cNvPr id="76803" name="Rectangle 3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118076DF-84A4-DD7F-EBBB-90602D3EA3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533400"/>
            <a:ext cx="8302625" cy="6096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endParaRPr lang="es-ES" altLang="es-ES" sz="4800">
              <a:solidFill>
                <a:srgbClr val="CC3300"/>
              </a:solidFill>
            </a:endParaRPr>
          </a:p>
        </p:txBody>
      </p:sp>
      <p:sp>
        <p:nvSpPr>
          <p:cNvPr id="76804" name="Rectangle 4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D073A97A-E0E1-F162-3C3D-AF96E3633C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4267200"/>
            <a:ext cx="8302625" cy="20574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es-ES" altLang="es-ES" sz="4400" dirty="0">
                <a:solidFill>
                  <a:srgbClr val="292929"/>
                </a:solidFill>
              </a:rPr>
              <a:t>e    </a:t>
            </a:r>
            <a:r>
              <a:rPr lang="bg-BG" altLang="es-ES" sz="4400" dirty="0">
                <a:solidFill>
                  <a:srgbClr val="292929"/>
                </a:solidFill>
              </a:rPr>
              <a:t>бутилка</a:t>
            </a:r>
            <a:r>
              <a:rPr lang="es-ES" altLang="es-ES" sz="4400" dirty="0">
                <a:solidFill>
                  <a:srgbClr val="292929"/>
                </a:solidFill>
              </a:rPr>
              <a:t>    </a:t>
            </a:r>
            <a:r>
              <a:rPr lang="bg-BG" altLang="es-ES" sz="4400" dirty="0">
                <a:solidFill>
                  <a:srgbClr val="292929"/>
                </a:solidFill>
              </a:rPr>
              <a:t>празна</a:t>
            </a:r>
            <a:endParaRPr lang="es-ES" altLang="es-ES" sz="4400" dirty="0">
              <a:solidFill>
                <a:srgbClr val="292929"/>
              </a:solidFill>
            </a:endParaRPr>
          </a:p>
        </p:txBody>
      </p:sp>
      <p:sp>
        <p:nvSpPr>
          <p:cNvPr id="76805" name="Rectangle 5">
            <a:hlinkClick r:id="" action="ppaction://hlinkshowjump?jump=nextslide">
              <a:snd r:embed="rId3" name="arrow.wav"/>
            </a:hlinkClick>
            <a:extLst>
              <a:ext uri="{FF2B5EF4-FFF2-40B4-BE49-F238E27FC236}">
                <a16:creationId xmlns:a16="http://schemas.microsoft.com/office/drawing/2014/main" id="{B49CF1F0-90F5-4670-F324-7BA22CEE01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9400" y="5029200"/>
            <a:ext cx="2133600" cy="762000"/>
          </a:xfrm>
          <a:prstGeom prst="rect">
            <a:avLst/>
          </a:prstGeom>
          <a:solidFill>
            <a:schemeClr val="accent1">
              <a:alpha val="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76806" name="Rectangle 6">
            <a:extLst>
              <a:ext uri="{FF2B5EF4-FFF2-40B4-BE49-F238E27FC236}">
                <a16:creationId xmlns:a16="http://schemas.microsoft.com/office/drawing/2014/main" id="{9EBABE55-EDB8-06E4-2503-243955EA2B3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62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76807" name="Rectangle 7">
            <a:extLst>
              <a:ext uri="{FF2B5EF4-FFF2-40B4-BE49-F238E27FC236}">
                <a16:creationId xmlns:a16="http://schemas.microsoft.com/office/drawing/2014/main" id="{BCB8F8CD-6AF7-7A24-9BC1-2362AF733FD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14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76808" name="Rectangle 8">
            <a:extLst>
              <a:ext uri="{FF2B5EF4-FFF2-40B4-BE49-F238E27FC236}">
                <a16:creationId xmlns:a16="http://schemas.microsoft.com/office/drawing/2014/main" id="{5FDD76FF-29AD-B382-1054-7C6ACDD86B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67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76809" name="Rectangle 9">
            <a:extLst>
              <a:ext uri="{FF2B5EF4-FFF2-40B4-BE49-F238E27FC236}">
                <a16:creationId xmlns:a16="http://schemas.microsoft.com/office/drawing/2014/main" id="{4C5E30C3-E958-68E6-BB7C-73C2FCC218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9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76810" name="Rectangle 10">
            <a:extLst>
              <a:ext uri="{FF2B5EF4-FFF2-40B4-BE49-F238E27FC236}">
                <a16:creationId xmlns:a16="http://schemas.microsoft.com/office/drawing/2014/main" id="{0835A8C6-1097-C898-BBD8-223F22DC21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76811" name="Rectangle 11">
            <a:extLst>
              <a:ext uri="{FF2B5EF4-FFF2-40B4-BE49-F238E27FC236}">
                <a16:creationId xmlns:a16="http://schemas.microsoft.com/office/drawing/2014/main" id="{9A1960BD-794A-EC4B-6522-A53192CF91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4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76812" name="Rectangle 12">
            <a:extLst>
              <a:ext uri="{FF2B5EF4-FFF2-40B4-BE49-F238E27FC236}">
                <a16:creationId xmlns:a16="http://schemas.microsoft.com/office/drawing/2014/main" id="{E23DF4C5-4557-7C06-CB6C-3A0899321F0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76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76813" name="Rectangle 13">
            <a:extLst>
              <a:ext uri="{FF2B5EF4-FFF2-40B4-BE49-F238E27FC236}">
                <a16:creationId xmlns:a16="http://schemas.microsoft.com/office/drawing/2014/main" id="{AEA634E0-3985-F1D3-9CB3-52ACAABA1C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29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76814" name="Rectangle 14">
            <a:extLst>
              <a:ext uri="{FF2B5EF4-FFF2-40B4-BE49-F238E27FC236}">
                <a16:creationId xmlns:a16="http://schemas.microsoft.com/office/drawing/2014/main" id="{27A92D77-13B1-EB7B-2D15-DA91E18998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81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76815" name="Rectangle 15">
            <a:extLst>
              <a:ext uri="{FF2B5EF4-FFF2-40B4-BE49-F238E27FC236}">
                <a16:creationId xmlns:a16="http://schemas.microsoft.com/office/drawing/2014/main" id="{F73DC9BD-0D94-38C7-A209-024430DC5E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3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76816" name="Rectangle 16">
            <a:extLst>
              <a:ext uri="{FF2B5EF4-FFF2-40B4-BE49-F238E27FC236}">
                <a16:creationId xmlns:a16="http://schemas.microsoft.com/office/drawing/2014/main" id="{D92EE620-1E66-2B6B-D746-15E8A801E5B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86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76817" name="Rectangle 17">
            <a:extLst>
              <a:ext uri="{FF2B5EF4-FFF2-40B4-BE49-F238E27FC236}">
                <a16:creationId xmlns:a16="http://schemas.microsoft.com/office/drawing/2014/main" id="{38DB2AF5-7F00-32B6-1683-54FEB29EE5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38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76818" name="Rectangle 18">
            <a:extLst>
              <a:ext uri="{FF2B5EF4-FFF2-40B4-BE49-F238E27FC236}">
                <a16:creationId xmlns:a16="http://schemas.microsoft.com/office/drawing/2014/main" id="{8927D4E1-A75B-70F9-5454-802F97FCBF1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1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76819" name="Rectangle 19">
            <a:extLst>
              <a:ext uri="{FF2B5EF4-FFF2-40B4-BE49-F238E27FC236}">
                <a16:creationId xmlns:a16="http://schemas.microsoft.com/office/drawing/2014/main" id="{FE77A180-487A-5E9C-54BD-57C1F096FD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43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76820" name="Rectangle 20">
            <a:extLst>
              <a:ext uri="{FF2B5EF4-FFF2-40B4-BE49-F238E27FC236}">
                <a16:creationId xmlns:a16="http://schemas.microsoft.com/office/drawing/2014/main" id="{C88256E0-2459-38AC-8388-A15AE26C19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5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76821" name="Rectangle 21">
            <a:extLst>
              <a:ext uri="{FF2B5EF4-FFF2-40B4-BE49-F238E27FC236}">
                <a16:creationId xmlns:a16="http://schemas.microsoft.com/office/drawing/2014/main" id="{CB0452B9-A6F4-4A40-8B05-D18F89253A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48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76822" name="Rectangle 22">
            <a:extLst>
              <a:ext uri="{FF2B5EF4-FFF2-40B4-BE49-F238E27FC236}">
                <a16:creationId xmlns:a16="http://schemas.microsoft.com/office/drawing/2014/main" id="{23AA5B9B-140D-BCE5-C086-10E49D0BB69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00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76823" name="Rectangle 23">
            <a:extLst>
              <a:ext uri="{FF2B5EF4-FFF2-40B4-BE49-F238E27FC236}">
                <a16:creationId xmlns:a16="http://schemas.microsoft.com/office/drawing/2014/main" id="{DB5E86C4-0C3E-C3C1-996C-C0121425A6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53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76824" name="Rectangle 24">
            <a:extLst>
              <a:ext uri="{FF2B5EF4-FFF2-40B4-BE49-F238E27FC236}">
                <a16:creationId xmlns:a16="http://schemas.microsoft.com/office/drawing/2014/main" id="{E3AD7586-4570-8434-CF55-4EFF7FADC81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05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76825" name="Rectangle 25">
            <a:extLst>
              <a:ext uri="{FF2B5EF4-FFF2-40B4-BE49-F238E27FC236}">
                <a16:creationId xmlns:a16="http://schemas.microsoft.com/office/drawing/2014/main" id="{A8084DD3-E7D9-5001-F3C0-A46F5A77F4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76826" name="Rectangle 26">
            <a:extLst>
              <a:ext uri="{FF2B5EF4-FFF2-40B4-BE49-F238E27FC236}">
                <a16:creationId xmlns:a16="http://schemas.microsoft.com/office/drawing/2014/main" id="{6EE639E5-8DBD-9EA1-9630-53BF5B9FBD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10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76827" name="Rectangle 27">
            <a:extLst>
              <a:ext uri="{FF2B5EF4-FFF2-40B4-BE49-F238E27FC236}">
                <a16:creationId xmlns:a16="http://schemas.microsoft.com/office/drawing/2014/main" id="{6B489DD5-0D6E-4656-F529-A3985EED15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62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76828" name="Rectangle 28">
            <a:extLst>
              <a:ext uri="{FF2B5EF4-FFF2-40B4-BE49-F238E27FC236}">
                <a16:creationId xmlns:a16="http://schemas.microsoft.com/office/drawing/2014/main" id="{594721BD-F05B-3FD2-1162-9105A079920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15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76829" name="Rectangle 29">
            <a:extLst>
              <a:ext uri="{FF2B5EF4-FFF2-40B4-BE49-F238E27FC236}">
                <a16:creationId xmlns:a16="http://schemas.microsoft.com/office/drawing/2014/main" id="{94062104-D4FE-59ED-DE9A-7A5A6B36294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7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76830" name="Rectangle 30">
            <a:extLst>
              <a:ext uri="{FF2B5EF4-FFF2-40B4-BE49-F238E27FC236}">
                <a16:creationId xmlns:a16="http://schemas.microsoft.com/office/drawing/2014/main" id="{F5CA6B10-5B02-6E80-A597-30029D8804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9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76831" name="Rectangle 31">
            <a:extLst>
              <a:ext uri="{FF2B5EF4-FFF2-40B4-BE49-F238E27FC236}">
                <a16:creationId xmlns:a16="http://schemas.microsoft.com/office/drawing/2014/main" id="{76C6A32E-6769-FFFC-C299-ACB5223FAA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2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76832" name="Rectangle 32">
            <a:extLst>
              <a:ext uri="{FF2B5EF4-FFF2-40B4-BE49-F238E27FC236}">
                <a16:creationId xmlns:a16="http://schemas.microsoft.com/office/drawing/2014/main" id="{274CD1A9-5342-5F09-0D82-54BF386A90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24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76833" name="Rectangle 33">
            <a:extLst>
              <a:ext uri="{FF2B5EF4-FFF2-40B4-BE49-F238E27FC236}">
                <a16:creationId xmlns:a16="http://schemas.microsoft.com/office/drawing/2014/main" id="{AFE58ABC-6B83-8E48-2DCC-535C60871E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77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76834" name="Rectangle 34">
            <a:extLst>
              <a:ext uri="{FF2B5EF4-FFF2-40B4-BE49-F238E27FC236}">
                <a16:creationId xmlns:a16="http://schemas.microsoft.com/office/drawing/2014/main" id="{848EC2D3-F0B2-18D7-E16C-A49A3FA7DF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29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76835" name="Rectangle 35">
            <a:extLst>
              <a:ext uri="{FF2B5EF4-FFF2-40B4-BE49-F238E27FC236}">
                <a16:creationId xmlns:a16="http://schemas.microsoft.com/office/drawing/2014/main" id="{065A828D-525D-40BE-874B-07828A4407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81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</p:spTree>
  </p:cSld>
  <p:clrMapOvr>
    <a:masterClrMapping/>
  </p:clrMapOvr>
  <p:transition advClick="0"/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826" name="Rectangle 2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A63730A8-C315-CBFD-224B-6DAC08F33A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1143000"/>
            <a:ext cx="8302625" cy="31242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Тази бутилка</a:t>
            </a:r>
            <a:r>
              <a:rPr lang="es-ES" altLang="es-ES" sz="4400" dirty="0">
                <a:solidFill>
                  <a:srgbClr val="292929"/>
                </a:solidFill>
              </a:rPr>
              <a:t> …</a:t>
            </a:r>
          </a:p>
        </p:txBody>
      </p:sp>
      <p:sp>
        <p:nvSpPr>
          <p:cNvPr id="77827" name="Rectangle 3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F5F585C4-ABB8-37EA-53D7-8B3CDAC06D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533400"/>
            <a:ext cx="8302625" cy="6096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endParaRPr lang="es-ES" altLang="es-ES" sz="4800">
              <a:solidFill>
                <a:srgbClr val="CC3300"/>
              </a:solidFill>
            </a:endParaRPr>
          </a:p>
        </p:txBody>
      </p:sp>
      <p:sp>
        <p:nvSpPr>
          <p:cNvPr id="77828" name="Rectangle 4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CC0F937A-2A65-5DCB-06A4-B9D9C4E6E5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4267200"/>
            <a:ext cx="8302625" cy="20574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es-ES" altLang="es-ES" sz="4400" dirty="0">
                <a:solidFill>
                  <a:srgbClr val="292929"/>
                </a:solidFill>
              </a:rPr>
              <a:t>e    </a:t>
            </a:r>
            <a:r>
              <a:rPr lang="bg-BG" altLang="es-ES" sz="4400" dirty="0">
                <a:solidFill>
                  <a:srgbClr val="292929"/>
                </a:solidFill>
              </a:rPr>
              <a:t>бутилка</a:t>
            </a:r>
            <a:r>
              <a:rPr lang="es-ES" altLang="es-ES" sz="4400" dirty="0">
                <a:solidFill>
                  <a:srgbClr val="292929"/>
                </a:solidFill>
              </a:rPr>
              <a:t>    </a:t>
            </a:r>
            <a:r>
              <a:rPr lang="bg-BG" altLang="es-ES" sz="4400" dirty="0">
                <a:solidFill>
                  <a:srgbClr val="292929"/>
                </a:solidFill>
              </a:rPr>
              <a:t>празна</a:t>
            </a:r>
            <a:endParaRPr lang="es-ES" altLang="es-ES" sz="4400" dirty="0">
              <a:solidFill>
                <a:srgbClr val="292929"/>
              </a:solidFill>
            </a:endParaRPr>
          </a:p>
        </p:txBody>
      </p:sp>
      <p:sp>
        <p:nvSpPr>
          <p:cNvPr id="77829" name="Rectangle 5">
            <a:hlinkClick r:id="" action="ppaction://hlinkshowjump?jump=nextslide">
              <a:snd r:embed="rId3" name="arrow.wav"/>
            </a:hlinkClick>
            <a:extLst>
              <a:ext uri="{FF2B5EF4-FFF2-40B4-BE49-F238E27FC236}">
                <a16:creationId xmlns:a16="http://schemas.microsoft.com/office/drawing/2014/main" id="{5405DBC9-E8AA-B364-0332-D29825C579A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00200" y="4953000"/>
            <a:ext cx="838200" cy="762000"/>
          </a:xfrm>
          <a:prstGeom prst="rect">
            <a:avLst/>
          </a:prstGeom>
          <a:solidFill>
            <a:schemeClr val="accent1">
              <a:alpha val="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77830" name="Rectangle 6">
            <a:extLst>
              <a:ext uri="{FF2B5EF4-FFF2-40B4-BE49-F238E27FC236}">
                <a16:creationId xmlns:a16="http://schemas.microsoft.com/office/drawing/2014/main" id="{7C9BD0F7-E94E-7593-F88B-E1AB1B328F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62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77831" name="Rectangle 7">
            <a:extLst>
              <a:ext uri="{FF2B5EF4-FFF2-40B4-BE49-F238E27FC236}">
                <a16:creationId xmlns:a16="http://schemas.microsoft.com/office/drawing/2014/main" id="{541CA40B-7685-EF4C-C675-D5018D777E7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14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77832" name="Rectangle 8">
            <a:extLst>
              <a:ext uri="{FF2B5EF4-FFF2-40B4-BE49-F238E27FC236}">
                <a16:creationId xmlns:a16="http://schemas.microsoft.com/office/drawing/2014/main" id="{F0068A79-CAD8-3C23-065D-6A65EDC1AA8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67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77833" name="Rectangle 9">
            <a:extLst>
              <a:ext uri="{FF2B5EF4-FFF2-40B4-BE49-F238E27FC236}">
                <a16:creationId xmlns:a16="http://schemas.microsoft.com/office/drawing/2014/main" id="{581DC4BE-0B00-F8CF-7A8B-2E0C5DD30EA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9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77834" name="Rectangle 10">
            <a:extLst>
              <a:ext uri="{FF2B5EF4-FFF2-40B4-BE49-F238E27FC236}">
                <a16:creationId xmlns:a16="http://schemas.microsoft.com/office/drawing/2014/main" id="{9359100F-9829-5542-B1A0-BD656CE9AB9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77835" name="Rectangle 11">
            <a:extLst>
              <a:ext uri="{FF2B5EF4-FFF2-40B4-BE49-F238E27FC236}">
                <a16:creationId xmlns:a16="http://schemas.microsoft.com/office/drawing/2014/main" id="{40A93D42-C99B-A71C-173F-B87930416E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4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77836" name="Rectangle 12">
            <a:extLst>
              <a:ext uri="{FF2B5EF4-FFF2-40B4-BE49-F238E27FC236}">
                <a16:creationId xmlns:a16="http://schemas.microsoft.com/office/drawing/2014/main" id="{4BD09810-0ED1-F2BB-F302-E6CDE68E099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76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77837" name="Rectangle 13">
            <a:extLst>
              <a:ext uri="{FF2B5EF4-FFF2-40B4-BE49-F238E27FC236}">
                <a16:creationId xmlns:a16="http://schemas.microsoft.com/office/drawing/2014/main" id="{C419A409-5582-3566-BD37-1B7F4968A5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29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77838" name="Rectangle 14">
            <a:extLst>
              <a:ext uri="{FF2B5EF4-FFF2-40B4-BE49-F238E27FC236}">
                <a16:creationId xmlns:a16="http://schemas.microsoft.com/office/drawing/2014/main" id="{01E92971-3816-DB5F-CE7A-3071465FAD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81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77839" name="Rectangle 15">
            <a:extLst>
              <a:ext uri="{FF2B5EF4-FFF2-40B4-BE49-F238E27FC236}">
                <a16:creationId xmlns:a16="http://schemas.microsoft.com/office/drawing/2014/main" id="{138FCBCA-CD51-3818-5FB0-2210B7B3C6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3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77840" name="Rectangle 16">
            <a:extLst>
              <a:ext uri="{FF2B5EF4-FFF2-40B4-BE49-F238E27FC236}">
                <a16:creationId xmlns:a16="http://schemas.microsoft.com/office/drawing/2014/main" id="{E7C9D6A0-CF80-26F3-E868-29E0F2F1CA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86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77841" name="Rectangle 17">
            <a:extLst>
              <a:ext uri="{FF2B5EF4-FFF2-40B4-BE49-F238E27FC236}">
                <a16:creationId xmlns:a16="http://schemas.microsoft.com/office/drawing/2014/main" id="{84B23FE5-4A1B-5D53-1B01-1934E441CCC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38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77842" name="Rectangle 18">
            <a:extLst>
              <a:ext uri="{FF2B5EF4-FFF2-40B4-BE49-F238E27FC236}">
                <a16:creationId xmlns:a16="http://schemas.microsoft.com/office/drawing/2014/main" id="{8D7C4ACB-F0B8-CD0E-0AFA-2C5311BDF93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1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77843" name="Rectangle 19">
            <a:extLst>
              <a:ext uri="{FF2B5EF4-FFF2-40B4-BE49-F238E27FC236}">
                <a16:creationId xmlns:a16="http://schemas.microsoft.com/office/drawing/2014/main" id="{24FD3056-28E0-332B-4D9C-E9D856BA1F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43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77844" name="Rectangle 20">
            <a:extLst>
              <a:ext uri="{FF2B5EF4-FFF2-40B4-BE49-F238E27FC236}">
                <a16:creationId xmlns:a16="http://schemas.microsoft.com/office/drawing/2014/main" id="{59762FB2-8363-C709-B982-1FC3D44C541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5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77845" name="Rectangle 21">
            <a:extLst>
              <a:ext uri="{FF2B5EF4-FFF2-40B4-BE49-F238E27FC236}">
                <a16:creationId xmlns:a16="http://schemas.microsoft.com/office/drawing/2014/main" id="{63A2C5EF-7B77-94D4-B462-F5BC6282BC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48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77846" name="Rectangle 22">
            <a:extLst>
              <a:ext uri="{FF2B5EF4-FFF2-40B4-BE49-F238E27FC236}">
                <a16:creationId xmlns:a16="http://schemas.microsoft.com/office/drawing/2014/main" id="{3EEB9221-8FC5-1C3A-28E3-9EBE8C60359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00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77847" name="Rectangle 23">
            <a:extLst>
              <a:ext uri="{FF2B5EF4-FFF2-40B4-BE49-F238E27FC236}">
                <a16:creationId xmlns:a16="http://schemas.microsoft.com/office/drawing/2014/main" id="{BA34B46A-1615-8C9A-0170-DE24ADDA189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53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77848" name="Rectangle 24">
            <a:extLst>
              <a:ext uri="{FF2B5EF4-FFF2-40B4-BE49-F238E27FC236}">
                <a16:creationId xmlns:a16="http://schemas.microsoft.com/office/drawing/2014/main" id="{B6F47EED-1C8B-C084-AFC3-FD4FFCE2F0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05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77849" name="Rectangle 25">
            <a:extLst>
              <a:ext uri="{FF2B5EF4-FFF2-40B4-BE49-F238E27FC236}">
                <a16:creationId xmlns:a16="http://schemas.microsoft.com/office/drawing/2014/main" id="{50B69C8B-85AD-768C-95B0-6A307CD6436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77850" name="Rectangle 26">
            <a:extLst>
              <a:ext uri="{FF2B5EF4-FFF2-40B4-BE49-F238E27FC236}">
                <a16:creationId xmlns:a16="http://schemas.microsoft.com/office/drawing/2014/main" id="{155E8145-2C98-5695-47ED-5585A4C7F1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10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77851" name="Rectangle 27">
            <a:extLst>
              <a:ext uri="{FF2B5EF4-FFF2-40B4-BE49-F238E27FC236}">
                <a16:creationId xmlns:a16="http://schemas.microsoft.com/office/drawing/2014/main" id="{FEF66AF3-A6E0-3D6E-2713-7BDCBB4E90F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62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77852" name="Rectangle 28">
            <a:extLst>
              <a:ext uri="{FF2B5EF4-FFF2-40B4-BE49-F238E27FC236}">
                <a16:creationId xmlns:a16="http://schemas.microsoft.com/office/drawing/2014/main" id="{6E1F7E2A-40BE-BF5E-EACA-228054A12F3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15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77853" name="Rectangle 29">
            <a:extLst>
              <a:ext uri="{FF2B5EF4-FFF2-40B4-BE49-F238E27FC236}">
                <a16:creationId xmlns:a16="http://schemas.microsoft.com/office/drawing/2014/main" id="{9289B8B5-6A5D-2EE8-1143-7663466F30D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7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77854" name="Rectangle 30">
            <a:extLst>
              <a:ext uri="{FF2B5EF4-FFF2-40B4-BE49-F238E27FC236}">
                <a16:creationId xmlns:a16="http://schemas.microsoft.com/office/drawing/2014/main" id="{5543BA1C-92C4-38D5-9512-B07D66E64F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9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77855" name="Rectangle 31">
            <a:extLst>
              <a:ext uri="{FF2B5EF4-FFF2-40B4-BE49-F238E27FC236}">
                <a16:creationId xmlns:a16="http://schemas.microsoft.com/office/drawing/2014/main" id="{B42AB8E2-C09D-695F-8053-635EA0FEA8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2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77856" name="Rectangle 32">
            <a:extLst>
              <a:ext uri="{FF2B5EF4-FFF2-40B4-BE49-F238E27FC236}">
                <a16:creationId xmlns:a16="http://schemas.microsoft.com/office/drawing/2014/main" id="{AC4D0525-A1EA-9DAE-5070-145294F7203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24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77857" name="Rectangle 33">
            <a:extLst>
              <a:ext uri="{FF2B5EF4-FFF2-40B4-BE49-F238E27FC236}">
                <a16:creationId xmlns:a16="http://schemas.microsoft.com/office/drawing/2014/main" id="{8E09050B-CD10-3202-BF0D-2609C244D3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77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77858" name="Rectangle 34">
            <a:extLst>
              <a:ext uri="{FF2B5EF4-FFF2-40B4-BE49-F238E27FC236}">
                <a16:creationId xmlns:a16="http://schemas.microsoft.com/office/drawing/2014/main" id="{7995F4AC-7F61-74FC-0973-15BA0DD07B0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29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77859" name="Rectangle 35">
            <a:extLst>
              <a:ext uri="{FF2B5EF4-FFF2-40B4-BE49-F238E27FC236}">
                <a16:creationId xmlns:a16="http://schemas.microsoft.com/office/drawing/2014/main" id="{47F34EAB-89B6-3499-3D52-BAF667D6CF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81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</p:spTree>
  </p:cSld>
  <p:clrMapOvr>
    <a:masterClrMapping/>
  </p:clrMapOvr>
  <p:transition advClick="0"/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850" name="Rectangle 2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26AE21A6-D45C-EA12-A61B-09AE633FAF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1143000"/>
            <a:ext cx="8302625" cy="31242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Тази бутилка е </a:t>
            </a:r>
            <a:r>
              <a:rPr lang="es-ES" altLang="es-ES" sz="4400" dirty="0">
                <a:solidFill>
                  <a:srgbClr val="292929"/>
                </a:solidFill>
              </a:rPr>
              <a:t> …</a:t>
            </a:r>
          </a:p>
        </p:txBody>
      </p:sp>
      <p:sp>
        <p:nvSpPr>
          <p:cNvPr id="78851" name="Rectangle 3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7B23DC3A-E645-19F5-BCEB-AB71FC1F50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533400"/>
            <a:ext cx="8302625" cy="6096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endParaRPr lang="es-ES" altLang="es-ES" sz="4800">
              <a:solidFill>
                <a:srgbClr val="CC3300"/>
              </a:solidFill>
            </a:endParaRPr>
          </a:p>
        </p:txBody>
      </p:sp>
      <p:sp>
        <p:nvSpPr>
          <p:cNvPr id="78852" name="Rectangle 4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ADFFC692-1829-79E0-5077-D9A5222D524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4267200"/>
            <a:ext cx="8302625" cy="20574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es-ES" altLang="es-ES" sz="4400" dirty="0">
                <a:solidFill>
                  <a:srgbClr val="292929"/>
                </a:solidFill>
              </a:rPr>
              <a:t>e    </a:t>
            </a:r>
            <a:r>
              <a:rPr lang="bg-BG" altLang="es-ES" sz="4400" dirty="0">
                <a:solidFill>
                  <a:srgbClr val="292929"/>
                </a:solidFill>
              </a:rPr>
              <a:t>бутилка</a:t>
            </a:r>
            <a:r>
              <a:rPr lang="es-ES" altLang="es-ES" sz="4400" dirty="0">
                <a:solidFill>
                  <a:srgbClr val="292929"/>
                </a:solidFill>
              </a:rPr>
              <a:t>    </a:t>
            </a:r>
            <a:r>
              <a:rPr lang="bg-BG" altLang="es-ES" sz="4400" dirty="0">
                <a:solidFill>
                  <a:srgbClr val="292929"/>
                </a:solidFill>
              </a:rPr>
              <a:t>празна</a:t>
            </a:r>
            <a:endParaRPr lang="es-ES" altLang="es-ES" sz="4400" dirty="0">
              <a:solidFill>
                <a:srgbClr val="292929"/>
              </a:solidFill>
            </a:endParaRPr>
          </a:p>
        </p:txBody>
      </p:sp>
      <p:sp>
        <p:nvSpPr>
          <p:cNvPr id="78853" name="Rectangle 5">
            <a:hlinkClick r:id="" action="ppaction://hlinkshowjump?jump=nextslide">
              <a:snd r:embed="rId3" name="arrow.wav"/>
            </a:hlinkClick>
            <a:extLst>
              <a:ext uri="{FF2B5EF4-FFF2-40B4-BE49-F238E27FC236}">
                <a16:creationId xmlns:a16="http://schemas.microsoft.com/office/drawing/2014/main" id="{A2DF82FE-59A8-6425-63C4-1D6C9434157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10200" y="5029200"/>
            <a:ext cx="1981200" cy="762000"/>
          </a:xfrm>
          <a:prstGeom prst="rect">
            <a:avLst/>
          </a:prstGeom>
          <a:solidFill>
            <a:schemeClr val="accent1">
              <a:alpha val="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78854" name="Rectangle 6">
            <a:extLst>
              <a:ext uri="{FF2B5EF4-FFF2-40B4-BE49-F238E27FC236}">
                <a16:creationId xmlns:a16="http://schemas.microsoft.com/office/drawing/2014/main" id="{A56F8389-8B44-C131-CD16-094D43B2DC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62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78855" name="Rectangle 7">
            <a:extLst>
              <a:ext uri="{FF2B5EF4-FFF2-40B4-BE49-F238E27FC236}">
                <a16:creationId xmlns:a16="http://schemas.microsoft.com/office/drawing/2014/main" id="{98D0F336-33C7-8047-9A4D-7A970F6D102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14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78856" name="Rectangle 8">
            <a:extLst>
              <a:ext uri="{FF2B5EF4-FFF2-40B4-BE49-F238E27FC236}">
                <a16:creationId xmlns:a16="http://schemas.microsoft.com/office/drawing/2014/main" id="{BCD482E4-CF3F-96FD-EA7C-31E9BCEFF7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67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78857" name="Rectangle 9">
            <a:extLst>
              <a:ext uri="{FF2B5EF4-FFF2-40B4-BE49-F238E27FC236}">
                <a16:creationId xmlns:a16="http://schemas.microsoft.com/office/drawing/2014/main" id="{92AFD8F9-D836-528C-8D4B-BAC63AB7EBC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9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78858" name="Rectangle 10">
            <a:extLst>
              <a:ext uri="{FF2B5EF4-FFF2-40B4-BE49-F238E27FC236}">
                <a16:creationId xmlns:a16="http://schemas.microsoft.com/office/drawing/2014/main" id="{FA5F9A96-D6F6-B81A-7F7E-DDCDF8C842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78859" name="Rectangle 11">
            <a:extLst>
              <a:ext uri="{FF2B5EF4-FFF2-40B4-BE49-F238E27FC236}">
                <a16:creationId xmlns:a16="http://schemas.microsoft.com/office/drawing/2014/main" id="{DCCBB7CE-A4B5-F1C1-BF7E-8749A3324C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4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78860" name="Rectangle 12">
            <a:extLst>
              <a:ext uri="{FF2B5EF4-FFF2-40B4-BE49-F238E27FC236}">
                <a16:creationId xmlns:a16="http://schemas.microsoft.com/office/drawing/2014/main" id="{83B8E067-7E33-466D-5716-96F8AA7527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76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78861" name="Rectangle 13">
            <a:extLst>
              <a:ext uri="{FF2B5EF4-FFF2-40B4-BE49-F238E27FC236}">
                <a16:creationId xmlns:a16="http://schemas.microsoft.com/office/drawing/2014/main" id="{9D35392D-AC65-925A-C6A3-D2920C1FEC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29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78862" name="Rectangle 14">
            <a:extLst>
              <a:ext uri="{FF2B5EF4-FFF2-40B4-BE49-F238E27FC236}">
                <a16:creationId xmlns:a16="http://schemas.microsoft.com/office/drawing/2014/main" id="{D59928C5-925A-DA8F-7A0A-B6B663C0448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81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78863" name="Rectangle 15">
            <a:extLst>
              <a:ext uri="{FF2B5EF4-FFF2-40B4-BE49-F238E27FC236}">
                <a16:creationId xmlns:a16="http://schemas.microsoft.com/office/drawing/2014/main" id="{547E0626-48E9-E861-567C-86FE33B1BC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3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78864" name="Rectangle 16">
            <a:extLst>
              <a:ext uri="{FF2B5EF4-FFF2-40B4-BE49-F238E27FC236}">
                <a16:creationId xmlns:a16="http://schemas.microsoft.com/office/drawing/2014/main" id="{176BC4AC-C086-A78A-C4ED-922A977934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86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78865" name="Rectangle 17">
            <a:extLst>
              <a:ext uri="{FF2B5EF4-FFF2-40B4-BE49-F238E27FC236}">
                <a16:creationId xmlns:a16="http://schemas.microsoft.com/office/drawing/2014/main" id="{DCE0FD60-6C88-E031-D2C2-B578A5CA9E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38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78866" name="Rectangle 18">
            <a:extLst>
              <a:ext uri="{FF2B5EF4-FFF2-40B4-BE49-F238E27FC236}">
                <a16:creationId xmlns:a16="http://schemas.microsoft.com/office/drawing/2014/main" id="{6BA6738C-A667-F153-966C-48D34E24EA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1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78867" name="Rectangle 19">
            <a:extLst>
              <a:ext uri="{FF2B5EF4-FFF2-40B4-BE49-F238E27FC236}">
                <a16:creationId xmlns:a16="http://schemas.microsoft.com/office/drawing/2014/main" id="{4556A5EF-D6E4-7E97-9249-021D87512B9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43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78868" name="Rectangle 20">
            <a:extLst>
              <a:ext uri="{FF2B5EF4-FFF2-40B4-BE49-F238E27FC236}">
                <a16:creationId xmlns:a16="http://schemas.microsoft.com/office/drawing/2014/main" id="{5950D128-0414-9162-E7E8-7BC11BA5D6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5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78869" name="Rectangle 21">
            <a:extLst>
              <a:ext uri="{FF2B5EF4-FFF2-40B4-BE49-F238E27FC236}">
                <a16:creationId xmlns:a16="http://schemas.microsoft.com/office/drawing/2014/main" id="{DD26951D-6423-EC12-FD37-A2C4C6D3B0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48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78870" name="Rectangle 22">
            <a:extLst>
              <a:ext uri="{FF2B5EF4-FFF2-40B4-BE49-F238E27FC236}">
                <a16:creationId xmlns:a16="http://schemas.microsoft.com/office/drawing/2014/main" id="{087E1727-797E-27A1-3AE3-AAF17793B40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00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78871" name="Rectangle 23">
            <a:extLst>
              <a:ext uri="{FF2B5EF4-FFF2-40B4-BE49-F238E27FC236}">
                <a16:creationId xmlns:a16="http://schemas.microsoft.com/office/drawing/2014/main" id="{242D7128-3403-1364-850F-CF67953CD7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53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78872" name="Rectangle 24">
            <a:extLst>
              <a:ext uri="{FF2B5EF4-FFF2-40B4-BE49-F238E27FC236}">
                <a16:creationId xmlns:a16="http://schemas.microsoft.com/office/drawing/2014/main" id="{52CC944F-34C2-E464-B832-34776DCEB6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05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78873" name="Rectangle 25">
            <a:extLst>
              <a:ext uri="{FF2B5EF4-FFF2-40B4-BE49-F238E27FC236}">
                <a16:creationId xmlns:a16="http://schemas.microsoft.com/office/drawing/2014/main" id="{3F894E67-AEAB-95B5-3424-8A7394E0B6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78874" name="Rectangle 26">
            <a:extLst>
              <a:ext uri="{FF2B5EF4-FFF2-40B4-BE49-F238E27FC236}">
                <a16:creationId xmlns:a16="http://schemas.microsoft.com/office/drawing/2014/main" id="{BD3436B8-5854-D87A-A319-76266090C58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10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78875" name="Rectangle 27">
            <a:extLst>
              <a:ext uri="{FF2B5EF4-FFF2-40B4-BE49-F238E27FC236}">
                <a16:creationId xmlns:a16="http://schemas.microsoft.com/office/drawing/2014/main" id="{7C09C991-495D-F6FB-9C49-9223EEEEBB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62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78876" name="Rectangle 28">
            <a:extLst>
              <a:ext uri="{FF2B5EF4-FFF2-40B4-BE49-F238E27FC236}">
                <a16:creationId xmlns:a16="http://schemas.microsoft.com/office/drawing/2014/main" id="{E0D850E7-6E2D-142C-90FE-3FD6AE9CCF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15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78877" name="Rectangle 29">
            <a:extLst>
              <a:ext uri="{FF2B5EF4-FFF2-40B4-BE49-F238E27FC236}">
                <a16:creationId xmlns:a16="http://schemas.microsoft.com/office/drawing/2014/main" id="{B35ECED4-3AB4-DD33-9032-818A61D862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7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78878" name="Rectangle 30">
            <a:extLst>
              <a:ext uri="{FF2B5EF4-FFF2-40B4-BE49-F238E27FC236}">
                <a16:creationId xmlns:a16="http://schemas.microsoft.com/office/drawing/2014/main" id="{595BE2C0-1631-B32A-8EB7-B818834FE4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9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78879" name="Rectangle 31">
            <a:extLst>
              <a:ext uri="{FF2B5EF4-FFF2-40B4-BE49-F238E27FC236}">
                <a16:creationId xmlns:a16="http://schemas.microsoft.com/office/drawing/2014/main" id="{F4072D89-1B8A-E1B5-5D65-E22192CF3D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2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78880" name="Rectangle 32">
            <a:extLst>
              <a:ext uri="{FF2B5EF4-FFF2-40B4-BE49-F238E27FC236}">
                <a16:creationId xmlns:a16="http://schemas.microsoft.com/office/drawing/2014/main" id="{D293973F-39AA-0853-BD09-D5AAB4B367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24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78881" name="Rectangle 33">
            <a:extLst>
              <a:ext uri="{FF2B5EF4-FFF2-40B4-BE49-F238E27FC236}">
                <a16:creationId xmlns:a16="http://schemas.microsoft.com/office/drawing/2014/main" id="{F8BB0CC9-9A63-2D82-1CCD-7504F3DD67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77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78882" name="Rectangle 34">
            <a:extLst>
              <a:ext uri="{FF2B5EF4-FFF2-40B4-BE49-F238E27FC236}">
                <a16:creationId xmlns:a16="http://schemas.microsoft.com/office/drawing/2014/main" id="{923E2D91-5004-70E3-8834-7310FDED648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29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78883" name="Rectangle 35">
            <a:extLst>
              <a:ext uri="{FF2B5EF4-FFF2-40B4-BE49-F238E27FC236}">
                <a16:creationId xmlns:a16="http://schemas.microsoft.com/office/drawing/2014/main" id="{FB479676-465A-0FAE-3D04-4F9D616D33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81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</p:spTree>
  </p:cSld>
  <p:clrMapOvr>
    <a:masterClrMapping/>
  </p:clrMapOvr>
  <p:transition advClick="0"/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874" name="Rectangle 2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6FFA6301-F8B4-9053-665E-8CA6A07EF1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1143000"/>
            <a:ext cx="8302625" cy="31242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Тази бутилка е празна</a:t>
            </a:r>
            <a:r>
              <a:rPr lang="es-ES" altLang="es-ES" sz="4400" dirty="0">
                <a:solidFill>
                  <a:srgbClr val="292929"/>
                </a:solidFill>
              </a:rPr>
              <a:t>.</a:t>
            </a:r>
          </a:p>
        </p:txBody>
      </p:sp>
      <p:sp>
        <p:nvSpPr>
          <p:cNvPr id="79875" name="Rectangle 3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AE65251E-574C-86E6-2D22-5A141980F6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533400"/>
            <a:ext cx="8302625" cy="6096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endParaRPr lang="es-ES" altLang="es-ES" sz="4800">
              <a:solidFill>
                <a:srgbClr val="CC3300"/>
              </a:solidFill>
            </a:endParaRPr>
          </a:p>
        </p:txBody>
      </p:sp>
      <p:sp>
        <p:nvSpPr>
          <p:cNvPr id="79876" name="Rectangle 4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B394BCB1-5F56-CA06-7CC1-9EED214CDAE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4267200"/>
            <a:ext cx="8302625" cy="20574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endParaRPr lang="es-ES" altLang="es-ES" sz="4400">
              <a:solidFill>
                <a:srgbClr val="292929"/>
              </a:solidFill>
            </a:endParaRPr>
          </a:p>
        </p:txBody>
      </p:sp>
      <p:sp>
        <p:nvSpPr>
          <p:cNvPr id="79877" name="Rectangle 6">
            <a:extLst>
              <a:ext uri="{FF2B5EF4-FFF2-40B4-BE49-F238E27FC236}">
                <a16:creationId xmlns:a16="http://schemas.microsoft.com/office/drawing/2014/main" id="{47232436-3AB6-FD5D-7F23-A953D04509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62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79878" name="Rectangle 7">
            <a:extLst>
              <a:ext uri="{FF2B5EF4-FFF2-40B4-BE49-F238E27FC236}">
                <a16:creationId xmlns:a16="http://schemas.microsoft.com/office/drawing/2014/main" id="{FCEA5BBE-6643-4774-78C8-33FE3C8A992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14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79879" name="Rectangle 8">
            <a:extLst>
              <a:ext uri="{FF2B5EF4-FFF2-40B4-BE49-F238E27FC236}">
                <a16:creationId xmlns:a16="http://schemas.microsoft.com/office/drawing/2014/main" id="{37CF4BFD-CA66-29BE-D575-DC9CB41584C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67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79880" name="Rectangle 9">
            <a:extLst>
              <a:ext uri="{FF2B5EF4-FFF2-40B4-BE49-F238E27FC236}">
                <a16:creationId xmlns:a16="http://schemas.microsoft.com/office/drawing/2014/main" id="{3905DFC7-5D29-98DD-6194-37A20EED35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9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79881" name="Rectangle 10">
            <a:extLst>
              <a:ext uri="{FF2B5EF4-FFF2-40B4-BE49-F238E27FC236}">
                <a16:creationId xmlns:a16="http://schemas.microsoft.com/office/drawing/2014/main" id="{0BC6D9BC-BB48-BF4B-04E0-BFA3CBD990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79882" name="Rectangle 11">
            <a:extLst>
              <a:ext uri="{FF2B5EF4-FFF2-40B4-BE49-F238E27FC236}">
                <a16:creationId xmlns:a16="http://schemas.microsoft.com/office/drawing/2014/main" id="{215BB6BE-6B2A-12F2-3B3D-2D3400EA4A5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4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79883" name="Rectangle 12">
            <a:extLst>
              <a:ext uri="{FF2B5EF4-FFF2-40B4-BE49-F238E27FC236}">
                <a16:creationId xmlns:a16="http://schemas.microsoft.com/office/drawing/2014/main" id="{8C4C921B-2466-F8C5-F390-AB84E53536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76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79884" name="Rectangle 13">
            <a:extLst>
              <a:ext uri="{FF2B5EF4-FFF2-40B4-BE49-F238E27FC236}">
                <a16:creationId xmlns:a16="http://schemas.microsoft.com/office/drawing/2014/main" id="{A0CB54F3-BBC4-80A1-A80B-CDE4912DF0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29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79885" name="Rectangle 14">
            <a:extLst>
              <a:ext uri="{FF2B5EF4-FFF2-40B4-BE49-F238E27FC236}">
                <a16:creationId xmlns:a16="http://schemas.microsoft.com/office/drawing/2014/main" id="{E0155B84-AA70-B197-6A81-A339BED9E53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81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79886" name="Rectangle 15">
            <a:extLst>
              <a:ext uri="{FF2B5EF4-FFF2-40B4-BE49-F238E27FC236}">
                <a16:creationId xmlns:a16="http://schemas.microsoft.com/office/drawing/2014/main" id="{0A407E58-BFF1-32E7-A6CF-6052AC7BF5B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3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79887" name="Rectangle 16">
            <a:extLst>
              <a:ext uri="{FF2B5EF4-FFF2-40B4-BE49-F238E27FC236}">
                <a16:creationId xmlns:a16="http://schemas.microsoft.com/office/drawing/2014/main" id="{EFD7261E-A238-48D6-C560-013492CAFD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86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79888" name="Rectangle 17">
            <a:extLst>
              <a:ext uri="{FF2B5EF4-FFF2-40B4-BE49-F238E27FC236}">
                <a16:creationId xmlns:a16="http://schemas.microsoft.com/office/drawing/2014/main" id="{1C84B7C9-A579-D53C-2A43-19FE750B891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38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79889" name="Rectangle 18">
            <a:extLst>
              <a:ext uri="{FF2B5EF4-FFF2-40B4-BE49-F238E27FC236}">
                <a16:creationId xmlns:a16="http://schemas.microsoft.com/office/drawing/2014/main" id="{0F475A41-3E82-4CB9-E23E-04FD0C289B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1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79890" name="Rectangle 19">
            <a:extLst>
              <a:ext uri="{FF2B5EF4-FFF2-40B4-BE49-F238E27FC236}">
                <a16:creationId xmlns:a16="http://schemas.microsoft.com/office/drawing/2014/main" id="{B4D3279A-788D-13E0-02DB-B66E42567C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43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79891" name="Rectangle 20">
            <a:extLst>
              <a:ext uri="{FF2B5EF4-FFF2-40B4-BE49-F238E27FC236}">
                <a16:creationId xmlns:a16="http://schemas.microsoft.com/office/drawing/2014/main" id="{06F57C4B-A649-7AD4-E23F-95AEA48AF1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5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79892" name="Rectangle 21">
            <a:extLst>
              <a:ext uri="{FF2B5EF4-FFF2-40B4-BE49-F238E27FC236}">
                <a16:creationId xmlns:a16="http://schemas.microsoft.com/office/drawing/2014/main" id="{93745079-226A-B616-391F-26121E57B6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48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79893" name="Rectangle 22">
            <a:extLst>
              <a:ext uri="{FF2B5EF4-FFF2-40B4-BE49-F238E27FC236}">
                <a16:creationId xmlns:a16="http://schemas.microsoft.com/office/drawing/2014/main" id="{23567DB9-53B8-E64A-E14B-C410AA032A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00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79894" name="Rectangle 23">
            <a:extLst>
              <a:ext uri="{FF2B5EF4-FFF2-40B4-BE49-F238E27FC236}">
                <a16:creationId xmlns:a16="http://schemas.microsoft.com/office/drawing/2014/main" id="{0309DDFA-B9B0-06BB-CF6C-9D0095F171F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53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79895" name="Rectangle 24">
            <a:extLst>
              <a:ext uri="{FF2B5EF4-FFF2-40B4-BE49-F238E27FC236}">
                <a16:creationId xmlns:a16="http://schemas.microsoft.com/office/drawing/2014/main" id="{7E660FC7-1ABF-FA03-78E9-D2D64DC50E3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05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79896" name="Rectangle 25">
            <a:extLst>
              <a:ext uri="{FF2B5EF4-FFF2-40B4-BE49-F238E27FC236}">
                <a16:creationId xmlns:a16="http://schemas.microsoft.com/office/drawing/2014/main" id="{2D56741C-3669-F7D8-905B-06633203D1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79897" name="Rectangle 26">
            <a:extLst>
              <a:ext uri="{FF2B5EF4-FFF2-40B4-BE49-F238E27FC236}">
                <a16:creationId xmlns:a16="http://schemas.microsoft.com/office/drawing/2014/main" id="{679E7A44-3393-8DFF-F55D-B6446D5DA9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10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79898" name="Rectangle 27">
            <a:extLst>
              <a:ext uri="{FF2B5EF4-FFF2-40B4-BE49-F238E27FC236}">
                <a16:creationId xmlns:a16="http://schemas.microsoft.com/office/drawing/2014/main" id="{504F1035-8FF6-6268-67FB-9A174D7F967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62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79899" name="Rectangle 28">
            <a:extLst>
              <a:ext uri="{FF2B5EF4-FFF2-40B4-BE49-F238E27FC236}">
                <a16:creationId xmlns:a16="http://schemas.microsoft.com/office/drawing/2014/main" id="{71D7F5E4-AD79-1764-73A3-8B694600C04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15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79900" name="Rectangle 29">
            <a:extLst>
              <a:ext uri="{FF2B5EF4-FFF2-40B4-BE49-F238E27FC236}">
                <a16:creationId xmlns:a16="http://schemas.microsoft.com/office/drawing/2014/main" id="{48622144-FA79-C611-2699-15FDF3C18DF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7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79901" name="Rectangle 30">
            <a:extLst>
              <a:ext uri="{FF2B5EF4-FFF2-40B4-BE49-F238E27FC236}">
                <a16:creationId xmlns:a16="http://schemas.microsoft.com/office/drawing/2014/main" id="{434DF411-F4C1-825C-E0AB-956199563B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9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79902" name="Rectangle 31">
            <a:extLst>
              <a:ext uri="{FF2B5EF4-FFF2-40B4-BE49-F238E27FC236}">
                <a16:creationId xmlns:a16="http://schemas.microsoft.com/office/drawing/2014/main" id="{395699C5-9777-FA49-EBCC-7C32530CB7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2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79903" name="Rectangle 32">
            <a:extLst>
              <a:ext uri="{FF2B5EF4-FFF2-40B4-BE49-F238E27FC236}">
                <a16:creationId xmlns:a16="http://schemas.microsoft.com/office/drawing/2014/main" id="{9E28CDDA-2ED5-0EE8-E642-895000F850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24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79904" name="Rectangle 33">
            <a:extLst>
              <a:ext uri="{FF2B5EF4-FFF2-40B4-BE49-F238E27FC236}">
                <a16:creationId xmlns:a16="http://schemas.microsoft.com/office/drawing/2014/main" id="{44653F7C-AEDD-766E-FC2A-2B6ECFDB52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77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79905" name="Rectangle 34">
            <a:extLst>
              <a:ext uri="{FF2B5EF4-FFF2-40B4-BE49-F238E27FC236}">
                <a16:creationId xmlns:a16="http://schemas.microsoft.com/office/drawing/2014/main" id="{6F634BE5-FDED-29AC-7B8B-12ABAFB714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29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79906" name="Rectangle 35">
            <a:extLst>
              <a:ext uri="{FF2B5EF4-FFF2-40B4-BE49-F238E27FC236}">
                <a16:creationId xmlns:a16="http://schemas.microsoft.com/office/drawing/2014/main" id="{20BA00E9-C84E-DCDD-BB08-4AF7F2705A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81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pic>
        <p:nvPicPr>
          <p:cNvPr id="79907" name="Picture 36">
            <a:extLst>
              <a:ext uri="{FF2B5EF4-FFF2-40B4-BE49-F238E27FC236}">
                <a16:creationId xmlns:a16="http://schemas.microsoft.com/office/drawing/2014/main" id="{F794ADF8-2843-39CE-2FEB-3552700E98B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10000" y="4419600"/>
            <a:ext cx="1524000" cy="15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31653" name="Line 37">
            <a:hlinkClick r:id="" action="ppaction://hlinkshowjump?jump=nextslide"/>
            <a:extLst>
              <a:ext uri="{FF2B5EF4-FFF2-40B4-BE49-F238E27FC236}">
                <a16:creationId xmlns:a16="http://schemas.microsoft.com/office/drawing/2014/main" id="{FBF6FC69-8734-E2BF-D44C-0222AD2F2781}"/>
              </a:ext>
            </a:extLst>
          </p:cNvPr>
          <p:cNvSpPr>
            <a:spLocks noChangeShapeType="1"/>
          </p:cNvSpPr>
          <p:nvPr/>
        </p:nvSpPr>
        <p:spPr bwMode="auto">
          <a:xfrm>
            <a:off x="8153400" y="5943600"/>
            <a:ext cx="381000" cy="0"/>
          </a:xfrm>
          <a:prstGeom prst="line">
            <a:avLst/>
          </a:prstGeom>
          <a:noFill/>
          <a:ln w="139700">
            <a:solidFill>
              <a:srgbClr val="A5002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ES"/>
          </a:p>
        </p:txBody>
      </p:sp>
    </p:spTree>
  </p:cSld>
  <p:clrMapOvr>
    <a:masterClrMapping/>
  </p:clrMapOvr>
  <p:transition advClick="0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316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Left)">
                                      <p:cBhvr>
                                        <p:cTn id="7" dur="500"/>
                                        <p:tgtEl>
                                          <p:spTgt spid="20316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898" name="Rectangle 2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A0964E17-0CED-350C-4521-CAE490661B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1143000"/>
            <a:ext cx="8302625" cy="31242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Днес </a:t>
            </a:r>
            <a:r>
              <a:rPr lang="es-ES" altLang="es-ES" sz="4400" dirty="0">
                <a:solidFill>
                  <a:srgbClr val="292929"/>
                </a:solidFill>
              </a:rPr>
              <a:t> …</a:t>
            </a:r>
          </a:p>
        </p:txBody>
      </p:sp>
      <p:sp>
        <p:nvSpPr>
          <p:cNvPr id="80899" name="Rectangle 3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E14CF1B2-6154-7451-8139-101834CCB54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533400"/>
            <a:ext cx="8302625" cy="6096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endParaRPr lang="es-ES" altLang="es-ES" sz="4800">
              <a:solidFill>
                <a:srgbClr val="CC3300"/>
              </a:solidFill>
            </a:endParaRPr>
          </a:p>
        </p:txBody>
      </p:sp>
      <p:sp>
        <p:nvSpPr>
          <p:cNvPr id="80900" name="Rectangle 4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37CFC080-AFAB-CD91-4138-84EEE5822F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4267200"/>
            <a:ext cx="8302625" cy="20574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картофи   ядохме</a:t>
            </a:r>
            <a:r>
              <a:rPr lang="es-ES" altLang="es-ES" sz="4400" dirty="0">
                <a:solidFill>
                  <a:srgbClr val="292929"/>
                </a:solidFill>
              </a:rPr>
              <a:t>   </a:t>
            </a:r>
            <a:r>
              <a:rPr lang="bg-BG" altLang="es-ES" sz="4400" dirty="0">
                <a:solidFill>
                  <a:srgbClr val="292929"/>
                </a:solidFill>
              </a:rPr>
              <a:t>пържени</a:t>
            </a:r>
            <a:endParaRPr lang="es-ES" altLang="es-ES" sz="4400" dirty="0">
              <a:solidFill>
                <a:srgbClr val="292929"/>
              </a:solidFill>
            </a:endParaRPr>
          </a:p>
        </p:txBody>
      </p:sp>
      <p:sp>
        <p:nvSpPr>
          <p:cNvPr id="80901" name="Rectangle 5">
            <a:hlinkClick r:id="" action="ppaction://hlinkshowjump?jump=nextslide">
              <a:snd r:embed="rId3" name="arrow.wav"/>
            </a:hlinkClick>
            <a:extLst>
              <a:ext uri="{FF2B5EF4-FFF2-40B4-BE49-F238E27FC236}">
                <a16:creationId xmlns:a16="http://schemas.microsoft.com/office/drawing/2014/main" id="{B79F323E-ABC7-B631-C858-852D261E6F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05200" y="4953000"/>
            <a:ext cx="2133600" cy="762000"/>
          </a:xfrm>
          <a:prstGeom prst="rect">
            <a:avLst/>
          </a:prstGeom>
          <a:solidFill>
            <a:schemeClr val="accent1">
              <a:alpha val="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80902" name="Rectangle 6">
            <a:extLst>
              <a:ext uri="{FF2B5EF4-FFF2-40B4-BE49-F238E27FC236}">
                <a16:creationId xmlns:a16="http://schemas.microsoft.com/office/drawing/2014/main" id="{80498ED4-B89E-6722-9168-08EB454648B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62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80903" name="Rectangle 7">
            <a:extLst>
              <a:ext uri="{FF2B5EF4-FFF2-40B4-BE49-F238E27FC236}">
                <a16:creationId xmlns:a16="http://schemas.microsoft.com/office/drawing/2014/main" id="{25D66665-B7A3-A375-F657-CFFE744E75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14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80904" name="Rectangle 8">
            <a:extLst>
              <a:ext uri="{FF2B5EF4-FFF2-40B4-BE49-F238E27FC236}">
                <a16:creationId xmlns:a16="http://schemas.microsoft.com/office/drawing/2014/main" id="{F1ED4F07-B8D3-CF5E-FBFF-D98A90CA2A5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67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80905" name="Rectangle 9">
            <a:extLst>
              <a:ext uri="{FF2B5EF4-FFF2-40B4-BE49-F238E27FC236}">
                <a16:creationId xmlns:a16="http://schemas.microsoft.com/office/drawing/2014/main" id="{32D1A784-4F61-A2BC-EE8C-D3A73FEF217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9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80906" name="Rectangle 10">
            <a:extLst>
              <a:ext uri="{FF2B5EF4-FFF2-40B4-BE49-F238E27FC236}">
                <a16:creationId xmlns:a16="http://schemas.microsoft.com/office/drawing/2014/main" id="{ABC33E18-875A-4202-0664-39EF961834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80907" name="Rectangle 11">
            <a:extLst>
              <a:ext uri="{FF2B5EF4-FFF2-40B4-BE49-F238E27FC236}">
                <a16:creationId xmlns:a16="http://schemas.microsoft.com/office/drawing/2014/main" id="{F6F6CBE3-A206-63DA-FB5D-735B1882ED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4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80908" name="Rectangle 12">
            <a:extLst>
              <a:ext uri="{FF2B5EF4-FFF2-40B4-BE49-F238E27FC236}">
                <a16:creationId xmlns:a16="http://schemas.microsoft.com/office/drawing/2014/main" id="{331E6CF9-962D-06F1-A376-6920D36A8BA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76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80909" name="Rectangle 13">
            <a:extLst>
              <a:ext uri="{FF2B5EF4-FFF2-40B4-BE49-F238E27FC236}">
                <a16:creationId xmlns:a16="http://schemas.microsoft.com/office/drawing/2014/main" id="{65A9A5D5-A7A3-4863-21C6-E5FFF0A10AF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29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80910" name="Rectangle 14">
            <a:extLst>
              <a:ext uri="{FF2B5EF4-FFF2-40B4-BE49-F238E27FC236}">
                <a16:creationId xmlns:a16="http://schemas.microsoft.com/office/drawing/2014/main" id="{2119C2C1-0A1E-C955-198A-D1BF70F23FB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81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80911" name="Rectangle 15">
            <a:extLst>
              <a:ext uri="{FF2B5EF4-FFF2-40B4-BE49-F238E27FC236}">
                <a16:creationId xmlns:a16="http://schemas.microsoft.com/office/drawing/2014/main" id="{0CA1A836-E3E3-40E6-6DC4-43AB1AAAEEF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3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80912" name="Rectangle 16">
            <a:extLst>
              <a:ext uri="{FF2B5EF4-FFF2-40B4-BE49-F238E27FC236}">
                <a16:creationId xmlns:a16="http://schemas.microsoft.com/office/drawing/2014/main" id="{4B6272BF-439D-8338-0524-5C4B2AE5E7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86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80913" name="Rectangle 17">
            <a:extLst>
              <a:ext uri="{FF2B5EF4-FFF2-40B4-BE49-F238E27FC236}">
                <a16:creationId xmlns:a16="http://schemas.microsoft.com/office/drawing/2014/main" id="{8AC32591-7313-F441-B70F-ABA4A5FE97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38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80914" name="Rectangle 18">
            <a:extLst>
              <a:ext uri="{FF2B5EF4-FFF2-40B4-BE49-F238E27FC236}">
                <a16:creationId xmlns:a16="http://schemas.microsoft.com/office/drawing/2014/main" id="{AA51B8F0-BBC5-EBE7-ECC4-C403989FC89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1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80915" name="Rectangle 19">
            <a:extLst>
              <a:ext uri="{FF2B5EF4-FFF2-40B4-BE49-F238E27FC236}">
                <a16:creationId xmlns:a16="http://schemas.microsoft.com/office/drawing/2014/main" id="{0B7EFD56-0C54-1255-6553-19AEDF9C21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43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80916" name="Rectangle 20">
            <a:extLst>
              <a:ext uri="{FF2B5EF4-FFF2-40B4-BE49-F238E27FC236}">
                <a16:creationId xmlns:a16="http://schemas.microsoft.com/office/drawing/2014/main" id="{82FB3440-9EF5-5CF5-7497-3CE4314853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5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80917" name="Rectangle 21">
            <a:extLst>
              <a:ext uri="{FF2B5EF4-FFF2-40B4-BE49-F238E27FC236}">
                <a16:creationId xmlns:a16="http://schemas.microsoft.com/office/drawing/2014/main" id="{3A6BDB10-227D-B068-8175-7191AA7B3E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48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80918" name="Rectangle 22">
            <a:extLst>
              <a:ext uri="{FF2B5EF4-FFF2-40B4-BE49-F238E27FC236}">
                <a16:creationId xmlns:a16="http://schemas.microsoft.com/office/drawing/2014/main" id="{253932F2-D446-D1DD-5B41-4D405FE3ED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00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80919" name="Rectangle 23">
            <a:extLst>
              <a:ext uri="{FF2B5EF4-FFF2-40B4-BE49-F238E27FC236}">
                <a16:creationId xmlns:a16="http://schemas.microsoft.com/office/drawing/2014/main" id="{5C4B26E4-100E-F3EB-CFFB-A8002EDFA4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53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80920" name="Rectangle 24">
            <a:extLst>
              <a:ext uri="{FF2B5EF4-FFF2-40B4-BE49-F238E27FC236}">
                <a16:creationId xmlns:a16="http://schemas.microsoft.com/office/drawing/2014/main" id="{7775AAD5-B815-74F3-4381-8C2C068234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05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80921" name="Rectangle 25">
            <a:extLst>
              <a:ext uri="{FF2B5EF4-FFF2-40B4-BE49-F238E27FC236}">
                <a16:creationId xmlns:a16="http://schemas.microsoft.com/office/drawing/2014/main" id="{775ECF73-A27F-0F63-149E-7AE5AF5FE8E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80922" name="Rectangle 26">
            <a:extLst>
              <a:ext uri="{FF2B5EF4-FFF2-40B4-BE49-F238E27FC236}">
                <a16:creationId xmlns:a16="http://schemas.microsoft.com/office/drawing/2014/main" id="{19D0D760-13C1-86A4-8AC6-2EE6BC0E8A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10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80923" name="Rectangle 27">
            <a:extLst>
              <a:ext uri="{FF2B5EF4-FFF2-40B4-BE49-F238E27FC236}">
                <a16:creationId xmlns:a16="http://schemas.microsoft.com/office/drawing/2014/main" id="{D8D629D6-1EDC-C77F-6E46-F7286E0B046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62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80924" name="Rectangle 28">
            <a:extLst>
              <a:ext uri="{FF2B5EF4-FFF2-40B4-BE49-F238E27FC236}">
                <a16:creationId xmlns:a16="http://schemas.microsoft.com/office/drawing/2014/main" id="{DB586814-FAFE-17D3-C80F-6E937FB791A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15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80925" name="Rectangle 29">
            <a:extLst>
              <a:ext uri="{FF2B5EF4-FFF2-40B4-BE49-F238E27FC236}">
                <a16:creationId xmlns:a16="http://schemas.microsoft.com/office/drawing/2014/main" id="{5604C5A7-BF89-4881-0234-94FFAB2F716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7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80926" name="Rectangle 30">
            <a:extLst>
              <a:ext uri="{FF2B5EF4-FFF2-40B4-BE49-F238E27FC236}">
                <a16:creationId xmlns:a16="http://schemas.microsoft.com/office/drawing/2014/main" id="{AF2011B4-6268-611A-D338-2B8548F2730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9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80927" name="Rectangle 31">
            <a:extLst>
              <a:ext uri="{FF2B5EF4-FFF2-40B4-BE49-F238E27FC236}">
                <a16:creationId xmlns:a16="http://schemas.microsoft.com/office/drawing/2014/main" id="{E63AAC6B-DA0A-670D-9701-15E036E944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2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80928" name="Rectangle 32">
            <a:extLst>
              <a:ext uri="{FF2B5EF4-FFF2-40B4-BE49-F238E27FC236}">
                <a16:creationId xmlns:a16="http://schemas.microsoft.com/office/drawing/2014/main" id="{7F56F02D-BCD8-0955-1DA2-29311956B2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24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80929" name="Rectangle 33">
            <a:extLst>
              <a:ext uri="{FF2B5EF4-FFF2-40B4-BE49-F238E27FC236}">
                <a16:creationId xmlns:a16="http://schemas.microsoft.com/office/drawing/2014/main" id="{9352E1F4-E849-24D7-C40E-C86E6680021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77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80930" name="Rectangle 34">
            <a:extLst>
              <a:ext uri="{FF2B5EF4-FFF2-40B4-BE49-F238E27FC236}">
                <a16:creationId xmlns:a16="http://schemas.microsoft.com/office/drawing/2014/main" id="{71728500-F9AD-2FC8-0C97-8FFD13344A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29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80931" name="Rectangle 35">
            <a:extLst>
              <a:ext uri="{FF2B5EF4-FFF2-40B4-BE49-F238E27FC236}">
                <a16:creationId xmlns:a16="http://schemas.microsoft.com/office/drawing/2014/main" id="{75D84862-06CC-9315-4575-9F8BB3D9AA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81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</p:spTree>
  </p:cSld>
  <p:clrMapOvr>
    <a:masterClrMapping/>
  </p:clrMapOvr>
  <p:transition advClick="0"/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922" name="Rectangle 2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0C6F6F44-5163-DEB8-D15C-BC3449DC5BB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1143000"/>
            <a:ext cx="8302625" cy="31242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Днес ядохме</a:t>
            </a:r>
            <a:r>
              <a:rPr lang="es-ES" altLang="es-ES" sz="4400" dirty="0">
                <a:solidFill>
                  <a:srgbClr val="292929"/>
                </a:solidFill>
              </a:rPr>
              <a:t> …</a:t>
            </a:r>
          </a:p>
        </p:txBody>
      </p:sp>
      <p:sp>
        <p:nvSpPr>
          <p:cNvPr id="81923" name="Rectangle 3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B34FBFB8-9C8E-1351-4DE3-229F2642341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533400"/>
            <a:ext cx="8302625" cy="6096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endParaRPr lang="es-ES" altLang="es-ES" sz="4800">
              <a:solidFill>
                <a:srgbClr val="CC3300"/>
              </a:solidFill>
            </a:endParaRPr>
          </a:p>
        </p:txBody>
      </p:sp>
      <p:sp>
        <p:nvSpPr>
          <p:cNvPr id="81924" name="Rectangle 4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9A27020C-3649-7261-0A94-DDC7950E29E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4267200"/>
            <a:ext cx="8302625" cy="20574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картофи   ядохме</a:t>
            </a:r>
            <a:r>
              <a:rPr lang="es-ES" altLang="es-ES" sz="4400" dirty="0">
                <a:solidFill>
                  <a:srgbClr val="292929"/>
                </a:solidFill>
              </a:rPr>
              <a:t>   </a:t>
            </a:r>
            <a:r>
              <a:rPr lang="bg-BG" altLang="es-ES" sz="4400" dirty="0">
                <a:solidFill>
                  <a:srgbClr val="292929"/>
                </a:solidFill>
              </a:rPr>
              <a:t>пържени</a:t>
            </a:r>
            <a:endParaRPr lang="es-ES" altLang="es-ES" sz="4400" dirty="0">
              <a:solidFill>
                <a:srgbClr val="292929"/>
              </a:solidFill>
            </a:endParaRPr>
          </a:p>
        </p:txBody>
      </p:sp>
      <p:sp>
        <p:nvSpPr>
          <p:cNvPr id="81925" name="Rectangle 5">
            <a:hlinkClick r:id="" action="ppaction://hlinkshowjump?jump=nextslide">
              <a:snd r:embed="rId3" name="arrow.wav"/>
            </a:hlinkClick>
            <a:extLst>
              <a:ext uri="{FF2B5EF4-FFF2-40B4-BE49-F238E27FC236}">
                <a16:creationId xmlns:a16="http://schemas.microsoft.com/office/drawing/2014/main" id="{E1833A11-B48B-992E-6B9F-595D1594B8E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43600" y="5029200"/>
            <a:ext cx="2362200" cy="762000"/>
          </a:xfrm>
          <a:prstGeom prst="rect">
            <a:avLst/>
          </a:prstGeom>
          <a:solidFill>
            <a:schemeClr val="accent1">
              <a:alpha val="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81926" name="Rectangle 6">
            <a:extLst>
              <a:ext uri="{FF2B5EF4-FFF2-40B4-BE49-F238E27FC236}">
                <a16:creationId xmlns:a16="http://schemas.microsoft.com/office/drawing/2014/main" id="{F1059343-7E15-F904-8DC9-13956B2BC14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62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81927" name="Rectangle 7">
            <a:extLst>
              <a:ext uri="{FF2B5EF4-FFF2-40B4-BE49-F238E27FC236}">
                <a16:creationId xmlns:a16="http://schemas.microsoft.com/office/drawing/2014/main" id="{B55CCEAB-1CC1-65B0-C4BA-2396A562EF4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14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81928" name="Rectangle 8">
            <a:extLst>
              <a:ext uri="{FF2B5EF4-FFF2-40B4-BE49-F238E27FC236}">
                <a16:creationId xmlns:a16="http://schemas.microsoft.com/office/drawing/2014/main" id="{6CF3FBFE-16A2-773C-F47C-8AEB8E70EC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67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81929" name="Rectangle 9">
            <a:extLst>
              <a:ext uri="{FF2B5EF4-FFF2-40B4-BE49-F238E27FC236}">
                <a16:creationId xmlns:a16="http://schemas.microsoft.com/office/drawing/2014/main" id="{2B836379-05AA-D19D-28A2-D5BF7BC145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9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81930" name="Rectangle 10">
            <a:extLst>
              <a:ext uri="{FF2B5EF4-FFF2-40B4-BE49-F238E27FC236}">
                <a16:creationId xmlns:a16="http://schemas.microsoft.com/office/drawing/2014/main" id="{C2FCD9D5-3BB4-47C1-3A50-5580DE9458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81931" name="Rectangle 11">
            <a:extLst>
              <a:ext uri="{FF2B5EF4-FFF2-40B4-BE49-F238E27FC236}">
                <a16:creationId xmlns:a16="http://schemas.microsoft.com/office/drawing/2014/main" id="{7C94B279-0C26-236B-F710-9267C90B482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4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81932" name="Rectangle 12">
            <a:extLst>
              <a:ext uri="{FF2B5EF4-FFF2-40B4-BE49-F238E27FC236}">
                <a16:creationId xmlns:a16="http://schemas.microsoft.com/office/drawing/2014/main" id="{0624ABE4-9387-5926-B73D-797DA34EF88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76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81933" name="Rectangle 13">
            <a:extLst>
              <a:ext uri="{FF2B5EF4-FFF2-40B4-BE49-F238E27FC236}">
                <a16:creationId xmlns:a16="http://schemas.microsoft.com/office/drawing/2014/main" id="{89ABA2DF-13CD-2852-74CB-F8A7580CBEF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29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81934" name="Rectangle 14">
            <a:extLst>
              <a:ext uri="{FF2B5EF4-FFF2-40B4-BE49-F238E27FC236}">
                <a16:creationId xmlns:a16="http://schemas.microsoft.com/office/drawing/2014/main" id="{B4631535-D971-1521-5AE1-193154D20E7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81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81935" name="Rectangle 15">
            <a:extLst>
              <a:ext uri="{FF2B5EF4-FFF2-40B4-BE49-F238E27FC236}">
                <a16:creationId xmlns:a16="http://schemas.microsoft.com/office/drawing/2014/main" id="{083911B8-B3B5-1898-5034-0A931476480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3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81936" name="Rectangle 16">
            <a:extLst>
              <a:ext uri="{FF2B5EF4-FFF2-40B4-BE49-F238E27FC236}">
                <a16:creationId xmlns:a16="http://schemas.microsoft.com/office/drawing/2014/main" id="{F5CC2005-F571-60DB-66B1-E501D2AA56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86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81937" name="Rectangle 17">
            <a:extLst>
              <a:ext uri="{FF2B5EF4-FFF2-40B4-BE49-F238E27FC236}">
                <a16:creationId xmlns:a16="http://schemas.microsoft.com/office/drawing/2014/main" id="{A392CB1D-E3F3-320A-8960-57DE6C89B81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38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81938" name="Rectangle 18">
            <a:extLst>
              <a:ext uri="{FF2B5EF4-FFF2-40B4-BE49-F238E27FC236}">
                <a16:creationId xmlns:a16="http://schemas.microsoft.com/office/drawing/2014/main" id="{B607800C-D36F-8E51-882A-EF89961BEF7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1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81939" name="Rectangle 19">
            <a:extLst>
              <a:ext uri="{FF2B5EF4-FFF2-40B4-BE49-F238E27FC236}">
                <a16:creationId xmlns:a16="http://schemas.microsoft.com/office/drawing/2014/main" id="{4A20E5B2-D3A2-0BE6-FC9F-7E331CA6C2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43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81940" name="Rectangle 20">
            <a:extLst>
              <a:ext uri="{FF2B5EF4-FFF2-40B4-BE49-F238E27FC236}">
                <a16:creationId xmlns:a16="http://schemas.microsoft.com/office/drawing/2014/main" id="{611D5E51-4F72-1A64-9B74-026D60D554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5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81941" name="Rectangle 21">
            <a:extLst>
              <a:ext uri="{FF2B5EF4-FFF2-40B4-BE49-F238E27FC236}">
                <a16:creationId xmlns:a16="http://schemas.microsoft.com/office/drawing/2014/main" id="{302C81E0-EEFB-30DD-004E-1082BF55353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48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81942" name="Rectangle 22">
            <a:extLst>
              <a:ext uri="{FF2B5EF4-FFF2-40B4-BE49-F238E27FC236}">
                <a16:creationId xmlns:a16="http://schemas.microsoft.com/office/drawing/2014/main" id="{015A6868-24C5-C567-1E2D-E9ED7B5A16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00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81943" name="Rectangle 23">
            <a:extLst>
              <a:ext uri="{FF2B5EF4-FFF2-40B4-BE49-F238E27FC236}">
                <a16:creationId xmlns:a16="http://schemas.microsoft.com/office/drawing/2014/main" id="{DC4F66A6-8FA8-2000-442B-709CF8974A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53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81944" name="Rectangle 24">
            <a:extLst>
              <a:ext uri="{FF2B5EF4-FFF2-40B4-BE49-F238E27FC236}">
                <a16:creationId xmlns:a16="http://schemas.microsoft.com/office/drawing/2014/main" id="{172C55D4-BA94-E9B9-2E91-75B7739180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05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81945" name="Rectangle 25">
            <a:extLst>
              <a:ext uri="{FF2B5EF4-FFF2-40B4-BE49-F238E27FC236}">
                <a16:creationId xmlns:a16="http://schemas.microsoft.com/office/drawing/2014/main" id="{619F87AB-4D82-5082-E51F-49463EE339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81946" name="Rectangle 26">
            <a:extLst>
              <a:ext uri="{FF2B5EF4-FFF2-40B4-BE49-F238E27FC236}">
                <a16:creationId xmlns:a16="http://schemas.microsoft.com/office/drawing/2014/main" id="{FA53178E-DFA3-FA2B-048E-DC699F3669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10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81947" name="Rectangle 27">
            <a:extLst>
              <a:ext uri="{FF2B5EF4-FFF2-40B4-BE49-F238E27FC236}">
                <a16:creationId xmlns:a16="http://schemas.microsoft.com/office/drawing/2014/main" id="{F92BFCA8-982A-85E4-5F14-81C09244FE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62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81948" name="Rectangle 28">
            <a:extLst>
              <a:ext uri="{FF2B5EF4-FFF2-40B4-BE49-F238E27FC236}">
                <a16:creationId xmlns:a16="http://schemas.microsoft.com/office/drawing/2014/main" id="{703FFEF0-AF82-ABEA-98E1-40A8C87C56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15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81949" name="Rectangle 29">
            <a:extLst>
              <a:ext uri="{FF2B5EF4-FFF2-40B4-BE49-F238E27FC236}">
                <a16:creationId xmlns:a16="http://schemas.microsoft.com/office/drawing/2014/main" id="{FBD44A2F-DAB6-1376-8B05-A932C479B5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7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81950" name="Rectangle 30">
            <a:extLst>
              <a:ext uri="{FF2B5EF4-FFF2-40B4-BE49-F238E27FC236}">
                <a16:creationId xmlns:a16="http://schemas.microsoft.com/office/drawing/2014/main" id="{D03FCBC0-CBF2-E228-89D0-4E4944683E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9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81951" name="Rectangle 31">
            <a:extLst>
              <a:ext uri="{FF2B5EF4-FFF2-40B4-BE49-F238E27FC236}">
                <a16:creationId xmlns:a16="http://schemas.microsoft.com/office/drawing/2014/main" id="{1DB89DF8-E6F8-D00E-DB31-1679C7AD7E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2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81952" name="Rectangle 32">
            <a:extLst>
              <a:ext uri="{FF2B5EF4-FFF2-40B4-BE49-F238E27FC236}">
                <a16:creationId xmlns:a16="http://schemas.microsoft.com/office/drawing/2014/main" id="{B9883211-7230-7D54-66B1-913AE6F669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24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81953" name="Rectangle 33">
            <a:extLst>
              <a:ext uri="{FF2B5EF4-FFF2-40B4-BE49-F238E27FC236}">
                <a16:creationId xmlns:a16="http://schemas.microsoft.com/office/drawing/2014/main" id="{D356F7E0-977B-6B4C-2C1B-3DA30BD4BA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77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81954" name="Rectangle 34">
            <a:extLst>
              <a:ext uri="{FF2B5EF4-FFF2-40B4-BE49-F238E27FC236}">
                <a16:creationId xmlns:a16="http://schemas.microsoft.com/office/drawing/2014/main" id="{ED39543A-CABA-7A83-1BBD-6D5AA39F30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29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81955" name="Rectangle 35">
            <a:extLst>
              <a:ext uri="{FF2B5EF4-FFF2-40B4-BE49-F238E27FC236}">
                <a16:creationId xmlns:a16="http://schemas.microsoft.com/office/drawing/2014/main" id="{C23F7416-4E34-FD07-ECD1-8C02CB02BA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81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</p:spTree>
  </p:cSld>
  <p:clrMapOvr>
    <a:masterClrMapping/>
  </p:clrMapOvr>
  <p:transition advClick="0"/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946" name="Rectangle 2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F499687A-654E-7920-D0F2-2E2AB64C4E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1143000"/>
            <a:ext cx="8302625" cy="31242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Днес ядохме пържени</a:t>
            </a:r>
            <a:r>
              <a:rPr lang="es-ES" altLang="es-ES" sz="4400" dirty="0">
                <a:solidFill>
                  <a:srgbClr val="292929"/>
                </a:solidFill>
              </a:rPr>
              <a:t> …</a:t>
            </a:r>
          </a:p>
        </p:txBody>
      </p:sp>
      <p:sp>
        <p:nvSpPr>
          <p:cNvPr id="82947" name="Rectangle 3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531EBE7A-A890-5AE0-1671-89F13AC93B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533400"/>
            <a:ext cx="8302625" cy="6096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endParaRPr lang="es-ES" altLang="es-ES" sz="4800">
              <a:solidFill>
                <a:srgbClr val="CC3300"/>
              </a:solidFill>
            </a:endParaRPr>
          </a:p>
        </p:txBody>
      </p:sp>
      <p:sp>
        <p:nvSpPr>
          <p:cNvPr id="82948" name="Rectangle 4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BFEA9B23-0B0D-2D92-FAF3-606C433850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4267200"/>
            <a:ext cx="8302625" cy="20574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картофи   ядохме</a:t>
            </a:r>
            <a:r>
              <a:rPr lang="es-ES" altLang="es-ES" sz="4400" dirty="0">
                <a:solidFill>
                  <a:srgbClr val="292929"/>
                </a:solidFill>
              </a:rPr>
              <a:t>   </a:t>
            </a:r>
            <a:r>
              <a:rPr lang="bg-BG" altLang="es-ES" sz="4400" dirty="0">
                <a:solidFill>
                  <a:srgbClr val="292929"/>
                </a:solidFill>
              </a:rPr>
              <a:t>пържени</a:t>
            </a:r>
            <a:endParaRPr lang="es-ES" altLang="es-ES" sz="4400" dirty="0">
              <a:solidFill>
                <a:srgbClr val="292929"/>
              </a:solidFill>
            </a:endParaRPr>
          </a:p>
        </p:txBody>
      </p:sp>
      <p:sp>
        <p:nvSpPr>
          <p:cNvPr id="82949" name="Rectangle 5">
            <a:hlinkClick r:id="" action="ppaction://hlinkshowjump?jump=nextslide">
              <a:snd r:embed="rId3" name="arrow.wav"/>
            </a:hlinkClick>
            <a:extLst>
              <a:ext uri="{FF2B5EF4-FFF2-40B4-BE49-F238E27FC236}">
                <a16:creationId xmlns:a16="http://schemas.microsoft.com/office/drawing/2014/main" id="{F7C26C96-540F-BC5E-CA9C-0CA48939FE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4400" y="4953000"/>
            <a:ext cx="2286000" cy="762000"/>
          </a:xfrm>
          <a:prstGeom prst="rect">
            <a:avLst/>
          </a:prstGeom>
          <a:solidFill>
            <a:schemeClr val="accent1">
              <a:alpha val="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82950" name="Rectangle 6">
            <a:extLst>
              <a:ext uri="{FF2B5EF4-FFF2-40B4-BE49-F238E27FC236}">
                <a16:creationId xmlns:a16="http://schemas.microsoft.com/office/drawing/2014/main" id="{1CBE644F-FE65-1706-B867-5EDAD8442DE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62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82951" name="Rectangle 7">
            <a:extLst>
              <a:ext uri="{FF2B5EF4-FFF2-40B4-BE49-F238E27FC236}">
                <a16:creationId xmlns:a16="http://schemas.microsoft.com/office/drawing/2014/main" id="{15B4F9DB-3632-C43A-2D97-C031CCF0204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14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82952" name="Rectangle 8">
            <a:extLst>
              <a:ext uri="{FF2B5EF4-FFF2-40B4-BE49-F238E27FC236}">
                <a16:creationId xmlns:a16="http://schemas.microsoft.com/office/drawing/2014/main" id="{72B81076-0E94-AA82-0C95-0BFAD23CC4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67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82953" name="Rectangle 9">
            <a:extLst>
              <a:ext uri="{FF2B5EF4-FFF2-40B4-BE49-F238E27FC236}">
                <a16:creationId xmlns:a16="http://schemas.microsoft.com/office/drawing/2014/main" id="{44E12817-0740-90A4-91F3-DF054429C4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9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82954" name="Rectangle 10">
            <a:extLst>
              <a:ext uri="{FF2B5EF4-FFF2-40B4-BE49-F238E27FC236}">
                <a16:creationId xmlns:a16="http://schemas.microsoft.com/office/drawing/2014/main" id="{21CF75B8-769F-1A60-31CD-01389F0537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82955" name="Rectangle 11">
            <a:extLst>
              <a:ext uri="{FF2B5EF4-FFF2-40B4-BE49-F238E27FC236}">
                <a16:creationId xmlns:a16="http://schemas.microsoft.com/office/drawing/2014/main" id="{56538E01-4BAA-3C2D-9412-5D4A54DCBFF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4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82956" name="Rectangle 12">
            <a:extLst>
              <a:ext uri="{FF2B5EF4-FFF2-40B4-BE49-F238E27FC236}">
                <a16:creationId xmlns:a16="http://schemas.microsoft.com/office/drawing/2014/main" id="{09D37BF7-415E-3A0A-69F1-814075D262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76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82957" name="Rectangle 13">
            <a:extLst>
              <a:ext uri="{FF2B5EF4-FFF2-40B4-BE49-F238E27FC236}">
                <a16:creationId xmlns:a16="http://schemas.microsoft.com/office/drawing/2014/main" id="{E3CB5DC2-7AB0-3238-1EEC-BAC3E83E1E9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29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82958" name="Rectangle 14">
            <a:extLst>
              <a:ext uri="{FF2B5EF4-FFF2-40B4-BE49-F238E27FC236}">
                <a16:creationId xmlns:a16="http://schemas.microsoft.com/office/drawing/2014/main" id="{5C565AA4-1604-EF47-D64B-C470A04C10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81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82959" name="Rectangle 15">
            <a:extLst>
              <a:ext uri="{FF2B5EF4-FFF2-40B4-BE49-F238E27FC236}">
                <a16:creationId xmlns:a16="http://schemas.microsoft.com/office/drawing/2014/main" id="{8C9DDB7A-E286-2962-206C-B559144FEAB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3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82960" name="Rectangle 16">
            <a:extLst>
              <a:ext uri="{FF2B5EF4-FFF2-40B4-BE49-F238E27FC236}">
                <a16:creationId xmlns:a16="http://schemas.microsoft.com/office/drawing/2014/main" id="{03165B88-9D07-38F4-ECC4-F819D23C1A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86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82961" name="Rectangle 17">
            <a:extLst>
              <a:ext uri="{FF2B5EF4-FFF2-40B4-BE49-F238E27FC236}">
                <a16:creationId xmlns:a16="http://schemas.microsoft.com/office/drawing/2014/main" id="{D9F20068-C413-F87F-0428-642C40DB69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38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82962" name="Rectangle 18">
            <a:extLst>
              <a:ext uri="{FF2B5EF4-FFF2-40B4-BE49-F238E27FC236}">
                <a16:creationId xmlns:a16="http://schemas.microsoft.com/office/drawing/2014/main" id="{8099E94E-C8DC-CB44-8BCF-C1FB1DD5C1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1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82963" name="Rectangle 19">
            <a:extLst>
              <a:ext uri="{FF2B5EF4-FFF2-40B4-BE49-F238E27FC236}">
                <a16:creationId xmlns:a16="http://schemas.microsoft.com/office/drawing/2014/main" id="{269C76E7-E5AA-1F1B-F099-8FF5FFA24E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43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82964" name="Rectangle 20">
            <a:extLst>
              <a:ext uri="{FF2B5EF4-FFF2-40B4-BE49-F238E27FC236}">
                <a16:creationId xmlns:a16="http://schemas.microsoft.com/office/drawing/2014/main" id="{2077AD9F-9C94-D8D6-9DEC-FD5E0D4C916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5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82965" name="Rectangle 21">
            <a:extLst>
              <a:ext uri="{FF2B5EF4-FFF2-40B4-BE49-F238E27FC236}">
                <a16:creationId xmlns:a16="http://schemas.microsoft.com/office/drawing/2014/main" id="{0C602C76-9FF5-6C74-678B-65FB20086C6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48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82966" name="Rectangle 22">
            <a:extLst>
              <a:ext uri="{FF2B5EF4-FFF2-40B4-BE49-F238E27FC236}">
                <a16:creationId xmlns:a16="http://schemas.microsoft.com/office/drawing/2014/main" id="{C9934975-A00A-6A90-6E7E-AC1559106E4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00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82967" name="Rectangle 23">
            <a:extLst>
              <a:ext uri="{FF2B5EF4-FFF2-40B4-BE49-F238E27FC236}">
                <a16:creationId xmlns:a16="http://schemas.microsoft.com/office/drawing/2014/main" id="{A1B3BA7B-9395-FF6E-536F-EA4470C68C6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53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82968" name="Rectangle 24">
            <a:extLst>
              <a:ext uri="{FF2B5EF4-FFF2-40B4-BE49-F238E27FC236}">
                <a16:creationId xmlns:a16="http://schemas.microsoft.com/office/drawing/2014/main" id="{92B3F9CC-B511-730A-54AE-2773E6FDB5C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05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82969" name="Rectangle 25">
            <a:extLst>
              <a:ext uri="{FF2B5EF4-FFF2-40B4-BE49-F238E27FC236}">
                <a16:creationId xmlns:a16="http://schemas.microsoft.com/office/drawing/2014/main" id="{3D946520-21E2-7136-E2B2-61977C5069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82970" name="Rectangle 26">
            <a:extLst>
              <a:ext uri="{FF2B5EF4-FFF2-40B4-BE49-F238E27FC236}">
                <a16:creationId xmlns:a16="http://schemas.microsoft.com/office/drawing/2014/main" id="{1ACBCF27-4889-A84C-E99D-3E32823B03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10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82971" name="Rectangle 27">
            <a:extLst>
              <a:ext uri="{FF2B5EF4-FFF2-40B4-BE49-F238E27FC236}">
                <a16:creationId xmlns:a16="http://schemas.microsoft.com/office/drawing/2014/main" id="{37B6FFDB-F3FD-B755-95F4-5F5812B3C29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62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82972" name="Rectangle 28">
            <a:extLst>
              <a:ext uri="{FF2B5EF4-FFF2-40B4-BE49-F238E27FC236}">
                <a16:creationId xmlns:a16="http://schemas.microsoft.com/office/drawing/2014/main" id="{7A79669D-1743-6EFF-36E3-C86CDD8DCF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15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82973" name="Rectangle 29">
            <a:extLst>
              <a:ext uri="{FF2B5EF4-FFF2-40B4-BE49-F238E27FC236}">
                <a16:creationId xmlns:a16="http://schemas.microsoft.com/office/drawing/2014/main" id="{072167EA-78B1-39D0-B71E-65AC02F2D61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7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82974" name="Rectangle 30">
            <a:extLst>
              <a:ext uri="{FF2B5EF4-FFF2-40B4-BE49-F238E27FC236}">
                <a16:creationId xmlns:a16="http://schemas.microsoft.com/office/drawing/2014/main" id="{13B5440D-DD42-2772-0B46-B6A334E1D33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9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82975" name="Rectangle 31">
            <a:extLst>
              <a:ext uri="{FF2B5EF4-FFF2-40B4-BE49-F238E27FC236}">
                <a16:creationId xmlns:a16="http://schemas.microsoft.com/office/drawing/2014/main" id="{70E7BD0D-0C1F-8105-01AF-9D53C62E2C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2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82976" name="Rectangle 32">
            <a:extLst>
              <a:ext uri="{FF2B5EF4-FFF2-40B4-BE49-F238E27FC236}">
                <a16:creationId xmlns:a16="http://schemas.microsoft.com/office/drawing/2014/main" id="{075E5959-B6FE-216D-BA3E-FE19AC0EEB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24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82977" name="Rectangle 33">
            <a:extLst>
              <a:ext uri="{FF2B5EF4-FFF2-40B4-BE49-F238E27FC236}">
                <a16:creationId xmlns:a16="http://schemas.microsoft.com/office/drawing/2014/main" id="{6F8361AE-3A23-22F9-A419-1681C149773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77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82978" name="Rectangle 34">
            <a:extLst>
              <a:ext uri="{FF2B5EF4-FFF2-40B4-BE49-F238E27FC236}">
                <a16:creationId xmlns:a16="http://schemas.microsoft.com/office/drawing/2014/main" id="{5197B9ED-52B6-92EB-7229-A3A54344A0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29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82979" name="Rectangle 35">
            <a:extLst>
              <a:ext uri="{FF2B5EF4-FFF2-40B4-BE49-F238E27FC236}">
                <a16:creationId xmlns:a16="http://schemas.microsoft.com/office/drawing/2014/main" id="{32E13032-2928-7886-8D85-616BF37F5F7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81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</p:spTree>
  </p:cSld>
  <p:clrMapOvr>
    <a:masterClrMapping/>
  </p:clrMapOvr>
  <p:transition advClick="0"/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58" name="Rectangle 2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42CD6D0A-6412-C263-AE78-85E0D58BDB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1143000"/>
            <a:ext cx="8302625" cy="31242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Боли</a:t>
            </a:r>
            <a:r>
              <a:rPr lang="es-ES" altLang="es-ES" sz="4400" dirty="0">
                <a:solidFill>
                  <a:srgbClr val="292929"/>
                </a:solidFill>
              </a:rPr>
              <a:t> …</a:t>
            </a:r>
          </a:p>
        </p:txBody>
      </p:sp>
      <p:sp>
        <p:nvSpPr>
          <p:cNvPr id="19459" name="Rectangle 3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64361DE3-CC6D-A17B-8C0A-EC6286D59A4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533400"/>
            <a:ext cx="8302625" cy="6096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endParaRPr lang="es-ES" altLang="es-ES" sz="4800">
              <a:solidFill>
                <a:srgbClr val="CC3300"/>
              </a:solidFill>
            </a:endParaRPr>
          </a:p>
        </p:txBody>
      </p:sp>
      <p:sp>
        <p:nvSpPr>
          <p:cNvPr id="19460" name="Rectangle 4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9C724D82-1EA0-8441-7E9B-75E8EB1BD5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4267200"/>
            <a:ext cx="8302625" cy="20574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es-ES" altLang="es-ES" sz="4400" dirty="0">
                <a:solidFill>
                  <a:srgbClr val="292929"/>
                </a:solidFill>
              </a:rPr>
              <a:t>   </a:t>
            </a:r>
            <a:r>
              <a:rPr lang="bg-BG" altLang="es-ES" sz="4400" dirty="0">
                <a:solidFill>
                  <a:srgbClr val="292929"/>
                </a:solidFill>
              </a:rPr>
              <a:t>много</a:t>
            </a:r>
            <a:r>
              <a:rPr lang="es-ES" altLang="es-ES" sz="4400" dirty="0">
                <a:solidFill>
                  <a:srgbClr val="292929"/>
                </a:solidFill>
              </a:rPr>
              <a:t>   </a:t>
            </a:r>
            <a:r>
              <a:rPr lang="bg-BG" altLang="es-ES" sz="4400" dirty="0">
                <a:solidFill>
                  <a:srgbClr val="292929"/>
                </a:solidFill>
              </a:rPr>
              <a:t>един</a:t>
            </a:r>
            <a:r>
              <a:rPr lang="es-ES" altLang="es-ES" sz="4400" dirty="0">
                <a:solidFill>
                  <a:srgbClr val="292929"/>
                </a:solidFill>
              </a:rPr>
              <a:t>    </a:t>
            </a:r>
            <a:r>
              <a:rPr lang="bg-BG" altLang="es-ES" sz="4400" dirty="0">
                <a:solidFill>
                  <a:srgbClr val="292929"/>
                </a:solidFill>
              </a:rPr>
              <a:t>ме </a:t>
            </a:r>
            <a:r>
              <a:rPr lang="es-ES" altLang="es-ES" sz="4400" dirty="0">
                <a:solidFill>
                  <a:srgbClr val="292929"/>
                </a:solidFill>
              </a:rPr>
              <a:t>   </a:t>
            </a:r>
            <a:r>
              <a:rPr lang="bg-BG" altLang="es-ES" sz="4400" dirty="0">
                <a:solidFill>
                  <a:srgbClr val="292929"/>
                </a:solidFill>
              </a:rPr>
              <a:t>зъб</a:t>
            </a:r>
            <a:r>
              <a:rPr lang="es-ES" altLang="es-ES" sz="4400" dirty="0">
                <a:solidFill>
                  <a:srgbClr val="292929"/>
                </a:solidFill>
              </a:rPr>
              <a:t> </a:t>
            </a:r>
          </a:p>
        </p:txBody>
      </p:sp>
      <p:sp>
        <p:nvSpPr>
          <p:cNvPr id="19461" name="Rectangle 5">
            <a:hlinkClick r:id="" action="ppaction://hlinkshowjump?jump=nextslide">
              <a:snd r:embed="rId3" name="arrow.wav"/>
            </a:hlinkClick>
            <a:extLst>
              <a:ext uri="{FF2B5EF4-FFF2-40B4-BE49-F238E27FC236}">
                <a16:creationId xmlns:a16="http://schemas.microsoft.com/office/drawing/2014/main" id="{FF151FF5-3C70-375F-8557-B357A07ED0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81600" y="5029200"/>
            <a:ext cx="1371600" cy="762000"/>
          </a:xfrm>
          <a:prstGeom prst="rect">
            <a:avLst/>
          </a:prstGeom>
          <a:solidFill>
            <a:schemeClr val="accent1">
              <a:alpha val="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9462" name="Rectangle 6">
            <a:extLst>
              <a:ext uri="{FF2B5EF4-FFF2-40B4-BE49-F238E27FC236}">
                <a16:creationId xmlns:a16="http://schemas.microsoft.com/office/drawing/2014/main" id="{AD5C0F89-5BEB-C069-DE5F-C2C1020532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62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9463" name="Rectangle 7">
            <a:extLst>
              <a:ext uri="{FF2B5EF4-FFF2-40B4-BE49-F238E27FC236}">
                <a16:creationId xmlns:a16="http://schemas.microsoft.com/office/drawing/2014/main" id="{DB6B4317-D7BF-7A2A-2858-C1876DFB3C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14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9464" name="Rectangle 8">
            <a:extLst>
              <a:ext uri="{FF2B5EF4-FFF2-40B4-BE49-F238E27FC236}">
                <a16:creationId xmlns:a16="http://schemas.microsoft.com/office/drawing/2014/main" id="{55D49B93-98D8-AEFC-E870-1CB40FFAEB9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67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9465" name="Rectangle 9">
            <a:extLst>
              <a:ext uri="{FF2B5EF4-FFF2-40B4-BE49-F238E27FC236}">
                <a16:creationId xmlns:a16="http://schemas.microsoft.com/office/drawing/2014/main" id="{27B77B1F-03C6-2DE6-88F0-3E3CB3DA246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9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9466" name="Rectangle 10">
            <a:extLst>
              <a:ext uri="{FF2B5EF4-FFF2-40B4-BE49-F238E27FC236}">
                <a16:creationId xmlns:a16="http://schemas.microsoft.com/office/drawing/2014/main" id="{37FD7DF7-D54E-1D7D-B555-B77595F772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9467" name="Rectangle 11">
            <a:extLst>
              <a:ext uri="{FF2B5EF4-FFF2-40B4-BE49-F238E27FC236}">
                <a16:creationId xmlns:a16="http://schemas.microsoft.com/office/drawing/2014/main" id="{23F3BC4B-3B36-82C6-246B-43D75AE497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4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9468" name="Rectangle 12">
            <a:extLst>
              <a:ext uri="{FF2B5EF4-FFF2-40B4-BE49-F238E27FC236}">
                <a16:creationId xmlns:a16="http://schemas.microsoft.com/office/drawing/2014/main" id="{38432080-C5B7-A3FE-2A52-EBA946DE559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76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9469" name="Rectangle 13">
            <a:extLst>
              <a:ext uri="{FF2B5EF4-FFF2-40B4-BE49-F238E27FC236}">
                <a16:creationId xmlns:a16="http://schemas.microsoft.com/office/drawing/2014/main" id="{E87F852B-F0FE-9228-DFD2-45198FE496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29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9470" name="Rectangle 14">
            <a:extLst>
              <a:ext uri="{FF2B5EF4-FFF2-40B4-BE49-F238E27FC236}">
                <a16:creationId xmlns:a16="http://schemas.microsoft.com/office/drawing/2014/main" id="{7D5F033D-50D3-0F84-2B92-83A9E862B73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81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9471" name="Rectangle 15">
            <a:extLst>
              <a:ext uri="{FF2B5EF4-FFF2-40B4-BE49-F238E27FC236}">
                <a16:creationId xmlns:a16="http://schemas.microsoft.com/office/drawing/2014/main" id="{D71DCD46-A4A9-E6E4-5DF6-C05D807C95C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3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9472" name="Rectangle 16">
            <a:extLst>
              <a:ext uri="{FF2B5EF4-FFF2-40B4-BE49-F238E27FC236}">
                <a16:creationId xmlns:a16="http://schemas.microsoft.com/office/drawing/2014/main" id="{779094BA-59B9-6935-5942-7C92BC29CD5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86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9473" name="Rectangle 17">
            <a:extLst>
              <a:ext uri="{FF2B5EF4-FFF2-40B4-BE49-F238E27FC236}">
                <a16:creationId xmlns:a16="http://schemas.microsoft.com/office/drawing/2014/main" id="{8CE885F4-6BC0-DE82-47F6-F4DD87B07F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38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9474" name="Rectangle 18">
            <a:extLst>
              <a:ext uri="{FF2B5EF4-FFF2-40B4-BE49-F238E27FC236}">
                <a16:creationId xmlns:a16="http://schemas.microsoft.com/office/drawing/2014/main" id="{EFBA7552-7D2E-71B4-13D2-AD13220414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1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9475" name="Rectangle 19">
            <a:extLst>
              <a:ext uri="{FF2B5EF4-FFF2-40B4-BE49-F238E27FC236}">
                <a16:creationId xmlns:a16="http://schemas.microsoft.com/office/drawing/2014/main" id="{2B34566B-F3AA-2C74-93A4-FDF79868C2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43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9476" name="Rectangle 20">
            <a:extLst>
              <a:ext uri="{FF2B5EF4-FFF2-40B4-BE49-F238E27FC236}">
                <a16:creationId xmlns:a16="http://schemas.microsoft.com/office/drawing/2014/main" id="{71C659FC-65FE-2DAC-C913-53FD6A0234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5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9477" name="Rectangle 21">
            <a:extLst>
              <a:ext uri="{FF2B5EF4-FFF2-40B4-BE49-F238E27FC236}">
                <a16:creationId xmlns:a16="http://schemas.microsoft.com/office/drawing/2014/main" id="{CAB95E18-D099-4C75-955D-73AD7AE94C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48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9478" name="Rectangle 22">
            <a:extLst>
              <a:ext uri="{FF2B5EF4-FFF2-40B4-BE49-F238E27FC236}">
                <a16:creationId xmlns:a16="http://schemas.microsoft.com/office/drawing/2014/main" id="{1B5718D2-84BD-B3CD-ADAF-5DA31CE145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00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9479" name="Rectangle 23">
            <a:extLst>
              <a:ext uri="{FF2B5EF4-FFF2-40B4-BE49-F238E27FC236}">
                <a16:creationId xmlns:a16="http://schemas.microsoft.com/office/drawing/2014/main" id="{40F021C6-3F3D-595D-8D1B-E68B440726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53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9480" name="Rectangle 24">
            <a:extLst>
              <a:ext uri="{FF2B5EF4-FFF2-40B4-BE49-F238E27FC236}">
                <a16:creationId xmlns:a16="http://schemas.microsoft.com/office/drawing/2014/main" id="{083623DE-3BB0-0207-3C9D-5861CE20FE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05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9481" name="Rectangle 25">
            <a:extLst>
              <a:ext uri="{FF2B5EF4-FFF2-40B4-BE49-F238E27FC236}">
                <a16:creationId xmlns:a16="http://schemas.microsoft.com/office/drawing/2014/main" id="{DE861969-DB85-CBE1-FB85-33539F1D086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9482" name="Rectangle 26">
            <a:extLst>
              <a:ext uri="{FF2B5EF4-FFF2-40B4-BE49-F238E27FC236}">
                <a16:creationId xmlns:a16="http://schemas.microsoft.com/office/drawing/2014/main" id="{5F5C1C20-39BD-9883-4CD2-5F0A0AAD6CF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10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9483" name="Rectangle 27">
            <a:extLst>
              <a:ext uri="{FF2B5EF4-FFF2-40B4-BE49-F238E27FC236}">
                <a16:creationId xmlns:a16="http://schemas.microsoft.com/office/drawing/2014/main" id="{F3EF8AD5-909E-9C4A-1E9F-DAAC4763EE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62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9484" name="Rectangle 28">
            <a:extLst>
              <a:ext uri="{FF2B5EF4-FFF2-40B4-BE49-F238E27FC236}">
                <a16:creationId xmlns:a16="http://schemas.microsoft.com/office/drawing/2014/main" id="{1E3D7A74-E530-DC75-4A2B-3D89CE5F12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15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9485" name="Rectangle 29">
            <a:extLst>
              <a:ext uri="{FF2B5EF4-FFF2-40B4-BE49-F238E27FC236}">
                <a16:creationId xmlns:a16="http://schemas.microsoft.com/office/drawing/2014/main" id="{BA7F5AB5-D94E-56E8-EA3C-1F4565C41E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7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9486" name="Rectangle 30">
            <a:extLst>
              <a:ext uri="{FF2B5EF4-FFF2-40B4-BE49-F238E27FC236}">
                <a16:creationId xmlns:a16="http://schemas.microsoft.com/office/drawing/2014/main" id="{23BF9BE9-CE1A-BE54-2167-803CC7257F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9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9487" name="Rectangle 31">
            <a:extLst>
              <a:ext uri="{FF2B5EF4-FFF2-40B4-BE49-F238E27FC236}">
                <a16:creationId xmlns:a16="http://schemas.microsoft.com/office/drawing/2014/main" id="{A1F5E36A-6D9E-5B50-A943-C8BAEF2159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2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9488" name="Rectangle 32">
            <a:extLst>
              <a:ext uri="{FF2B5EF4-FFF2-40B4-BE49-F238E27FC236}">
                <a16:creationId xmlns:a16="http://schemas.microsoft.com/office/drawing/2014/main" id="{34DEE611-0D10-B509-9C3D-06E2797E0C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24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9489" name="Rectangle 33">
            <a:extLst>
              <a:ext uri="{FF2B5EF4-FFF2-40B4-BE49-F238E27FC236}">
                <a16:creationId xmlns:a16="http://schemas.microsoft.com/office/drawing/2014/main" id="{6761CEF2-C156-1CD6-B81D-786853141C3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77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9490" name="Rectangle 34">
            <a:extLst>
              <a:ext uri="{FF2B5EF4-FFF2-40B4-BE49-F238E27FC236}">
                <a16:creationId xmlns:a16="http://schemas.microsoft.com/office/drawing/2014/main" id="{7697AFC5-4FAD-B043-777A-B9C8328FD03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29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9491" name="Rectangle 35">
            <a:extLst>
              <a:ext uri="{FF2B5EF4-FFF2-40B4-BE49-F238E27FC236}">
                <a16:creationId xmlns:a16="http://schemas.microsoft.com/office/drawing/2014/main" id="{554AC6F8-9CCD-CF8F-932F-99BA6253982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81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</p:spTree>
  </p:cSld>
  <p:clrMapOvr>
    <a:masterClrMapping/>
  </p:clrMapOvr>
  <p:transition advClick="0"/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970" name="Rectangle 2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25D3EF89-4734-5D2B-AE86-EFEA209E98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1143000"/>
            <a:ext cx="8302625" cy="31242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Днес ядохме пържени</a:t>
            </a:r>
          </a:p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 картофи</a:t>
            </a:r>
            <a:r>
              <a:rPr lang="es-ES" altLang="es-ES" sz="4400" dirty="0">
                <a:solidFill>
                  <a:srgbClr val="292929"/>
                </a:solidFill>
              </a:rPr>
              <a:t>.</a:t>
            </a:r>
          </a:p>
        </p:txBody>
      </p:sp>
      <p:sp>
        <p:nvSpPr>
          <p:cNvPr id="83971" name="Rectangle 3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E2426EE0-6961-3B9A-B80E-B6A2CEC7AF1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533400"/>
            <a:ext cx="8302625" cy="6096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endParaRPr lang="es-ES" altLang="es-ES" sz="4800">
              <a:solidFill>
                <a:srgbClr val="CC3300"/>
              </a:solidFill>
            </a:endParaRPr>
          </a:p>
        </p:txBody>
      </p:sp>
      <p:sp>
        <p:nvSpPr>
          <p:cNvPr id="83972" name="Rectangle 4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C1F52A12-082E-BCE1-8E51-613084F5532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4267200"/>
            <a:ext cx="8302625" cy="20574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endParaRPr lang="es-ES" altLang="es-ES" sz="4400">
              <a:solidFill>
                <a:srgbClr val="292929"/>
              </a:solidFill>
            </a:endParaRPr>
          </a:p>
        </p:txBody>
      </p:sp>
      <p:sp>
        <p:nvSpPr>
          <p:cNvPr id="83973" name="Rectangle 6">
            <a:extLst>
              <a:ext uri="{FF2B5EF4-FFF2-40B4-BE49-F238E27FC236}">
                <a16:creationId xmlns:a16="http://schemas.microsoft.com/office/drawing/2014/main" id="{4A6A8E79-19F7-E426-594B-157C418E81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62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83974" name="Rectangle 7">
            <a:extLst>
              <a:ext uri="{FF2B5EF4-FFF2-40B4-BE49-F238E27FC236}">
                <a16:creationId xmlns:a16="http://schemas.microsoft.com/office/drawing/2014/main" id="{D5D632CF-4D02-0294-7879-D080C63F2B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14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83975" name="Rectangle 8">
            <a:extLst>
              <a:ext uri="{FF2B5EF4-FFF2-40B4-BE49-F238E27FC236}">
                <a16:creationId xmlns:a16="http://schemas.microsoft.com/office/drawing/2014/main" id="{178C3D73-C0B0-946E-370F-43B3C95AB4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67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83976" name="Rectangle 9">
            <a:extLst>
              <a:ext uri="{FF2B5EF4-FFF2-40B4-BE49-F238E27FC236}">
                <a16:creationId xmlns:a16="http://schemas.microsoft.com/office/drawing/2014/main" id="{FDD0C643-7F89-70AE-F728-9A4A9A1A9E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9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83977" name="Rectangle 10">
            <a:extLst>
              <a:ext uri="{FF2B5EF4-FFF2-40B4-BE49-F238E27FC236}">
                <a16:creationId xmlns:a16="http://schemas.microsoft.com/office/drawing/2014/main" id="{DA81EE17-C3B6-34BA-0CC3-D1B6369F538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83978" name="Rectangle 11">
            <a:extLst>
              <a:ext uri="{FF2B5EF4-FFF2-40B4-BE49-F238E27FC236}">
                <a16:creationId xmlns:a16="http://schemas.microsoft.com/office/drawing/2014/main" id="{30F9CFC9-D487-250E-249E-1E6009A8B59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4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83979" name="Rectangle 12">
            <a:extLst>
              <a:ext uri="{FF2B5EF4-FFF2-40B4-BE49-F238E27FC236}">
                <a16:creationId xmlns:a16="http://schemas.microsoft.com/office/drawing/2014/main" id="{6A7AED50-C3A9-C2BA-1C6D-AA760C6C74B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76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83980" name="Rectangle 13">
            <a:extLst>
              <a:ext uri="{FF2B5EF4-FFF2-40B4-BE49-F238E27FC236}">
                <a16:creationId xmlns:a16="http://schemas.microsoft.com/office/drawing/2014/main" id="{7C8B0D79-F15E-00D1-305A-73C8EDACD8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29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83981" name="Rectangle 14">
            <a:extLst>
              <a:ext uri="{FF2B5EF4-FFF2-40B4-BE49-F238E27FC236}">
                <a16:creationId xmlns:a16="http://schemas.microsoft.com/office/drawing/2014/main" id="{2ABEBD90-F79E-366E-CC95-4768D9B5F1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81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83982" name="Rectangle 15">
            <a:extLst>
              <a:ext uri="{FF2B5EF4-FFF2-40B4-BE49-F238E27FC236}">
                <a16:creationId xmlns:a16="http://schemas.microsoft.com/office/drawing/2014/main" id="{8494C5FA-0685-F869-C878-FAE779D4E8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3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83983" name="Rectangle 16">
            <a:extLst>
              <a:ext uri="{FF2B5EF4-FFF2-40B4-BE49-F238E27FC236}">
                <a16:creationId xmlns:a16="http://schemas.microsoft.com/office/drawing/2014/main" id="{69ED18C3-A7E9-AFB1-7353-63D807D018B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86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83984" name="Rectangle 17">
            <a:extLst>
              <a:ext uri="{FF2B5EF4-FFF2-40B4-BE49-F238E27FC236}">
                <a16:creationId xmlns:a16="http://schemas.microsoft.com/office/drawing/2014/main" id="{C687333E-6F71-8AAC-1AC5-5A9A6A98286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38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83985" name="Rectangle 18">
            <a:extLst>
              <a:ext uri="{FF2B5EF4-FFF2-40B4-BE49-F238E27FC236}">
                <a16:creationId xmlns:a16="http://schemas.microsoft.com/office/drawing/2014/main" id="{E7D27673-E3E9-DE5E-EC4D-52226A0B40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1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83986" name="Rectangle 19">
            <a:extLst>
              <a:ext uri="{FF2B5EF4-FFF2-40B4-BE49-F238E27FC236}">
                <a16:creationId xmlns:a16="http://schemas.microsoft.com/office/drawing/2014/main" id="{6AA1728E-EEB7-6B65-7552-3D52977483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43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83987" name="Rectangle 20">
            <a:extLst>
              <a:ext uri="{FF2B5EF4-FFF2-40B4-BE49-F238E27FC236}">
                <a16:creationId xmlns:a16="http://schemas.microsoft.com/office/drawing/2014/main" id="{51CBBEAD-00D3-114A-D44D-B0BA409792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5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83988" name="Rectangle 21">
            <a:extLst>
              <a:ext uri="{FF2B5EF4-FFF2-40B4-BE49-F238E27FC236}">
                <a16:creationId xmlns:a16="http://schemas.microsoft.com/office/drawing/2014/main" id="{361C9A3E-D7AF-4E9C-9E31-153FC6289E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48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83989" name="Rectangle 22">
            <a:extLst>
              <a:ext uri="{FF2B5EF4-FFF2-40B4-BE49-F238E27FC236}">
                <a16:creationId xmlns:a16="http://schemas.microsoft.com/office/drawing/2014/main" id="{70071BE7-F308-0325-9A48-C0DF1F631DB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00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83990" name="Rectangle 23">
            <a:extLst>
              <a:ext uri="{FF2B5EF4-FFF2-40B4-BE49-F238E27FC236}">
                <a16:creationId xmlns:a16="http://schemas.microsoft.com/office/drawing/2014/main" id="{DA812E91-44F7-EC46-7334-9F01BA9A12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53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83991" name="Rectangle 24">
            <a:extLst>
              <a:ext uri="{FF2B5EF4-FFF2-40B4-BE49-F238E27FC236}">
                <a16:creationId xmlns:a16="http://schemas.microsoft.com/office/drawing/2014/main" id="{30F56DD3-57D7-5107-0DCD-64648A9D2F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05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83992" name="Rectangle 25">
            <a:extLst>
              <a:ext uri="{FF2B5EF4-FFF2-40B4-BE49-F238E27FC236}">
                <a16:creationId xmlns:a16="http://schemas.microsoft.com/office/drawing/2014/main" id="{F2BB337F-0619-C97C-E84E-189BB4AB725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83993" name="Rectangle 26">
            <a:extLst>
              <a:ext uri="{FF2B5EF4-FFF2-40B4-BE49-F238E27FC236}">
                <a16:creationId xmlns:a16="http://schemas.microsoft.com/office/drawing/2014/main" id="{61A0C4E7-7DBF-1A9E-0EA0-6A2AC7CDA8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10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83994" name="Rectangle 27">
            <a:extLst>
              <a:ext uri="{FF2B5EF4-FFF2-40B4-BE49-F238E27FC236}">
                <a16:creationId xmlns:a16="http://schemas.microsoft.com/office/drawing/2014/main" id="{706E3B39-9AF2-62E7-2263-81206B3714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62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83995" name="Rectangle 28">
            <a:extLst>
              <a:ext uri="{FF2B5EF4-FFF2-40B4-BE49-F238E27FC236}">
                <a16:creationId xmlns:a16="http://schemas.microsoft.com/office/drawing/2014/main" id="{B3EAAC76-3772-F704-157F-4DA469F9E86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15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83996" name="Rectangle 29">
            <a:extLst>
              <a:ext uri="{FF2B5EF4-FFF2-40B4-BE49-F238E27FC236}">
                <a16:creationId xmlns:a16="http://schemas.microsoft.com/office/drawing/2014/main" id="{0AA55FE0-79F6-3816-5AA9-3589E6AB18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7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83997" name="Rectangle 30">
            <a:extLst>
              <a:ext uri="{FF2B5EF4-FFF2-40B4-BE49-F238E27FC236}">
                <a16:creationId xmlns:a16="http://schemas.microsoft.com/office/drawing/2014/main" id="{B5CA4625-C859-1028-508B-6C016C5DD2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9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83998" name="Rectangle 31">
            <a:extLst>
              <a:ext uri="{FF2B5EF4-FFF2-40B4-BE49-F238E27FC236}">
                <a16:creationId xmlns:a16="http://schemas.microsoft.com/office/drawing/2014/main" id="{E7F2ADFC-DE4B-ABB4-CEF1-B5663765B3B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2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83999" name="Rectangle 32">
            <a:extLst>
              <a:ext uri="{FF2B5EF4-FFF2-40B4-BE49-F238E27FC236}">
                <a16:creationId xmlns:a16="http://schemas.microsoft.com/office/drawing/2014/main" id="{7B8DEEFA-9542-7FC6-E948-2C60D749B0A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24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84000" name="Rectangle 33">
            <a:extLst>
              <a:ext uri="{FF2B5EF4-FFF2-40B4-BE49-F238E27FC236}">
                <a16:creationId xmlns:a16="http://schemas.microsoft.com/office/drawing/2014/main" id="{4145FD3E-635A-0798-7FD2-497871D7A0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77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84001" name="Rectangle 34">
            <a:extLst>
              <a:ext uri="{FF2B5EF4-FFF2-40B4-BE49-F238E27FC236}">
                <a16:creationId xmlns:a16="http://schemas.microsoft.com/office/drawing/2014/main" id="{B50F5DCB-0FCC-2FE1-EF3F-8A0E1F7FBA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29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84002" name="Rectangle 35">
            <a:extLst>
              <a:ext uri="{FF2B5EF4-FFF2-40B4-BE49-F238E27FC236}">
                <a16:creationId xmlns:a16="http://schemas.microsoft.com/office/drawing/2014/main" id="{0A61DF8F-A7D4-7BB7-539F-DDE34EA686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81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pic>
        <p:nvPicPr>
          <p:cNvPr id="84003" name="Picture 36">
            <a:extLst>
              <a:ext uri="{FF2B5EF4-FFF2-40B4-BE49-F238E27FC236}">
                <a16:creationId xmlns:a16="http://schemas.microsoft.com/office/drawing/2014/main" id="{0D8C02C4-D0B4-A72D-D2F2-014509B7C7F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10000" y="4419600"/>
            <a:ext cx="1524000" cy="15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34725" name="Line 37">
            <a:hlinkClick r:id="" action="ppaction://hlinkshowjump?jump=nextslide"/>
            <a:extLst>
              <a:ext uri="{FF2B5EF4-FFF2-40B4-BE49-F238E27FC236}">
                <a16:creationId xmlns:a16="http://schemas.microsoft.com/office/drawing/2014/main" id="{86282B82-4E44-3D6A-CC8A-132C400B3343}"/>
              </a:ext>
            </a:extLst>
          </p:cNvPr>
          <p:cNvSpPr>
            <a:spLocks noChangeShapeType="1"/>
          </p:cNvSpPr>
          <p:nvPr/>
        </p:nvSpPr>
        <p:spPr bwMode="auto">
          <a:xfrm>
            <a:off x="8153400" y="5943600"/>
            <a:ext cx="381000" cy="0"/>
          </a:xfrm>
          <a:prstGeom prst="line">
            <a:avLst/>
          </a:prstGeom>
          <a:noFill/>
          <a:ln w="139700">
            <a:solidFill>
              <a:srgbClr val="A5002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ES"/>
          </a:p>
        </p:txBody>
      </p:sp>
    </p:spTree>
  </p:cSld>
  <p:clrMapOvr>
    <a:masterClrMapping/>
  </p:clrMapOvr>
  <p:transition advClick="0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347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Left)">
                                      <p:cBhvr>
                                        <p:cTn id="7" dur="500"/>
                                        <p:tgtEl>
                                          <p:spTgt spid="20347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994" name="Rectangle 2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6783E734-0A57-D678-D493-C3746B96FF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1143000"/>
            <a:ext cx="8302625" cy="31242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Дай </a:t>
            </a:r>
            <a:r>
              <a:rPr lang="es-ES" altLang="es-ES" sz="4400" dirty="0">
                <a:solidFill>
                  <a:srgbClr val="292929"/>
                </a:solidFill>
              </a:rPr>
              <a:t> …</a:t>
            </a:r>
          </a:p>
        </p:txBody>
      </p:sp>
      <p:sp>
        <p:nvSpPr>
          <p:cNvPr id="84995" name="Rectangle 3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A81B0032-85E1-8140-56E9-800793417B3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533400"/>
            <a:ext cx="8302625" cy="6096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endParaRPr lang="es-ES" altLang="es-ES" sz="4800">
              <a:solidFill>
                <a:srgbClr val="CC3300"/>
              </a:solidFill>
            </a:endParaRPr>
          </a:p>
        </p:txBody>
      </p:sp>
      <p:sp>
        <p:nvSpPr>
          <p:cNvPr id="84996" name="Rectangle 4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235F1638-8F70-552D-356F-28D18C8739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4267200"/>
            <a:ext cx="8302625" cy="20574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ми   автобуса</a:t>
            </a:r>
            <a:r>
              <a:rPr lang="es-ES" altLang="es-ES" sz="4400" dirty="0">
                <a:solidFill>
                  <a:srgbClr val="292929"/>
                </a:solidFill>
              </a:rPr>
              <a:t>   </a:t>
            </a:r>
            <a:r>
              <a:rPr lang="bg-BG" altLang="es-ES" sz="4400" dirty="0">
                <a:solidFill>
                  <a:srgbClr val="292929"/>
                </a:solidFill>
              </a:rPr>
              <a:t>билета</a:t>
            </a:r>
            <a:r>
              <a:rPr lang="es-ES" altLang="es-ES" sz="4400" dirty="0">
                <a:solidFill>
                  <a:srgbClr val="292929"/>
                </a:solidFill>
              </a:rPr>
              <a:t>   </a:t>
            </a:r>
            <a:r>
              <a:rPr lang="bg-BG" altLang="es-ES" sz="4400" dirty="0">
                <a:solidFill>
                  <a:srgbClr val="292929"/>
                </a:solidFill>
              </a:rPr>
              <a:t>за</a:t>
            </a:r>
            <a:endParaRPr lang="es-ES" altLang="es-ES" sz="4400" dirty="0">
              <a:solidFill>
                <a:srgbClr val="292929"/>
              </a:solidFill>
            </a:endParaRPr>
          </a:p>
        </p:txBody>
      </p:sp>
      <p:sp>
        <p:nvSpPr>
          <p:cNvPr id="84997" name="Rectangle 5">
            <a:hlinkClick r:id="" action="ppaction://hlinkshowjump?jump=nextslide">
              <a:snd r:embed="rId3" name="arrow.wav"/>
            </a:hlinkClick>
            <a:extLst>
              <a:ext uri="{FF2B5EF4-FFF2-40B4-BE49-F238E27FC236}">
                <a16:creationId xmlns:a16="http://schemas.microsoft.com/office/drawing/2014/main" id="{D945C3E5-FEAB-C82A-AB88-30997EA2D4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66800" y="4953000"/>
            <a:ext cx="914400" cy="762000"/>
          </a:xfrm>
          <a:prstGeom prst="rect">
            <a:avLst/>
          </a:prstGeom>
          <a:solidFill>
            <a:schemeClr val="accent1">
              <a:alpha val="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84998" name="Rectangle 6">
            <a:extLst>
              <a:ext uri="{FF2B5EF4-FFF2-40B4-BE49-F238E27FC236}">
                <a16:creationId xmlns:a16="http://schemas.microsoft.com/office/drawing/2014/main" id="{2B099CB1-9B3F-4E2B-B51A-4B05087CE7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62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84999" name="Rectangle 7">
            <a:extLst>
              <a:ext uri="{FF2B5EF4-FFF2-40B4-BE49-F238E27FC236}">
                <a16:creationId xmlns:a16="http://schemas.microsoft.com/office/drawing/2014/main" id="{038811D3-45C0-F063-B81F-B7FF96CF8F1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14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85000" name="Rectangle 8">
            <a:extLst>
              <a:ext uri="{FF2B5EF4-FFF2-40B4-BE49-F238E27FC236}">
                <a16:creationId xmlns:a16="http://schemas.microsoft.com/office/drawing/2014/main" id="{2A27D99D-A03D-983E-94F5-C855216DE8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67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85001" name="Rectangle 9">
            <a:extLst>
              <a:ext uri="{FF2B5EF4-FFF2-40B4-BE49-F238E27FC236}">
                <a16:creationId xmlns:a16="http://schemas.microsoft.com/office/drawing/2014/main" id="{31A7AA63-6286-F535-E160-DE56B52661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9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85002" name="Rectangle 10">
            <a:extLst>
              <a:ext uri="{FF2B5EF4-FFF2-40B4-BE49-F238E27FC236}">
                <a16:creationId xmlns:a16="http://schemas.microsoft.com/office/drawing/2014/main" id="{422C776F-5636-5A53-9697-2793F60585E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85003" name="Rectangle 11">
            <a:extLst>
              <a:ext uri="{FF2B5EF4-FFF2-40B4-BE49-F238E27FC236}">
                <a16:creationId xmlns:a16="http://schemas.microsoft.com/office/drawing/2014/main" id="{C6ED84BE-4FDB-8955-6272-27812503F52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4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85004" name="Rectangle 12">
            <a:extLst>
              <a:ext uri="{FF2B5EF4-FFF2-40B4-BE49-F238E27FC236}">
                <a16:creationId xmlns:a16="http://schemas.microsoft.com/office/drawing/2014/main" id="{8C62B3B6-4F7B-1BDD-9E1B-014C392EF7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76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85005" name="Rectangle 13">
            <a:extLst>
              <a:ext uri="{FF2B5EF4-FFF2-40B4-BE49-F238E27FC236}">
                <a16:creationId xmlns:a16="http://schemas.microsoft.com/office/drawing/2014/main" id="{6CFCA0E2-3371-A4EA-4963-3BDB4CA3A89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29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85006" name="Rectangle 14">
            <a:extLst>
              <a:ext uri="{FF2B5EF4-FFF2-40B4-BE49-F238E27FC236}">
                <a16:creationId xmlns:a16="http://schemas.microsoft.com/office/drawing/2014/main" id="{A5EAC386-3766-D5EA-050C-4CB91997E2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81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85007" name="Rectangle 15">
            <a:extLst>
              <a:ext uri="{FF2B5EF4-FFF2-40B4-BE49-F238E27FC236}">
                <a16:creationId xmlns:a16="http://schemas.microsoft.com/office/drawing/2014/main" id="{B789BBE2-B78E-2372-1DDB-61D68A92AA3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3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85008" name="Rectangle 16">
            <a:extLst>
              <a:ext uri="{FF2B5EF4-FFF2-40B4-BE49-F238E27FC236}">
                <a16:creationId xmlns:a16="http://schemas.microsoft.com/office/drawing/2014/main" id="{72844FE2-2865-B792-E84C-D4BE4AA54BB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86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85009" name="Rectangle 17">
            <a:extLst>
              <a:ext uri="{FF2B5EF4-FFF2-40B4-BE49-F238E27FC236}">
                <a16:creationId xmlns:a16="http://schemas.microsoft.com/office/drawing/2014/main" id="{0DE68937-DF6C-FA57-7435-020C9606D27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38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85010" name="Rectangle 18">
            <a:extLst>
              <a:ext uri="{FF2B5EF4-FFF2-40B4-BE49-F238E27FC236}">
                <a16:creationId xmlns:a16="http://schemas.microsoft.com/office/drawing/2014/main" id="{E47F5319-5267-11F6-0D70-0FCDF99F20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1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85011" name="Rectangle 19">
            <a:extLst>
              <a:ext uri="{FF2B5EF4-FFF2-40B4-BE49-F238E27FC236}">
                <a16:creationId xmlns:a16="http://schemas.microsoft.com/office/drawing/2014/main" id="{46A102A5-F856-79E7-C7D8-A3FF7AE910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43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85012" name="Rectangle 20">
            <a:extLst>
              <a:ext uri="{FF2B5EF4-FFF2-40B4-BE49-F238E27FC236}">
                <a16:creationId xmlns:a16="http://schemas.microsoft.com/office/drawing/2014/main" id="{D2E02B7B-6C5B-AA40-9AB9-CD5669D7E7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5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85013" name="Rectangle 21">
            <a:extLst>
              <a:ext uri="{FF2B5EF4-FFF2-40B4-BE49-F238E27FC236}">
                <a16:creationId xmlns:a16="http://schemas.microsoft.com/office/drawing/2014/main" id="{A2C33CF5-D1D8-98DD-1F30-7ACD0495A2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48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85014" name="Rectangle 22">
            <a:extLst>
              <a:ext uri="{FF2B5EF4-FFF2-40B4-BE49-F238E27FC236}">
                <a16:creationId xmlns:a16="http://schemas.microsoft.com/office/drawing/2014/main" id="{D8BF7A06-E651-92FB-5862-CB86CDA4173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00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85015" name="Rectangle 23">
            <a:extLst>
              <a:ext uri="{FF2B5EF4-FFF2-40B4-BE49-F238E27FC236}">
                <a16:creationId xmlns:a16="http://schemas.microsoft.com/office/drawing/2014/main" id="{42D7731B-B709-BEFD-AB43-CD5303B32A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53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85016" name="Rectangle 24">
            <a:extLst>
              <a:ext uri="{FF2B5EF4-FFF2-40B4-BE49-F238E27FC236}">
                <a16:creationId xmlns:a16="http://schemas.microsoft.com/office/drawing/2014/main" id="{F1C3549C-BA5D-7C60-85AF-F2387CF3DC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05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85017" name="Rectangle 25">
            <a:extLst>
              <a:ext uri="{FF2B5EF4-FFF2-40B4-BE49-F238E27FC236}">
                <a16:creationId xmlns:a16="http://schemas.microsoft.com/office/drawing/2014/main" id="{47268384-C4CB-1C63-9E19-47C6D1D393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85018" name="Rectangle 26">
            <a:extLst>
              <a:ext uri="{FF2B5EF4-FFF2-40B4-BE49-F238E27FC236}">
                <a16:creationId xmlns:a16="http://schemas.microsoft.com/office/drawing/2014/main" id="{CA2A6190-9913-5147-DE2E-C8467A8EE48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10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85019" name="Rectangle 27">
            <a:extLst>
              <a:ext uri="{FF2B5EF4-FFF2-40B4-BE49-F238E27FC236}">
                <a16:creationId xmlns:a16="http://schemas.microsoft.com/office/drawing/2014/main" id="{BB593093-312C-94F8-2643-8930A01090F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62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85020" name="Rectangle 28">
            <a:extLst>
              <a:ext uri="{FF2B5EF4-FFF2-40B4-BE49-F238E27FC236}">
                <a16:creationId xmlns:a16="http://schemas.microsoft.com/office/drawing/2014/main" id="{413F9034-F704-006F-43BA-23F3C4A7066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15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85021" name="Rectangle 29">
            <a:extLst>
              <a:ext uri="{FF2B5EF4-FFF2-40B4-BE49-F238E27FC236}">
                <a16:creationId xmlns:a16="http://schemas.microsoft.com/office/drawing/2014/main" id="{C7155310-2C8C-9078-BE69-590438B11D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7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85022" name="Rectangle 30">
            <a:extLst>
              <a:ext uri="{FF2B5EF4-FFF2-40B4-BE49-F238E27FC236}">
                <a16:creationId xmlns:a16="http://schemas.microsoft.com/office/drawing/2014/main" id="{305A29EF-F071-44A9-D43E-43935BBE561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9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85023" name="Rectangle 31">
            <a:extLst>
              <a:ext uri="{FF2B5EF4-FFF2-40B4-BE49-F238E27FC236}">
                <a16:creationId xmlns:a16="http://schemas.microsoft.com/office/drawing/2014/main" id="{6CBCB48D-98F4-8DEE-8767-20BB1607C4E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2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85024" name="Rectangle 32">
            <a:extLst>
              <a:ext uri="{FF2B5EF4-FFF2-40B4-BE49-F238E27FC236}">
                <a16:creationId xmlns:a16="http://schemas.microsoft.com/office/drawing/2014/main" id="{D520493D-4CC5-2E3D-90E3-EAA5156676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24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85025" name="Rectangle 33">
            <a:extLst>
              <a:ext uri="{FF2B5EF4-FFF2-40B4-BE49-F238E27FC236}">
                <a16:creationId xmlns:a16="http://schemas.microsoft.com/office/drawing/2014/main" id="{5B79D654-2735-B4B1-933F-AB69EE716D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77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85026" name="Rectangle 34">
            <a:extLst>
              <a:ext uri="{FF2B5EF4-FFF2-40B4-BE49-F238E27FC236}">
                <a16:creationId xmlns:a16="http://schemas.microsoft.com/office/drawing/2014/main" id="{C0170120-43A8-3A75-E391-28619F75BA5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29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85027" name="Rectangle 35">
            <a:extLst>
              <a:ext uri="{FF2B5EF4-FFF2-40B4-BE49-F238E27FC236}">
                <a16:creationId xmlns:a16="http://schemas.microsoft.com/office/drawing/2014/main" id="{5DFA274A-382A-A530-04B3-DFFFFE4AB9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81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</p:spTree>
  </p:cSld>
  <p:clrMapOvr>
    <a:masterClrMapping/>
  </p:clrMapOvr>
  <p:transition advClick="0"/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018" name="Rectangle 2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FEBBDB7F-0B99-0DB6-88BF-F3480122BB1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1143000"/>
            <a:ext cx="8302625" cy="31242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Дай ми </a:t>
            </a:r>
            <a:r>
              <a:rPr lang="es-ES" altLang="es-ES" sz="4400" dirty="0">
                <a:solidFill>
                  <a:srgbClr val="292929"/>
                </a:solidFill>
              </a:rPr>
              <a:t> …</a:t>
            </a:r>
          </a:p>
        </p:txBody>
      </p:sp>
      <p:sp>
        <p:nvSpPr>
          <p:cNvPr id="86019" name="Rectangle 3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0A972DB8-5BDB-0AD3-20E6-B8DC8D08934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533400"/>
            <a:ext cx="8302625" cy="6096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endParaRPr lang="es-ES" altLang="es-ES" sz="4800">
              <a:solidFill>
                <a:srgbClr val="CC3300"/>
              </a:solidFill>
            </a:endParaRPr>
          </a:p>
        </p:txBody>
      </p:sp>
      <p:sp>
        <p:nvSpPr>
          <p:cNvPr id="86020" name="Rectangle 4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D4C4F6EF-95E9-7E21-B5D1-19A1FE4A397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4267200"/>
            <a:ext cx="8302625" cy="20574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ми   автобуса</a:t>
            </a:r>
            <a:r>
              <a:rPr lang="es-ES" altLang="es-ES" sz="4400" dirty="0">
                <a:solidFill>
                  <a:srgbClr val="292929"/>
                </a:solidFill>
              </a:rPr>
              <a:t>   </a:t>
            </a:r>
            <a:r>
              <a:rPr lang="bg-BG" altLang="es-ES" sz="4400" dirty="0">
                <a:solidFill>
                  <a:srgbClr val="292929"/>
                </a:solidFill>
              </a:rPr>
              <a:t>билета</a:t>
            </a:r>
            <a:r>
              <a:rPr lang="es-ES" altLang="es-ES" sz="4400" dirty="0">
                <a:solidFill>
                  <a:srgbClr val="292929"/>
                </a:solidFill>
              </a:rPr>
              <a:t>   </a:t>
            </a:r>
            <a:r>
              <a:rPr lang="bg-BG" altLang="es-ES" sz="4400" dirty="0">
                <a:solidFill>
                  <a:srgbClr val="292929"/>
                </a:solidFill>
              </a:rPr>
              <a:t>за</a:t>
            </a:r>
            <a:endParaRPr lang="es-ES" altLang="es-ES" sz="4400" dirty="0">
              <a:solidFill>
                <a:srgbClr val="292929"/>
              </a:solidFill>
            </a:endParaRPr>
          </a:p>
        </p:txBody>
      </p:sp>
      <p:sp>
        <p:nvSpPr>
          <p:cNvPr id="86021" name="Rectangle 5">
            <a:hlinkClick r:id="" action="ppaction://hlinkshowjump?jump=nextslide">
              <a:snd r:embed="rId3" name="arrow.wav"/>
            </a:hlinkClick>
            <a:extLst>
              <a:ext uri="{FF2B5EF4-FFF2-40B4-BE49-F238E27FC236}">
                <a16:creationId xmlns:a16="http://schemas.microsoft.com/office/drawing/2014/main" id="{52233745-1BF7-6AA3-9F74-0A74650881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29200" y="4953000"/>
            <a:ext cx="2057400" cy="762000"/>
          </a:xfrm>
          <a:prstGeom prst="rect">
            <a:avLst/>
          </a:prstGeom>
          <a:solidFill>
            <a:schemeClr val="accent1">
              <a:alpha val="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86022" name="Rectangle 6">
            <a:extLst>
              <a:ext uri="{FF2B5EF4-FFF2-40B4-BE49-F238E27FC236}">
                <a16:creationId xmlns:a16="http://schemas.microsoft.com/office/drawing/2014/main" id="{9F369B1A-37BD-12ED-419B-F89BA777F45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62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86023" name="Rectangle 7">
            <a:extLst>
              <a:ext uri="{FF2B5EF4-FFF2-40B4-BE49-F238E27FC236}">
                <a16:creationId xmlns:a16="http://schemas.microsoft.com/office/drawing/2014/main" id="{31E28F3E-7D06-5618-B140-36CD1EAD8F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14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86024" name="Rectangle 8">
            <a:extLst>
              <a:ext uri="{FF2B5EF4-FFF2-40B4-BE49-F238E27FC236}">
                <a16:creationId xmlns:a16="http://schemas.microsoft.com/office/drawing/2014/main" id="{4A175EFA-DB1F-9DA5-8CE6-5A38113C84B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67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86025" name="Rectangle 9">
            <a:extLst>
              <a:ext uri="{FF2B5EF4-FFF2-40B4-BE49-F238E27FC236}">
                <a16:creationId xmlns:a16="http://schemas.microsoft.com/office/drawing/2014/main" id="{0814A1E7-831E-FB0D-C08B-6564A3D3C3A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9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86026" name="Rectangle 10">
            <a:extLst>
              <a:ext uri="{FF2B5EF4-FFF2-40B4-BE49-F238E27FC236}">
                <a16:creationId xmlns:a16="http://schemas.microsoft.com/office/drawing/2014/main" id="{703B445B-68D5-74AA-9725-B3119C7632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86027" name="Rectangle 11">
            <a:extLst>
              <a:ext uri="{FF2B5EF4-FFF2-40B4-BE49-F238E27FC236}">
                <a16:creationId xmlns:a16="http://schemas.microsoft.com/office/drawing/2014/main" id="{720C1B27-82CC-3B10-A5DC-542C229951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4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86028" name="Rectangle 12">
            <a:extLst>
              <a:ext uri="{FF2B5EF4-FFF2-40B4-BE49-F238E27FC236}">
                <a16:creationId xmlns:a16="http://schemas.microsoft.com/office/drawing/2014/main" id="{373AB6B1-76A8-4D23-CD8C-F2755C56C2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76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86029" name="Rectangle 13">
            <a:extLst>
              <a:ext uri="{FF2B5EF4-FFF2-40B4-BE49-F238E27FC236}">
                <a16:creationId xmlns:a16="http://schemas.microsoft.com/office/drawing/2014/main" id="{5E4433B1-2A47-3283-6695-A373B87908F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29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86030" name="Rectangle 14">
            <a:extLst>
              <a:ext uri="{FF2B5EF4-FFF2-40B4-BE49-F238E27FC236}">
                <a16:creationId xmlns:a16="http://schemas.microsoft.com/office/drawing/2014/main" id="{A3C62185-FDAC-77E3-35EC-36554D20C3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81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86031" name="Rectangle 15">
            <a:extLst>
              <a:ext uri="{FF2B5EF4-FFF2-40B4-BE49-F238E27FC236}">
                <a16:creationId xmlns:a16="http://schemas.microsoft.com/office/drawing/2014/main" id="{DF97B318-09E8-5E8C-AEB4-BD73590076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3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86032" name="Rectangle 16">
            <a:extLst>
              <a:ext uri="{FF2B5EF4-FFF2-40B4-BE49-F238E27FC236}">
                <a16:creationId xmlns:a16="http://schemas.microsoft.com/office/drawing/2014/main" id="{8E3DA99C-37EB-0D58-1B05-B79EF1A86A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86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86033" name="Rectangle 17">
            <a:extLst>
              <a:ext uri="{FF2B5EF4-FFF2-40B4-BE49-F238E27FC236}">
                <a16:creationId xmlns:a16="http://schemas.microsoft.com/office/drawing/2014/main" id="{5A8522E9-3E62-36CC-5E80-07963601B3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38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86034" name="Rectangle 18">
            <a:extLst>
              <a:ext uri="{FF2B5EF4-FFF2-40B4-BE49-F238E27FC236}">
                <a16:creationId xmlns:a16="http://schemas.microsoft.com/office/drawing/2014/main" id="{4E1BED51-8BD4-F4F4-D815-491518FFC32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1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86035" name="Rectangle 19">
            <a:extLst>
              <a:ext uri="{FF2B5EF4-FFF2-40B4-BE49-F238E27FC236}">
                <a16:creationId xmlns:a16="http://schemas.microsoft.com/office/drawing/2014/main" id="{6E763D46-9618-4341-34F6-8E8F17F3E19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43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86036" name="Rectangle 20">
            <a:extLst>
              <a:ext uri="{FF2B5EF4-FFF2-40B4-BE49-F238E27FC236}">
                <a16:creationId xmlns:a16="http://schemas.microsoft.com/office/drawing/2014/main" id="{ECE507A3-42F0-B22A-1112-6BE6B082D6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5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86037" name="Rectangle 21">
            <a:extLst>
              <a:ext uri="{FF2B5EF4-FFF2-40B4-BE49-F238E27FC236}">
                <a16:creationId xmlns:a16="http://schemas.microsoft.com/office/drawing/2014/main" id="{425AA72C-ADCA-64DF-5605-F11C5BD9A9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48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86038" name="Rectangle 22">
            <a:extLst>
              <a:ext uri="{FF2B5EF4-FFF2-40B4-BE49-F238E27FC236}">
                <a16:creationId xmlns:a16="http://schemas.microsoft.com/office/drawing/2014/main" id="{D4CD5799-3F9F-F822-EC2D-769D915FC32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00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86039" name="Rectangle 23">
            <a:extLst>
              <a:ext uri="{FF2B5EF4-FFF2-40B4-BE49-F238E27FC236}">
                <a16:creationId xmlns:a16="http://schemas.microsoft.com/office/drawing/2014/main" id="{E2560F8E-57A3-C265-AFC4-9A69E79F44C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53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86040" name="Rectangle 24">
            <a:extLst>
              <a:ext uri="{FF2B5EF4-FFF2-40B4-BE49-F238E27FC236}">
                <a16:creationId xmlns:a16="http://schemas.microsoft.com/office/drawing/2014/main" id="{2D564A90-2861-6A06-3A08-EDCC9B1F8B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05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86041" name="Rectangle 25">
            <a:extLst>
              <a:ext uri="{FF2B5EF4-FFF2-40B4-BE49-F238E27FC236}">
                <a16:creationId xmlns:a16="http://schemas.microsoft.com/office/drawing/2014/main" id="{F5045DB6-1544-D1E7-6178-716A016521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86042" name="Rectangle 26">
            <a:extLst>
              <a:ext uri="{FF2B5EF4-FFF2-40B4-BE49-F238E27FC236}">
                <a16:creationId xmlns:a16="http://schemas.microsoft.com/office/drawing/2014/main" id="{1B31B346-DB52-9737-64AC-09C37D61675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10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86043" name="Rectangle 27">
            <a:extLst>
              <a:ext uri="{FF2B5EF4-FFF2-40B4-BE49-F238E27FC236}">
                <a16:creationId xmlns:a16="http://schemas.microsoft.com/office/drawing/2014/main" id="{838F0A7F-6609-99E3-7703-225DD1AEC97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62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86044" name="Rectangle 28">
            <a:extLst>
              <a:ext uri="{FF2B5EF4-FFF2-40B4-BE49-F238E27FC236}">
                <a16:creationId xmlns:a16="http://schemas.microsoft.com/office/drawing/2014/main" id="{857E4E58-76F4-D8E0-380B-13AEAD3909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15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86045" name="Rectangle 29">
            <a:extLst>
              <a:ext uri="{FF2B5EF4-FFF2-40B4-BE49-F238E27FC236}">
                <a16:creationId xmlns:a16="http://schemas.microsoft.com/office/drawing/2014/main" id="{1865E662-3FB4-DDB9-FF4F-FFA0F7D63A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7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86046" name="Rectangle 30">
            <a:extLst>
              <a:ext uri="{FF2B5EF4-FFF2-40B4-BE49-F238E27FC236}">
                <a16:creationId xmlns:a16="http://schemas.microsoft.com/office/drawing/2014/main" id="{8D17B5C5-D44D-9D5C-1793-2644FC5787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9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86047" name="Rectangle 31">
            <a:extLst>
              <a:ext uri="{FF2B5EF4-FFF2-40B4-BE49-F238E27FC236}">
                <a16:creationId xmlns:a16="http://schemas.microsoft.com/office/drawing/2014/main" id="{8D160CD0-D298-3B85-F536-414427DD5E6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2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86048" name="Rectangle 32">
            <a:extLst>
              <a:ext uri="{FF2B5EF4-FFF2-40B4-BE49-F238E27FC236}">
                <a16:creationId xmlns:a16="http://schemas.microsoft.com/office/drawing/2014/main" id="{72640315-68B5-7F5D-A3A2-5E83723CE1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24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86049" name="Rectangle 33">
            <a:extLst>
              <a:ext uri="{FF2B5EF4-FFF2-40B4-BE49-F238E27FC236}">
                <a16:creationId xmlns:a16="http://schemas.microsoft.com/office/drawing/2014/main" id="{D04A2CBA-4642-FC1C-FED6-E0D8852DC4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77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86050" name="Rectangle 34">
            <a:extLst>
              <a:ext uri="{FF2B5EF4-FFF2-40B4-BE49-F238E27FC236}">
                <a16:creationId xmlns:a16="http://schemas.microsoft.com/office/drawing/2014/main" id="{19E39F2A-AAA8-5E08-C082-F3389D7AC30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29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86051" name="Rectangle 35">
            <a:extLst>
              <a:ext uri="{FF2B5EF4-FFF2-40B4-BE49-F238E27FC236}">
                <a16:creationId xmlns:a16="http://schemas.microsoft.com/office/drawing/2014/main" id="{00DF3BCC-97FF-60E4-3E7F-9E52700CD4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81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</p:spTree>
  </p:cSld>
  <p:clrMapOvr>
    <a:masterClrMapping/>
  </p:clrMapOvr>
  <p:transition advClick="0"/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042" name="Rectangle 2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07FA72FD-D27D-A70D-1680-565B0C12028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1143000"/>
            <a:ext cx="8302625" cy="31242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Дай ми билета </a:t>
            </a:r>
            <a:r>
              <a:rPr lang="es-ES" altLang="es-ES" sz="4400" dirty="0">
                <a:solidFill>
                  <a:srgbClr val="292929"/>
                </a:solidFill>
              </a:rPr>
              <a:t> …</a:t>
            </a:r>
          </a:p>
        </p:txBody>
      </p:sp>
      <p:sp>
        <p:nvSpPr>
          <p:cNvPr id="87043" name="Rectangle 3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A9184BC5-14BB-9409-099A-DDBA35FC97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533400"/>
            <a:ext cx="8302625" cy="6096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endParaRPr lang="es-ES" altLang="es-ES" sz="4800">
              <a:solidFill>
                <a:srgbClr val="CC3300"/>
              </a:solidFill>
            </a:endParaRPr>
          </a:p>
        </p:txBody>
      </p:sp>
      <p:sp>
        <p:nvSpPr>
          <p:cNvPr id="87044" name="Rectangle 4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74A9633C-25B2-005A-3CC5-4F6BF6A06B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4267200"/>
            <a:ext cx="8302625" cy="20574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ми   автобуса</a:t>
            </a:r>
            <a:r>
              <a:rPr lang="es-ES" altLang="es-ES" sz="4400" dirty="0">
                <a:solidFill>
                  <a:srgbClr val="292929"/>
                </a:solidFill>
              </a:rPr>
              <a:t>   </a:t>
            </a:r>
            <a:r>
              <a:rPr lang="bg-BG" altLang="es-ES" sz="4400" dirty="0">
                <a:solidFill>
                  <a:srgbClr val="292929"/>
                </a:solidFill>
              </a:rPr>
              <a:t>билета</a:t>
            </a:r>
            <a:r>
              <a:rPr lang="es-ES" altLang="es-ES" sz="4400" dirty="0">
                <a:solidFill>
                  <a:srgbClr val="292929"/>
                </a:solidFill>
              </a:rPr>
              <a:t>   </a:t>
            </a:r>
            <a:r>
              <a:rPr lang="bg-BG" altLang="es-ES" sz="4400" dirty="0">
                <a:solidFill>
                  <a:srgbClr val="292929"/>
                </a:solidFill>
              </a:rPr>
              <a:t>за</a:t>
            </a:r>
            <a:endParaRPr lang="es-ES" altLang="es-ES" sz="4400" dirty="0">
              <a:solidFill>
                <a:srgbClr val="292929"/>
              </a:solidFill>
            </a:endParaRPr>
          </a:p>
        </p:txBody>
      </p:sp>
      <p:sp>
        <p:nvSpPr>
          <p:cNvPr id="87045" name="Rectangle 5">
            <a:hlinkClick r:id="" action="ppaction://hlinkshowjump?jump=nextslide">
              <a:snd r:embed="rId3" name="arrow.wav"/>
            </a:hlinkClick>
            <a:extLst>
              <a:ext uri="{FF2B5EF4-FFF2-40B4-BE49-F238E27FC236}">
                <a16:creationId xmlns:a16="http://schemas.microsoft.com/office/drawing/2014/main" id="{72967BE4-37FC-F41A-A076-A93B4F4D3B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62800" y="4953000"/>
            <a:ext cx="1066800" cy="762000"/>
          </a:xfrm>
          <a:prstGeom prst="rect">
            <a:avLst/>
          </a:prstGeom>
          <a:solidFill>
            <a:schemeClr val="accent1">
              <a:alpha val="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87046" name="Rectangle 6">
            <a:extLst>
              <a:ext uri="{FF2B5EF4-FFF2-40B4-BE49-F238E27FC236}">
                <a16:creationId xmlns:a16="http://schemas.microsoft.com/office/drawing/2014/main" id="{75DF8DC6-364B-ACCF-B2B4-376E0D79638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62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87047" name="Rectangle 7">
            <a:extLst>
              <a:ext uri="{FF2B5EF4-FFF2-40B4-BE49-F238E27FC236}">
                <a16:creationId xmlns:a16="http://schemas.microsoft.com/office/drawing/2014/main" id="{560E894B-40A9-CDE9-A589-D59D32325D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14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87048" name="Rectangle 8">
            <a:extLst>
              <a:ext uri="{FF2B5EF4-FFF2-40B4-BE49-F238E27FC236}">
                <a16:creationId xmlns:a16="http://schemas.microsoft.com/office/drawing/2014/main" id="{0ADD3D94-6DB9-F148-AF2B-37A10201C0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67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87049" name="Rectangle 9">
            <a:extLst>
              <a:ext uri="{FF2B5EF4-FFF2-40B4-BE49-F238E27FC236}">
                <a16:creationId xmlns:a16="http://schemas.microsoft.com/office/drawing/2014/main" id="{DB0B7A0D-0987-1CB0-0B3C-82F38213B2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9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87050" name="Rectangle 10">
            <a:extLst>
              <a:ext uri="{FF2B5EF4-FFF2-40B4-BE49-F238E27FC236}">
                <a16:creationId xmlns:a16="http://schemas.microsoft.com/office/drawing/2014/main" id="{FAD7B841-C74A-D641-6F25-087607779CF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87051" name="Rectangle 11">
            <a:extLst>
              <a:ext uri="{FF2B5EF4-FFF2-40B4-BE49-F238E27FC236}">
                <a16:creationId xmlns:a16="http://schemas.microsoft.com/office/drawing/2014/main" id="{63E72001-6F3A-2649-B303-68255A9C42B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4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87052" name="Rectangle 12">
            <a:extLst>
              <a:ext uri="{FF2B5EF4-FFF2-40B4-BE49-F238E27FC236}">
                <a16:creationId xmlns:a16="http://schemas.microsoft.com/office/drawing/2014/main" id="{E0E67AD9-46DF-3217-12CC-7CAD5C7DC2D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76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87053" name="Rectangle 13">
            <a:extLst>
              <a:ext uri="{FF2B5EF4-FFF2-40B4-BE49-F238E27FC236}">
                <a16:creationId xmlns:a16="http://schemas.microsoft.com/office/drawing/2014/main" id="{04AD38E8-C24D-DC39-79F2-EE01BB7C68B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29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87054" name="Rectangle 14">
            <a:extLst>
              <a:ext uri="{FF2B5EF4-FFF2-40B4-BE49-F238E27FC236}">
                <a16:creationId xmlns:a16="http://schemas.microsoft.com/office/drawing/2014/main" id="{5AD244A5-A937-4CB8-EE48-BBEE6891F98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81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87055" name="Rectangle 15">
            <a:extLst>
              <a:ext uri="{FF2B5EF4-FFF2-40B4-BE49-F238E27FC236}">
                <a16:creationId xmlns:a16="http://schemas.microsoft.com/office/drawing/2014/main" id="{20EB31B6-25CF-8F15-88D8-2503C825C7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3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87056" name="Rectangle 16">
            <a:extLst>
              <a:ext uri="{FF2B5EF4-FFF2-40B4-BE49-F238E27FC236}">
                <a16:creationId xmlns:a16="http://schemas.microsoft.com/office/drawing/2014/main" id="{358B1921-7875-A1F3-630F-E5D3EEABFAF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86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87057" name="Rectangle 17">
            <a:extLst>
              <a:ext uri="{FF2B5EF4-FFF2-40B4-BE49-F238E27FC236}">
                <a16:creationId xmlns:a16="http://schemas.microsoft.com/office/drawing/2014/main" id="{D07CE174-F31D-4A73-2498-2DB3109A0C6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38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87058" name="Rectangle 18">
            <a:extLst>
              <a:ext uri="{FF2B5EF4-FFF2-40B4-BE49-F238E27FC236}">
                <a16:creationId xmlns:a16="http://schemas.microsoft.com/office/drawing/2014/main" id="{47D1C376-33CA-8DC7-B89E-F99AC15A3A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1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87059" name="Rectangle 19">
            <a:extLst>
              <a:ext uri="{FF2B5EF4-FFF2-40B4-BE49-F238E27FC236}">
                <a16:creationId xmlns:a16="http://schemas.microsoft.com/office/drawing/2014/main" id="{40D5D1A7-7E6B-4989-3113-36B3BDC0D9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43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87060" name="Rectangle 20">
            <a:extLst>
              <a:ext uri="{FF2B5EF4-FFF2-40B4-BE49-F238E27FC236}">
                <a16:creationId xmlns:a16="http://schemas.microsoft.com/office/drawing/2014/main" id="{02F2FDC7-984E-D056-D780-FFDA2EB4A66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5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87061" name="Rectangle 21">
            <a:extLst>
              <a:ext uri="{FF2B5EF4-FFF2-40B4-BE49-F238E27FC236}">
                <a16:creationId xmlns:a16="http://schemas.microsoft.com/office/drawing/2014/main" id="{EF3BC394-257A-C926-EA0E-CEA30D1EA0F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48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87062" name="Rectangle 22">
            <a:extLst>
              <a:ext uri="{FF2B5EF4-FFF2-40B4-BE49-F238E27FC236}">
                <a16:creationId xmlns:a16="http://schemas.microsoft.com/office/drawing/2014/main" id="{E68EAE86-FE99-8B30-BBF8-9A33187318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00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87063" name="Rectangle 23">
            <a:extLst>
              <a:ext uri="{FF2B5EF4-FFF2-40B4-BE49-F238E27FC236}">
                <a16:creationId xmlns:a16="http://schemas.microsoft.com/office/drawing/2014/main" id="{F2DB6629-2DB0-04DC-A0D5-487CB49FE94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53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87064" name="Rectangle 24">
            <a:extLst>
              <a:ext uri="{FF2B5EF4-FFF2-40B4-BE49-F238E27FC236}">
                <a16:creationId xmlns:a16="http://schemas.microsoft.com/office/drawing/2014/main" id="{2D994DD7-F929-41F1-A39B-2CC39DA8193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05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87065" name="Rectangle 25">
            <a:extLst>
              <a:ext uri="{FF2B5EF4-FFF2-40B4-BE49-F238E27FC236}">
                <a16:creationId xmlns:a16="http://schemas.microsoft.com/office/drawing/2014/main" id="{FD2F2113-7C66-ED87-8B2D-0D1B5E3CE0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87066" name="Rectangle 26">
            <a:extLst>
              <a:ext uri="{FF2B5EF4-FFF2-40B4-BE49-F238E27FC236}">
                <a16:creationId xmlns:a16="http://schemas.microsoft.com/office/drawing/2014/main" id="{0BC70824-E270-C2EF-5C58-028035602D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10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87067" name="Rectangle 27">
            <a:extLst>
              <a:ext uri="{FF2B5EF4-FFF2-40B4-BE49-F238E27FC236}">
                <a16:creationId xmlns:a16="http://schemas.microsoft.com/office/drawing/2014/main" id="{9D0979EA-548D-33C7-E33A-E1CDD86731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62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87068" name="Rectangle 28">
            <a:extLst>
              <a:ext uri="{FF2B5EF4-FFF2-40B4-BE49-F238E27FC236}">
                <a16:creationId xmlns:a16="http://schemas.microsoft.com/office/drawing/2014/main" id="{3DD4AB45-E28B-790E-A057-77E5103DA6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15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87069" name="Rectangle 29">
            <a:extLst>
              <a:ext uri="{FF2B5EF4-FFF2-40B4-BE49-F238E27FC236}">
                <a16:creationId xmlns:a16="http://schemas.microsoft.com/office/drawing/2014/main" id="{67971A16-5F7D-529B-1517-D5F2CDCD2C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7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87070" name="Rectangle 30">
            <a:extLst>
              <a:ext uri="{FF2B5EF4-FFF2-40B4-BE49-F238E27FC236}">
                <a16:creationId xmlns:a16="http://schemas.microsoft.com/office/drawing/2014/main" id="{060940AE-FAF1-22B6-F5D0-EA5010AF77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9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87071" name="Rectangle 31">
            <a:extLst>
              <a:ext uri="{FF2B5EF4-FFF2-40B4-BE49-F238E27FC236}">
                <a16:creationId xmlns:a16="http://schemas.microsoft.com/office/drawing/2014/main" id="{120A2AAB-0EE5-A599-6893-99012764538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2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87072" name="Rectangle 32">
            <a:extLst>
              <a:ext uri="{FF2B5EF4-FFF2-40B4-BE49-F238E27FC236}">
                <a16:creationId xmlns:a16="http://schemas.microsoft.com/office/drawing/2014/main" id="{5E9899C3-BAEB-8035-FC1E-E7F6016B898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24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87073" name="Rectangle 33">
            <a:extLst>
              <a:ext uri="{FF2B5EF4-FFF2-40B4-BE49-F238E27FC236}">
                <a16:creationId xmlns:a16="http://schemas.microsoft.com/office/drawing/2014/main" id="{DEF243EF-BAEE-D347-6E22-2DF3C8D9C8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77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87074" name="Rectangle 34">
            <a:extLst>
              <a:ext uri="{FF2B5EF4-FFF2-40B4-BE49-F238E27FC236}">
                <a16:creationId xmlns:a16="http://schemas.microsoft.com/office/drawing/2014/main" id="{97607E39-9027-0ADB-5E85-E720DF0145E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29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87075" name="Rectangle 35">
            <a:extLst>
              <a:ext uri="{FF2B5EF4-FFF2-40B4-BE49-F238E27FC236}">
                <a16:creationId xmlns:a16="http://schemas.microsoft.com/office/drawing/2014/main" id="{AE85A8A6-463B-F9E6-4827-DEBF99CCF8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81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</p:spTree>
  </p:cSld>
  <p:clrMapOvr>
    <a:masterClrMapping/>
  </p:clrMapOvr>
  <p:transition advClick="0"/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066" name="Rectangle 2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1ADD30ED-86E4-F65A-CB7D-6B5712DE1F3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1143000"/>
            <a:ext cx="8302625" cy="31242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Дай ми билета за </a:t>
            </a:r>
            <a:r>
              <a:rPr lang="es-ES" altLang="es-ES" sz="4400" dirty="0">
                <a:solidFill>
                  <a:srgbClr val="292929"/>
                </a:solidFill>
              </a:rPr>
              <a:t> …</a:t>
            </a:r>
          </a:p>
        </p:txBody>
      </p:sp>
      <p:sp>
        <p:nvSpPr>
          <p:cNvPr id="88067" name="Rectangle 3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C8B02525-8C12-0A5B-9FE8-11A4C39DDC0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533400"/>
            <a:ext cx="8302625" cy="6096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endParaRPr lang="es-ES" altLang="es-ES" sz="4800">
              <a:solidFill>
                <a:srgbClr val="CC3300"/>
              </a:solidFill>
            </a:endParaRPr>
          </a:p>
        </p:txBody>
      </p:sp>
      <p:sp>
        <p:nvSpPr>
          <p:cNvPr id="88068" name="Rectangle 4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68660EE7-AEFB-B6EE-F19A-3D4444DEB5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4267200"/>
            <a:ext cx="8302625" cy="20574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ми   автобуса</a:t>
            </a:r>
            <a:r>
              <a:rPr lang="es-ES" altLang="es-ES" sz="4400" dirty="0">
                <a:solidFill>
                  <a:srgbClr val="292929"/>
                </a:solidFill>
              </a:rPr>
              <a:t>   </a:t>
            </a:r>
            <a:r>
              <a:rPr lang="bg-BG" altLang="es-ES" sz="4400" dirty="0">
                <a:solidFill>
                  <a:srgbClr val="292929"/>
                </a:solidFill>
              </a:rPr>
              <a:t>билета</a:t>
            </a:r>
            <a:r>
              <a:rPr lang="es-ES" altLang="es-ES" sz="4400" dirty="0">
                <a:solidFill>
                  <a:srgbClr val="292929"/>
                </a:solidFill>
              </a:rPr>
              <a:t>   </a:t>
            </a:r>
            <a:r>
              <a:rPr lang="bg-BG" altLang="es-ES" sz="4400" dirty="0">
                <a:solidFill>
                  <a:srgbClr val="292929"/>
                </a:solidFill>
              </a:rPr>
              <a:t>за</a:t>
            </a:r>
            <a:endParaRPr lang="es-ES" altLang="es-ES" sz="4400" dirty="0">
              <a:solidFill>
                <a:srgbClr val="292929"/>
              </a:solidFill>
            </a:endParaRPr>
          </a:p>
        </p:txBody>
      </p:sp>
      <p:sp>
        <p:nvSpPr>
          <p:cNvPr id="88069" name="Rectangle 5">
            <a:hlinkClick r:id="" action="ppaction://hlinkshowjump?jump=nextslide">
              <a:snd r:embed="rId3" name="arrow.wav"/>
            </a:hlinkClick>
            <a:extLst>
              <a:ext uri="{FF2B5EF4-FFF2-40B4-BE49-F238E27FC236}">
                <a16:creationId xmlns:a16="http://schemas.microsoft.com/office/drawing/2014/main" id="{7A09F0AF-60B1-DA57-89A6-8113D9B6D9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30450" y="4953000"/>
            <a:ext cx="2393950" cy="762000"/>
          </a:xfrm>
          <a:prstGeom prst="rect">
            <a:avLst/>
          </a:prstGeom>
          <a:solidFill>
            <a:schemeClr val="accent1">
              <a:alpha val="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88070" name="Rectangle 6">
            <a:extLst>
              <a:ext uri="{FF2B5EF4-FFF2-40B4-BE49-F238E27FC236}">
                <a16:creationId xmlns:a16="http://schemas.microsoft.com/office/drawing/2014/main" id="{73F68E4D-F50A-0F50-6941-76652C9E473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62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88071" name="Rectangle 7">
            <a:extLst>
              <a:ext uri="{FF2B5EF4-FFF2-40B4-BE49-F238E27FC236}">
                <a16:creationId xmlns:a16="http://schemas.microsoft.com/office/drawing/2014/main" id="{4E51EC03-9397-D601-6CD0-B284725C62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14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88072" name="Rectangle 8">
            <a:extLst>
              <a:ext uri="{FF2B5EF4-FFF2-40B4-BE49-F238E27FC236}">
                <a16:creationId xmlns:a16="http://schemas.microsoft.com/office/drawing/2014/main" id="{7D542018-832B-F498-CA4C-62A5205F611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67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88073" name="Rectangle 9">
            <a:extLst>
              <a:ext uri="{FF2B5EF4-FFF2-40B4-BE49-F238E27FC236}">
                <a16:creationId xmlns:a16="http://schemas.microsoft.com/office/drawing/2014/main" id="{4385979C-F7B3-41BB-FC53-BCB259BD536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9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88074" name="Rectangle 10">
            <a:extLst>
              <a:ext uri="{FF2B5EF4-FFF2-40B4-BE49-F238E27FC236}">
                <a16:creationId xmlns:a16="http://schemas.microsoft.com/office/drawing/2014/main" id="{85B15A6B-71E7-B971-D573-B9B28C5C7B2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88075" name="Rectangle 11">
            <a:extLst>
              <a:ext uri="{FF2B5EF4-FFF2-40B4-BE49-F238E27FC236}">
                <a16:creationId xmlns:a16="http://schemas.microsoft.com/office/drawing/2014/main" id="{2E53F4CC-88D2-86A4-7D76-3409BD4E851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4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88076" name="Rectangle 12">
            <a:extLst>
              <a:ext uri="{FF2B5EF4-FFF2-40B4-BE49-F238E27FC236}">
                <a16:creationId xmlns:a16="http://schemas.microsoft.com/office/drawing/2014/main" id="{0B7753C8-6671-54CF-9EBC-B2D04783491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76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88077" name="Rectangle 13">
            <a:extLst>
              <a:ext uri="{FF2B5EF4-FFF2-40B4-BE49-F238E27FC236}">
                <a16:creationId xmlns:a16="http://schemas.microsoft.com/office/drawing/2014/main" id="{74B5400E-0D52-6291-06E0-1FC2ADBBE5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29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88078" name="Rectangle 14">
            <a:extLst>
              <a:ext uri="{FF2B5EF4-FFF2-40B4-BE49-F238E27FC236}">
                <a16:creationId xmlns:a16="http://schemas.microsoft.com/office/drawing/2014/main" id="{186F9844-C54C-D5C6-B47C-AE3C3F25140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81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88079" name="Rectangle 15">
            <a:extLst>
              <a:ext uri="{FF2B5EF4-FFF2-40B4-BE49-F238E27FC236}">
                <a16:creationId xmlns:a16="http://schemas.microsoft.com/office/drawing/2014/main" id="{11AECDBB-A7FF-EE7D-2DCA-4F9EE0BEBF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3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88080" name="Rectangle 16">
            <a:extLst>
              <a:ext uri="{FF2B5EF4-FFF2-40B4-BE49-F238E27FC236}">
                <a16:creationId xmlns:a16="http://schemas.microsoft.com/office/drawing/2014/main" id="{893A44AF-2693-95CF-A101-304947B9A4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86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88081" name="Rectangle 17">
            <a:extLst>
              <a:ext uri="{FF2B5EF4-FFF2-40B4-BE49-F238E27FC236}">
                <a16:creationId xmlns:a16="http://schemas.microsoft.com/office/drawing/2014/main" id="{F4B47820-7348-F199-E6DC-E9F40E1053D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38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88082" name="Rectangle 18">
            <a:extLst>
              <a:ext uri="{FF2B5EF4-FFF2-40B4-BE49-F238E27FC236}">
                <a16:creationId xmlns:a16="http://schemas.microsoft.com/office/drawing/2014/main" id="{2E7B935D-945A-CA97-FA00-05B74C6067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1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88083" name="Rectangle 19">
            <a:extLst>
              <a:ext uri="{FF2B5EF4-FFF2-40B4-BE49-F238E27FC236}">
                <a16:creationId xmlns:a16="http://schemas.microsoft.com/office/drawing/2014/main" id="{E8637A33-3889-10A8-ACBC-B41FB1C624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43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88084" name="Rectangle 20">
            <a:extLst>
              <a:ext uri="{FF2B5EF4-FFF2-40B4-BE49-F238E27FC236}">
                <a16:creationId xmlns:a16="http://schemas.microsoft.com/office/drawing/2014/main" id="{4B1C1D7E-CE91-FA71-54EA-DBC083CFE22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5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88085" name="Rectangle 21">
            <a:extLst>
              <a:ext uri="{FF2B5EF4-FFF2-40B4-BE49-F238E27FC236}">
                <a16:creationId xmlns:a16="http://schemas.microsoft.com/office/drawing/2014/main" id="{9365508E-AECA-83B4-7898-1B493B93E2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48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88086" name="Rectangle 22">
            <a:extLst>
              <a:ext uri="{FF2B5EF4-FFF2-40B4-BE49-F238E27FC236}">
                <a16:creationId xmlns:a16="http://schemas.microsoft.com/office/drawing/2014/main" id="{4C3DBB0B-A55B-1D81-E8B1-AD79EC3085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00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88087" name="Rectangle 23">
            <a:extLst>
              <a:ext uri="{FF2B5EF4-FFF2-40B4-BE49-F238E27FC236}">
                <a16:creationId xmlns:a16="http://schemas.microsoft.com/office/drawing/2014/main" id="{41B048E2-7A5B-A186-5EC2-DA895D4404A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53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88088" name="Rectangle 24">
            <a:extLst>
              <a:ext uri="{FF2B5EF4-FFF2-40B4-BE49-F238E27FC236}">
                <a16:creationId xmlns:a16="http://schemas.microsoft.com/office/drawing/2014/main" id="{4EF2DED8-2EEE-F606-1660-26068988EC8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05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88089" name="Rectangle 25">
            <a:extLst>
              <a:ext uri="{FF2B5EF4-FFF2-40B4-BE49-F238E27FC236}">
                <a16:creationId xmlns:a16="http://schemas.microsoft.com/office/drawing/2014/main" id="{B100ADB1-5DC7-E9EF-DBC7-82086DC51D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88090" name="Rectangle 26">
            <a:extLst>
              <a:ext uri="{FF2B5EF4-FFF2-40B4-BE49-F238E27FC236}">
                <a16:creationId xmlns:a16="http://schemas.microsoft.com/office/drawing/2014/main" id="{D625B984-4BBD-0717-50DF-B1CEA0D754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10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88091" name="Rectangle 27">
            <a:extLst>
              <a:ext uri="{FF2B5EF4-FFF2-40B4-BE49-F238E27FC236}">
                <a16:creationId xmlns:a16="http://schemas.microsoft.com/office/drawing/2014/main" id="{BF0E73DA-57FB-67BE-87C0-EF08BB2E5B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62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88092" name="Rectangle 28">
            <a:extLst>
              <a:ext uri="{FF2B5EF4-FFF2-40B4-BE49-F238E27FC236}">
                <a16:creationId xmlns:a16="http://schemas.microsoft.com/office/drawing/2014/main" id="{FEC24355-8FC5-8084-36D7-738D43E0EC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15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88093" name="Rectangle 29">
            <a:extLst>
              <a:ext uri="{FF2B5EF4-FFF2-40B4-BE49-F238E27FC236}">
                <a16:creationId xmlns:a16="http://schemas.microsoft.com/office/drawing/2014/main" id="{C506D346-C7A2-E2A6-7DF8-1EDE638C16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7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88094" name="Rectangle 30">
            <a:extLst>
              <a:ext uri="{FF2B5EF4-FFF2-40B4-BE49-F238E27FC236}">
                <a16:creationId xmlns:a16="http://schemas.microsoft.com/office/drawing/2014/main" id="{DA8F9D7D-6F08-75CD-C142-08E7443287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9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88095" name="Rectangle 31">
            <a:extLst>
              <a:ext uri="{FF2B5EF4-FFF2-40B4-BE49-F238E27FC236}">
                <a16:creationId xmlns:a16="http://schemas.microsoft.com/office/drawing/2014/main" id="{0025F03D-4960-D72C-251E-D85C6AF9402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2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88096" name="Rectangle 32">
            <a:extLst>
              <a:ext uri="{FF2B5EF4-FFF2-40B4-BE49-F238E27FC236}">
                <a16:creationId xmlns:a16="http://schemas.microsoft.com/office/drawing/2014/main" id="{4F6C9C92-A6C2-5F31-05BF-E698F46A77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24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88097" name="Rectangle 33">
            <a:extLst>
              <a:ext uri="{FF2B5EF4-FFF2-40B4-BE49-F238E27FC236}">
                <a16:creationId xmlns:a16="http://schemas.microsoft.com/office/drawing/2014/main" id="{836D9AC6-46E3-41AD-24CF-5990B67C365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77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88098" name="Rectangle 34">
            <a:extLst>
              <a:ext uri="{FF2B5EF4-FFF2-40B4-BE49-F238E27FC236}">
                <a16:creationId xmlns:a16="http://schemas.microsoft.com/office/drawing/2014/main" id="{8D7B3A2D-20E5-15B2-02B0-346B76F85F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29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88099" name="Rectangle 35">
            <a:extLst>
              <a:ext uri="{FF2B5EF4-FFF2-40B4-BE49-F238E27FC236}">
                <a16:creationId xmlns:a16="http://schemas.microsoft.com/office/drawing/2014/main" id="{30718F69-9E0D-6B9C-91B6-CB717DB2E4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81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</p:spTree>
  </p:cSld>
  <p:clrMapOvr>
    <a:masterClrMapping/>
  </p:clrMapOvr>
  <p:transition advClick="0"/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090" name="Rectangle 2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D817B6CB-C119-B2BD-05B3-1D1F38A189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1143000"/>
            <a:ext cx="8302625" cy="31242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Дай ми билета за автобуса</a:t>
            </a:r>
            <a:r>
              <a:rPr lang="es-ES" altLang="es-ES" sz="4400" dirty="0">
                <a:solidFill>
                  <a:srgbClr val="292929"/>
                </a:solidFill>
              </a:rPr>
              <a:t>.</a:t>
            </a:r>
          </a:p>
        </p:txBody>
      </p:sp>
      <p:sp>
        <p:nvSpPr>
          <p:cNvPr id="89091" name="Rectangle 3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A135DBD6-4AF7-B878-EDE5-79DB4FC7ABB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533400"/>
            <a:ext cx="8302625" cy="6096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endParaRPr lang="es-ES" altLang="es-ES" sz="4800">
              <a:solidFill>
                <a:srgbClr val="CC3300"/>
              </a:solidFill>
            </a:endParaRPr>
          </a:p>
        </p:txBody>
      </p:sp>
      <p:sp>
        <p:nvSpPr>
          <p:cNvPr id="89092" name="Rectangle 4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265A3758-A98E-8678-11E4-02714DF994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4267200"/>
            <a:ext cx="8302625" cy="20574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endParaRPr lang="es-ES" altLang="es-ES" sz="4400">
              <a:solidFill>
                <a:srgbClr val="292929"/>
              </a:solidFill>
            </a:endParaRPr>
          </a:p>
        </p:txBody>
      </p:sp>
      <p:sp>
        <p:nvSpPr>
          <p:cNvPr id="89093" name="Rectangle 6">
            <a:extLst>
              <a:ext uri="{FF2B5EF4-FFF2-40B4-BE49-F238E27FC236}">
                <a16:creationId xmlns:a16="http://schemas.microsoft.com/office/drawing/2014/main" id="{23DE3053-DCC6-79C9-AB5B-B08BE6457F1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62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89094" name="Rectangle 7">
            <a:extLst>
              <a:ext uri="{FF2B5EF4-FFF2-40B4-BE49-F238E27FC236}">
                <a16:creationId xmlns:a16="http://schemas.microsoft.com/office/drawing/2014/main" id="{F2A38409-903E-59CF-DD10-4651D89BF83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14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89095" name="Rectangle 8">
            <a:extLst>
              <a:ext uri="{FF2B5EF4-FFF2-40B4-BE49-F238E27FC236}">
                <a16:creationId xmlns:a16="http://schemas.microsoft.com/office/drawing/2014/main" id="{B75F2EB0-9DA2-5541-D455-B1BA0CBAEC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67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89096" name="Rectangle 9">
            <a:extLst>
              <a:ext uri="{FF2B5EF4-FFF2-40B4-BE49-F238E27FC236}">
                <a16:creationId xmlns:a16="http://schemas.microsoft.com/office/drawing/2014/main" id="{7F69E5DA-52F5-605F-BD6D-79538F70640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9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89097" name="Rectangle 10">
            <a:extLst>
              <a:ext uri="{FF2B5EF4-FFF2-40B4-BE49-F238E27FC236}">
                <a16:creationId xmlns:a16="http://schemas.microsoft.com/office/drawing/2014/main" id="{80C7AD62-6DED-9D14-F5D4-00D969140B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89098" name="Rectangle 11">
            <a:extLst>
              <a:ext uri="{FF2B5EF4-FFF2-40B4-BE49-F238E27FC236}">
                <a16:creationId xmlns:a16="http://schemas.microsoft.com/office/drawing/2014/main" id="{7E73E01A-5089-4762-C28C-07BD2250D9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4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89099" name="Rectangle 12">
            <a:extLst>
              <a:ext uri="{FF2B5EF4-FFF2-40B4-BE49-F238E27FC236}">
                <a16:creationId xmlns:a16="http://schemas.microsoft.com/office/drawing/2014/main" id="{45A0316A-AC59-086D-D8FE-74B2897D18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76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89100" name="Rectangle 13">
            <a:extLst>
              <a:ext uri="{FF2B5EF4-FFF2-40B4-BE49-F238E27FC236}">
                <a16:creationId xmlns:a16="http://schemas.microsoft.com/office/drawing/2014/main" id="{F0C1B46C-D51B-CE05-B99C-84CBD30CFD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29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89101" name="Rectangle 14">
            <a:extLst>
              <a:ext uri="{FF2B5EF4-FFF2-40B4-BE49-F238E27FC236}">
                <a16:creationId xmlns:a16="http://schemas.microsoft.com/office/drawing/2014/main" id="{A06CC72A-F008-D4F3-3A8C-0655E93B1C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81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89102" name="Rectangle 15">
            <a:extLst>
              <a:ext uri="{FF2B5EF4-FFF2-40B4-BE49-F238E27FC236}">
                <a16:creationId xmlns:a16="http://schemas.microsoft.com/office/drawing/2014/main" id="{17B6F370-7899-FB02-1545-273A0234A8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3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89103" name="Rectangle 16">
            <a:extLst>
              <a:ext uri="{FF2B5EF4-FFF2-40B4-BE49-F238E27FC236}">
                <a16:creationId xmlns:a16="http://schemas.microsoft.com/office/drawing/2014/main" id="{7E1FE3FC-F64B-E087-8981-7555C6AAFE5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86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89104" name="Rectangle 17">
            <a:extLst>
              <a:ext uri="{FF2B5EF4-FFF2-40B4-BE49-F238E27FC236}">
                <a16:creationId xmlns:a16="http://schemas.microsoft.com/office/drawing/2014/main" id="{84669F7A-450B-18E1-A8A4-B0801F6657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38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89105" name="Rectangle 18">
            <a:extLst>
              <a:ext uri="{FF2B5EF4-FFF2-40B4-BE49-F238E27FC236}">
                <a16:creationId xmlns:a16="http://schemas.microsoft.com/office/drawing/2014/main" id="{E1A71A88-E463-2BC2-68FB-5C7FD8201B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1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89106" name="Rectangle 19">
            <a:extLst>
              <a:ext uri="{FF2B5EF4-FFF2-40B4-BE49-F238E27FC236}">
                <a16:creationId xmlns:a16="http://schemas.microsoft.com/office/drawing/2014/main" id="{3B071416-334E-22F1-CE28-97AE27E4603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43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89107" name="Rectangle 20">
            <a:extLst>
              <a:ext uri="{FF2B5EF4-FFF2-40B4-BE49-F238E27FC236}">
                <a16:creationId xmlns:a16="http://schemas.microsoft.com/office/drawing/2014/main" id="{D240144B-B23E-F37D-CCF6-948D191C1CB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5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89108" name="Rectangle 21">
            <a:extLst>
              <a:ext uri="{FF2B5EF4-FFF2-40B4-BE49-F238E27FC236}">
                <a16:creationId xmlns:a16="http://schemas.microsoft.com/office/drawing/2014/main" id="{53069AAD-C589-2BAE-AB34-DF93FD8AC0E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48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89109" name="Rectangle 22">
            <a:extLst>
              <a:ext uri="{FF2B5EF4-FFF2-40B4-BE49-F238E27FC236}">
                <a16:creationId xmlns:a16="http://schemas.microsoft.com/office/drawing/2014/main" id="{FAE93310-21F3-1B8F-BE92-E916557D11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00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89110" name="Rectangle 23">
            <a:extLst>
              <a:ext uri="{FF2B5EF4-FFF2-40B4-BE49-F238E27FC236}">
                <a16:creationId xmlns:a16="http://schemas.microsoft.com/office/drawing/2014/main" id="{39661865-41C5-00B0-3CF7-AC5A301F95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53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89111" name="Rectangle 24">
            <a:extLst>
              <a:ext uri="{FF2B5EF4-FFF2-40B4-BE49-F238E27FC236}">
                <a16:creationId xmlns:a16="http://schemas.microsoft.com/office/drawing/2014/main" id="{5757C4E2-2445-DA88-F743-42DC625B1E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05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89112" name="Rectangle 25">
            <a:extLst>
              <a:ext uri="{FF2B5EF4-FFF2-40B4-BE49-F238E27FC236}">
                <a16:creationId xmlns:a16="http://schemas.microsoft.com/office/drawing/2014/main" id="{2F682901-1078-A070-A4A9-1521155A11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89113" name="Rectangle 26">
            <a:extLst>
              <a:ext uri="{FF2B5EF4-FFF2-40B4-BE49-F238E27FC236}">
                <a16:creationId xmlns:a16="http://schemas.microsoft.com/office/drawing/2014/main" id="{C7DC701F-59AC-7BF8-A550-0AAB06C9BF5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10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89114" name="Rectangle 27">
            <a:extLst>
              <a:ext uri="{FF2B5EF4-FFF2-40B4-BE49-F238E27FC236}">
                <a16:creationId xmlns:a16="http://schemas.microsoft.com/office/drawing/2014/main" id="{1375AF28-B088-D0DE-FD9C-8A12D4119E7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62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89115" name="Rectangle 28">
            <a:extLst>
              <a:ext uri="{FF2B5EF4-FFF2-40B4-BE49-F238E27FC236}">
                <a16:creationId xmlns:a16="http://schemas.microsoft.com/office/drawing/2014/main" id="{C0D21294-35A5-958F-EDFA-317F61D5F85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15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89116" name="Rectangle 29">
            <a:extLst>
              <a:ext uri="{FF2B5EF4-FFF2-40B4-BE49-F238E27FC236}">
                <a16:creationId xmlns:a16="http://schemas.microsoft.com/office/drawing/2014/main" id="{9D972F5E-B6AD-E808-9427-36AC3421F73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7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89117" name="Rectangle 30">
            <a:extLst>
              <a:ext uri="{FF2B5EF4-FFF2-40B4-BE49-F238E27FC236}">
                <a16:creationId xmlns:a16="http://schemas.microsoft.com/office/drawing/2014/main" id="{AACB1779-F502-E94C-7869-3CE80F4D2C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9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89118" name="Rectangle 31">
            <a:extLst>
              <a:ext uri="{FF2B5EF4-FFF2-40B4-BE49-F238E27FC236}">
                <a16:creationId xmlns:a16="http://schemas.microsoft.com/office/drawing/2014/main" id="{333DE0FF-1EBE-0127-D5C0-808C05C6DA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2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89119" name="Rectangle 32">
            <a:extLst>
              <a:ext uri="{FF2B5EF4-FFF2-40B4-BE49-F238E27FC236}">
                <a16:creationId xmlns:a16="http://schemas.microsoft.com/office/drawing/2014/main" id="{26255608-EAEC-2DBA-3F8A-A33C22A4DC5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24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89120" name="Rectangle 33">
            <a:extLst>
              <a:ext uri="{FF2B5EF4-FFF2-40B4-BE49-F238E27FC236}">
                <a16:creationId xmlns:a16="http://schemas.microsoft.com/office/drawing/2014/main" id="{8F1C7B37-563A-3D75-F281-B1EBE45C230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77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89121" name="Rectangle 34">
            <a:extLst>
              <a:ext uri="{FF2B5EF4-FFF2-40B4-BE49-F238E27FC236}">
                <a16:creationId xmlns:a16="http://schemas.microsoft.com/office/drawing/2014/main" id="{AE22027F-3E2B-A4F8-8C6A-3492C789C5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29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89122" name="Rectangle 35">
            <a:extLst>
              <a:ext uri="{FF2B5EF4-FFF2-40B4-BE49-F238E27FC236}">
                <a16:creationId xmlns:a16="http://schemas.microsoft.com/office/drawing/2014/main" id="{D8CD948F-9F67-E835-00F2-9E4E3E59B4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81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pic>
        <p:nvPicPr>
          <p:cNvPr id="89123" name="Picture 36">
            <a:extLst>
              <a:ext uri="{FF2B5EF4-FFF2-40B4-BE49-F238E27FC236}">
                <a16:creationId xmlns:a16="http://schemas.microsoft.com/office/drawing/2014/main" id="{672B96DC-CC24-9E3E-FE54-79353B4BEDF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4174" b="14174"/>
          <a:stretch>
            <a:fillRect/>
          </a:stretch>
        </p:blipFill>
        <p:spPr bwMode="auto">
          <a:xfrm>
            <a:off x="3352800" y="4419600"/>
            <a:ext cx="2362200" cy="1692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38821" name="Line 37">
            <a:hlinkClick r:id="" action="ppaction://hlinkshowjump?jump=nextslide"/>
            <a:extLst>
              <a:ext uri="{FF2B5EF4-FFF2-40B4-BE49-F238E27FC236}">
                <a16:creationId xmlns:a16="http://schemas.microsoft.com/office/drawing/2014/main" id="{D674C6DF-A4ED-B20F-7EE6-B97CDD12DC0E}"/>
              </a:ext>
            </a:extLst>
          </p:cNvPr>
          <p:cNvSpPr>
            <a:spLocks noChangeShapeType="1"/>
          </p:cNvSpPr>
          <p:nvPr/>
        </p:nvSpPr>
        <p:spPr bwMode="auto">
          <a:xfrm>
            <a:off x="8153400" y="5943600"/>
            <a:ext cx="381000" cy="0"/>
          </a:xfrm>
          <a:prstGeom prst="line">
            <a:avLst/>
          </a:prstGeom>
          <a:noFill/>
          <a:ln w="139700">
            <a:solidFill>
              <a:srgbClr val="A5002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ES"/>
          </a:p>
        </p:txBody>
      </p:sp>
    </p:spTree>
  </p:cSld>
  <p:clrMapOvr>
    <a:masterClrMapping/>
  </p:clrMapOvr>
  <p:transition advClick="0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388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Left)">
                                      <p:cBhvr>
                                        <p:cTn id="7" dur="500"/>
                                        <p:tgtEl>
                                          <p:spTgt spid="20388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114" name="Rectangle 2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C8FB2895-35A7-038D-D6B3-865B5558D3C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1143000"/>
            <a:ext cx="8302625" cy="31242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Моята </a:t>
            </a:r>
            <a:r>
              <a:rPr lang="es-ES" altLang="es-ES" sz="4400" dirty="0">
                <a:solidFill>
                  <a:srgbClr val="292929"/>
                </a:solidFill>
              </a:rPr>
              <a:t> …</a:t>
            </a:r>
          </a:p>
        </p:txBody>
      </p:sp>
      <p:sp>
        <p:nvSpPr>
          <p:cNvPr id="90115" name="Rectangle 3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05E7DDF2-4305-F0DC-DE8C-E54E7B0BEB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533400"/>
            <a:ext cx="8302625" cy="6096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endParaRPr lang="es-ES" altLang="es-ES" sz="4800">
              <a:solidFill>
                <a:srgbClr val="CC3300"/>
              </a:solidFill>
            </a:endParaRPr>
          </a:p>
        </p:txBody>
      </p:sp>
      <p:sp>
        <p:nvSpPr>
          <p:cNvPr id="90116" name="Rectangle 4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2EAD9420-738E-35E8-0B7D-86C9778A683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4267200"/>
            <a:ext cx="8302625" cy="20574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мляко</a:t>
            </a:r>
            <a:r>
              <a:rPr lang="es-ES" altLang="es-ES" sz="4400" dirty="0">
                <a:solidFill>
                  <a:srgbClr val="292929"/>
                </a:solidFill>
              </a:rPr>
              <a:t>    </a:t>
            </a:r>
            <a:r>
              <a:rPr lang="bg-BG" altLang="es-ES" sz="4400" dirty="0">
                <a:solidFill>
                  <a:srgbClr val="292929"/>
                </a:solidFill>
              </a:rPr>
              <a:t>котка</a:t>
            </a:r>
            <a:r>
              <a:rPr lang="es-ES" altLang="es-ES" sz="4400" dirty="0">
                <a:solidFill>
                  <a:srgbClr val="292929"/>
                </a:solidFill>
              </a:rPr>
              <a:t>   </a:t>
            </a:r>
            <a:r>
              <a:rPr lang="bg-BG" altLang="es-ES" sz="4400" dirty="0">
                <a:solidFill>
                  <a:srgbClr val="292929"/>
                </a:solidFill>
              </a:rPr>
              <a:t>прясно</a:t>
            </a:r>
            <a:r>
              <a:rPr lang="es-ES" altLang="es-ES" sz="4400" dirty="0">
                <a:solidFill>
                  <a:srgbClr val="292929"/>
                </a:solidFill>
              </a:rPr>
              <a:t>   </a:t>
            </a:r>
            <a:r>
              <a:rPr lang="bg-BG" altLang="es-ES" sz="4400" dirty="0">
                <a:solidFill>
                  <a:srgbClr val="292929"/>
                </a:solidFill>
              </a:rPr>
              <a:t>пие</a:t>
            </a:r>
            <a:endParaRPr lang="es-ES" altLang="es-ES" sz="4400" dirty="0">
              <a:solidFill>
                <a:srgbClr val="292929"/>
              </a:solidFill>
            </a:endParaRPr>
          </a:p>
        </p:txBody>
      </p:sp>
      <p:sp>
        <p:nvSpPr>
          <p:cNvPr id="90117" name="Rectangle 5">
            <a:hlinkClick r:id="" action="ppaction://hlinkshowjump?jump=nextslide">
              <a:snd r:embed="rId3" name="arrow.wav"/>
            </a:hlinkClick>
            <a:extLst>
              <a:ext uri="{FF2B5EF4-FFF2-40B4-BE49-F238E27FC236}">
                <a16:creationId xmlns:a16="http://schemas.microsoft.com/office/drawing/2014/main" id="{21579E46-A3B3-B00E-0D1D-B329E7675D1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4200" y="5029200"/>
            <a:ext cx="1447800" cy="762000"/>
          </a:xfrm>
          <a:prstGeom prst="rect">
            <a:avLst/>
          </a:prstGeom>
          <a:solidFill>
            <a:schemeClr val="accent1">
              <a:alpha val="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90118" name="Rectangle 6">
            <a:extLst>
              <a:ext uri="{FF2B5EF4-FFF2-40B4-BE49-F238E27FC236}">
                <a16:creationId xmlns:a16="http://schemas.microsoft.com/office/drawing/2014/main" id="{318601FE-5827-7A17-78B1-E0A19B4898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62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90119" name="Rectangle 7">
            <a:extLst>
              <a:ext uri="{FF2B5EF4-FFF2-40B4-BE49-F238E27FC236}">
                <a16:creationId xmlns:a16="http://schemas.microsoft.com/office/drawing/2014/main" id="{60EE6BA5-3EAB-766F-8AEF-8ABEEDA3BA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14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90120" name="Rectangle 8">
            <a:extLst>
              <a:ext uri="{FF2B5EF4-FFF2-40B4-BE49-F238E27FC236}">
                <a16:creationId xmlns:a16="http://schemas.microsoft.com/office/drawing/2014/main" id="{AE3F240E-090D-BBE7-5220-02FF6B58820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67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90121" name="Rectangle 9">
            <a:extLst>
              <a:ext uri="{FF2B5EF4-FFF2-40B4-BE49-F238E27FC236}">
                <a16:creationId xmlns:a16="http://schemas.microsoft.com/office/drawing/2014/main" id="{41D62EE7-4A3E-9EB9-A0CF-94CB17D38D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9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90122" name="Rectangle 10">
            <a:extLst>
              <a:ext uri="{FF2B5EF4-FFF2-40B4-BE49-F238E27FC236}">
                <a16:creationId xmlns:a16="http://schemas.microsoft.com/office/drawing/2014/main" id="{4D395FA0-E8EC-E025-EBE7-BEE4DEAA2F0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90123" name="Rectangle 11">
            <a:extLst>
              <a:ext uri="{FF2B5EF4-FFF2-40B4-BE49-F238E27FC236}">
                <a16:creationId xmlns:a16="http://schemas.microsoft.com/office/drawing/2014/main" id="{FB5CE06A-A008-A1C7-75FB-ECF95687C5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4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90124" name="Rectangle 12">
            <a:extLst>
              <a:ext uri="{FF2B5EF4-FFF2-40B4-BE49-F238E27FC236}">
                <a16:creationId xmlns:a16="http://schemas.microsoft.com/office/drawing/2014/main" id="{7C5FA380-34BA-E058-C597-F97BC8C54B1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76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90125" name="Rectangle 13">
            <a:extLst>
              <a:ext uri="{FF2B5EF4-FFF2-40B4-BE49-F238E27FC236}">
                <a16:creationId xmlns:a16="http://schemas.microsoft.com/office/drawing/2014/main" id="{9D4F327F-B633-CEA7-2001-7828B86439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29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90126" name="Rectangle 14">
            <a:extLst>
              <a:ext uri="{FF2B5EF4-FFF2-40B4-BE49-F238E27FC236}">
                <a16:creationId xmlns:a16="http://schemas.microsoft.com/office/drawing/2014/main" id="{8B7039A4-C864-FFD4-E4BE-EE290BA699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81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90127" name="Rectangle 15">
            <a:extLst>
              <a:ext uri="{FF2B5EF4-FFF2-40B4-BE49-F238E27FC236}">
                <a16:creationId xmlns:a16="http://schemas.microsoft.com/office/drawing/2014/main" id="{31A23E9A-C2BA-3167-36F4-522F6FF6490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3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90128" name="Rectangle 16">
            <a:extLst>
              <a:ext uri="{FF2B5EF4-FFF2-40B4-BE49-F238E27FC236}">
                <a16:creationId xmlns:a16="http://schemas.microsoft.com/office/drawing/2014/main" id="{6D2C4FE6-C0FB-4AEE-0F70-7158ABB341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86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90129" name="Rectangle 17">
            <a:extLst>
              <a:ext uri="{FF2B5EF4-FFF2-40B4-BE49-F238E27FC236}">
                <a16:creationId xmlns:a16="http://schemas.microsoft.com/office/drawing/2014/main" id="{F425DBC1-BC84-3464-5413-F4370C88E9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38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90130" name="Rectangle 18">
            <a:extLst>
              <a:ext uri="{FF2B5EF4-FFF2-40B4-BE49-F238E27FC236}">
                <a16:creationId xmlns:a16="http://schemas.microsoft.com/office/drawing/2014/main" id="{70F2EC22-2939-CEC4-6DC5-F21854DEC9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1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90131" name="Rectangle 19">
            <a:extLst>
              <a:ext uri="{FF2B5EF4-FFF2-40B4-BE49-F238E27FC236}">
                <a16:creationId xmlns:a16="http://schemas.microsoft.com/office/drawing/2014/main" id="{BC649CA6-095E-BD27-AC10-76D42834D7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43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90132" name="Rectangle 20">
            <a:extLst>
              <a:ext uri="{FF2B5EF4-FFF2-40B4-BE49-F238E27FC236}">
                <a16:creationId xmlns:a16="http://schemas.microsoft.com/office/drawing/2014/main" id="{F7E68218-F90B-CDA3-937B-995168D0E26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5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90133" name="Rectangle 21">
            <a:extLst>
              <a:ext uri="{FF2B5EF4-FFF2-40B4-BE49-F238E27FC236}">
                <a16:creationId xmlns:a16="http://schemas.microsoft.com/office/drawing/2014/main" id="{A49DA45F-30F7-D9F8-24E9-F46D618D30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48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90134" name="Rectangle 22">
            <a:extLst>
              <a:ext uri="{FF2B5EF4-FFF2-40B4-BE49-F238E27FC236}">
                <a16:creationId xmlns:a16="http://schemas.microsoft.com/office/drawing/2014/main" id="{240C86E4-4E02-BF68-8279-3246BC89FE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00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90135" name="Rectangle 23">
            <a:extLst>
              <a:ext uri="{FF2B5EF4-FFF2-40B4-BE49-F238E27FC236}">
                <a16:creationId xmlns:a16="http://schemas.microsoft.com/office/drawing/2014/main" id="{7EB717F5-EAB0-AD3C-ED46-069DE55E2DC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53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90136" name="Rectangle 24">
            <a:extLst>
              <a:ext uri="{FF2B5EF4-FFF2-40B4-BE49-F238E27FC236}">
                <a16:creationId xmlns:a16="http://schemas.microsoft.com/office/drawing/2014/main" id="{E34970A7-CCD9-761E-B25B-7142E190E5F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05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90137" name="Rectangle 25">
            <a:extLst>
              <a:ext uri="{FF2B5EF4-FFF2-40B4-BE49-F238E27FC236}">
                <a16:creationId xmlns:a16="http://schemas.microsoft.com/office/drawing/2014/main" id="{B0EFE82E-1E53-5732-670C-CEC45324C59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90138" name="Rectangle 26">
            <a:extLst>
              <a:ext uri="{FF2B5EF4-FFF2-40B4-BE49-F238E27FC236}">
                <a16:creationId xmlns:a16="http://schemas.microsoft.com/office/drawing/2014/main" id="{E5DEC856-73FA-F9AB-0B28-43EB3FF5153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10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90139" name="Rectangle 27">
            <a:extLst>
              <a:ext uri="{FF2B5EF4-FFF2-40B4-BE49-F238E27FC236}">
                <a16:creationId xmlns:a16="http://schemas.microsoft.com/office/drawing/2014/main" id="{C7354DC1-36CB-AE03-9FF7-A422BC9574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62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90140" name="Rectangle 28">
            <a:extLst>
              <a:ext uri="{FF2B5EF4-FFF2-40B4-BE49-F238E27FC236}">
                <a16:creationId xmlns:a16="http://schemas.microsoft.com/office/drawing/2014/main" id="{9613E462-A50E-1E8C-7139-E59BF34D501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15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90141" name="Rectangle 29">
            <a:extLst>
              <a:ext uri="{FF2B5EF4-FFF2-40B4-BE49-F238E27FC236}">
                <a16:creationId xmlns:a16="http://schemas.microsoft.com/office/drawing/2014/main" id="{D96E6DC9-E912-F68B-3B3D-7A1C77C8F40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7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90142" name="Rectangle 30">
            <a:extLst>
              <a:ext uri="{FF2B5EF4-FFF2-40B4-BE49-F238E27FC236}">
                <a16:creationId xmlns:a16="http://schemas.microsoft.com/office/drawing/2014/main" id="{6DC0C355-31E8-BDDF-54EF-53D6D5F558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9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90143" name="Rectangle 31">
            <a:extLst>
              <a:ext uri="{FF2B5EF4-FFF2-40B4-BE49-F238E27FC236}">
                <a16:creationId xmlns:a16="http://schemas.microsoft.com/office/drawing/2014/main" id="{41DEE4CF-1F5C-0476-EB7D-14ACBBD2127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2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90144" name="Rectangle 32">
            <a:extLst>
              <a:ext uri="{FF2B5EF4-FFF2-40B4-BE49-F238E27FC236}">
                <a16:creationId xmlns:a16="http://schemas.microsoft.com/office/drawing/2014/main" id="{FFDDAF5A-A9C5-B2BB-BBC5-28F0F99ACA9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24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90145" name="Rectangle 33">
            <a:extLst>
              <a:ext uri="{FF2B5EF4-FFF2-40B4-BE49-F238E27FC236}">
                <a16:creationId xmlns:a16="http://schemas.microsoft.com/office/drawing/2014/main" id="{E90E82C3-F7D0-EEC9-9392-ABE73ED8AAC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77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90146" name="Rectangle 34">
            <a:extLst>
              <a:ext uri="{FF2B5EF4-FFF2-40B4-BE49-F238E27FC236}">
                <a16:creationId xmlns:a16="http://schemas.microsoft.com/office/drawing/2014/main" id="{FE51116E-DBD9-B502-E041-B8DE94901EE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29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90147" name="Rectangle 35">
            <a:extLst>
              <a:ext uri="{FF2B5EF4-FFF2-40B4-BE49-F238E27FC236}">
                <a16:creationId xmlns:a16="http://schemas.microsoft.com/office/drawing/2014/main" id="{DEEDD45A-6F1B-C65B-995B-9F3B6522B22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81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</p:spTree>
  </p:cSld>
  <p:clrMapOvr>
    <a:masterClrMapping/>
  </p:clrMapOvr>
  <p:transition advClick="0"/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138" name="Rectangle 2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F840949A-62C9-C6C6-5E9A-5BC0B884FF9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1143000"/>
            <a:ext cx="8302625" cy="31242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Моята котка</a:t>
            </a:r>
            <a:r>
              <a:rPr lang="es-ES" altLang="es-ES" sz="4400" dirty="0">
                <a:solidFill>
                  <a:srgbClr val="292929"/>
                </a:solidFill>
              </a:rPr>
              <a:t> …</a:t>
            </a:r>
          </a:p>
        </p:txBody>
      </p:sp>
      <p:sp>
        <p:nvSpPr>
          <p:cNvPr id="91139" name="Rectangle 3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819B8ECF-8F05-D4B0-2A0B-C6EFA8BA61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533400"/>
            <a:ext cx="8302625" cy="6096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endParaRPr lang="es-ES" altLang="es-ES" sz="4800">
              <a:solidFill>
                <a:srgbClr val="CC3300"/>
              </a:solidFill>
            </a:endParaRPr>
          </a:p>
        </p:txBody>
      </p:sp>
      <p:sp>
        <p:nvSpPr>
          <p:cNvPr id="91140" name="Rectangle 4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52C0B0EF-A000-362C-F6E0-BD7A5CEE15B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4267200"/>
            <a:ext cx="8302625" cy="20574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мляко</a:t>
            </a:r>
            <a:r>
              <a:rPr lang="es-ES" altLang="es-ES" sz="4400" dirty="0">
                <a:solidFill>
                  <a:srgbClr val="292929"/>
                </a:solidFill>
              </a:rPr>
              <a:t>    </a:t>
            </a:r>
            <a:r>
              <a:rPr lang="bg-BG" altLang="es-ES" sz="4400" dirty="0">
                <a:solidFill>
                  <a:srgbClr val="292929"/>
                </a:solidFill>
              </a:rPr>
              <a:t>котка</a:t>
            </a:r>
            <a:r>
              <a:rPr lang="es-ES" altLang="es-ES" sz="4400" dirty="0">
                <a:solidFill>
                  <a:srgbClr val="292929"/>
                </a:solidFill>
              </a:rPr>
              <a:t>   </a:t>
            </a:r>
            <a:r>
              <a:rPr lang="bg-BG" altLang="es-ES" sz="4400" dirty="0">
                <a:solidFill>
                  <a:srgbClr val="292929"/>
                </a:solidFill>
              </a:rPr>
              <a:t>прясно</a:t>
            </a:r>
            <a:r>
              <a:rPr lang="es-ES" altLang="es-ES" sz="4400" dirty="0">
                <a:solidFill>
                  <a:srgbClr val="292929"/>
                </a:solidFill>
              </a:rPr>
              <a:t>   </a:t>
            </a:r>
            <a:r>
              <a:rPr lang="bg-BG" altLang="es-ES" sz="4400" dirty="0">
                <a:solidFill>
                  <a:srgbClr val="292929"/>
                </a:solidFill>
              </a:rPr>
              <a:t>пие</a:t>
            </a:r>
            <a:endParaRPr lang="es-ES" altLang="es-ES" sz="4400" dirty="0">
              <a:solidFill>
                <a:srgbClr val="292929"/>
              </a:solidFill>
            </a:endParaRPr>
          </a:p>
        </p:txBody>
      </p:sp>
      <p:sp>
        <p:nvSpPr>
          <p:cNvPr id="91141" name="Rectangle 5">
            <a:hlinkClick r:id="" action="ppaction://hlinkshowjump?jump=nextslide">
              <a:snd r:embed="rId3" name="arrow.wav"/>
            </a:hlinkClick>
            <a:extLst>
              <a:ext uri="{FF2B5EF4-FFF2-40B4-BE49-F238E27FC236}">
                <a16:creationId xmlns:a16="http://schemas.microsoft.com/office/drawing/2014/main" id="{66E80E71-7F83-C6B7-E89B-8A22F70F94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10400" y="4953000"/>
            <a:ext cx="1447800" cy="762000"/>
          </a:xfrm>
          <a:prstGeom prst="rect">
            <a:avLst/>
          </a:prstGeom>
          <a:solidFill>
            <a:schemeClr val="accent1">
              <a:alpha val="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91142" name="Rectangle 6">
            <a:extLst>
              <a:ext uri="{FF2B5EF4-FFF2-40B4-BE49-F238E27FC236}">
                <a16:creationId xmlns:a16="http://schemas.microsoft.com/office/drawing/2014/main" id="{75DE0BB4-C2D0-2942-5A98-F31BF42A3B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62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91143" name="Rectangle 7">
            <a:extLst>
              <a:ext uri="{FF2B5EF4-FFF2-40B4-BE49-F238E27FC236}">
                <a16:creationId xmlns:a16="http://schemas.microsoft.com/office/drawing/2014/main" id="{EB0D695B-3AF1-96AD-8EA1-B1F04720E47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14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91144" name="Rectangle 8">
            <a:extLst>
              <a:ext uri="{FF2B5EF4-FFF2-40B4-BE49-F238E27FC236}">
                <a16:creationId xmlns:a16="http://schemas.microsoft.com/office/drawing/2014/main" id="{B387712E-67E6-F21C-3CA1-1E085446366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67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91145" name="Rectangle 9">
            <a:extLst>
              <a:ext uri="{FF2B5EF4-FFF2-40B4-BE49-F238E27FC236}">
                <a16:creationId xmlns:a16="http://schemas.microsoft.com/office/drawing/2014/main" id="{6E92BE73-79F7-0D7D-5C14-6C27978C68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9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91146" name="Rectangle 10">
            <a:extLst>
              <a:ext uri="{FF2B5EF4-FFF2-40B4-BE49-F238E27FC236}">
                <a16:creationId xmlns:a16="http://schemas.microsoft.com/office/drawing/2014/main" id="{B036B808-8BD1-0998-C1DA-097279B018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91147" name="Rectangle 11">
            <a:extLst>
              <a:ext uri="{FF2B5EF4-FFF2-40B4-BE49-F238E27FC236}">
                <a16:creationId xmlns:a16="http://schemas.microsoft.com/office/drawing/2014/main" id="{485E0F5A-D94A-4226-3224-25EE55AF81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4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91148" name="Rectangle 12">
            <a:extLst>
              <a:ext uri="{FF2B5EF4-FFF2-40B4-BE49-F238E27FC236}">
                <a16:creationId xmlns:a16="http://schemas.microsoft.com/office/drawing/2014/main" id="{2E8C6FFB-6236-1E21-327F-25A9A9EE8B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76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91149" name="Rectangle 13">
            <a:extLst>
              <a:ext uri="{FF2B5EF4-FFF2-40B4-BE49-F238E27FC236}">
                <a16:creationId xmlns:a16="http://schemas.microsoft.com/office/drawing/2014/main" id="{669420B7-B56E-20AC-DA48-BBEC24DC17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29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91150" name="Rectangle 14">
            <a:extLst>
              <a:ext uri="{FF2B5EF4-FFF2-40B4-BE49-F238E27FC236}">
                <a16:creationId xmlns:a16="http://schemas.microsoft.com/office/drawing/2014/main" id="{7F54D1B3-A104-EC4B-61AA-9D0E5198E0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81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91151" name="Rectangle 15">
            <a:extLst>
              <a:ext uri="{FF2B5EF4-FFF2-40B4-BE49-F238E27FC236}">
                <a16:creationId xmlns:a16="http://schemas.microsoft.com/office/drawing/2014/main" id="{30865DDE-BFEC-CE84-1D2C-18A606367B1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3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91152" name="Rectangle 16">
            <a:extLst>
              <a:ext uri="{FF2B5EF4-FFF2-40B4-BE49-F238E27FC236}">
                <a16:creationId xmlns:a16="http://schemas.microsoft.com/office/drawing/2014/main" id="{15B235CB-4968-DB04-0513-72105DCC36C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86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91153" name="Rectangle 17">
            <a:extLst>
              <a:ext uri="{FF2B5EF4-FFF2-40B4-BE49-F238E27FC236}">
                <a16:creationId xmlns:a16="http://schemas.microsoft.com/office/drawing/2014/main" id="{FE3D732F-3DAE-58B1-847D-602D4C0B005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38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91154" name="Rectangle 18">
            <a:extLst>
              <a:ext uri="{FF2B5EF4-FFF2-40B4-BE49-F238E27FC236}">
                <a16:creationId xmlns:a16="http://schemas.microsoft.com/office/drawing/2014/main" id="{73E3D832-F526-2880-CB56-4A88E09648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1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91155" name="Rectangle 19">
            <a:extLst>
              <a:ext uri="{FF2B5EF4-FFF2-40B4-BE49-F238E27FC236}">
                <a16:creationId xmlns:a16="http://schemas.microsoft.com/office/drawing/2014/main" id="{8266D15E-5B27-0E15-C7DE-1A71885FB24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43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91156" name="Rectangle 20">
            <a:extLst>
              <a:ext uri="{FF2B5EF4-FFF2-40B4-BE49-F238E27FC236}">
                <a16:creationId xmlns:a16="http://schemas.microsoft.com/office/drawing/2014/main" id="{239724B7-5B11-92B4-0C54-FEC15E3F49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5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91157" name="Rectangle 21">
            <a:extLst>
              <a:ext uri="{FF2B5EF4-FFF2-40B4-BE49-F238E27FC236}">
                <a16:creationId xmlns:a16="http://schemas.microsoft.com/office/drawing/2014/main" id="{4697026D-6EF2-9432-B871-45407F08C4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48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91158" name="Rectangle 22">
            <a:extLst>
              <a:ext uri="{FF2B5EF4-FFF2-40B4-BE49-F238E27FC236}">
                <a16:creationId xmlns:a16="http://schemas.microsoft.com/office/drawing/2014/main" id="{9D74E17D-E0E5-F6CE-BEA4-17B5D4A9406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00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91159" name="Rectangle 23">
            <a:extLst>
              <a:ext uri="{FF2B5EF4-FFF2-40B4-BE49-F238E27FC236}">
                <a16:creationId xmlns:a16="http://schemas.microsoft.com/office/drawing/2014/main" id="{5A679CC0-89DA-8245-AE74-78681D4525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53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91160" name="Rectangle 24">
            <a:extLst>
              <a:ext uri="{FF2B5EF4-FFF2-40B4-BE49-F238E27FC236}">
                <a16:creationId xmlns:a16="http://schemas.microsoft.com/office/drawing/2014/main" id="{CD262F14-BDF1-D499-D385-36352D2714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05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91161" name="Rectangle 25">
            <a:extLst>
              <a:ext uri="{FF2B5EF4-FFF2-40B4-BE49-F238E27FC236}">
                <a16:creationId xmlns:a16="http://schemas.microsoft.com/office/drawing/2014/main" id="{F0AE57D0-91E3-95D5-A1EF-EFBE13E6AB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91162" name="Rectangle 26">
            <a:extLst>
              <a:ext uri="{FF2B5EF4-FFF2-40B4-BE49-F238E27FC236}">
                <a16:creationId xmlns:a16="http://schemas.microsoft.com/office/drawing/2014/main" id="{E79A9579-4619-0B95-FB42-877934EB4B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10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91163" name="Rectangle 27">
            <a:extLst>
              <a:ext uri="{FF2B5EF4-FFF2-40B4-BE49-F238E27FC236}">
                <a16:creationId xmlns:a16="http://schemas.microsoft.com/office/drawing/2014/main" id="{6B99A9C0-2F8B-7A15-AA0A-F405C8727A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62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91164" name="Rectangle 28">
            <a:extLst>
              <a:ext uri="{FF2B5EF4-FFF2-40B4-BE49-F238E27FC236}">
                <a16:creationId xmlns:a16="http://schemas.microsoft.com/office/drawing/2014/main" id="{A728957E-29DB-55E4-088C-97C13F9047B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15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91165" name="Rectangle 29">
            <a:extLst>
              <a:ext uri="{FF2B5EF4-FFF2-40B4-BE49-F238E27FC236}">
                <a16:creationId xmlns:a16="http://schemas.microsoft.com/office/drawing/2014/main" id="{E0F0F3C1-87F2-BED8-A15C-1F6A88004FC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7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91166" name="Rectangle 30">
            <a:extLst>
              <a:ext uri="{FF2B5EF4-FFF2-40B4-BE49-F238E27FC236}">
                <a16:creationId xmlns:a16="http://schemas.microsoft.com/office/drawing/2014/main" id="{9DB86DA4-2788-FEED-9754-76E5D6AE2F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9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91167" name="Rectangle 31">
            <a:extLst>
              <a:ext uri="{FF2B5EF4-FFF2-40B4-BE49-F238E27FC236}">
                <a16:creationId xmlns:a16="http://schemas.microsoft.com/office/drawing/2014/main" id="{8DEC6805-F2FE-DA05-A4FD-6DF81104C31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2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91168" name="Rectangle 32">
            <a:extLst>
              <a:ext uri="{FF2B5EF4-FFF2-40B4-BE49-F238E27FC236}">
                <a16:creationId xmlns:a16="http://schemas.microsoft.com/office/drawing/2014/main" id="{E4D88E0B-4391-BBF8-03A2-6076662108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24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91169" name="Rectangle 33">
            <a:extLst>
              <a:ext uri="{FF2B5EF4-FFF2-40B4-BE49-F238E27FC236}">
                <a16:creationId xmlns:a16="http://schemas.microsoft.com/office/drawing/2014/main" id="{FCBB5AEE-0A37-96CD-3A96-9F9FEA36811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77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91170" name="Rectangle 34">
            <a:extLst>
              <a:ext uri="{FF2B5EF4-FFF2-40B4-BE49-F238E27FC236}">
                <a16:creationId xmlns:a16="http://schemas.microsoft.com/office/drawing/2014/main" id="{4143A12E-458B-763D-3C7B-D0D99F79D1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29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91171" name="Rectangle 35">
            <a:extLst>
              <a:ext uri="{FF2B5EF4-FFF2-40B4-BE49-F238E27FC236}">
                <a16:creationId xmlns:a16="http://schemas.microsoft.com/office/drawing/2014/main" id="{70A6C3D9-39D0-9609-5303-BDEDD74A81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81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</p:spTree>
  </p:cSld>
  <p:clrMapOvr>
    <a:masterClrMapping/>
  </p:clrMapOvr>
  <p:transition advClick="0"/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162" name="Rectangle 2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7111932E-89DD-FFAE-FBE6-14AA5E10BB8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1143000"/>
            <a:ext cx="8302625" cy="31242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Моята котка пие</a:t>
            </a:r>
            <a:r>
              <a:rPr lang="es-ES" altLang="es-ES" sz="4400" dirty="0">
                <a:solidFill>
                  <a:srgbClr val="292929"/>
                </a:solidFill>
              </a:rPr>
              <a:t> …</a:t>
            </a:r>
          </a:p>
        </p:txBody>
      </p:sp>
      <p:sp>
        <p:nvSpPr>
          <p:cNvPr id="92163" name="Rectangle 3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790F147D-9EBC-711B-B39F-195365F427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533400"/>
            <a:ext cx="8302625" cy="6096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endParaRPr lang="es-ES" altLang="es-ES" sz="4800">
              <a:solidFill>
                <a:srgbClr val="CC3300"/>
              </a:solidFill>
            </a:endParaRPr>
          </a:p>
        </p:txBody>
      </p:sp>
      <p:sp>
        <p:nvSpPr>
          <p:cNvPr id="92164" name="Rectangle 4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E6DB1EFB-72F5-7525-EF66-CAE0F85BB0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4267200"/>
            <a:ext cx="8302625" cy="20574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мляко</a:t>
            </a:r>
            <a:r>
              <a:rPr lang="es-ES" altLang="es-ES" sz="4400" dirty="0">
                <a:solidFill>
                  <a:srgbClr val="292929"/>
                </a:solidFill>
              </a:rPr>
              <a:t>    </a:t>
            </a:r>
            <a:r>
              <a:rPr lang="bg-BG" altLang="es-ES" sz="4400" dirty="0">
                <a:solidFill>
                  <a:srgbClr val="292929"/>
                </a:solidFill>
              </a:rPr>
              <a:t>котка</a:t>
            </a:r>
            <a:r>
              <a:rPr lang="es-ES" altLang="es-ES" sz="4400" dirty="0">
                <a:solidFill>
                  <a:srgbClr val="292929"/>
                </a:solidFill>
              </a:rPr>
              <a:t>   </a:t>
            </a:r>
            <a:r>
              <a:rPr lang="bg-BG" altLang="es-ES" sz="4400" dirty="0">
                <a:solidFill>
                  <a:srgbClr val="292929"/>
                </a:solidFill>
              </a:rPr>
              <a:t>прясно</a:t>
            </a:r>
            <a:r>
              <a:rPr lang="es-ES" altLang="es-ES" sz="4400" dirty="0">
                <a:solidFill>
                  <a:srgbClr val="292929"/>
                </a:solidFill>
              </a:rPr>
              <a:t>   </a:t>
            </a:r>
            <a:r>
              <a:rPr lang="bg-BG" altLang="es-ES" sz="4400" dirty="0">
                <a:solidFill>
                  <a:srgbClr val="292929"/>
                </a:solidFill>
              </a:rPr>
              <a:t>пие</a:t>
            </a:r>
            <a:endParaRPr lang="es-ES" altLang="es-ES" sz="4400" dirty="0">
              <a:solidFill>
                <a:srgbClr val="292929"/>
              </a:solidFill>
            </a:endParaRPr>
          </a:p>
        </p:txBody>
      </p:sp>
      <p:sp>
        <p:nvSpPr>
          <p:cNvPr id="92165" name="Rectangle 5">
            <a:hlinkClick r:id="" action="ppaction://hlinkshowjump?jump=nextslide">
              <a:snd r:embed="rId3" name="arrow.wav"/>
            </a:hlinkClick>
            <a:extLst>
              <a:ext uri="{FF2B5EF4-FFF2-40B4-BE49-F238E27FC236}">
                <a16:creationId xmlns:a16="http://schemas.microsoft.com/office/drawing/2014/main" id="{4225A576-F96D-9651-9FB0-826DA2AE5C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53000" y="4953000"/>
            <a:ext cx="1981200" cy="762000"/>
          </a:xfrm>
          <a:prstGeom prst="rect">
            <a:avLst/>
          </a:prstGeom>
          <a:solidFill>
            <a:schemeClr val="accent1">
              <a:alpha val="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92166" name="Rectangle 6">
            <a:extLst>
              <a:ext uri="{FF2B5EF4-FFF2-40B4-BE49-F238E27FC236}">
                <a16:creationId xmlns:a16="http://schemas.microsoft.com/office/drawing/2014/main" id="{FAF3EF06-CD16-3FB1-B610-1A675286CC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62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92167" name="Rectangle 7">
            <a:extLst>
              <a:ext uri="{FF2B5EF4-FFF2-40B4-BE49-F238E27FC236}">
                <a16:creationId xmlns:a16="http://schemas.microsoft.com/office/drawing/2014/main" id="{8826FD8F-9EBA-13E7-708D-9F6654FECA6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14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92168" name="Rectangle 8">
            <a:extLst>
              <a:ext uri="{FF2B5EF4-FFF2-40B4-BE49-F238E27FC236}">
                <a16:creationId xmlns:a16="http://schemas.microsoft.com/office/drawing/2014/main" id="{A7826A03-C4A1-DC99-40F2-52A666F0F8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67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92169" name="Rectangle 9">
            <a:extLst>
              <a:ext uri="{FF2B5EF4-FFF2-40B4-BE49-F238E27FC236}">
                <a16:creationId xmlns:a16="http://schemas.microsoft.com/office/drawing/2014/main" id="{350F4FD6-B243-6F0B-2240-289F3461EE2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9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92170" name="Rectangle 10">
            <a:extLst>
              <a:ext uri="{FF2B5EF4-FFF2-40B4-BE49-F238E27FC236}">
                <a16:creationId xmlns:a16="http://schemas.microsoft.com/office/drawing/2014/main" id="{2CF142A0-A13D-D2C1-C68B-4E7E717294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92171" name="Rectangle 11">
            <a:extLst>
              <a:ext uri="{FF2B5EF4-FFF2-40B4-BE49-F238E27FC236}">
                <a16:creationId xmlns:a16="http://schemas.microsoft.com/office/drawing/2014/main" id="{687746B6-1666-E31F-5C3C-2927A996216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4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92172" name="Rectangle 12">
            <a:extLst>
              <a:ext uri="{FF2B5EF4-FFF2-40B4-BE49-F238E27FC236}">
                <a16:creationId xmlns:a16="http://schemas.microsoft.com/office/drawing/2014/main" id="{65674D08-9C30-ADC4-9339-4C5B5A4E6A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76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92173" name="Rectangle 13">
            <a:extLst>
              <a:ext uri="{FF2B5EF4-FFF2-40B4-BE49-F238E27FC236}">
                <a16:creationId xmlns:a16="http://schemas.microsoft.com/office/drawing/2014/main" id="{D6343B24-FC9E-6F89-6E83-8C935159D9F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29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92174" name="Rectangle 14">
            <a:extLst>
              <a:ext uri="{FF2B5EF4-FFF2-40B4-BE49-F238E27FC236}">
                <a16:creationId xmlns:a16="http://schemas.microsoft.com/office/drawing/2014/main" id="{567046F1-A875-0FF4-CB83-1D00BCEDE6C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81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92175" name="Rectangle 15">
            <a:extLst>
              <a:ext uri="{FF2B5EF4-FFF2-40B4-BE49-F238E27FC236}">
                <a16:creationId xmlns:a16="http://schemas.microsoft.com/office/drawing/2014/main" id="{1D19A161-3537-5222-8769-8FE4070DDE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3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92176" name="Rectangle 16">
            <a:extLst>
              <a:ext uri="{FF2B5EF4-FFF2-40B4-BE49-F238E27FC236}">
                <a16:creationId xmlns:a16="http://schemas.microsoft.com/office/drawing/2014/main" id="{6C1D16B4-A3BA-BCE3-1E66-76A8CF014D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86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92177" name="Rectangle 17">
            <a:extLst>
              <a:ext uri="{FF2B5EF4-FFF2-40B4-BE49-F238E27FC236}">
                <a16:creationId xmlns:a16="http://schemas.microsoft.com/office/drawing/2014/main" id="{5F0E069E-691B-6C24-2E31-392FC4316F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38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92178" name="Rectangle 18">
            <a:extLst>
              <a:ext uri="{FF2B5EF4-FFF2-40B4-BE49-F238E27FC236}">
                <a16:creationId xmlns:a16="http://schemas.microsoft.com/office/drawing/2014/main" id="{50207E66-F77A-8B38-E76C-47CAEB648E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1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92179" name="Rectangle 19">
            <a:extLst>
              <a:ext uri="{FF2B5EF4-FFF2-40B4-BE49-F238E27FC236}">
                <a16:creationId xmlns:a16="http://schemas.microsoft.com/office/drawing/2014/main" id="{8C58D006-8DEB-8128-0B24-616D2E34D0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43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92180" name="Rectangle 20">
            <a:extLst>
              <a:ext uri="{FF2B5EF4-FFF2-40B4-BE49-F238E27FC236}">
                <a16:creationId xmlns:a16="http://schemas.microsoft.com/office/drawing/2014/main" id="{5D84EFB8-EB45-A4F2-0869-6C5ED7564F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5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92181" name="Rectangle 21">
            <a:extLst>
              <a:ext uri="{FF2B5EF4-FFF2-40B4-BE49-F238E27FC236}">
                <a16:creationId xmlns:a16="http://schemas.microsoft.com/office/drawing/2014/main" id="{5AE19587-BF4D-90D4-31CE-9C1FCE940D4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48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92182" name="Rectangle 22">
            <a:extLst>
              <a:ext uri="{FF2B5EF4-FFF2-40B4-BE49-F238E27FC236}">
                <a16:creationId xmlns:a16="http://schemas.microsoft.com/office/drawing/2014/main" id="{3ECC3E52-E1DB-80F9-723E-2A8FECC3D5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00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92183" name="Rectangle 23">
            <a:extLst>
              <a:ext uri="{FF2B5EF4-FFF2-40B4-BE49-F238E27FC236}">
                <a16:creationId xmlns:a16="http://schemas.microsoft.com/office/drawing/2014/main" id="{8E05BEB7-B401-8022-A628-DAE2CD810B0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53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92184" name="Rectangle 24">
            <a:extLst>
              <a:ext uri="{FF2B5EF4-FFF2-40B4-BE49-F238E27FC236}">
                <a16:creationId xmlns:a16="http://schemas.microsoft.com/office/drawing/2014/main" id="{CF19863D-CFC7-6D79-A82B-817DCAB776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05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92185" name="Rectangle 25">
            <a:extLst>
              <a:ext uri="{FF2B5EF4-FFF2-40B4-BE49-F238E27FC236}">
                <a16:creationId xmlns:a16="http://schemas.microsoft.com/office/drawing/2014/main" id="{2D9E7B57-E204-F61C-EE71-F8F161A2D9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92186" name="Rectangle 26">
            <a:extLst>
              <a:ext uri="{FF2B5EF4-FFF2-40B4-BE49-F238E27FC236}">
                <a16:creationId xmlns:a16="http://schemas.microsoft.com/office/drawing/2014/main" id="{16BFFBD8-5639-8908-9597-BF7DF3EF823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10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92187" name="Rectangle 27">
            <a:extLst>
              <a:ext uri="{FF2B5EF4-FFF2-40B4-BE49-F238E27FC236}">
                <a16:creationId xmlns:a16="http://schemas.microsoft.com/office/drawing/2014/main" id="{9B6E0B59-F340-4832-5A3B-9277AA88F7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62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92188" name="Rectangle 28">
            <a:extLst>
              <a:ext uri="{FF2B5EF4-FFF2-40B4-BE49-F238E27FC236}">
                <a16:creationId xmlns:a16="http://schemas.microsoft.com/office/drawing/2014/main" id="{37E1FF13-1560-650B-0260-E3969AFF4A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15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92189" name="Rectangle 29">
            <a:extLst>
              <a:ext uri="{FF2B5EF4-FFF2-40B4-BE49-F238E27FC236}">
                <a16:creationId xmlns:a16="http://schemas.microsoft.com/office/drawing/2014/main" id="{202C8FCB-F099-9C50-A34B-31B736FEE0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7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92190" name="Rectangle 30">
            <a:extLst>
              <a:ext uri="{FF2B5EF4-FFF2-40B4-BE49-F238E27FC236}">
                <a16:creationId xmlns:a16="http://schemas.microsoft.com/office/drawing/2014/main" id="{B81D7FFD-B9AC-E660-FAA6-CA2340BFDEE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9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92191" name="Rectangle 31">
            <a:extLst>
              <a:ext uri="{FF2B5EF4-FFF2-40B4-BE49-F238E27FC236}">
                <a16:creationId xmlns:a16="http://schemas.microsoft.com/office/drawing/2014/main" id="{930472FE-64E3-B84C-490E-825A7A5C9E1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2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92192" name="Rectangle 32">
            <a:extLst>
              <a:ext uri="{FF2B5EF4-FFF2-40B4-BE49-F238E27FC236}">
                <a16:creationId xmlns:a16="http://schemas.microsoft.com/office/drawing/2014/main" id="{6264E0F4-265F-5D79-40C2-69F36DE9A2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24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92193" name="Rectangle 33">
            <a:extLst>
              <a:ext uri="{FF2B5EF4-FFF2-40B4-BE49-F238E27FC236}">
                <a16:creationId xmlns:a16="http://schemas.microsoft.com/office/drawing/2014/main" id="{70B0DE32-27BB-0DDE-0BAB-FFF869C506A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77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92194" name="Rectangle 34">
            <a:extLst>
              <a:ext uri="{FF2B5EF4-FFF2-40B4-BE49-F238E27FC236}">
                <a16:creationId xmlns:a16="http://schemas.microsoft.com/office/drawing/2014/main" id="{FE32EB69-8D78-8FBB-F349-639995A0931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29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92195" name="Rectangle 35">
            <a:extLst>
              <a:ext uri="{FF2B5EF4-FFF2-40B4-BE49-F238E27FC236}">
                <a16:creationId xmlns:a16="http://schemas.microsoft.com/office/drawing/2014/main" id="{5990D15C-5C71-CCAE-E349-D66DD50546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81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</p:spTree>
  </p:cSld>
  <p:clrMapOvr>
    <a:masterClrMapping/>
  </p:clrMapOvr>
  <p:transition advClick="0"/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186" name="Rectangle 2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B293E388-10AC-CABA-EBD1-421BE9E0C2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1143000"/>
            <a:ext cx="8302625" cy="31242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Моята котка пие прясно</a:t>
            </a:r>
            <a:r>
              <a:rPr lang="es-ES" altLang="es-ES" sz="4400" dirty="0">
                <a:solidFill>
                  <a:srgbClr val="292929"/>
                </a:solidFill>
              </a:rPr>
              <a:t> …</a:t>
            </a:r>
          </a:p>
        </p:txBody>
      </p:sp>
      <p:sp>
        <p:nvSpPr>
          <p:cNvPr id="93187" name="Rectangle 3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012F7E1A-A9C3-A52E-6DD0-B3E2E5ABE8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533400"/>
            <a:ext cx="8302625" cy="6096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endParaRPr lang="es-ES" altLang="es-ES" sz="4800">
              <a:solidFill>
                <a:srgbClr val="CC3300"/>
              </a:solidFill>
            </a:endParaRPr>
          </a:p>
        </p:txBody>
      </p:sp>
      <p:sp>
        <p:nvSpPr>
          <p:cNvPr id="93188" name="Rectangle 4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78015C68-1DA5-0CFA-BBDA-12C97FE5565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4267200"/>
            <a:ext cx="8302625" cy="20574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мляко</a:t>
            </a:r>
            <a:r>
              <a:rPr lang="es-ES" altLang="es-ES" sz="4400" dirty="0">
                <a:solidFill>
                  <a:srgbClr val="292929"/>
                </a:solidFill>
              </a:rPr>
              <a:t>    </a:t>
            </a:r>
            <a:r>
              <a:rPr lang="bg-BG" altLang="es-ES" sz="4400" dirty="0">
                <a:solidFill>
                  <a:srgbClr val="292929"/>
                </a:solidFill>
              </a:rPr>
              <a:t>котка</a:t>
            </a:r>
            <a:r>
              <a:rPr lang="es-ES" altLang="es-ES" sz="4400" dirty="0">
                <a:solidFill>
                  <a:srgbClr val="292929"/>
                </a:solidFill>
              </a:rPr>
              <a:t>   </a:t>
            </a:r>
            <a:r>
              <a:rPr lang="bg-BG" altLang="es-ES" sz="4400" dirty="0">
                <a:solidFill>
                  <a:srgbClr val="292929"/>
                </a:solidFill>
              </a:rPr>
              <a:t>прясно</a:t>
            </a:r>
            <a:r>
              <a:rPr lang="es-ES" altLang="es-ES" sz="4400" dirty="0">
                <a:solidFill>
                  <a:srgbClr val="292929"/>
                </a:solidFill>
              </a:rPr>
              <a:t>   </a:t>
            </a:r>
            <a:r>
              <a:rPr lang="bg-BG" altLang="es-ES" sz="4400" dirty="0">
                <a:solidFill>
                  <a:srgbClr val="292929"/>
                </a:solidFill>
              </a:rPr>
              <a:t>пие</a:t>
            </a:r>
            <a:endParaRPr lang="es-ES" altLang="es-ES" sz="4400" dirty="0">
              <a:solidFill>
                <a:srgbClr val="292929"/>
              </a:solidFill>
            </a:endParaRPr>
          </a:p>
        </p:txBody>
      </p:sp>
      <p:sp>
        <p:nvSpPr>
          <p:cNvPr id="93189" name="Rectangle 5">
            <a:hlinkClick r:id="" action="ppaction://hlinkshowjump?jump=nextslide">
              <a:snd r:embed="rId3" name="arrow.wav"/>
            </a:hlinkClick>
            <a:extLst>
              <a:ext uri="{FF2B5EF4-FFF2-40B4-BE49-F238E27FC236}">
                <a16:creationId xmlns:a16="http://schemas.microsoft.com/office/drawing/2014/main" id="{9C0EC4A8-CA0C-A777-9ED5-50E450D8957A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4400" y="4953000"/>
            <a:ext cx="1676400" cy="762000"/>
          </a:xfrm>
          <a:prstGeom prst="rect">
            <a:avLst/>
          </a:prstGeom>
          <a:solidFill>
            <a:schemeClr val="accent1">
              <a:alpha val="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93190" name="Rectangle 6">
            <a:extLst>
              <a:ext uri="{FF2B5EF4-FFF2-40B4-BE49-F238E27FC236}">
                <a16:creationId xmlns:a16="http://schemas.microsoft.com/office/drawing/2014/main" id="{943D5A23-8C3B-1B86-EEE3-74511775DA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62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93191" name="Rectangle 7">
            <a:extLst>
              <a:ext uri="{FF2B5EF4-FFF2-40B4-BE49-F238E27FC236}">
                <a16:creationId xmlns:a16="http://schemas.microsoft.com/office/drawing/2014/main" id="{5562DDC9-5619-FB24-206E-ED10E4B2415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14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93192" name="Rectangle 8">
            <a:extLst>
              <a:ext uri="{FF2B5EF4-FFF2-40B4-BE49-F238E27FC236}">
                <a16:creationId xmlns:a16="http://schemas.microsoft.com/office/drawing/2014/main" id="{D2C2CA9F-DF1B-120F-8E27-A96757F288A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67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93193" name="Rectangle 9">
            <a:extLst>
              <a:ext uri="{FF2B5EF4-FFF2-40B4-BE49-F238E27FC236}">
                <a16:creationId xmlns:a16="http://schemas.microsoft.com/office/drawing/2014/main" id="{1B23C376-D9CD-20CC-3E80-9A28E72936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9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93194" name="Rectangle 10">
            <a:extLst>
              <a:ext uri="{FF2B5EF4-FFF2-40B4-BE49-F238E27FC236}">
                <a16:creationId xmlns:a16="http://schemas.microsoft.com/office/drawing/2014/main" id="{404F91D3-34E3-F50D-3540-5E331212BB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93195" name="Rectangle 11">
            <a:extLst>
              <a:ext uri="{FF2B5EF4-FFF2-40B4-BE49-F238E27FC236}">
                <a16:creationId xmlns:a16="http://schemas.microsoft.com/office/drawing/2014/main" id="{68BE79FC-2141-DA32-A773-E452C596EA7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4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93196" name="Rectangle 12">
            <a:extLst>
              <a:ext uri="{FF2B5EF4-FFF2-40B4-BE49-F238E27FC236}">
                <a16:creationId xmlns:a16="http://schemas.microsoft.com/office/drawing/2014/main" id="{482B6B1C-A25D-8F71-49C1-CC7411A3E09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76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93197" name="Rectangle 13">
            <a:extLst>
              <a:ext uri="{FF2B5EF4-FFF2-40B4-BE49-F238E27FC236}">
                <a16:creationId xmlns:a16="http://schemas.microsoft.com/office/drawing/2014/main" id="{F708E596-85B5-882B-EE7D-BD6F7BB8615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29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93198" name="Rectangle 14">
            <a:extLst>
              <a:ext uri="{FF2B5EF4-FFF2-40B4-BE49-F238E27FC236}">
                <a16:creationId xmlns:a16="http://schemas.microsoft.com/office/drawing/2014/main" id="{73BDDF40-0BEC-651F-7A07-4EC2948CA61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81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93199" name="Rectangle 15">
            <a:extLst>
              <a:ext uri="{FF2B5EF4-FFF2-40B4-BE49-F238E27FC236}">
                <a16:creationId xmlns:a16="http://schemas.microsoft.com/office/drawing/2014/main" id="{D4BF0BCE-8EB5-C0FF-ACFE-9730C7632D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3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93200" name="Rectangle 16">
            <a:extLst>
              <a:ext uri="{FF2B5EF4-FFF2-40B4-BE49-F238E27FC236}">
                <a16:creationId xmlns:a16="http://schemas.microsoft.com/office/drawing/2014/main" id="{DBF15235-6891-1872-200C-CFE2C2BA09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86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93201" name="Rectangle 17">
            <a:extLst>
              <a:ext uri="{FF2B5EF4-FFF2-40B4-BE49-F238E27FC236}">
                <a16:creationId xmlns:a16="http://schemas.microsoft.com/office/drawing/2014/main" id="{27AF2AB2-A7E0-4003-5BA9-834E990113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38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93202" name="Rectangle 18">
            <a:extLst>
              <a:ext uri="{FF2B5EF4-FFF2-40B4-BE49-F238E27FC236}">
                <a16:creationId xmlns:a16="http://schemas.microsoft.com/office/drawing/2014/main" id="{DA9CB561-79B8-B406-82B7-50926EF5160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1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93203" name="Rectangle 19">
            <a:extLst>
              <a:ext uri="{FF2B5EF4-FFF2-40B4-BE49-F238E27FC236}">
                <a16:creationId xmlns:a16="http://schemas.microsoft.com/office/drawing/2014/main" id="{7F5F8EAE-BAAD-5AF8-51DB-0E1588285A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43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93204" name="Rectangle 20">
            <a:extLst>
              <a:ext uri="{FF2B5EF4-FFF2-40B4-BE49-F238E27FC236}">
                <a16:creationId xmlns:a16="http://schemas.microsoft.com/office/drawing/2014/main" id="{2C69B7FF-DC54-6A5D-0224-8ADC2BF37E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5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93205" name="Rectangle 21">
            <a:extLst>
              <a:ext uri="{FF2B5EF4-FFF2-40B4-BE49-F238E27FC236}">
                <a16:creationId xmlns:a16="http://schemas.microsoft.com/office/drawing/2014/main" id="{DC6C9AAF-792C-B7CD-CE67-4FA9F991C2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48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93206" name="Rectangle 22">
            <a:extLst>
              <a:ext uri="{FF2B5EF4-FFF2-40B4-BE49-F238E27FC236}">
                <a16:creationId xmlns:a16="http://schemas.microsoft.com/office/drawing/2014/main" id="{2B1496A8-15BB-81C7-A954-A335480C783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00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93207" name="Rectangle 23">
            <a:extLst>
              <a:ext uri="{FF2B5EF4-FFF2-40B4-BE49-F238E27FC236}">
                <a16:creationId xmlns:a16="http://schemas.microsoft.com/office/drawing/2014/main" id="{16680702-4803-0413-146B-C768B6E1473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53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93208" name="Rectangle 24">
            <a:extLst>
              <a:ext uri="{FF2B5EF4-FFF2-40B4-BE49-F238E27FC236}">
                <a16:creationId xmlns:a16="http://schemas.microsoft.com/office/drawing/2014/main" id="{25813CA1-B70D-C0AB-86D1-8FE4C839983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05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93209" name="Rectangle 25">
            <a:extLst>
              <a:ext uri="{FF2B5EF4-FFF2-40B4-BE49-F238E27FC236}">
                <a16:creationId xmlns:a16="http://schemas.microsoft.com/office/drawing/2014/main" id="{B8DA9E50-4011-5509-BEAA-652604686E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93210" name="Rectangle 26">
            <a:extLst>
              <a:ext uri="{FF2B5EF4-FFF2-40B4-BE49-F238E27FC236}">
                <a16:creationId xmlns:a16="http://schemas.microsoft.com/office/drawing/2014/main" id="{F520EA96-5EE0-D0D1-7D2D-3E184425209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10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93211" name="Rectangle 27">
            <a:extLst>
              <a:ext uri="{FF2B5EF4-FFF2-40B4-BE49-F238E27FC236}">
                <a16:creationId xmlns:a16="http://schemas.microsoft.com/office/drawing/2014/main" id="{180AED8B-111C-F2F7-BD1E-1863A837BC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62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93212" name="Rectangle 28">
            <a:extLst>
              <a:ext uri="{FF2B5EF4-FFF2-40B4-BE49-F238E27FC236}">
                <a16:creationId xmlns:a16="http://schemas.microsoft.com/office/drawing/2014/main" id="{205D5280-4625-B1C5-C0AF-7FD135C166F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15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93213" name="Rectangle 29">
            <a:extLst>
              <a:ext uri="{FF2B5EF4-FFF2-40B4-BE49-F238E27FC236}">
                <a16:creationId xmlns:a16="http://schemas.microsoft.com/office/drawing/2014/main" id="{367F7270-DE74-A520-8C8E-BCDC5460B8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7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93214" name="Rectangle 30">
            <a:extLst>
              <a:ext uri="{FF2B5EF4-FFF2-40B4-BE49-F238E27FC236}">
                <a16:creationId xmlns:a16="http://schemas.microsoft.com/office/drawing/2014/main" id="{B7F420ED-4CAB-991E-115E-56BD3C91F42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9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93215" name="Rectangle 31">
            <a:extLst>
              <a:ext uri="{FF2B5EF4-FFF2-40B4-BE49-F238E27FC236}">
                <a16:creationId xmlns:a16="http://schemas.microsoft.com/office/drawing/2014/main" id="{12EDFBA6-795F-4018-8502-D4C67EFF08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2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93216" name="Rectangle 32">
            <a:extLst>
              <a:ext uri="{FF2B5EF4-FFF2-40B4-BE49-F238E27FC236}">
                <a16:creationId xmlns:a16="http://schemas.microsoft.com/office/drawing/2014/main" id="{DC4BEAA6-E837-14CC-75D1-F72927FE6A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24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93217" name="Rectangle 33">
            <a:extLst>
              <a:ext uri="{FF2B5EF4-FFF2-40B4-BE49-F238E27FC236}">
                <a16:creationId xmlns:a16="http://schemas.microsoft.com/office/drawing/2014/main" id="{04D9E812-8DD5-025A-1B7C-FCE6D685C5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77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93218" name="Rectangle 34">
            <a:extLst>
              <a:ext uri="{FF2B5EF4-FFF2-40B4-BE49-F238E27FC236}">
                <a16:creationId xmlns:a16="http://schemas.microsoft.com/office/drawing/2014/main" id="{E2E7D0AF-D65B-31ED-DE2B-E234E32C144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29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93219" name="Rectangle 35">
            <a:extLst>
              <a:ext uri="{FF2B5EF4-FFF2-40B4-BE49-F238E27FC236}">
                <a16:creationId xmlns:a16="http://schemas.microsoft.com/office/drawing/2014/main" id="{1A4BF145-C604-F045-5516-D3A912E9F1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81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</p:spTree>
  </p:cSld>
  <p:clrMapOvr>
    <a:masterClrMapping/>
  </p:clrMapOvr>
  <p:transition advClick="0"/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82" name="Rectangle 2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57A5A41E-8E5B-0BFB-7EC2-79853781FD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1143000"/>
            <a:ext cx="8302625" cy="31242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Боли ме </a:t>
            </a:r>
            <a:r>
              <a:rPr lang="es-ES" altLang="es-ES" sz="4400" dirty="0">
                <a:solidFill>
                  <a:srgbClr val="292929"/>
                </a:solidFill>
              </a:rPr>
              <a:t> …</a:t>
            </a:r>
          </a:p>
        </p:txBody>
      </p:sp>
      <p:sp>
        <p:nvSpPr>
          <p:cNvPr id="20483" name="Rectangle 3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419D9028-03C8-D5EE-5F04-7E09DFB48FB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533400"/>
            <a:ext cx="8302625" cy="6096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endParaRPr lang="es-ES" altLang="es-ES" sz="4800">
              <a:solidFill>
                <a:srgbClr val="CC3300"/>
              </a:solidFill>
            </a:endParaRPr>
          </a:p>
        </p:txBody>
      </p:sp>
      <p:sp>
        <p:nvSpPr>
          <p:cNvPr id="20484" name="Rectangle 4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6197049D-2F1B-6376-05AD-0569BEB90F0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4267200"/>
            <a:ext cx="8302625" cy="20574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es-ES" altLang="es-ES" sz="4400" dirty="0">
                <a:solidFill>
                  <a:srgbClr val="292929"/>
                </a:solidFill>
              </a:rPr>
              <a:t> </a:t>
            </a:r>
            <a:r>
              <a:rPr lang="bg-BG" altLang="es-ES" sz="4400" dirty="0">
                <a:solidFill>
                  <a:srgbClr val="292929"/>
                </a:solidFill>
              </a:rPr>
              <a:t>много</a:t>
            </a:r>
            <a:r>
              <a:rPr lang="es-ES" altLang="es-ES" sz="4400" dirty="0">
                <a:solidFill>
                  <a:srgbClr val="292929"/>
                </a:solidFill>
              </a:rPr>
              <a:t>   </a:t>
            </a:r>
            <a:r>
              <a:rPr lang="bg-BG" altLang="es-ES" sz="4400" dirty="0">
                <a:solidFill>
                  <a:srgbClr val="292929"/>
                </a:solidFill>
              </a:rPr>
              <a:t>един</a:t>
            </a:r>
            <a:r>
              <a:rPr lang="es-ES" altLang="es-ES" sz="4400" dirty="0">
                <a:solidFill>
                  <a:srgbClr val="292929"/>
                </a:solidFill>
              </a:rPr>
              <a:t>    </a:t>
            </a:r>
            <a:r>
              <a:rPr lang="bg-BG" altLang="es-ES" sz="4400" dirty="0">
                <a:solidFill>
                  <a:srgbClr val="292929"/>
                </a:solidFill>
              </a:rPr>
              <a:t>ме </a:t>
            </a:r>
            <a:r>
              <a:rPr lang="es-ES" altLang="es-ES" sz="4400" dirty="0">
                <a:solidFill>
                  <a:srgbClr val="292929"/>
                </a:solidFill>
              </a:rPr>
              <a:t>   </a:t>
            </a:r>
            <a:r>
              <a:rPr lang="bg-BG" altLang="es-ES" sz="4400" dirty="0">
                <a:solidFill>
                  <a:srgbClr val="292929"/>
                </a:solidFill>
              </a:rPr>
              <a:t>зъб</a:t>
            </a:r>
            <a:r>
              <a:rPr lang="es-ES" altLang="es-ES" sz="4400" dirty="0">
                <a:solidFill>
                  <a:srgbClr val="292929"/>
                </a:solidFill>
              </a:rPr>
              <a:t>  </a:t>
            </a:r>
          </a:p>
        </p:txBody>
      </p:sp>
      <p:sp>
        <p:nvSpPr>
          <p:cNvPr id="20485" name="Rectangle 5">
            <a:hlinkClick r:id="" action="ppaction://hlinkshowjump?jump=nextslide">
              <a:snd r:embed="rId3" name="arrow.wav"/>
            </a:hlinkClick>
            <a:extLst>
              <a:ext uri="{FF2B5EF4-FFF2-40B4-BE49-F238E27FC236}">
                <a16:creationId xmlns:a16="http://schemas.microsoft.com/office/drawing/2014/main" id="{B284C790-1113-6871-87DE-7387F08054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95400" y="5029200"/>
            <a:ext cx="1828800" cy="762000"/>
          </a:xfrm>
          <a:prstGeom prst="rect">
            <a:avLst/>
          </a:prstGeom>
          <a:solidFill>
            <a:schemeClr val="accent1">
              <a:alpha val="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0486" name="Rectangle 6">
            <a:extLst>
              <a:ext uri="{FF2B5EF4-FFF2-40B4-BE49-F238E27FC236}">
                <a16:creationId xmlns:a16="http://schemas.microsoft.com/office/drawing/2014/main" id="{3E5C5D9E-E1A2-6FF9-0537-CA29408A8E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62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0487" name="Rectangle 7">
            <a:extLst>
              <a:ext uri="{FF2B5EF4-FFF2-40B4-BE49-F238E27FC236}">
                <a16:creationId xmlns:a16="http://schemas.microsoft.com/office/drawing/2014/main" id="{C1917F64-EEB3-D015-7418-2EB49A627D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14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0488" name="Rectangle 8">
            <a:extLst>
              <a:ext uri="{FF2B5EF4-FFF2-40B4-BE49-F238E27FC236}">
                <a16:creationId xmlns:a16="http://schemas.microsoft.com/office/drawing/2014/main" id="{43D50588-B035-AEC5-D13B-11F86B18F8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67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0489" name="Rectangle 9">
            <a:extLst>
              <a:ext uri="{FF2B5EF4-FFF2-40B4-BE49-F238E27FC236}">
                <a16:creationId xmlns:a16="http://schemas.microsoft.com/office/drawing/2014/main" id="{54F370A9-EEAA-BF92-47B5-7B3634A3837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9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0490" name="Rectangle 10">
            <a:extLst>
              <a:ext uri="{FF2B5EF4-FFF2-40B4-BE49-F238E27FC236}">
                <a16:creationId xmlns:a16="http://schemas.microsoft.com/office/drawing/2014/main" id="{0453F5D9-CA40-EBFF-4EB0-25B6082BB5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0491" name="Rectangle 11">
            <a:extLst>
              <a:ext uri="{FF2B5EF4-FFF2-40B4-BE49-F238E27FC236}">
                <a16:creationId xmlns:a16="http://schemas.microsoft.com/office/drawing/2014/main" id="{474C2482-66A9-927B-3ADA-3E652631456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4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0492" name="Rectangle 12">
            <a:extLst>
              <a:ext uri="{FF2B5EF4-FFF2-40B4-BE49-F238E27FC236}">
                <a16:creationId xmlns:a16="http://schemas.microsoft.com/office/drawing/2014/main" id="{3DC0E93D-DC1D-402A-179D-2EB2F48FA52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76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0493" name="Rectangle 13">
            <a:extLst>
              <a:ext uri="{FF2B5EF4-FFF2-40B4-BE49-F238E27FC236}">
                <a16:creationId xmlns:a16="http://schemas.microsoft.com/office/drawing/2014/main" id="{CAF8B481-CFD7-EF9E-329E-E929D6EE5EB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29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0494" name="Rectangle 14">
            <a:extLst>
              <a:ext uri="{FF2B5EF4-FFF2-40B4-BE49-F238E27FC236}">
                <a16:creationId xmlns:a16="http://schemas.microsoft.com/office/drawing/2014/main" id="{189F8C92-7FF5-F167-387C-68C87AAF5AB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81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0495" name="Rectangle 15">
            <a:extLst>
              <a:ext uri="{FF2B5EF4-FFF2-40B4-BE49-F238E27FC236}">
                <a16:creationId xmlns:a16="http://schemas.microsoft.com/office/drawing/2014/main" id="{F237E497-B22F-CBEF-E19F-6B9E63311B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3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0496" name="Rectangle 16">
            <a:extLst>
              <a:ext uri="{FF2B5EF4-FFF2-40B4-BE49-F238E27FC236}">
                <a16:creationId xmlns:a16="http://schemas.microsoft.com/office/drawing/2014/main" id="{C92C69B5-05F0-80A5-35E6-97F4600B39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86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0497" name="Rectangle 17">
            <a:extLst>
              <a:ext uri="{FF2B5EF4-FFF2-40B4-BE49-F238E27FC236}">
                <a16:creationId xmlns:a16="http://schemas.microsoft.com/office/drawing/2014/main" id="{B8A3FBC5-2375-A0C0-70B9-8C56E8DF8A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38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0498" name="Rectangle 18">
            <a:extLst>
              <a:ext uri="{FF2B5EF4-FFF2-40B4-BE49-F238E27FC236}">
                <a16:creationId xmlns:a16="http://schemas.microsoft.com/office/drawing/2014/main" id="{B1B5EE4D-7C78-5906-ECEC-A12764DE37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1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0499" name="Rectangle 19">
            <a:extLst>
              <a:ext uri="{FF2B5EF4-FFF2-40B4-BE49-F238E27FC236}">
                <a16:creationId xmlns:a16="http://schemas.microsoft.com/office/drawing/2014/main" id="{6666D165-56C5-1B31-2393-DE5124EBBC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43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0500" name="Rectangle 20">
            <a:extLst>
              <a:ext uri="{FF2B5EF4-FFF2-40B4-BE49-F238E27FC236}">
                <a16:creationId xmlns:a16="http://schemas.microsoft.com/office/drawing/2014/main" id="{88B8F666-8D52-EB01-2ED8-F16FE95086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5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0501" name="Rectangle 21">
            <a:extLst>
              <a:ext uri="{FF2B5EF4-FFF2-40B4-BE49-F238E27FC236}">
                <a16:creationId xmlns:a16="http://schemas.microsoft.com/office/drawing/2014/main" id="{CFB9DA54-7174-2B5C-79E1-E6C8303854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48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0502" name="Rectangle 22">
            <a:extLst>
              <a:ext uri="{FF2B5EF4-FFF2-40B4-BE49-F238E27FC236}">
                <a16:creationId xmlns:a16="http://schemas.microsoft.com/office/drawing/2014/main" id="{7E7BD8C8-54FE-900A-A148-1E0A70D3A17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00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0503" name="Rectangle 23">
            <a:extLst>
              <a:ext uri="{FF2B5EF4-FFF2-40B4-BE49-F238E27FC236}">
                <a16:creationId xmlns:a16="http://schemas.microsoft.com/office/drawing/2014/main" id="{B61C27D2-9E0F-8685-9ED9-EC25F8E94D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53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0504" name="Rectangle 24">
            <a:extLst>
              <a:ext uri="{FF2B5EF4-FFF2-40B4-BE49-F238E27FC236}">
                <a16:creationId xmlns:a16="http://schemas.microsoft.com/office/drawing/2014/main" id="{0DC75F61-ABBD-D99E-3946-BFEC688BCC6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05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0505" name="Rectangle 25">
            <a:extLst>
              <a:ext uri="{FF2B5EF4-FFF2-40B4-BE49-F238E27FC236}">
                <a16:creationId xmlns:a16="http://schemas.microsoft.com/office/drawing/2014/main" id="{54ED1B7C-D477-3CC6-D121-19CB2DF32E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0506" name="Rectangle 26">
            <a:extLst>
              <a:ext uri="{FF2B5EF4-FFF2-40B4-BE49-F238E27FC236}">
                <a16:creationId xmlns:a16="http://schemas.microsoft.com/office/drawing/2014/main" id="{FA8D35EE-082A-0DC0-FF0B-6093CCD7BE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10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0507" name="Rectangle 27">
            <a:extLst>
              <a:ext uri="{FF2B5EF4-FFF2-40B4-BE49-F238E27FC236}">
                <a16:creationId xmlns:a16="http://schemas.microsoft.com/office/drawing/2014/main" id="{6B0E5C2D-7C26-8E1A-216A-26C7095235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62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0508" name="Rectangle 28">
            <a:extLst>
              <a:ext uri="{FF2B5EF4-FFF2-40B4-BE49-F238E27FC236}">
                <a16:creationId xmlns:a16="http://schemas.microsoft.com/office/drawing/2014/main" id="{48883FF0-0CE1-6351-5B0A-BF00F7A550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15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0509" name="Rectangle 29">
            <a:extLst>
              <a:ext uri="{FF2B5EF4-FFF2-40B4-BE49-F238E27FC236}">
                <a16:creationId xmlns:a16="http://schemas.microsoft.com/office/drawing/2014/main" id="{0294D714-DBD8-A98B-B89F-1C2B41F02CE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7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0510" name="Rectangle 30">
            <a:extLst>
              <a:ext uri="{FF2B5EF4-FFF2-40B4-BE49-F238E27FC236}">
                <a16:creationId xmlns:a16="http://schemas.microsoft.com/office/drawing/2014/main" id="{DE919DA2-2774-B7DE-6E17-BD740E4311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9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0511" name="Rectangle 31">
            <a:extLst>
              <a:ext uri="{FF2B5EF4-FFF2-40B4-BE49-F238E27FC236}">
                <a16:creationId xmlns:a16="http://schemas.microsoft.com/office/drawing/2014/main" id="{89C090B7-70C5-ABAE-21A5-48DFF83956F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2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0512" name="Rectangle 32">
            <a:extLst>
              <a:ext uri="{FF2B5EF4-FFF2-40B4-BE49-F238E27FC236}">
                <a16:creationId xmlns:a16="http://schemas.microsoft.com/office/drawing/2014/main" id="{0AC7E560-D65E-12F3-76F5-17BF06B5015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24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0513" name="Rectangle 33">
            <a:extLst>
              <a:ext uri="{FF2B5EF4-FFF2-40B4-BE49-F238E27FC236}">
                <a16:creationId xmlns:a16="http://schemas.microsoft.com/office/drawing/2014/main" id="{992277A8-04D4-1E69-7B54-7EE7A4CD25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77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0514" name="Rectangle 34">
            <a:extLst>
              <a:ext uri="{FF2B5EF4-FFF2-40B4-BE49-F238E27FC236}">
                <a16:creationId xmlns:a16="http://schemas.microsoft.com/office/drawing/2014/main" id="{57DA6FDA-06FB-6A74-1B64-0FC826C9FD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29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0515" name="Rectangle 35">
            <a:extLst>
              <a:ext uri="{FF2B5EF4-FFF2-40B4-BE49-F238E27FC236}">
                <a16:creationId xmlns:a16="http://schemas.microsoft.com/office/drawing/2014/main" id="{66283DC7-EE4D-6F10-BFF3-183ABD9C25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81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</p:spTree>
  </p:cSld>
  <p:clrMapOvr>
    <a:masterClrMapping/>
  </p:clrMapOvr>
  <p:transition advClick="0"/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210" name="Rectangle 2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3613EE18-F517-EEC8-616A-BB18E4ECF9F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1143000"/>
            <a:ext cx="8302625" cy="31242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Моята котка пие прясно </a:t>
            </a:r>
          </a:p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мляко</a:t>
            </a:r>
            <a:r>
              <a:rPr lang="es-ES" altLang="es-ES" sz="4400" dirty="0">
                <a:solidFill>
                  <a:srgbClr val="292929"/>
                </a:solidFill>
              </a:rPr>
              <a:t>.</a:t>
            </a:r>
          </a:p>
        </p:txBody>
      </p:sp>
      <p:sp>
        <p:nvSpPr>
          <p:cNvPr id="94211" name="Rectangle 3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B172A7A3-D1A3-86EF-3BF7-4CABD72FA7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533400"/>
            <a:ext cx="8302625" cy="6096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endParaRPr lang="es-ES" altLang="es-ES" sz="4800">
              <a:solidFill>
                <a:srgbClr val="CC3300"/>
              </a:solidFill>
            </a:endParaRPr>
          </a:p>
        </p:txBody>
      </p:sp>
      <p:sp>
        <p:nvSpPr>
          <p:cNvPr id="94212" name="Rectangle 4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11E09B50-9FB5-5465-09FB-377B4AF0684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4267200"/>
            <a:ext cx="8302625" cy="20574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endParaRPr lang="es-ES" altLang="es-ES" sz="4400">
              <a:solidFill>
                <a:srgbClr val="292929"/>
              </a:solidFill>
            </a:endParaRPr>
          </a:p>
        </p:txBody>
      </p:sp>
      <p:sp>
        <p:nvSpPr>
          <p:cNvPr id="94213" name="Rectangle 6">
            <a:extLst>
              <a:ext uri="{FF2B5EF4-FFF2-40B4-BE49-F238E27FC236}">
                <a16:creationId xmlns:a16="http://schemas.microsoft.com/office/drawing/2014/main" id="{5E269B90-56B3-E02D-6822-AF64A73CA3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62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94214" name="Rectangle 7">
            <a:extLst>
              <a:ext uri="{FF2B5EF4-FFF2-40B4-BE49-F238E27FC236}">
                <a16:creationId xmlns:a16="http://schemas.microsoft.com/office/drawing/2014/main" id="{8D036B1E-5A1E-2902-7D8B-9AB667B81F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14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94215" name="Rectangle 8">
            <a:extLst>
              <a:ext uri="{FF2B5EF4-FFF2-40B4-BE49-F238E27FC236}">
                <a16:creationId xmlns:a16="http://schemas.microsoft.com/office/drawing/2014/main" id="{87CE22B2-569B-1E30-2237-48B4F478B8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67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94216" name="Rectangle 9">
            <a:extLst>
              <a:ext uri="{FF2B5EF4-FFF2-40B4-BE49-F238E27FC236}">
                <a16:creationId xmlns:a16="http://schemas.microsoft.com/office/drawing/2014/main" id="{0D966153-4604-5890-36AA-53F3EB5D0A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9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94217" name="Rectangle 10">
            <a:extLst>
              <a:ext uri="{FF2B5EF4-FFF2-40B4-BE49-F238E27FC236}">
                <a16:creationId xmlns:a16="http://schemas.microsoft.com/office/drawing/2014/main" id="{B17A001A-28E2-2A52-C7C8-213899372B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94218" name="Rectangle 11">
            <a:extLst>
              <a:ext uri="{FF2B5EF4-FFF2-40B4-BE49-F238E27FC236}">
                <a16:creationId xmlns:a16="http://schemas.microsoft.com/office/drawing/2014/main" id="{0A634E2A-FB67-8F97-27F2-BEBCA552DE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4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94219" name="Rectangle 12">
            <a:extLst>
              <a:ext uri="{FF2B5EF4-FFF2-40B4-BE49-F238E27FC236}">
                <a16:creationId xmlns:a16="http://schemas.microsoft.com/office/drawing/2014/main" id="{8891E7F4-7C92-A71D-B50D-9D9987C23C0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76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94220" name="Rectangle 13">
            <a:extLst>
              <a:ext uri="{FF2B5EF4-FFF2-40B4-BE49-F238E27FC236}">
                <a16:creationId xmlns:a16="http://schemas.microsoft.com/office/drawing/2014/main" id="{0189CAB5-C103-25F9-7155-342F73BCB0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29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94221" name="Rectangle 14">
            <a:extLst>
              <a:ext uri="{FF2B5EF4-FFF2-40B4-BE49-F238E27FC236}">
                <a16:creationId xmlns:a16="http://schemas.microsoft.com/office/drawing/2014/main" id="{56FF2C25-3E27-F4E6-5C82-2057C4A9A5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81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94222" name="Rectangle 15">
            <a:extLst>
              <a:ext uri="{FF2B5EF4-FFF2-40B4-BE49-F238E27FC236}">
                <a16:creationId xmlns:a16="http://schemas.microsoft.com/office/drawing/2014/main" id="{6E8BF753-068E-2CBD-027F-9818B1D2DB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3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94223" name="Rectangle 16">
            <a:extLst>
              <a:ext uri="{FF2B5EF4-FFF2-40B4-BE49-F238E27FC236}">
                <a16:creationId xmlns:a16="http://schemas.microsoft.com/office/drawing/2014/main" id="{3947F140-0B09-5B3E-D591-C2D6C2B9BD7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86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94224" name="Rectangle 17">
            <a:extLst>
              <a:ext uri="{FF2B5EF4-FFF2-40B4-BE49-F238E27FC236}">
                <a16:creationId xmlns:a16="http://schemas.microsoft.com/office/drawing/2014/main" id="{3B72E827-C0FA-D84C-E6D6-A2E07581C9F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38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94225" name="Rectangle 18">
            <a:extLst>
              <a:ext uri="{FF2B5EF4-FFF2-40B4-BE49-F238E27FC236}">
                <a16:creationId xmlns:a16="http://schemas.microsoft.com/office/drawing/2014/main" id="{728EEFDE-DF50-A928-8FEE-E7F7F18D1B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1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94226" name="Rectangle 19">
            <a:extLst>
              <a:ext uri="{FF2B5EF4-FFF2-40B4-BE49-F238E27FC236}">
                <a16:creationId xmlns:a16="http://schemas.microsoft.com/office/drawing/2014/main" id="{CE7944CA-9BF8-45A7-E26A-06E0DA2FE9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43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94227" name="Rectangle 20">
            <a:extLst>
              <a:ext uri="{FF2B5EF4-FFF2-40B4-BE49-F238E27FC236}">
                <a16:creationId xmlns:a16="http://schemas.microsoft.com/office/drawing/2014/main" id="{47AF7471-560A-E7FB-CC5D-45893FEE3B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5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94228" name="Rectangle 21">
            <a:extLst>
              <a:ext uri="{FF2B5EF4-FFF2-40B4-BE49-F238E27FC236}">
                <a16:creationId xmlns:a16="http://schemas.microsoft.com/office/drawing/2014/main" id="{7CFABB18-6390-3748-96B6-6AB63095AD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48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94229" name="Rectangle 22">
            <a:extLst>
              <a:ext uri="{FF2B5EF4-FFF2-40B4-BE49-F238E27FC236}">
                <a16:creationId xmlns:a16="http://schemas.microsoft.com/office/drawing/2014/main" id="{70615A3E-A665-8A16-540B-1ABCBD5ADE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00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94230" name="Rectangle 23">
            <a:extLst>
              <a:ext uri="{FF2B5EF4-FFF2-40B4-BE49-F238E27FC236}">
                <a16:creationId xmlns:a16="http://schemas.microsoft.com/office/drawing/2014/main" id="{C66E8547-0019-1A13-BED3-FE86A870645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53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94231" name="Rectangle 24">
            <a:extLst>
              <a:ext uri="{FF2B5EF4-FFF2-40B4-BE49-F238E27FC236}">
                <a16:creationId xmlns:a16="http://schemas.microsoft.com/office/drawing/2014/main" id="{924B49D7-09CA-FC9F-9D56-B6CCA8B8CD9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05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94232" name="Rectangle 25">
            <a:extLst>
              <a:ext uri="{FF2B5EF4-FFF2-40B4-BE49-F238E27FC236}">
                <a16:creationId xmlns:a16="http://schemas.microsoft.com/office/drawing/2014/main" id="{D0A7D1F7-D0D7-0DED-1722-A4C885CFAF3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94233" name="Rectangle 26">
            <a:extLst>
              <a:ext uri="{FF2B5EF4-FFF2-40B4-BE49-F238E27FC236}">
                <a16:creationId xmlns:a16="http://schemas.microsoft.com/office/drawing/2014/main" id="{B815EE3E-C917-C1BC-6A87-041CF7FD7C6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10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94234" name="Rectangle 27">
            <a:extLst>
              <a:ext uri="{FF2B5EF4-FFF2-40B4-BE49-F238E27FC236}">
                <a16:creationId xmlns:a16="http://schemas.microsoft.com/office/drawing/2014/main" id="{2BDB1064-717A-59B7-91E4-65B5F9EB8E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62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94235" name="Rectangle 28">
            <a:extLst>
              <a:ext uri="{FF2B5EF4-FFF2-40B4-BE49-F238E27FC236}">
                <a16:creationId xmlns:a16="http://schemas.microsoft.com/office/drawing/2014/main" id="{24616166-4305-7601-3C82-2A3A21250D1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15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94236" name="Rectangle 29">
            <a:extLst>
              <a:ext uri="{FF2B5EF4-FFF2-40B4-BE49-F238E27FC236}">
                <a16:creationId xmlns:a16="http://schemas.microsoft.com/office/drawing/2014/main" id="{C593E540-7AFE-8D69-1FE2-818E9E7F4F1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7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94237" name="Rectangle 30">
            <a:extLst>
              <a:ext uri="{FF2B5EF4-FFF2-40B4-BE49-F238E27FC236}">
                <a16:creationId xmlns:a16="http://schemas.microsoft.com/office/drawing/2014/main" id="{10B9E2F8-4E64-7BD6-39F2-DF807E58E9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9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94238" name="Rectangle 31">
            <a:extLst>
              <a:ext uri="{FF2B5EF4-FFF2-40B4-BE49-F238E27FC236}">
                <a16:creationId xmlns:a16="http://schemas.microsoft.com/office/drawing/2014/main" id="{50CE95BE-C464-6B98-EA31-AEAA11A4A4E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2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94239" name="Rectangle 32">
            <a:extLst>
              <a:ext uri="{FF2B5EF4-FFF2-40B4-BE49-F238E27FC236}">
                <a16:creationId xmlns:a16="http://schemas.microsoft.com/office/drawing/2014/main" id="{02613E1E-1FEC-74C3-3D6C-ED2102B9980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24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94240" name="Rectangle 33">
            <a:extLst>
              <a:ext uri="{FF2B5EF4-FFF2-40B4-BE49-F238E27FC236}">
                <a16:creationId xmlns:a16="http://schemas.microsoft.com/office/drawing/2014/main" id="{DE1642F1-F738-F5AD-67B7-19DF913EEC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77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94241" name="Rectangle 34">
            <a:extLst>
              <a:ext uri="{FF2B5EF4-FFF2-40B4-BE49-F238E27FC236}">
                <a16:creationId xmlns:a16="http://schemas.microsoft.com/office/drawing/2014/main" id="{A3559368-F6AC-BF0A-769A-C6373877EC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29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94242" name="Rectangle 35">
            <a:extLst>
              <a:ext uri="{FF2B5EF4-FFF2-40B4-BE49-F238E27FC236}">
                <a16:creationId xmlns:a16="http://schemas.microsoft.com/office/drawing/2014/main" id="{9D0EFCBF-47A2-88B6-4006-2E0824F9CE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81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pic>
        <p:nvPicPr>
          <p:cNvPr id="94243" name="Picture 36">
            <a:extLst>
              <a:ext uri="{FF2B5EF4-FFF2-40B4-BE49-F238E27FC236}">
                <a16:creationId xmlns:a16="http://schemas.microsoft.com/office/drawing/2014/main" id="{49446C8D-638E-D331-FF1F-648B560EDE6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10000" y="4572000"/>
            <a:ext cx="1524000" cy="15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42917" name="Line 37">
            <a:hlinkClick r:id="" action="ppaction://hlinkshowjump?jump=nextslide"/>
            <a:extLst>
              <a:ext uri="{FF2B5EF4-FFF2-40B4-BE49-F238E27FC236}">
                <a16:creationId xmlns:a16="http://schemas.microsoft.com/office/drawing/2014/main" id="{EAB11196-E88F-E47E-5D76-350B3E4A93DB}"/>
              </a:ext>
            </a:extLst>
          </p:cNvPr>
          <p:cNvSpPr>
            <a:spLocks noChangeShapeType="1"/>
          </p:cNvSpPr>
          <p:nvPr/>
        </p:nvSpPr>
        <p:spPr bwMode="auto">
          <a:xfrm>
            <a:off x="8153400" y="5943600"/>
            <a:ext cx="381000" cy="0"/>
          </a:xfrm>
          <a:prstGeom prst="line">
            <a:avLst/>
          </a:prstGeom>
          <a:noFill/>
          <a:ln w="139700">
            <a:solidFill>
              <a:srgbClr val="A5002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ES"/>
          </a:p>
        </p:txBody>
      </p:sp>
    </p:spTree>
  </p:cSld>
  <p:clrMapOvr>
    <a:masterClrMapping/>
  </p:clrMapOvr>
  <p:transition advClick="0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29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Left)">
                                      <p:cBhvr>
                                        <p:cTn id="7" dur="500"/>
                                        <p:tgtEl>
                                          <p:spTgt spid="20429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234" name="Rectangle 2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3C204016-4CA2-9E58-C0EC-6C67BDBDF9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1143000"/>
            <a:ext cx="8302625" cy="31242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Бебенцето </a:t>
            </a:r>
            <a:r>
              <a:rPr lang="es-ES" altLang="es-ES" sz="4400" dirty="0">
                <a:solidFill>
                  <a:srgbClr val="292929"/>
                </a:solidFill>
              </a:rPr>
              <a:t> …</a:t>
            </a:r>
          </a:p>
        </p:txBody>
      </p:sp>
      <p:sp>
        <p:nvSpPr>
          <p:cNvPr id="95235" name="Rectangle 3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F6DCCE20-17C1-1063-0572-1D3DAAF53F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533400"/>
            <a:ext cx="8302625" cy="6096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endParaRPr lang="es-ES" altLang="es-ES" sz="4800">
              <a:solidFill>
                <a:srgbClr val="CC3300"/>
              </a:solidFill>
            </a:endParaRPr>
          </a:p>
        </p:txBody>
      </p:sp>
      <p:sp>
        <p:nvSpPr>
          <p:cNvPr id="95236" name="Rectangle 4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2BDE6E70-B64A-CF86-B351-E5E830458F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4267200"/>
            <a:ext cx="8302625" cy="20574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иска   този     не     биберон</a:t>
            </a:r>
            <a:endParaRPr lang="es-ES" altLang="es-ES" sz="4400" dirty="0">
              <a:solidFill>
                <a:srgbClr val="292929"/>
              </a:solidFill>
            </a:endParaRPr>
          </a:p>
        </p:txBody>
      </p:sp>
      <p:sp>
        <p:nvSpPr>
          <p:cNvPr id="95237" name="Rectangle 5">
            <a:hlinkClick r:id="" action="ppaction://hlinkshowjump?jump=nextslide">
              <a:snd r:embed="rId3" name="arrow.wav"/>
            </a:hlinkClick>
            <a:extLst>
              <a:ext uri="{FF2B5EF4-FFF2-40B4-BE49-F238E27FC236}">
                <a16:creationId xmlns:a16="http://schemas.microsoft.com/office/drawing/2014/main" id="{C95FEF17-1437-6B57-D9F2-6A8C240275B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14800" y="4953000"/>
            <a:ext cx="1524000" cy="762000"/>
          </a:xfrm>
          <a:prstGeom prst="rect">
            <a:avLst/>
          </a:prstGeom>
          <a:solidFill>
            <a:schemeClr val="accent1">
              <a:alpha val="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95238" name="Rectangle 6">
            <a:extLst>
              <a:ext uri="{FF2B5EF4-FFF2-40B4-BE49-F238E27FC236}">
                <a16:creationId xmlns:a16="http://schemas.microsoft.com/office/drawing/2014/main" id="{8AF594A2-F704-AAE1-6867-FD3D6B55329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62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95239" name="Rectangle 7">
            <a:extLst>
              <a:ext uri="{FF2B5EF4-FFF2-40B4-BE49-F238E27FC236}">
                <a16:creationId xmlns:a16="http://schemas.microsoft.com/office/drawing/2014/main" id="{EE2B5FA0-352F-50EA-640C-273A88D13D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14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95240" name="Rectangle 8">
            <a:extLst>
              <a:ext uri="{FF2B5EF4-FFF2-40B4-BE49-F238E27FC236}">
                <a16:creationId xmlns:a16="http://schemas.microsoft.com/office/drawing/2014/main" id="{339CB22A-5425-9D8C-EB48-19B46D7146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67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95241" name="Rectangle 9">
            <a:extLst>
              <a:ext uri="{FF2B5EF4-FFF2-40B4-BE49-F238E27FC236}">
                <a16:creationId xmlns:a16="http://schemas.microsoft.com/office/drawing/2014/main" id="{647F2AE0-8A3B-9532-9066-847BAE28D7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9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95242" name="Rectangle 10">
            <a:extLst>
              <a:ext uri="{FF2B5EF4-FFF2-40B4-BE49-F238E27FC236}">
                <a16:creationId xmlns:a16="http://schemas.microsoft.com/office/drawing/2014/main" id="{85CFEDAA-0805-B2C1-F956-064FE84EC6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95243" name="Rectangle 11">
            <a:extLst>
              <a:ext uri="{FF2B5EF4-FFF2-40B4-BE49-F238E27FC236}">
                <a16:creationId xmlns:a16="http://schemas.microsoft.com/office/drawing/2014/main" id="{9A0F347E-E4BE-7C67-8667-D16B7BF213B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4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95244" name="Rectangle 12">
            <a:extLst>
              <a:ext uri="{FF2B5EF4-FFF2-40B4-BE49-F238E27FC236}">
                <a16:creationId xmlns:a16="http://schemas.microsoft.com/office/drawing/2014/main" id="{6707C460-7150-C4F3-F97C-19B6AE83B3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76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95245" name="Rectangle 13">
            <a:extLst>
              <a:ext uri="{FF2B5EF4-FFF2-40B4-BE49-F238E27FC236}">
                <a16:creationId xmlns:a16="http://schemas.microsoft.com/office/drawing/2014/main" id="{AC02D499-9B12-EF69-13DC-EE1A8CECD69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29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95246" name="Rectangle 14">
            <a:extLst>
              <a:ext uri="{FF2B5EF4-FFF2-40B4-BE49-F238E27FC236}">
                <a16:creationId xmlns:a16="http://schemas.microsoft.com/office/drawing/2014/main" id="{7937F00B-DF3A-EB93-B09E-D72B035FCC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81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95247" name="Rectangle 15">
            <a:extLst>
              <a:ext uri="{FF2B5EF4-FFF2-40B4-BE49-F238E27FC236}">
                <a16:creationId xmlns:a16="http://schemas.microsoft.com/office/drawing/2014/main" id="{EDDBCCEB-AF38-5417-8DF1-EB823440391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3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95248" name="Rectangle 16">
            <a:extLst>
              <a:ext uri="{FF2B5EF4-FFF2-40B4-BE49-F238E27FC236}">
                <a16:creationId xmlns:a16="http://schemas.microsoft.com/office/drawing/2014/main" id="{76137F28-4B5A-D50F-3FD1-C8BA909318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86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95249" name="Rectangle 17">
            <a:extLst>
              <a:ext uri="{FF2B5EF4-FFF2-40B4-BE49-F238E27FC236}">
                <a16:creationId xmlns:a16="http://schemas.microsoft.com/office/drawing/2014/main" id="{3AD259FD-BE21-2E92-3331-A77108AF337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38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95250" name="Rectangle 18">
            <a:extLst>
              <a:ext uri="{FF2B5EF4-FFF2-40B4-BE49-F238E27FC236}">
                <a16:creationId xmlns:a16="http://schemas.microsoft.com/office/drawing/2014/main" id="{F4D21761-948E-1750-5931-BE7469AAE3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1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95251" name="Rectangle 19">
            <a:extLst>
              <a:ext uri="{FF2B5EF4-FFF2-40B4-BE49-F238E27FC236}">
                <a16:creationId xmlns:a16="http://schemas.microsoft.com/office/drawing/2014/main" id="{86CC855F-A285-DAA4-E726-F6FE815490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43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95252" name="Rectangle 20">
            <a:extLst>
              <a:ext uri="{FF2B5EF4-FFF2-40B4-BE49-F238E27FC236}">
                <a16:creationId xmlns:a16="http://schemas.microsoft.com/office/drawing/2014/main" id="{337681BA-2FED-B9DC-5ABC-095F83B950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5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95253" name="Rectangle 21">
            <a:extLst>
              <a:ext uri="{FF2B5EF4-FFF2-40B4-BE49-F238E27FC236}">
                <a16:creationId xmlns:a16="http://schemas.microsoft.com/office/drawing/2014/main" id="{DDBABB5C-C8DA-7702-815D-87DED883A2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48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95254" name="Rectangle 22">
            <a:extLst>
              <a:ext uri="{FF2B5EF4-FFF2-40B4-BE49-F238E27FC236}">
                <a16:creationId xmlns:a16="http://schemas.microsoft.com/office/drawing/2014/main" id="{681AA26B-7C22-36FF-FCF4-6646C9C6BA1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00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95255" name="Rectangle 23">
            <a:extLst>
              <a:ext uri="{FF2B5EF4-FFF2-40B4-BE49-F238E27FC236}">
                <a16:creationId xmlns:a16="http://schemas.microsoft.com/office/drawing/2014/main" id="{7762A6E6-05AC-F78C-8997-3BFA44CBD2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53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95256" name="Rectangle 24">
            <a:extLst>
              <a:ext uri="{FF2B5EF4-FFF2-40B4-BE49-F238E27FC236}">
                <a16:creationId xmlns:a16="http://schemas.microsoft.com/office/drawing/2014/main" id="{B1432800-7707-9292-051F-5238807A88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05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95257" name="Rectangle 25">
            <a:extLst>
              <a:ext uri="{FF2B5EF4-FFF2-40B4-BE49-F238E27FC236}">
                <a16:creationId xmlns:a16="http://schemas.microsoft.com/office/drawing/2014/main" id="{BFE1C539-637B-8F99-055C-3501848FFE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95258" name="Rectangle 26">
            <a:extLst>
              <a:ext uri="{FF2B5EF4-FFF2-40B4-BE49-F238E27FC236}">
                <a16:creationId xmlns:a16="http://schemas.microsoft.com/office/drawing/2014/main" id="{8B2A02CE-2A2A-B1CC-4017-B1D63AA602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10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95259" name="Rectangle 27">
            <a:extLst>
              <a:ext uri="{FF2B5EF4-FFF2-40B4-BE49-F238E27FC236}">
                <a16:creationId xmlns:a16="http://schemas.microsoft.com/office/drawing/2014/main" id="{72C87638-EB05-7AA4-20B6-9326030AC13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62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95260" name="Rectangle 28">
            <a:extLst>
              <a:ext uri="{FF2B5EF4-FFF2-40B4-BE49-F238E27FC236}">
                <a16:creationId xmlns:a16="http://schemas.microsoft.com/office/drawing/2014/main" id="{6191D431-C390-D747-73D1-AE734EA8C10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15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95261" name="Rectangle 29">
            <a:extLst>
              <a:ext uri="{FF2B5EF4-FFF2-40B4-BE49-F238E27FC236}">
                <a16:creationId xmlns:a16="http://schemas.microsoft.com/office/drawing/2014/main" id="{21A4BE6D-FE6C-38E9-9343-B6C8BA9D246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7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95262" name="Rectangle 30">
            <a:extLst>
              <a:ext uri="{FF2B5EF4-FFF2-40B4-BE49-F238E27FC236}">
                <a16:creationId xmlns:a16="http://schemas.microsoft.com/office/drawing/2014/main" id="{6D323946-FB21-7F40-19AD-A704E16773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9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95263" name="Rectangle 31">
            <a:extLst>
              <a:ext uri="{FF2B5EF4-FFF2-40B4-BE49-F238E27FC236}">
                <a16:creationId xmlns:a16="http://schemas.microsoft.com/office/drawing/2014/main" id="{79F35778-4CCA-E52B-C0DA-0AE7439EB3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2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95264" name="Rectangle 32">
            <a:extLst>
              <a:ext uri="{FF2B5EF4-FFF2-40B4-BE49-F238E27FC236}">
                <a16:creationId xmlns:a16="http://schemas.microsoft.com/office/drawing/2014/main" id="{E2DC65B2-EFC2-2C90-CFE1-8303097608B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24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95265" name="Rectangle 33">
            <a:extLst>
              <a:ext uri="{FF2B5EF4-FFF2-40B4-BE49-F238E27FC236}">
                <a16:creationId xmlns:a16="http://schemas.microsoft.com/office/drawing/2014/main" id="{3B8326E7-1DC8-B755-C55A-22B2EC497E7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77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95266" name="Rectangle 34">
            <a:extLst>
              <a:ext uri="{FF2B5EF4-FFF2-40B4-BE49-F238E27FC236}">
                <a16:creationId xmlns:a16="http://schemas.microsoft.com/office/drawing/2014/main" id="{DD526690-F5C8-D65B-C634-882A255EF3C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29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95267" name="Rectangle 35">
            <a:extLst>
              <a:ext uri="{FF2B5EF4-FFF2-40B4-BE49-F238E27FC236}">
                <a16:creationId xmlns:a16="http://schemas.microsoft.com/office/drawing/2014/main" id="{8CCCB36F-994D-4646-83DE-3F867163E2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81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</p:spTree>
  </p:cSld>
  <p:clrMapOvr>
    <a:masterClrMapping/>
  </p:clrMapOvr>
  <p:transition advClick="0"/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258" name="Rectangle 2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C551E5E8-F25B-3B4C-3D3F-34A0064A48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1143000"/>
            <a:ext cx="8302625" cy="31242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Бебенцето не</a:t>
            </a:r>
            <a:r>
              <a:rPr lang="es-ES" altLang="es-ES" sz="4400" dirty="0">
                <a:solidFill>
                  <a:srgbClr val="292929"/>
                </a:solidFill>
              </a:rPr>
              <a:t> …</a:t>
            </a:r>
          </a:p>
        </p:txBody>
      </p:sp>
      <p:sp>
        <p:nvSpPr>
          <p:cNvPr id="96259" name="Rectangle 3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FE8EC852-4748-70CA-106A-0FE45ABAEA6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533400"/>
            <a:ext cx="8302625" cy="6096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endParaRPr lang="es-ES" altLang="es-ES" sz="4800">
              <a:solidFill>
                <a:srgbClr val="CC3300"/>
              </a:solidFill>
            </a:endParaRPr>
          </a:p>
        </p:txBody>
      </p:sp>
      <p:sp>
        <p:nvSpPr>
          <p:cNvPr id="96260" name="Rectangle 4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A7FEB46D-DDD5-54BE-A0B3-829CC8CBB1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4267200"/>
            <a:ext cx="8302625" cy="20574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иска   този     не     биберон</a:t>
            </a:r>
            <a:r>
              <a:rPr lang="es-ES" altLang="es-ES" sz="4400" dirty="0">
                <a:solidFill>
                  <a:srgbClr val="292929"/>
                </a:solidFill>
              </a:rPr>
              <a:t> </a:t>
            </a:r>
          </a:p>
        </p:txBody>
      </p:sp>
      <p:sp>
        <p:nvSpPr>
          <p:cNvPr id="96261" name="Rectangle 5">
            <a:hlinkClick r:id="" action="ppaction://hlinkshowjump?jump=nextslide">
              <a:snd r:embed="rId3" name="arrow.wav"/>
            </a:hlinkClick>
            <a:extLst>
              <a:ext uri="{FF2B5EF4-FFF2-40B4-BE49-F238E27FC236}">
                <a16:creationId xmlns:a16="http://schemas.microsoft.com/office/drawing/2014/main" id="{088BF16E-2F90-31DB-7730-4D3B42866D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4400" y="5029200"/>
            <a:ext cx="1143000" cy="762000"/>
          </a:xfrm>
          <a:prstGeom prst="rect">
            <a:avLst/>
          </a:prstGeom>
          <a:solidFill>
            <a:schemeClr val="accent1">
              <a:alpha val="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96262" name="Rectangle 6">
            <a:extLst>
              <a:ext uri="{FF2B5EF4-FFF2-40B4-BE49-F238E27FC236}">
                <a16:creationId xmlns:a16="http://schemas.microsoft.com/office/drawing/2014/main" id="{28CE0613-3A32-A8A8-BD8B-BFE1F8CA85A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62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96263" name="Rectangle 7">
            <a:extLst>
              <a:ext uri="{FF2B5EF4-FFF2-40B4-BE49-F238E27FC236}">
                <a16:creationId xmlns:a16="http://schemas.microsoft.com/office/drawing/2014/main" id="{52D13F78-B958-E0F8-2F02-291188ABF5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14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96264" name="Rectangle 8">
            <a:extLst>
              <a:ext uri="{FF2B5EF4-FFF2-40B4-BE49-F238E27FC236}">
                <a16:creationId xmlns:a16="http://schemas.microsoft.com/office/drawing/2014/main" id="{9DF38F85-6C7C-94C4-34DE-68F0F164EC5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67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96265" name="Rectangle 9">
            <a:extLst>
              <a:ext uri="{FF2B5EF4-FFF2-40B4-BE49-F238E27FC236}">
                <a16:creationId xmlns:a16="http://schemas.microsoft.com/office/drawing/2014/main" id="{08940662-C6A6-71AE-689D-F4FBE2D4C5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9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96266" name="Rectangle 10">
            <a:extLst>
              <a:ext uri="{FF2B5EF4-FFF2-40B4-BE49-F238E27FC236}">
                <a16:creationId xmlns:a16="http://schemas.microsoft.com/office/drawing/2014/main" id="{7D694D64-2220-3377-61C3-C6AD0E765CA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96267" name="Rectangle 11">
            <a:extLst>
              <a:ext uri="{FF2B5EF4-FFF2-40B4-BE49-F238E27FC236}">
                <a16:creationId xmlns:a16="http://schemas.microsoft.com/office/drawing/2014/main" id="{48A8BE34-2EB6-381C-473B-C0646A62705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4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96268" name="Rectangle 12">
            <a:extLst>
              <a:ext uri="{FF2B5EF4-FFF2-40B4-BE49-F238E27FC236}">
                <a16:creationId xmlns:a16="http://schemas.microsoft.com/office/drawing/2014/main" id="{05FEFE12-71BF-DCB2-AF07-B1BF010EA39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76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96269" name="Rectangle 13">
            <a:extLst>
              <a:ext uri="{FF2B5EF4-FFF2-40B4-BE49-F238E27FC236}">
                <a16:creationId xmlns:a16="http://schemas.microsoft.com/office/drawing/2014/main" id="{1689AEDE-F6CD-777E-3C37-0B9C74231D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29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96270" name="Rectangle 14">
            <a:extLst>
              <a:ext uri="{FF2B5EF4-FFF2-40B4-BE49-F238E27FC236}">
                <a16:creationId xmlns:a16="http://schemas.microsoft.com/office/drawing/2014/main" id="{F70A599B-037B-50D1-A6E4-730E31D64D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81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96271" name="Rectangle 15">
            <a:extLst>
              <a:ext uri="{FF2B5EF4-FFF2-40B4-BE49-F238E27FC236}">
                <a16:creationId xmlns:a16="http://schemas.microsoft.com/office/drawing/2014/main" id="{600106ED-DADD-8C75-A098-DFCFEDD4B5F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3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96272" name="Rectangle 16">
            <a:extLst>
              <a:ext uri="{FF2B5EF4-FFF2-40B4-BE49-F238E27FC236}">
                <a16:creationId xmlns:a16="http://schemas.microsoft.com/office/drawing/2014/main" id="{9FB98FB5-7837-0465-8372-17DADC5EA3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86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96273" name="Rectangle 17">
            <a:extLst>
              <a:ext uri="{FF2B5EF4-FFF2-40B4-BE49-F238E27FC236}">
                <a16:creationId xmlns:a16="http://schemas.microsoft.com/office/drawing/2014/main" id="{26365893-07A4-C832-5D1C-EA95EBEF2A9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38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96274" name="Rectangle 18">
            <a:extLst>
              <a:ext uri="{FF2B5EF4-FFF2-40B4-BE49-F238E27FC236}">
                <a16:creationId xmlns:a16="http://schemas.microsoft.com/office/drawing/2014/main" id="{98D11A00-C940-17E6-B2D6-494A0698F03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1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96275" name="Rectangle 19">
            <a:extLst>
              <a:ext uri="{FF2B5EF4-FFF2-40B4-BE49-F238E27FC236}">
                <a16:creationId xmlns:a16="http://schemas.microsoft.com/office/drawing/2014/main" id="{574AD664-B063-A24D-DDBA-4BD6412944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43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96276" name="Rectangle 20">
            <a:extLst>
              <a:ext uri="{FF2B5EF4-FFF2-40B4-BE49-F238E27FC236}">
                <a16:creationId xmlns:a16="http://schemas.microsoft.com/office/drawing/2014/main" id="{3A98389A-D532-301D-5446-883A148A71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5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96277" name="Rectangle 21">
            <a:extLst>
              <a:ext uri="{FF2B5EF4-FFF2-40B4-BE49-F238E27FC236}">
                <a16:creationId xmlns:a16="http://schemas.microsoft.com/office/drawing/2014/main" id="{5A4A7B0B-AFF4-D73D-AB7D-D7D334B7B1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48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96278" name="Rectangle 22">
            <a:extLst>
              <a:ext uri="{FF2B5EF4-FFF2-40B4-BE49-F238E27FC236}">
                <a16:creationId xmlns:a16="http://schemas.microsoft.com/office/drawing/2014/main" id="{2366298A-A9A2-D264-5689-1DB0A9EF353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00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96279" name="Rectangle 23">
            <a:extLst>
              <a:ext uri="{FF2B5EF4-FFF2-40B4-BE49-F238E27FC236}">
                <a16:creationId xmlns:a16="http://schemas.microsoft.com/office/drawing/2014/main" id="{7A4C3B01-3740-65B3-48C8-98A0634D25C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53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96280" name="Rectangle 24">
            <a:extLst>
              <a:ext uri="{FF2B5EF4-FFF2-40B4-BE49-F238E27FC236}">
                <a16:creationId xmlns:a16="http://schemas.microsoft.com/office/drawing/2014/main" id="{50711385-F6EA-FD27-E4F7-5B22A4A4618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05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96281" name="Rectangle 25">
            <a:extLst>
              <a:ext uri="{FF2B5EF4-FFF2-40B4-BE49-F238E27FC236}">
                <a16:creationId xmlns:a16="http://schemas.microsoft.com/office/drawing/2014/main" id="{586F2D5E-F730-55DC-FF44-47D965BF8B0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96282" name="Rectangle 26">
            <a:extLst>
              <a:ext uri="{FF2B5EF4-FFF2-40B4-BE49-F238E27FC236}">
                <a16:creationId xmlns:a16="http://schemas.microsoft.com/office/drawing/2014/main" id="{1F7BB1DF-3598-E6A8-0943-A0AE39CD15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10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96283" name="Rectangle 27">
            <a:extLst>
              <a:ext uri="{FF2B5EF4-FFF2-40B4-BE49-F238E27FC236}">
                <a16:creationId xmlns:a16="http://schemas.microsoft.com/office/drawing/2014/main" id="{A0119BFA-0815-866F-0E09-6DD8C50EF8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62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96284" name="Rectangle 28">
            <a:extLst>
              <a:ext uri="{FF2B5EF4-FFF2-40B4-BE49-F238E27FC236}">
                <a16:creationId xmlns:a16="http://schemas.microsoft.com/office/drawing/2014/main" id="{954A14E0-5FDD-D2C1-E534-C43EC97CDDF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15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96285" name="Rectangle 29">
            <a:extLst>
              <a:ext uri="{FF2B5EF4-FFF2-40B4-BE49-F238E27FC236}">
                <a16:creationId xmlns:a16="http://schemas.microsoft.com/office/drawing/2014/main" id="{3BA709B3-311C-9D88-2D94-B7E9738BD4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7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96286" name="Rectangle 30">
            <a:extLst>
              <a:ext uri="{FF2B5EF4-FFF2-40B4-BE49-F238E27FC236}">
                <a16:creationId xmlns:a16="http://schemas.microsoft.com/office/drawing/2014/main" id="{98E4CD3A-569C-32C7-7E0C-4F3B654C3E1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9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96287" name="Rectangle 31">
            <a:extLst>
              <a:ext uri="{FF2B5EF4-FFF2-40B4-BE49-F238E27FC236}">
                <a16:creationId xmlns:a16="http://schemas.microsoft.com/office/drawing/2014/main" id="{70DA50C1-FD7D-762C-3A13-88CE29FB833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2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96288" name="Rectangle 32">
            <a:extLst>
              <a:ext uri="{FF2B5EF4-FFF2-40B4-BE49-F238E27FC236}">
                <a16:creationId xmlns:a16="http://schemas.microsoft.com/office/drawing/2014/main" id="{945918D1-A189-7FA5-C078-1DC087FE5C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24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96289" name="Rectangle 33">
            <a:extLst>
              <a:ext uri="{FF2B5EF4-FFF2-40B4-BE49-F238E27FC236}">
                <a16:creationId xmlns:a16="http://schemas.microsoft.com/office/drawing/2014/main" id="{5A0E151D-4269-02C1-3BCA-53B45AD7D8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77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96290" name="Rectangle 34">
            <a:extLst>
              <a:ext uri="{FF2B5EF4-FFF2-40B4-BE49-F238E27FC236}">
                <a16:creationId xmlns:a16="http://schemas.microsoft.com/office/drawing/2014/main" id="{41453EE9-78F8-AA3D-C965-519D43959A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29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96291" name="Rectangle 35">
            <a:extLst>
              <a:ext uri="{FF2B5EF4-FFF2-40B4-BE49-F238E27FC236}">
                <a16:creationId xmlns:a16="http://schemas.microsoft.com/office/drawing/2014/main" id="{9CD60D8B-3E54-E1F1-B18D-EF301EB4E67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81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</p:spTree>
  </p:cSld>
  <p:clrMapOvr>
    <a:masterClrMapping/>
  </p:clrMapOvr>
  <p:transition advClick="0"/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282" name="Rectangle 2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28EE666D-D78B-E322-B3DF-E9346AEAF4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1143000"/>
            <a:ext cx="8302625" cy="31242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Бебенцето не иска</a:t>
            </a:r>
            <a:r>
              <a:rPr lang="es-ES" altLang="es-ES" sz="4400" dirty="0">
                <a:solidFill>
                  <a:srgbClr val="292929"/>
                </a:solidFill>
              </a:rPr>
              <a:t> …</a:t>
            </a:r>
          </a:p>
        </p:txBody>
      </p:sp>
      <p:sp>
        <p:nvSpPr>
          <p:cNvPr id="97283" name="Rectangle 3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141D7686-DDFC-95BD-AE92-FF11AB03A3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533400"/>
            <a:ext cx="8302625" cy="6096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endParaRPr lang="es-ES" altLang="es-ES" sz="4800">
              <a:solidFill>
                <a:srgbClr val="CC3300"/>
              </a:solidFill>
            </a:endParaRPr>
          </a:p>
        </p:txBody>
      </p:sp>
      <p:sp>
        <p:nvSpPr>
          <p:cNvPr id="97284" name="Rectangle 4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92632DA6-75D0-7E24-B6ED-0D46932741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4267200"/>
            <a:ext cx="8302625" cy="20574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иска   този     не     биберон</a:t>
            </a:r>
            <a:endParaRPr lang="es-ES" altLang="es-ES" sz="4400" dirty="0">
              <a:solidFill>
                <a:srgbClr val="292929"/>
              </a:solidFill>
            </a:endParaRPr>
          </a:p>
        </p:txBody>
      </p:sp>
      <p:sp>
        <p:nvSpPr>
          <p:cNvPr id="97285" name="Rectangle 5">
            <a:hlinkClick r:id="" action="ppaction://hlinkshowjump?jump=nextslide">
              <a:snd r:embed="rId3" name="arrow.wav"/>
            </a:hlinkClick>
            <a:extLst>
              <a:ext uri="{FF2B5EF4-FFF2-40B4-BE49-F238E27FC236}">
                <a16:creationId xmlns:a16="http://schemas.microsoft.com/office/drawing/2014/main" id="{0B9D6C59-CB7E-73D5-0793-3BD807D494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38400" y="5029200"/>
            <a:ext cx="1752600" cy="762000"/>
          </a:xfrm>
          <a:prstGeom prst="rect">
            <a:avLst/>
          </a:prstGeom>
          <a:solidFill>
            <a:schemeClr val="accent1">
              <a:alpha val="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97286" name="Rectangle 6">
            <a:extLst>
              <a:ext uri="{FF2B5EF4-FFF2-40B4-BE49-F238E27FC236}">
                <a16:creationId xmlns:a16="http://schemas.microsoft.com/office/drawing/2014/main" id="{77459F4E-185E-FAC1-9FC0-691B6D6793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62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97287" name="Rectangle 7">
            <a:extLst>
              <a:ext uri="{FF2B5EF4-FFF2-40B4-BE49-F238E27FC236}">
                <a16:creationId xmlns:a16="http://schemas.microsoft.com/office/drawing/2014/main" id="{1FF9195B-BD21-5837-757D-ECFA171B25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14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97288" name="Rectangle 8">
            <a:extLst>
              <a:ext uri="{FF2B5EF4-FFF2-40B4-BE49-F238E27FC236}">
                <a16:creationId xmlns:a16="http://schemas.microsoft.com/office/drawing/2014/main" id="{2562044C-02A2-99D4-EDFC-9844B2F5F25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67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97289" name="Rectangle 9">
            <a:extLst>
              <a:ext uri="{FF2B5EF4-FFF2-40B4-BE49-F238E27FC236}">
                <a16:creationId xmlns:a16="http://schemas.microsoft.com/office/drawing/2014/main" id="{4225A1B0-3153-E9AE-576A-4E77B653CE9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9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97290" name="Rectangle 10">
            <a:extLst>
              <a:ext uri="{FF2B5EF4-FFF2-40B4-BE49-F238E27FC236}">
                <a16:creationId xmlns:a16="http://schemas.microsoft.com/office/drawing/2014/main" id="{AC90FCAD-6CB7-91FF-2ED5-45560BBE3B1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97291" name="Rectangle 11">
            <a:extLst>
              <a:ext uri="{FF2B5EF4-FFF2-40B4-BE49-F238E27FC236}">
                <a16:creationId xmlns:a16="http://schemas.microsoft.com/office/drawing/2014/main" id="{B424878A-A6C2-C53F-AD04-0A819B7030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4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97292" name="Rectangle 12">
            <a:extLst>
              <a:ext uri="{FF2B5EF4-FFF2-40B4-BE49-F238E27FC236}">
                <a16:creationId xmlns:a16="http://schemas.microsoft.com/office/drawing/2014/main" id="{F12D0F78-253C-7862-3EB0-F2ADB105F2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76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97293" name="Rectangle 13">
            <a:extLst>
              <a:ext uri="{FF2B5EF4-FFF2-40B4-BE49-F238E27FC236}">
                <a16:creationId xmlns:a16="http://schemas.microsoft.com/office/drawing/2014/main" id="{F2082EB6-365C-4EFA-EBE1-B5F4BE73F1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29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97294" name="Rectangle 14">
            <a:extLst>
              <a:ext uri="{FF2B5EF4-FFF2-40B4-BE49-F238E27FC236}">
                <a16:creationId xmlns:a16="http://schemas.microsoft.com/office/drawing/2014/main" id="{69B54D07-E229-3528-2172-4C99C7FDD1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81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97295" name="Rectangle 15">
            <a:extLst>
              <a:ext uri="{FF2B5EF4-FFF2-40B4-BE49-F238E27FC236}">
                <a16:creationId xmlns:a16="http://schemas.microsoft.com/office/drawing/2014/main" id="{44FE3BDA-BD0A-D1C4-CEF8-42943ECD4C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3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97296" name="Rectangle 16">
            <a:extLst>
              <a:ext uri="{FF2B5EF4-FFF2-40B4-BE49-F238E27FC236}">
                <a16:creationId xmlns:a16="http://schemas.microsoft.com/office/drawing/2014/main" id="{C041FD65-14D6-2E25-F08C-4CADBB29927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86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97297" name="Rectangle 17">
            <a:extLst>
              <a:ext uri="{FF2B5EF4-FFF2-40B4-BE49-F238E27FC236}">
                <a16:creationId xmlns:a16="http://schemas.microsoft.com/office/drawing/2014/main" id="{F8DCFC79-9D33-7828-81EA-17C1625798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38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97298" name="Rectangle 18">
            <a:extLst>
              <a:ext uri="{FF2B5EF4-FFF2-40B4-BE49-F238E27FC236}">
                <a16:creationId xmlns:a16="http://schemas.microsoft.com/office/drawing/2014/main" id="{80708335-F7CB-C198-D3D8-77754C48FD1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1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97299" name="Rectangle 19">
            <a:extLst>
              <a:ext uri="{FF2B5EF4-FFF2-40B4-BE49-F238E27FC236}">
                <a16:creationId xmlns:a16="http://schemas.microsoft.com/office/drawing/2014/main" id="{DE5F7B85-485F-8483-5A85-2DF53AE9AB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43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97300" name="Rectangle 20">
            <a:extLst>
              <a:ext uri="{FF2B5EF4-FFF2-40B4-BE49-F238E27FC236}">
                <a16:creationId xmlns:a16="http://schemas.microsoft.com/office/drawing/2014/main" id="{94D2F87B-049E-812D-A6A7-4A8A888D62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5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97301" name="Rectangle 21">
            <a:extLst>
              <a:ext uri="{FF2B5EF4-FFF2-40B4-BE49-F238E27FC236}">
                <a16:creationId xmlns:a16="http://schemas.microsoft.com/office/drawing/2014/main" id="{8C898263-B603-C9D5-8871-8A5A613EBF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48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97302" name="Rectangle 22">
            <a:extLst>
              <a:ext uri="{FF2B5EF4-FFF2-40B4-BE49-F238E27FC236}">
                <a16:creationId xmlns:a16="http://schemas.microsoft.com/office/drawing/2014/main" id="{9D9C87DA-7F20-A00D-BB61-C74ADEB687D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00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97303" name="Rectangle 23">
            <a:extLst>
              <a:ext uri="{FF2B5EF4-FFF2-40B4-BE49-F238E27FC236}">
                <a16:creationId xmlns:a16="http://schemas.microsoft.com/office/drawing/2014/main" id="{FA269618-2D5B-5717-0F97-8F97C5714D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53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97304" name="Rectangle 24">
            <a:extLst>
              <a:ext uri="{FF2B5EF4-FFF2-40B4-BE49-F238E27FC236}">
                <a16:creationId xmlns:a16="http://schemas.microsoft.com/office/drawing/2014/main" id="{37AC79BA-1AB5-BE8D-93D9-22BA5AC9FA8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05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97305" name="Rectangle 25">
            <a:extLst>
              <a:ext uri="{FF2B5EF4-FFF2-40B4-BE49-F238E27FC236}">
                <a16:creationId xmlns:a16="http://schemas.microsoft.com/office/drawing/2014/main" id="{799814A9-F30B-DF38-C648-573143AF97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97306" name="Rectangle 26">
            <a:extLst>
              <a:ext uri="{FF2B5EF4-FFF2-40B4-BE49-F238E27FC236}">
                <a16:creationId xmlns:a16="http://schemas.microsoft.com/office/drawing/2014/main" id="{9579DE56-AE1C-F4D8-9483-6A0AEEA61E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10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97307" name="Rectangle 27">
            <a:extLst>
              <a:ext uri="{FF2B5EF4-FFF2-40B4-BE49-F238E27FC236}">
                <a16:creationId xmlns:a16="http://schemas.microsoft.com/office/drawing/2014/main" id="{BDDBF7B0-F3DA-33FD-6212-E837B77E67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62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97308" name="Rectangle 28">
            <a:extLst>
              <a:ext uri="{FF2B5EF4-FFF2-40B4-BE49-F238E27FC236}">
                <a16:creationId xmlns:a16="http://schemas.microsoft.com/office/drawing/2014/main" id="{7FB07B9B-19CC-8DBE-DF8D-68469D8FFB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15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97309" name="Rectangle 29">
            <a:extLst>
              <a:ext uri="{FF2B5EF4-FFF2-40B4-BE49-F238E27FC236}">
                <a16:creationId xmlns:a16="http://schemas.microsoft.com/office/drawing/2014/main" id="{0A862F11-3D28-8281-DCE7-C7A5901CA0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7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97310" name="Rectangle 30">
            <a:extLst>
              <a:ext uri="{FF2B5EF4-FFF2-40B4-BE49-F238E27FC236}">
                <a16:creationId xmlns:a16="http://schemas.microsoft.com/office/drawing/2014/main" id="{0DAA2874-8981-A2A8-ED28-03ECC48604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9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97311" name="Rectangle 31">
            <a:extLst>
              <a:ext uri="{FF2B5EF4-FFF2-40B4-BE49-F238E27FC236}">
                <a16:creationId xmlns:a16="http://schemas.microsoft.com/office/drawing/2014/main" id="{444AB684-8365-0D7C-7600-51DDF22F99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2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97312" name="Rectangle 32">
            <a:extLst>
              <a:ext uri="{FF2B5EF4-FFF2-40B4-BE49-F238E27FC236}">
                <a16:creationId xmlns:a16="http://schemas.microsoft.com/office/drawing/2014/main" id="{1EA6A6B9-C24C-DD05-255F-77812E38F5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24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97313" name="Rectangle 33">
            <a:extLst>
              <a:ext uri="{FF2B5EF4-FFF2-40B4-BE49-F238E27FC236}">
                <a16:creationId xmlns:a16="http://schemas.microsoft.com/office/drawing/2014/main" id="{82E92646-D158-8674-CE56-B0DDDCBFEDF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77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97314" name="Rectangle 34">
            <a:extLst>
              <a:ext uri="{FF2B5EF4-FFF2-40B4-BE49-F238E27FC236}">
                <a16:creationId xmlns:a16="http://schemas.microsoft.com/office/drawing/2014/main" id="{1D24909A-BAB3-963D-D5D6-93DC128DBF7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29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97315" name="Rectangle 35">
            <a:extLst>
              <a:ext uri="{FF2B5EF4-FFF2-40B4-BE49-F238E27FC236}">
                <a16:creationId xmlns:a16="http://schemas.microsoft.com/office/drawing/2014/main" id="{FF886BC9-5BF2-CEB4-771E-2318282F33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81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</p:spTree>
  </p:cSld>
  <p:clrMapOvr>
    <a:masterClrMapping/>
  </p:clrMapOvr>
  <p:transition advClick="0"/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306" name="Rectangle 2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E4155094-CBB2-DD53-9C5B-5AF679BC45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1143000"/>
            <a:ext cx="8302625" cy="31242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Бебенцето не иска този </a:t>
            </a:r>
            <a:r>
              <a:rPr lang="es-ES" altLang="es-ES" sz="4400" dirty="0">
                <a:solidFill>
                  <a:srgbClr val="292929"/>
                </a:solidFill>
              </a:rPr>
              <a:t> …</a:t>
            </a:r>
          </a:p>
        </p:txBody>
      </p:sp>
      <p:sp>
        <p:nvSpPr>
          <p:cNvPr id="98307" name="Rectangle 3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ADD1F90F-A52C-09F3-0A7D-56D8A868DCF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533400"/>
            <a:ext cx="8302625" cy="6096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endParaRPr lang="es-ES" altLang="es-ES" sz="4800">
              <a:solidFill>
                <a:srgbClr val="CC3300"/>
              </a:solidFill>
            </a:endParaRPr>
          </a:p>
        </p:txBody>
      </p:sp>
      <p:sp>
        <p:nvSpPr>
          <p:cNvPr id="98308" name="Rectangle 4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EF541B78-385F-4638-2296-0C4D5B4710D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4267200"/>
            <a:ext cx="8302625" cy="20574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иска   този     не     биберон</a:t>
            </a:r>
            <a:endParaRPr lang="es-ES" altLang="es-ES" sz="4400" dirty="0">
              <a:solidFill>
                <a:srgbClr val="292929"/>
              </a:solidFill>
            </a:endParaRPr>
          </a:p>
        </p:txBody>
      </p:sp>
      <p:sp>
        <p:nvSpPr>
          <p:cNvPr id="98309" name="Rectangle 5">
            <a:hlinkClick r:id="" action="ppaction://hlinkshowjump?jump=nextslide">
              <a:snd r:embed="rId3" name="arrow.wav"/>
            </a:hlinkClick>
            <a:extLst>
              <a:ext uri="{FF2B5EF4-FFF2-40B4-BE49-F238E27FC236}">
                <a16:creationId xmlns:a16="http://schemas.microsoft.com/office/drawing/2014/main" id="{51D59138-41B5-3312-B242-F19B8EE4152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43600" y="4953000"/>
            <a:ext cx="2286000" cy="762000"/>
          </a:xfrm>
          <a:prstGeom prst="rect">
            <a:avLst/>
          </a:prstGeom>
          <a:solidFill>
            <a:schemeClr val="accent1">
              <a:alpha val="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98310" name="Rectangle 6">
            <a:extLst>
              <a:ext uri="{FF2B5EF4-FFF2-40B4-BE49-F238E27FC236}">
                <a16:creationId xmlns:a16="http://schemas.microsoft.com/office/drawing/2014/main" id="{85FA7BDC-FCB0-8114-ABB9-A57799DAF6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62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98311" name="Rectangle 7">
            <a:extLst>
              <a:ext uri="{FF2B5EF4-FFF2-40B4-BE49-F238E27FC236}">
                <a16:creationId xmlns:a16="http://schemas.microsoft.com/office/drawing/2014/main" id="{95AAD228-BCE8-9D26-CCF4-1A7B298FBD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14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98312" name="Rectangle 8">
            <a:extLst>
              <a:ext uri="{FF2B5EF4-FFF2-40B4-BE49-F238E27FC236}">
                <a16:creationId xmlns:a16="http://schemas.microsoft.com/office/drawing/2014/main" id="{757E1665-13C7-346E-D1A0-B1B38141C8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67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98313" name="Rectangle 9">
            <a:extLst>
              <a:ext uri="{FF2B5EF4-FFF2-40B4-BE49-F238E27FC236}">
                <a16:creationId xmlns:a16="http://schemas.microsoft.com/office/drawing/2014/main" id="{E6AA0D5D-22AA-FDAC-CFD0-0021CB871E0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9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98314" name="Rectangle 10">
            <a:extLst>
              <a:ext uri="{FF2B5EF4-FFF2-40B4-BE49-F238E27FC236}">
                <a16:creationId xmlns:a16="http://schemas.microsoft.com/office/drawing/2014/main" id="{823D70CA-5559-7ADC-F788-D4BD1C5ACF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98315" name="Rectangle 11">
            <a:extLst>
              <a:ext uri="{FF2B5EF4-FFF2-40B4-BE49-F238E27FC236}">
                <a16:creationId xmlns:a16="http://schemas.microsoft.com/office/drawing/2014/main" id="{74F00A25-26CA-0408-2A69-B1911E908C7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4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98316" name="Rectangle 12">
            <a:extLst>
              <a:ext uri="{FF2B5EF4-FFF2-40B4-BE49-F238E27FC236}">
                <a16:creationId xmlns:a16="http://schemas.microsoft.com/office/drawing/2014/main" id="{D5813547-8553-1B53-37DB-53D3DD89A1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76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98317" name="Rectangle 13">
            <a:extLst>
              <a:ext uri="{FF2B5EF4-FFF2-40B4-BE49-F238E27FC236}">
                <a16:creationId xmlns:a16="http://schemas.microsoft.com/office/drawing/2014/main" id="{47DC7A2B-39E3-279A-4F05-9155B4EB05F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29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98318" name="Rectangle 14">
            <a:extLst>
              <a:ext uri="{FF2B5EF4-FFF2-40B4-BE49-F238E27FC236}">
                <a16:creationId xmlns:a16="http://schemas.microsoft.com/office/drawing/2014/main" id="{07E8C5F6-70C2-D3E3-7995-E8251A9D0F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81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98319" name="Rectangle 15">
            <a:extLst>
              <a:ext uri="{FF2B5EF4-FFF2-40B4-BE49-F238E27FC236}">
                <a16:creationId xmlns:a16="http://schemas.microsoft.com/office/drawing/2014/main" id="{74496856-4232-F44E-4EEA-4D5E6D8647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3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98320" name="Rectangle 16">
            <a:extLst>
              <a:ext uri="{FF2B5EF4-FFF2-40B4-BE49-F238E27FC236}">
                <a16:creationId xmlns:a16="http://schemas.microsoft.com/office/drawing/2014/main" id="{CA2719D2-F1C7-D500-E89E-9AFE83B51E3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86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98321" name="Rectangle 17">
            <a:extLst>
              <a:ext uri="{FF2B5EF4-FFF2-40B4-BE49-F238E27FC236}">
                <a16:creationId xmlns:a16="http://schemas.microsoft.com/office/drawing/2014/main" id="{01554281-E953-0ED4-4A83-C7DAB9B2C71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38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98322" name="Rectangle 18">
            <a:extLst>
              <a:ext uri="{FF2B5EF4-FFF2-40B4-BE49-F238E27FC236}">
                <a16:creationId xmlns:a16="http://schemas.microsoft.com/office/drawing/2014/main" id="{5FD239EA-FA70-24F2-5FA0-DFE887C1FF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1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98323" name="Rectangle 19">
            <a:extLst>
              <a:ext uri="{FF2B5EF4-FFF2-40B4-BE49-F238E27FC236}">
                <a16:creationId xmlns:a16="http://schemas.microsoft.com/office/drawing/2014/main" id="{6C724FFD-9766-DF5B-44BE-BD6C2A05B8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43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98324" name="Rectangle 20">
            <a:extLst>
              <a:ext uri="{FF2B5EF4-FFF2-40B4-BE49-F238E27FC236}">
                <a16:creationId xmlns:a16="http://schemas.microsoft.com/office/drawing/2014/main" id="{704B42EA-4304-7A9B-902C-21EA62890F3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5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98325" name="Rectangle 21">
            <a:extLst>
              <a:ext uri="{FF2B5EF4-FFF2-40B4-BE49-F238E27FC236}">
                <a16:creationId xmlns:a16="http://schemas.microsoft.com/office/drawing/2014/main" id="{B6392BFA-2B8A-821E-18D7-661B0E4658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48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98326" name="Rectangle 22">
            <a:extLst>
              <a:ext uri="{FF2B5EF4-FFF2-40B4-BE49-F238E27FC236}">
                <a16:creationId xmlns:a16="http://schemas.microsoft.com/office/drawing/2014/main" id="{F1769CB2-FBB6-675A-7EF9-F5718737366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00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98327" name="Rectangle 23">
            <a:extLst>
              <a:ext uri="{FF2B5EF4-FFF2-40B4-BE49-F238E27FC236}">
                <a16:creationId xmlns:a16="http://schemas.microsoft.com/office/drawing/2014/main" id="{5131915B-7936-A36F-4934-FF733B2FE7A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53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98328" name="Rectangle 24">
            <a:extLst>
              <a:ext uri="{FF2B5EF4-FFF2-40B4-BE49-F238E27FC236}">
                <a16:creationId xmlns:a16="http://schemas.microsoft.com/office/drawing/2014/main" id="{307B5FA4-5370-6772-97A4-BAA54C08F25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05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98329" name="Rectangle 25">
            <a:extLst>
              <a:ext uri="{FF2B5EF4-FFF2-40B4-BE49-F238E27FC236}">
                <a16:creationId xmlns:a16="http://schemas.microsoft.com/office/drawing/2014/main" id="{D7A37731-B896-ABFE-245F-6ADC53C11B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98330" name="Rectangle 26">
            <a:extLst>
              <a:ext uri="{FF2B5EF4-FFF2-40B4-BE49-F238E27FC236}">
                <a16:creationId xmlns:a16="http://schemas.microsoft.com/office/drawing/2014/main" id="{B4C8D07E-FADB-D794-B056-D0EB52839A7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10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98331" name="Rectangle 27">
            <a:extLst>
              <a:ext uri="{FF2B5EF4-FFF2-40B4-BE49-F238E27FC236}">
                <a16:creationId xmlns:a16="http://schemas.microsoft.com/office/drawing/2014/main" id="{D9E4F74D-A293-5AC3-E96F-45C25C4087D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62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98332" name="Rectangle 28">
            <a:extLst>
              <a:ext uri="{FF2B5EF4-FFF2-40B4-BE49-F238E27FC236}">
                <a16:creationId xmlns:a16="http://schemas.microsoft.com/office/drawing/2014/main" id="{C1B715A7-6C57-080D-3D79-4B9ADC165F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15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98333" name="Rectangle 29">
            <a:extLst>
              <a:ext uri="{FF2B5EF4-FFF2-40B4-BE49-F238E27FC236}">
                <a16:creationId xmlns:a16="http://schemas.microsoft.com/office/drawing/2014/main" id="{9DBFD3CC-C931-6BAE-074C-1B61C0CE6A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7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98334" name="Rectangle 30">
            <a:extLst>
              <a:ext uri="{FF2B5EF4-FFF2-40B4-BE49-F238E27FC236}">
                <a16:creationId xmlns:a16="http://schemas.microsoft.com/office/drawing/2014/main" id="{CC604B00-2A64-6C08-3B02-14027A41BE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9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98335" name="Rectangle 31">
            <a:extLst>
              <a:ext uri="{FF2B5EF4-FFF2-40B4-BE49-F238E27FC236}">
                <a16:creationId xmlns:a16="http://schemas.microsoft.com/office/drawing/2014/main" id="{D249475A-B592-75A8-7741-B62361582F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2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98336" name="Rectangle 32">
            <a:extLst>
              <a:ext uri="{FF2B5EF4-FFF2-40B4-BE49-F238E27FC236}">
                <a16:creationId xmlns:a16="http://schemas.microsoft.com/office/drawing/2014/main" id="{BF913D88-A43A-AAA3-4D67-39750A94A27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24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98337" name="Rectangle 33">
            <a:extLst>
              <a:ext uri="{FF2B5EF4-FFF2-40B4-BE49-F238E27FC236}">
                <a16:creationId xmlns:a16="http://schemas.microsoft.com/office/drawing/2014/main" id="{DC28DDB6-397B-7355-3531-0A86A56D0F5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77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98338" name="Rectangle 34">
            <a:extLst>
              <a:ext uri="{FF2B5EF4-FFF2-40B4-BE49-F238E27FC236}">
                <a16:creationId xmlns:a16="http://schemas.microsoft.com/office/drawing/2014/main" id="{EBB0403E-0FE9-50EF-7C47-09B4FB6EFD1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29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98339" name="Rectangle 35">
            <a:extLst>
              <a:ext uri="{FF2B5EF4-FFF2-40B4-BE49-F238E27FC236}">
                <a16:creationId xmlns:a16="http://schemas.microsoft.com/office/drawing/2014/main" id="{7DA2E8DE-A599-68E8-B1A8-ADCCA76992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81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</p:spTree>
  </p:cSld>
  <p:clrMapOvr>
    <a:masterClrMapping/>
  </p:clrMapOvr>
  <p:transition advClick="0"/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330" name="Rectangle 2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A0A5ECC1-5385-EE44-B3B3-B981D53C3C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1143000"/>
            <a:ext cx="8302625" cy="31242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Бебенцето не иска този</a:t>
            </a:r>
          </a:p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 биберон</a:t>
            </a:r>
            <a:r>
              <a:rPr lang="es-ES" altLang="es-ES" sz="4400" dirty="0">
                <a:solidFill>
                  <a:srgbClr val="292929"/>
                </a:solidFill>
              </a:rPr>
              <a:t>.</a:t>
            </a:r>
          </a:p>
        </p:txBody>
      </p:sp>
      <p:sp>
        <p:nvSpPr>
          <p:cNvPr id="99331" name="Rectangle 3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AA9BF1CB-134E-85A8-23B2-F127F80D9EF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533400"/>
            <a:ext cx="8302625" cy="6096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endParaRPr lang="es-ES" altLang="es-ES" sz="4800">
              <a:solidFill>
                <a:srgbClr val="CC3300"/>
              </a:solidFill>
            </a:endParaRPr>
          </a:p>
        </p:txBody>
      </p:sp>
      <p:sp>
        <p:nvSpPr>
          <p:cNvPr id="99332" name="Rectangle 4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9E736646-09E0-CF3D-B2D2-D574D311B21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4267200"/>
            <a:ext cx="8302625" cy="20574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endParaRPr lang="es-ES" altLang="es-ES" sz="4400">
              <a:solidFill>
                <a:srgbClr val="292929"/>
              </a:solidFill>
            </a:endParaRPr>
          </a:p>
        </p:txBody>
      </p:sp>
      <p:sp>
        <p:nvSpPr>
          <p:cNvPr id="99333" name="Rectangle 6">
            <a:extLst>
              <a:ext uri="{FF2B5EF4-FFF2-40B4-BE49-F238E27FC236}">
                <a16:creationId xmlns:a16="http://schemas.microsoft.com/office/drawing/2014/main" id="{1CAB3029-2170-B30C-1AFF-45ACCFDE35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62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99334" name="Rectangle 7">
            <a:extLst>
              <a:ext uri="{FF2B5EF4-FFF2-40B4-BE49-F238E27FC236}">
                <a16:creationId xmlns:a16="http://schemas.microsoft.com/office/drawing/2014/main" id="{E3F4260A-1145-7EF9-C450-05D63756C3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14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99335" name="Rectangle 8">
            <a:extLst>
              <a:ext uri="{FF2B5EF4-FFF2-40B4-BE49-F238E27FC236}">
                <a16:creationId xmlns:a16="http://schemas.microsoft.com/office/drawing/2014/main" id="{CACEA434-8E2E-C5D3-5678-5F4420D5F41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67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99336" name="Rectangle 9">
            <a:extLst>
              <a:ext uri="{FF2B5EF4-FFF2-40B4-BE49-F238E27FC236}">
                <a16:creationId xmlns:a16="http://schemas.microsoft.com/office/drawing/2014/main" id="{24CCE33D-E801-B80B-4FF1-9798C6535E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9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99337" name="Rectangle 10">
            <a:extLst>
              <a:ext uri="{FF2B5EF4-FFF2-40B4-BE49-F238E27FC236}">
                <a16:creationId xmlns:a16="http://schemas.microsoft.com/office/drawing/2014/main" id="{E28DB34A-2749-AAE7-72E4-57E9B671B9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99338" name="Rectangle 11">
            <a:extLst>
              <a:ext uri="{FF2B5EF4-FFF2-40B4-BE49-F238E27FC236}">
                <a16:creationId xmlns:a16="http://schemas.microsoft.com/office/drawing/2014/main" id="{FE52560D-BBBC-EF71-9210-296452F01EE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4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99339" name="Rectangle 12">
            <a:extLst>
              <a:ext uri="{FF2B5EF4-FFF2-40B4-BE49-F238E27FC236}">
                <a16:creationId xmlns:a16="http://schemas.microsoft.com/office/drawing/2014/main" id="{10F281E0-A012-5E0E-46B7-FDB177B47B7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76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99340" name="Rectangle 13">
            <a:extLst>
              <a:ext uri="{FF2B5EF4-FFF2-40B4-BE49-F238E27FC236}">
                <a16:creationId xmlns:a16="http://schemas.microsoft.com/office/drawing/2014/main" id="{E293B741-0E3F-D88E-3C65-23263936B6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29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99341" name="Rectangle 14">
            <a:extLst>
              <a:ext uri="{FF2B5EF4-FFF2-40B4-BE49-F238E27FC236}">
                <a16:creationId xmlns:a16="http://schemas.microsoft.com/office/drawing/2014/main" id="{CD8F93B7-9BDE-B175-E926-FCBD439ABC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81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99342" name="Rectangle 15">
            <a:extLst>
              <a:ext uri="{FF2B5EF4-FFF2-40B4-BE49-F238E27FC236}">
                <a16:creationId xmlns:a16="http://schemas.microsoft.com/office/drawing/2014/main" id="{54B6E78C-8CBE-3722-AD80-FC8E5D2321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3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99343" name="Rectangle 16">
            <a:extLst>
              <a:ext uri="{FF2B5EF4-FFF2-40B4-BE49-F238E27FC236}">
                <a16:creationId xmlns:a16="http://schemas.microsoft.com/office/drawing/2014/main" id="{B8F28BB4-1AA0-A1C3-2F4B-5E625184C4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86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99344" name="Rectangle 17">
            <a:extLst>
              <a:ext uri="{FF2B5EF4-FFF2-40B4-BE49-F238E27FC236}">
                <a16:creationId xmlns:a16="http://schemas.microsoft.com/office/drawing/2014/main" id="{374510F9-5182-E1AE-7571-93CF30BBCF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38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99345" name="Rectangle 18">
            <a:extLst>
              <a:ext uri="{FF2B5EF4-FFF2-40B4-BE49-F238E27FC236}">
                <a16:creationId xmlns:a16="http://schemas.microsoft.com/office/drawing/2014/main" id="{77E702A7-6727-F6F9-C97D-AE7AD994FA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1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99346" name="Rectangle 19">
            <a:extLst>
              <a:ext uri="{FF2B5EF4-FFF2-40B4-BE49-F238E27FC236}">
                <a16:creationId xmlns:a16="http://schemas.microsoft.com/office/drawing/2014/main" id="{62ABDAE3-2D43-B71D-612B-CAB7D0AEE69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43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99347" name="Rectangle 20">
            <a:extLst>
              <a:ext uri="{FF2B5EF4-FFF2-40B4-BE49-F238E27FC236}">
                <a16:creationId xmlns:a16="http://schemas.microsoft.com/office/drawing/2014/main" id="{087B7546-1180-71E5-F57F-3B3C3B798B3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5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99348" name="Rectangle 21">
            <a:extLst>
              <a:ext uri="{FF2B5EF4-FFF2-40B4-BE49-F238E27FC236}">
                <a16:creationId xmlns:a16="http://schemas.microsoft.com/office/drawing/2014/main" id="{2854D701-5141-F7AF-EF5B-F309231CB0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48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99349" name="Rectangle 22">
            <a:extLst>
              <a:ext uri="{FF2B5EF4-FFF2-40B4-BE49-F238E27FC236}">
                <a16:creationId xmlns:a16="http://schemas.microsoft.com/office/drawing/2014/main" id="{F2E4E321-DD46-6FF6-6092-C099E648DE4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00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99350" name="Rectangle 23">
            <a:extLst>
              <a:ext uri="{FF2B5EF4-FFF2-40B4-BE49-F238E27FC236}">
                <a16:creationId xmlns:a16="http://schemas.microsoft.com/office/drawing/2014/main" id="{7C7A038E-0AEE-58B3-9CDE-299B94244F4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53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99351" name="Rectangle 24">
            <a:extLst>
              <a:ext uri="{FF2B5EF4-FFF2-40B4-BE49-F238E27FC236}">
                <a16:creationId xmlns:a16="http://schemas.microsoft.com/office/drawing/2014/main" id="{9D0E6CD8-F27D-AA28-FA3A-659C71F2BA6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05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99352" name="Rectangle 25">
            <a:extLst>
              <a:ext uri="{FF2B5EF4-FFF2-40B4-BE49-F238E27FC236}">
                <a16:creationId xmlns:a16="http://schemas.microsoft.com/office/drawing/2014/main" id="{42133D6F-FBA1-6094-3531-2186C2D286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99353" name="Rectangle 26">
            <a:extLst>
              <a:ext uri="{FF2B5EF4-FFF2-40B4-BE49-F238E27FC236}">
                <a16:creationId xmlns:a16="http://schemas.microsoft.com/office/drawing/2014/main" id="{226D10E1-6E60-3068-1113-AAC4DC310E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10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99354" name="Rectangle 27">
            <a:extLst>
              <a:ext uri="{FF2B5EF4-FFF2-40B4-BE49-F238E27FC236}">
                <a16:creationId xmlns:a16="http://schemas.microsoft.com/office/drawing/2014/main" id="{9B50C810-6401-1FE1-B91E-3BE7F04A004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62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99355" name="Rectangle 28">
            <a:extLst>
              <a:ext uri="{FF2B5EF4-FFF2-40B4-BE49-F238E27FC236}">
                <a16:creationId xmlns:a16="http://schemas.microsoft.com/office/drawing/2014/main" id="{A083A756-A58C-05B9-AB87-853D2E54E7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15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99356" name="Rectangle 29">
            <a:extLst>
              <a:ext uri="{FF2B5EF4-FFF2-40B4-BE49-F238E27FC236}">
                <a16:creationId xmlns:a16="http://schemas.microsoft.com/office/drawing/2014/main" id="{64D84371-7F2E-8286-2DCE-0ECFD2B790A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7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99357" name="Rectangle 30">
            <a:extLst>
              <a:ext uri="{FF2B5EF4-FFF2-40B4-BE49-F238E27FC236}">
                <a16:creationId xmlns:a16="http://schemas.microsoft.com/office/drawing/2014/main" id="{C332BF17-50BF-3C9A-099E-E28EAC86B2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9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99358" name="Rectangle 31">
            <a:extLst>
              <a:ext uri="{FF2B5EF4-FFF2-40B4-BE49-F238E27FC236}">
                <a16:creationId xmlns:a16="http://schemas.microsoft.com/office/drawing/2014/main" id="{9CEC8FEF-DDE8-FCED-AD0D-C004314EA86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2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99359" name="Rectangle 32">
            <a:extLst>
              <a:ext uri="{FF2B5EF4-FFF2-40B4-BE49-F238E27FC236}">
                <a16:creationId xmlns:a16="http://schemas.microsoft.com/office/drawing/2014/main" id="{47F534F7-C623-B712-1CFF-FD8574A3A9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24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99360" name="Rectangle 33">
            <a:extLst>
              <a:ext uri="{FF2B5EF4-FFF2-40B4-BE49-F238E27FC236}">
                <a16:creationId xmlns:a16="http://schemas.microsoft.com/office/drawing/2014/main" id="{A970B5D7-4F68-A040-28A3-35E337987C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77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99361" name="Rectangle 34">
            <a:extLst>
              <a:ext uri="{FF2B5EF4-FFF2-40B4-BE49-F238E27FC236}">
                <a16:creationId xmlns:a16="http://schemas.microsoft.com/office/drawing/2014/main" id="{F26B4DAD-E680-57D4-C94D-473FFF911E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29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99362" name="Rectangle 35">
            <a:extLst>
              <a:ext uri="{FF2B5EF4-FFF2-40B4-BE49-F238E27FC236}">
                <a16:creationId xmlns:a16="http://schemas.microsoft.com/office/drawing/2014/main" id="{F45ACE7E-4436-4006-2165-7FBCB3A122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81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pic>
        <p:nvPicPr>
          <p:cNvPr id="99363" name="Picture 36">
            <a:extLst>
              <a:ext uri="{FF2B5EF4-FFF2-40B4-BE49-F238E27FC236}">
                <a16:creationId xmlns:a16="http://schemas.microsoft.com/office/drawing/2014/main" id="{96EEBAD3-6583-FC8D-8990-BD6C78AB9B0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743200" y="4572000"/>
            <a:ext cx="1524000" cy="15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9364" name="Picture 37">
            <a:extLst>
              <a:ext uri="{FF2B5EF4-FFF2-40B4-BE49-F238E27FC236}">
                <a16:creationId xmlns:a16="http://schemas.microsoft.com/office/drawing/2014/main" id="{7C7765A3-6A66-C8D3-A741-E851CE92818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00600" y="4572000"/>
            <a:ext cx="1524000" cy="15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47014" name="Line 38">
            <a:hlinkClick r:id="" action="ppaction://hlinkshowjump?jump=nextslide"/>
            <a:extLst>
              <a:ext uri="{FF2B5EF4-FFF2-40B4-BE49-F238E27FC236}">
                <a16:creationId xmlns:a16="http://schemas.microsoft.com/office/drawing/2014/main" id="{CC63506F-D1F5-EBFC-7FF7-2AF5A7DBFF10}"/>
              </a:ext>
            </a:extLst>
          </p:cNvPr>
          <p:cNvSpPr>
            <a:spLocks noChangeShapeType="1"/>
          </p:cNvSpPr>
          <p:nvPr/>
        </p:nvSpPr>
        <p:spPr bwMode="auto">
          <a:xfrm>
            <a:off x="8153400" y="5943600"/>
            <a:ext cx="381000" cy="0"/>
          </a:xfrm>
          <a:prstGeom prst="line">
            <a:avLst/>
          </a:prstGeom>
          <a:noFill/>
          <a:ln w="139700">
            <a:solidFill>
              <a:srgbClr val="A5002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ES"/>
          </a:p>
        </p:txBody>
      </p:sp>
    </p:spTree>
  </p:cSld>
  <p:clrMapOvr>
    <a:masterClrMapping/>
  </p:clrMapOvr>
  <p:transition advClick="0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70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Left)">
                                      <p:cBhvr>
                                        <p:cTn id="7" dur="500"/>
                                        <p:tgtEl>
                                          <p:spTgt spid="20470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354" name="Rectangle 2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30E0CD96-0FB8-D42B-1DB8-40A03139F4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1143000"/>
            <a:ext cx="8302625" cy="31242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Мечката </a:t>
            </a:r>
            <a:r>
              <a:rPr lang="es-ES" altLang="es-ES" sz="4400" dirty="0">
                <a:solidFill>
                  <a:srgbClr val="292929"/>
                </a:solidFill>
              </a:rPr>
              <a:t> …</a:t>
            </a:r>
          </a:p>
        </p:txBody>
      </p:sp>
      <p:sp>
        <p:nvSpPr>
          <p:cNvPr id="100355" name="Rectangle 3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14CC8AA5-B43D-0519-4F21-6F8D5BEDC7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533400"/>
            <a:ext cx="8302625" cy="6096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endParaRPr lang="es-ES" altLang="es-ES" sz="4800">
              <a:solidFill>
                <a:srgbClr val="CC3300"/>
              </a:solidFill>
            </a:endParaRPr>
          </a:p>
        </p:txBody>
      </p:sp>
      <p:sp>
        <p:nvSpPr>
          <p:cNvPr id="100356" name="Rectangle 4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6BF6BD95-5CD5-BD1A-9CD0-BDB66049650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4267200"/>
            <a:ext cx="8302625" cy="20574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тъмната</a:t>
            </a:r>
            <a:r>
              <a:rPr lang="es-ES" altLang="es-ES" sz="4400" dirty="0">
                <a:solidFill>
                  <a:srgbClr val="292929"/>
                </a:solidFill>
              </a:rPr>
              <a:t>   </a:t>
            </a:r>
            <a:r>
              <a:rPr lang="bg-BG" altLang="es-ES" sz="4400" dirty="0">
                <a:solidFill>
                  <a:srgbClr val="292929"/>
                </a:solidFill>
              </a:rPr>
              <a:t>от</a:t>
            </a:r>
            <a:r>
              <a:rPr lang="es-ES" altLang="es-ES" sz="4400" dirty="0">
                <a:solidFill>
                  <a:srgbClr val="292929"/>
                </a:solidFill>
              </a:rPr>
              <a:t>   </a:t>
            </a:r>
            <a:r>
              <a:rPr lang="bg-BG" altLang="es-ES" sz="4400" dirty="0">
                <a:solidFill>
                  <a:srgbClr val="292929"/>
                </a:solidFill>
              </a:rPr>
              <a:t>си</a:t>
            </a:r>
            <a:r>
              <a:rPr lang="es-ES" altLang="es-ES" sz="4400" dirty="0">
                <a:solidFill>
                  <a:srgbClr val="292929"/>
                </a:solidFill>
              </a:rPr>
              <a:t>   </a:t>
            </a:r>
            <a:r>
              <a:rPr lang="bg-BG" altLang="es-ES" sz="4400" dirty="0">
                <a:solidFill>
                  <a:srgbClr val="292929"/>
                </a:solidFill>
              </a:rPr>
              <a:t>излиза</a:t>
            </a:r>
            <a:r>
              <a:rPr lang="es-ES" altLang="es-ES" sz="4400" dirty="0">
                <a:solidFill>
                  <a:srgbClr val="292929"/>
                </a:solidFill>
              </a:rPr>
              <a:t> </a:t>
            </a:r>
            <a:endParaRPr lang="bg-BG" altLang="es-ES" sz="4400" dirty="0">
              <a:solidFill>
                <a:srgbClr val="292929"/>
              </a:solidFill>
            </a:endParaRPr>
          </a:p>
          <a:p>
            <a:pPr algn="ctr" eaLnBrk="1" hangingPunct="1">
              <a:lnSpc>
                <a:spcPct val="115000"/>
              </a:lnSpc>
            </a:pPr>
            <a:r>
              <a:rPr lang="es-ES" altLang="es-ES" sz="4400" dirty="0">
                <a:solidFill>
                  <a:srgbClr val="292929"/>
                </a:solidFill>
              </a:rPr>
              <a:t>  </a:t>
            </a:r>
            <a:r>
              <a:rPr lang="bg-BG" altLang="es-ES" sz="4400" dirty="0">
                <a:solidFill>
                  <a:srgbClr val="292929"/>
                </a:solidFill>
              </a:rPr>
              <a:t>хралупа</a:t>
            </a:r>
            <a:endParaRPr lang="es-ES" altLang="es-ES" sz="4400" dirty="0">
              <a:solidFill>
                <a:srgbClr val="292929"/>
              </a:solidFill>
            </a:endParaRPr>
          </a:p>
        </p:txBody>
      </p:sp>
      <p:sp>
        <p:nvSpPr>
          <p:cNvPr id="100357" name="Rectangle 5">
            <a:hlinkClick r:id="" action="ppaction://hlinkshowjump?jump=nextslide">
              <a:snd r:embed="rId3" name="arrow.wav"/>
            </a:hlinkClick>
            <a:extLst>
              <a:ext uri="{FF2B5EF4-FFF2-40B4-BE49-F238E27FC236}">
                <a16:creationId xmlns:a16="http://schemas.microsoft.com/office/drawing/2014/main" id="{C014ADC7-F0D1-7250-7A49-AB1FD9948E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43600" y="4648200"/>
            <a:ext cx="1905000" cy="762000"/>
          </a:xfrm>
          <a:prstGeom prst="rect">
            <a:avLst/>
          </a:prstGeom>
          <a:solidFill>
            <a:schemeClr val="accent1">
              <a:alpha val="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00358" name="Rectangle 6">
            <a:extLst>
              <a:ext uri="{FF2B5EF4-FFF2-40B4-BE49-F238E27FC236}">
                <a16:creationId xmlns:a16="http://schemas.microsoft.com/office/drawing/2014/main" id="{0E1E5BC5-1E78-6B08-80F0-7B94B9B48EA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62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00359" name="Rectangle 7">
            <a:extLst>
              <a:ext uri="{FF2B5EF4-FFF2-40B4-BE49-F238E27FC236}">
                <a16:creationId xmlns:a16="http://schemas.microsoft.com/office/drawing/2014/main" id="{DB03F90B-7F19-491D-8A09-BDD0D61500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14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00360" name="Rectangle 8">
            <a:extLst>
              <a:ext uri="{FF2B5EF4-FFF2-40B4-BE49-F238E27FC236}">
                <a16:creationId xmlns:a16="http://schemas.microsoft.com/office/drawing/2014/main" id="{56FBB466-EFFC-6703-2A6F-508A3811C4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67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00361" name="Rectangle 9">
            <a:extLst>
              <a:ext uri="{FF2B5EF4-FFF2-40B4-BE49-F238E27FC236}">
                <a16:creationId xmlns:a16="http://schemas.microsoft.com/office/drawing/2014/main" id="{F4E0E6F9-082B-C45D-A5DE-12A082CF892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9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00362" name="Rectangle 10">
            <a:extLst>
              <a:ext uri="{FF2B5EF4-FFF2-40B4-BE49-F238E27FC236}">
                <a16:creationId xmlns:a16="http://schemas.microsoft.com/office/drawing/2014/main" id="{17F404C5-688F-53A3-6446-08A11046EC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00363" name="Rectangle 11">
            <a:extLst>
              <a:ext uri="{FF2B5EF4-FFF2-40B4-BE49-F238E27FC236}">
                <a16:creationId xmlns:a16="http://schemas.microsoft.com/office/drawing/2014/main" id="{5A49BCFD-16D4-2A88-11AC-C6BEDCEFA6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4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00364" name="Rectangle 12">
            <a:extLst>
              <a:ext uri="{FF2B5EF4-FFF2-40B4-BE49-F238E27FC236}">
                <a16:creationId xmlns:a16="http://schemas.microsoft.com/office/drawing/2014/main" id="{1447E98A-7D51-E432-A54B-7D0706BCFC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76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00365" name="Rectangle 13">
            <a:extLst>
              <a:ext uri="{FF2B5EF4-FFF2-40B4-BE49-F238E27FC236}">
                <a16:creationId xmlns:a16="http://schemas.microsoft.com/office/drawing/2014/main" id="{042D25C0-F996-D7F3-547A-7E9531B546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29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00366" name="Rectangle 14">
            <a:extLst>
              <a:ext uri="{FF2B5EF4-FFF2-40B4-BE49-F238E27FC236}">
                <a16:creationId xmlns:a16="http://schemas.microsoft.com/office/drawing/2014/main" id="{A9F3A372-1622-D6DE-768B-2D0AE47E46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81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00367" name="Rectangle 15">
            <a:extLst>
              <a:ext uri="{FF2B5EF4-FFF2-40B4-BE49-F238E27FC236}">
                <a16:creationId xmlns:a16="http://schemas.microsoft.com/office/drawing/2014/main" id="{2E86C172-1B6B-D83D-6BC3-6F70D1B41C8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3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00368" name="Rectangle 16">
            <a:extLst>
              <a:ext uri="{FF2B5EF4-FFF2-40B4-BE49-F238E27FC236}">
                <a16:creationId xmlns:a16="http://schemas.microsoft.com/office/drawing/2014/main" id="{3A03260A-A91C-6850-EE6B-0C14D62529E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86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00369" name="Rectangle 17">
            <a:extLst>
              <a:ext uri="{FF2B5EF4-FFF2-40B4-BE49-F238E27FC236}">
                <a16:creationId xmlns:a16="http://schemas.microsoft.com/office/drawing/2014/main" id="{F90A2505-B796-D336-019D-3165892972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38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00370" name="Rectangle 18">
            <a:extLst>
              <a:ext uri="{FF2B5EF4-FFF2-40B4-BE49-F238E27FC236}">
                <a16:creationId xmlns:a16="http://schemas.microsoft.com/office/drawing/2014/main" id="{96F83759-A334-E196-27A5-E056D63F243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1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00371" name="Rectangle 19">
            <a:extLst>
              <a:ext uri="{FF2B5EF4-FFF2-40B4-BE49-F238E27FC236}">
                <a16:creationId xmlns:a16="http://schemas.microsoft.com/office/drawing/2014/main" id="{1402B697-4EA2-2278-AF63-037DA10E01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43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00372" name="Rectangle 20">
            <a:extLst>
              <a:ext uri="{FF2B5EF4-FFF2-40B4-BE49-F238E27FC236}">
                <a16:creationId xmlns:a16="http://schemas.microsoft.com/office/drawing/2014/main" id="{90EF2BDD-2258-9A26-9855-C9B4671731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5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00373" name="Rectangle 21">
            <a:extLst>
              <a:ext uri="{FF2B5EF4-FFF2-40B4-BE49-F238E27FC236}">
                <a16:creationId xmlns:a16="http://schemas.microsoft.com/office/drawing/2014/main" id="{F6E3DE07-F6DA-754C-28C3-676152B677B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48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00374" name="Rectangle 22">
            <a:extLst>
              <a:ext uri="{FF2B5EF4-FFF2-40B4-BE49-F238E27FC236}">
                <a16:creationId xmlns:a16="http://schemas.microsoft.com/office/drawing/2014/main" id="{C02C152D-EB57-FDA4-118F-1499A76A127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00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00375" name="Rectangle 23">
            <a:extLst>
              <a:ext uri="{FF2B5EF4-FFF2-40B4-BE49-F238E27FC236}">
                <a16:creationId xmlns:a16="http://schemas.microsoft.com/office/drawing/2014/main" id="{4909F059-4739-44E4-7E46-795DF1CF0B1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53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00376" name="Rectangle 24">
            <a:extLst>
              <a:ext uri="{FF2B5EF4-FFF2-40B4-BE49-F238E27FC236}">
                <a16:creationId xmlns:a16="http://schemas.microsoft.com/office/drawing/2014/main" id="{82BBFBBC-A398-67BF-4375-9545F72730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05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00377" name="Rectangle 25">
            <a:extLst>
              <a:ext uri="{FF2B5EF4-FFF2-40B4-BE49-F238E27FC236}">
                <a16:creationId xmlns:a16="http://schemas.microsoft.com/office/drawing/2014/main" id="{0085B326-9AB2-D851-F3FE-1C53727FDE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00378" name="Rectangle 26">
            <a:extLst>
              <a:ext uri="{FF2B5EF4-FFF2-40B4-BE49-F238E27FC236}">
                <a16:creationId xmlns:a16="http://schemas.microsoft.com/office/drawing/2014/main" id="{65A9C53B-FB08-D039-5BE1-9C9C4E1EE81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10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00379" name="Rectangle 27">
            <a:extLst>
              <a:ext uri="{FF2B5EF4-FFF2-40B4-BE49-F238E27FC236}">
                <a16:creationId xmlns:a16="http://schemas.microsoft.com/office/drawing/2014/main" id="{17088571-2BAE-30CF-628C-F911EA7CF1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62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00380" name="Rectangle 28">
            <a:extLst>
              <a:ext uri="{FF2B5EF4-FFF2-40B4-BE49-F238E27FC236}">
                <a16:creationId xmlns:a16="http://schemas.microsoft.com/office/drawing/2014/main" id="{AFE4EC82-F40F-AD88-F735-D0132B1A9C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15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00381" name="Rectangle 29">
            <a:extLst>
              <a:ext uri="{FF2B5EF4-FFF2-40B4-BE49-F238E27FC236}">
                <a16:creationId xmlns:a16="http://schemas.microsoft.com/office/drawing/2014/main" id="{F10F2999-B0A6-87A4-D18B-68F87CE24C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7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00382" name="Rectangle 30">
            <a:extLst>
              <a:ext uri="{FF2B5EF4-FFF2-40B4-BE49-F238E27FC236}">
                <a16:creationId xmlns:a16="http://schemas.microsoft.com/office/drawing/2014/main" id="{36FE55DA-C8E9-5326-8D35-B1DEA141219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9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00383" name="Rectangle 31">
            <a:extLst>
              <a:ext uri="{FF2B5EF4-FFF2-40B4-BE49-F238E27FC236}">
                <a16:creationId xmlns:a16="http://schemas.microsoft.com/office/drawing/2014/main" id="{6159E22D-C04E-7A79-A9E9-DCE0051BDCE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2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00384" name="Rectangle 32">
            <a:extLst>
              <a:ext uri="{FF2B5EF4-FFF2-40B4-BE49-F238E27FC236}">
                <a16:creationId xmlns:a16="http://schemas.microsoft.com/office/drawing/2014/main" id="{5C4E0AE4-1091-67C6-823F-5F2C872402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24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00385" name="Rectangle 33">
            <a:extLst>
              <a:ext uri="{FF2B5EF4-FFF2-40B4-BE49-F238E27FC236}">
                <a16:creationId xmlns:a16="http://schemas.microsoft.com/office/drawing/2014/main" id="{DA036641-328F-546F-34EB-64D4BD8B26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77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00386" name="Rectangle 34">
            <a:extLst>
              <a:ext uri="{FF2B5EF4-FFF2-40B4-BE49-F238E27FC236}">
                <a16:creationId xmlns:a16="http://schemas.microsoft.com/office/drawing/2014/main" id="{575037B9-1CB4-A759-C061-EB2077D1CB6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29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00387" name="Rectangle 35">
            <a:extLst>
              <a:ext uri="{FF2B5EF4-FFF2-40B4-BE49-F238E27FC236}">
                <a16:creationId xmlns:a16="http://schemas.microsoft.com/office/drawing/2014/main" id="{0DB10257-87DD-9B65-DCD1-412669753DE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81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</p:spTree>
  </p:cSld>
  <p:clrMapOvr>
    <a:masterClrMapping/>
  </p:clrMapOvr>
  <p:transition advClick="0"/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378" name="Rectangle 2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40DEBDA0-9039-AB70-913B-85BA269141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1143000"/>
            <a:ext cx="8302625" cy="31242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Мечката излиза</a:t>
            </a:r>
            <a:r>
              <a:rPr lang="es-ES" altLang="es-ES" sz="4400" dirty="0">
                <a:solidFill>
                  <a:srgbClr val="292929"/>
                </a:solidFill>
              </a:rPr>
              <a:t> …</a:t>
            </a:r>
          </a:p>
        </p:txBody>
      </p:sp>
      <p:sp>
        <p:nvSpPr>
          <p:cNvPr id="101379" name="Rectangle 3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988408A8-3365-23F2-81C4-E4D66A916E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533400"/>
            <a:ext cx="8302625" cy="6096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endParaRPr lang="es-ES" altLang="es-ES" sz="4800">
              <a:solidFill>
                <a:srgbClr val="CC3300"/>
              </a:solidFill>
            </a:endParaRPr>
          </a:p>
        </p:txBody>
      </p:sp>
      <p:sp>
        <p:nvSpPr>
          <p:cNvPr id="101380" name="Rectangle 4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3305B412-CC1D-AE0F-C0ED-1D3C1BFB77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4267200"/>
            <a:ext cx="8302625" cy="20574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тъмната</a:t>
            </a:r>
            <a:r>
              <a:rPr lang="es-ES" altLang="es-ES" sz="4400" dirty="0">
                <a:solidFill>
                  <a:srgbClr val="292929"/>
                </a:solidFill>
              </a:rPr>
              <a:t>   </a:t>
            </a:r>
            <a:r>
              <a:rPr lang="bg-BG" altLang="es-ES" sz="4400" dirty="0">
                <a:solidFill>
                  <a:srgbClr val="292929"/>
                </a:solidFill>
              </a:rPr>
              <a:t>от</a:t>
            </a:r>
            <a:r>
              <a:rPr lang="es-ES" altLang="es-ES" sz="4400" dirty="0">
                <a:solidFill>
                  <a:srgbClr val="292929"/>
                </a:solidFill>
              </a:rPr>
              <a:t>   </a:t>
            </a:r>
            <a:r>
              <a:rPr lang="bg-BG" altLang="es-ES" sz="4400" dirty="0">
                <a:solidFill>
                  <a:srgbClr val="292929"/>
                </a:solidFill>
              </a:rPr>
              <a:t>си</a:t>
            </a:r>
            <a:r>
              <a:rPr lang="es-ES" altLang="es-ES" sz="4400" dirty="0">
                <a:solidFill>
                  <a:srgbClr val="292929"/>
                </a:solidFill>
              </a:rPr>
              <a:t>   </a:t>
            </a:r>
            <a:r>
              <a:rPr lang="bg-BG" altLang="es-ES" sz="4400" dirty="0">
                <a:solidFill>
                  <a:srgbClr val="292929"/>
                </a:solidFill>
              </a:rPr>
              <a:t>излиза</a:t>
            </a:r>
            <a:r>
              <a:rPr lang="es-ES" altLang="es-ES" sz="4400" dirty="0">
                <a:solidFill>
                  <a:srgbClr val="292929"/>
                </a:solidFill>
              </a:rPr>
              <a:t> </a:t>
            </a:r>
            <a:endParaRPr lang="bg-BG" altLang="es-ES" sz="4400" dirty="0">
              <a:solidFill>
                <a:srgbClr val="292929"/>
              </a:solidFill>
            </a:endParaRPr>
          </a:p>
          <a:p>
            <a:pPr algn="ctr" eaLnBrk="1" hangingPunct="1">
              <a:lnSpc>
                <a:spcPct val="115000"/>
              </a:lnSpc>
            </a:pPr>
            <a:r>
              <a:rPr lang="es-ES" altLang="es-ES" sz="4400" dirty="0">
                <a:solidFill>
                  <a:srgbClr val="292929"/>
                </a:solidFill>
              </a:rPr>
              <a:t>  </a:t>
            </a:r>
            <a:r>
              <a:rPr lang="bg-BG" altLang="es-ES" sz="4400" dirty="0">
                <a:solidFill>
                  <a:srgbClr val="292929"/>
                </a:solidFill>
              </a:rPr>
              <a:t>хралупа</a:t>
            </a:r>
            <a:endParaRPr lang="es-ES" altLang="es-ES" sz="4400" dirty="0">
              <a:solidFill>
                <a:srgbClr val="292929"/>
              </a:solidFill>
            </a:endParaRPr>
          </a:p>
        </p:txBody>
      </p:sp>
      <p:sp>
        <p:nvSpPr>
          <p:cNvPr id="101381" name="Rectangle 5">
            <a:hlinkClick r:id="" action="ppaction://hlinkshowjump?jump=nextslide">
              <a:snd r:embed="rId3" name="arrow.wav"/>
            </a:hlinkClick>
            <a:extLst>
              <a:ext uri="{FF2B5EF4-FFF2-40B4-BE49-F238E27FC236}">
                <a16:creationId xmlns:a16="http://schemas.microsoft.com/office/drawing/2014/main" id="{AC16363F-0BA6-78BC-0979-937FD04853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81400" y="4572000"/>
            <a:ext cx="1295400" cy="762000"/>
          </a:xfrm>
          <a:prstGeom prst="rect">
            <a:avLst/>
          </a:prstGeom>
          <a:solidFill>
            <a:schemeClr val="accent1">
              <a:alpha val="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01382" name="Rectangle 6">
            <a:extLst>
              <a:ext uri="{FF2B5EF4-FFF2-40B4-BE49-F238E27FC236}">
                <a16:creationId xmlns:a16="http://schemas.microsoft.com/office/drawing/2014/main" id="{845B9BA2-8F34-B331-D7A5-64EAD5E8066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62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01383" name="Rectangle 7">
            <a:extLst>
              <a:ext uri="{FF2B5EF4-FFF2-40B4-BE49-F238E27FC236}">
                <a16:creationId xmlns:a16="http://schemas.microsoft.com/office/drawing/2014/main" id="{6BF68338-B658-B4C9-45E3-24E836EC47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14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01384" name="Rectangle 8">
            <a:extLst>
              <a:ext uri="{FF2B5EF4-FFF2-40B4-BE49-F238E27FC236}">
                <a16:creationId xmlns:a16="http://schemas.microsoft.com/office/drawing/2014/main" id="{F5720FB3-E5F8-391C-9E2A-FD5E81ED41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67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01385" name="Rectangle 9">
            <a:extLst>
              <a:ext uri="{FF2B5EF4-FFF2-40B4-BE49-F238E27FC236}">
                <a16:creationId xmlns:a16="http://schemas.microsoft.com/office/drawing/2014/main" id="{026E260B-E586-30AB-D30C-66308C8BB0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9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01386" name="Rectangle 10">
            <a:extLst>
              <a:ext uri="{FF2B5EF4-FFF2-40B4-BE49-F238E27FC236}">
                <a16:creationId xmlns:a16="http://schemas.microsoft.com/office/drawing/2014/main" id="{88A8FC59-65A9-0349-FA5F-E5D6E2D5B4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01387" name="Rectangle 11">
            <a:extLst>
              <a:ext uri="{FF2B5EF4-FFF2-40B4-BE49-F238E27FC236}">
                <a16:creationId xmlns:a16="http://schemas.microsoft.com/office/drawing/2014/main" id="{C189C4C6-DBAE-9816-5C0C-D10FE84283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4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01388" name="Rectangle 12">
            <a:extLst>
              <a:ext uri="{FF2B5EF4-FFF2-40B4-BE49-F238E27FC236}">
                <a16:creationId xmlns:a16="http://schemas.microsoft.com/office/drawing/2014/main" id="{79B4BA7F-F09B-C867-0E25-2EAA705709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76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01389" name="Rectangle 13">
            <a:extLst>
              <a:ext uri="{FF2B5EF4-FFF2-40B4-BE49-F238E27FC236}">
                <a16:creationId xmlns:a16="http://schemas.microsoft.com/office/drawing/2014/main" id="{D4D7A839-D761-72F1-FDFB-912131BE14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29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01390" name="Rectangle 14">
            <a:extLst>
              <a:ext uri="{FF2B5EF4-FFF2-40B4-BE49-F238E27FC236}">
                <a16:creationId xmlns:a16="http://schemas.microsoft.com/office/drawing/2014/main" id="{ACED03F2-0584-59D4-36A4-5590DCB972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81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01391" name="Rectangle 15">
            <a:extLst>
              <a:ext uri="{FF2B5EF4-FFF2-40B4-BE49-F238E27FC236}">
                <a16:creationId xmlns:a16="http://schemas.microsoft.com/office/drawing/2014/main" id="{4B40F03B-30BF-CD8B-CB89-C7B3398B41C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3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01392" name="Rectangle 16">
            <a:extLst>
              <a:ext uri="{FF2B5EF4-FFF2-40B4-BE49-F238E27FC236}">
                <a16:creationId xmlns:a16="http://schemas.microsoft.com/office/drawing/2014/main" id="{DDE26A20-413A-22A1-9040-0B44A9D14D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86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01393" name="Rectangle 17">
            <a:extLst>
              <a:ext uri="{FF2B5EF4-FFF2-40B4-BE49-F238E27FC236}">
                <a16:creationId xmlns:a16="http://schemas.microsoft.com/office/drawing/2014/main" id="{6E50664F-D3D8-9EB2-8F9A-9E6A3EBF74F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38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01394" name="Rectangle 18">
            <a:extLst>
              <a:ext uri="{FF2B5EF4-FFF2-40B4-BE49-F238E27FC236}">
                <a16:creationId xmlns:a16="http://schemas.microsoft.com/office/drawing/2014/main" id="{C2C1C646-DE9B-CA15-DEF3-CAD13E23A4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1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01395" name="Rectangle 19">
            <a:extLst>
              <a:ext uri="{FF2B5EF4-FFF2-40B4-BE49-F238E27FC236}">
                <a16:creationId xmlns:a16="http://schemas.microsoft.com/office/drawing/2014/main" id="{BE25150C-C812-0495-905B-703032CF02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43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01396" name="Rectangle 20">
            <a:extLst>
              <a:ext uri="{FF2B5EF4-FFF2-40B4-BE49-F238E27FC236}">
                <a16:creationId xmlns:a16="http://schemas.microsoft.com/office/drawing/2014/main" id="{AAC04D99-A6BB-22C6-2D1C-9D4BEB7477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5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01397" name="Rectangle 21">
            <a:extLst>
              <a:ext uri="{FF2B5EF4-FFF2-40B4-BE49-F238E27FC236}">
                <a16:creationId xmlns:a16="http://schemas.microsoft.com/office/drawing/2014/main" id="{1DC2A6A7-201A-F242-4469-115C48827B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48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01398" name="Rectangle 22">
            <a:extLst>
              <a:ext uri="{FF2B5EF4-FFF2-40B4-BE49-F238E27FC236}">
                <a16:creationId xmlns:a16="http://schemas.microsoft.com/office/drawing/2014/main" id="{A26D7A97-CA78-B028-58E1-E9639E28395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00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01399" name="Rectangle 23">
            <a:extLst>
              <a:ext uri="{FF2B5EF4-FFF2-40B4-BE49-F238E27FC236}">
                <a16:creationId xmlns:a16="http://schemas.microsoft.com/office/drawing/2014/main" id="{918061E5-A661-C50A-3864-70D38643684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53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01400" name="Rectangle 24">
            <a:extLst>
              <a:ext uri="{FF2B5EF4-FFF2-40B4-BE49-F238E27FC236}">
                <a16:creationId xmlns:a16="http://schemas.microsoft.com/office/drawing/2014/main" id="{33D01C48-204A-B56A-92B7-D325113731F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05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01401" name="Rectangle 25">
            <a:extLst>
              <a:ext uri="{FF2B5EF4-FFF2-40B4-BE49-F238E27FC236}">
                <a16:creationId xmlns:a16="http://schemas.microsoft.com/office/drawing/2014/main" id="{2DFA9EAB-0977-8E82-3DFE-552B09375E0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01402" name="Rectangle 26">
            <a:extLst>
              <a:ext uri="{FF2B5EF4-FFF2-40B4-BE49-F238E27FC236}">
                <a16:creationId xmlns:a16="http://schemas.microsoft.com/office/drawing/2014/main" id="{C186CD18-0519-44A3-A211-3B061E531A7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10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01403" name="Rectangle 27">
            <a:extLst>
              <a:ext uri="{FF2B5EF4-FFF2-40B4-BE49-F238E27FC236}">
                <a16:creationId xmlns:a16="http://schemas.microsoft.com/office/drawing/2014/main" id="{2B45C990-54CB-79B5-2D75-5796F3D34F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62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01404" name="Rectangle 28">
            <a:extLst>
              <a:ext uri="{FF2B5EF4-FFF2-40B4-BE49-F238E27FC236}">
                <a16:creationId xmlns:a16="http://schemas.microsoft.com/office/drawing/2014/main" id="{F06DFE22-AF95-0DB0-492C-21F2C200353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15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01405" name="Rectangle 29">
            <a:extLst>
              <a:ext uri="{FF2B5EF4-FFF2-40B4-BE49-F238E27FC236}">
                <a16:creationId xmlns:a16="http://schemas.microsoft.com/office/drawing/2014/main" id="{2BB7EADA-D0E0-CBA1-0611-0E88B071AD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7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01406" name="Rectangle 30">
            <a:extLst>
              <a:ext uri="{FF2B5EF4-FFF2-40B4-BE49-F238E27FC236}">
                <a16:creationId xmlns:a16="http://schemas.microsoft.com/office/drawing/2014/main" id="{EBA7C101-FAF7-650E-0AC0-AE1C1947156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9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01407" name="Rectangle 31">
            <a:extLst>
              <a:ext uri="{FF2B5EF4-FFF2-40B4-BE49-F238E27FC236}">
                <a16:creationId xmlns:a16="http://schemas.microsoft.com/office/drawing/2014/main" id="{CE74B38E-A0AB-7B90-8F73-4F1D125B8CA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2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01408" name="Rectangle 32">
            <a:extLst>
              <a:ext uri="{FF2B5EF4-FFF2-40B4-BE49-F238E27FC236}">
                <a16:creationId xmlns:a16="http://schemas.microsoft.com/office/drawing/2014/main" id="{A81309EF-64A8-21EE-7900-D2A6445D47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24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01409" name="Rectangle 33">
            <a:extLst>
              <a:ext uri="{FF2B5EF4-FFF2-40B4-BE49-F238E27FC236}">
                <a16:creationId xmlns:a16="http://schemas.microsoft.com/office/drawing/2014/main" id="{01E63B4B-3D7D-7D39-6AF5-431277EEDF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77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01410" name="Rectangle 34">
            <a:extLst>
              <a:ext uri="{FF2B5EF4-FFF2-40B4-BE49-F238E27FC236}">
                <a16:creationId xmlns:a16="http://schemas.microsoft.com/office/drawing/2014/main" id="{66495AC4-6483-E444-510F-94AC589B06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29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01411" name="Rectangle 35">
            <a:extLst>
              <a:ext uri="{FF2B5EF4-FFF2-40B4-BE49-F238E27FC236}">
                <a16:creationId xmlns:a16="http://schemas.microsoft.com/office/drawing/2014/main" id="{5659E469-2706-11F4-B242-0AEBA4EA47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81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</p:spTree>
  </p:cSld>
  <p:clrMapOvr>
    <a:masterClrMapping/>
  </p:clrMapOvr>
  <p:transition advClick="0"/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402" name="Rectangle 2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589B99A9-EA2E-BCD6-5ECC-A1A371D7B9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1143000"/>
            <a:ext cx="8302625" cy="31242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Мечката излиза от</a:t>
            </a:r>
            <a:r>
              <a:rPr lang="es-ES" altLang="es-ES" sz="4400" dirty="0">
                <a:solidFill>
                  <a:srgbClr val="292929"/>
                </a:solidFill>
              </a:rPr>
              <a:t> …</a:t>
            </a:r>
          </a:p>
        </p:txBody>
      </p:sp>
      <p:sp>
        <p:nvSpPr>
          <p:cNvPr id="102403" name="Rectangle 3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24772A2D-B75F-7C24-C46C-91333CD8385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533400"/>
            <a:ext cx="8302625" cy="6096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endParaRPr lang="es-ES" altLang="es-ES" sz="4800">
              <a:solidFill>
                <a:srgbClr val="CC3300"/>
              </a:solidFill>
            </a:endParaRPr>
          </a:p>
        </p:txBody>
      </p:sp>
      <p:sp>
        <p:nvSpPr>
          <p:cNvPr id="102404" name="Rectangle 4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4CA86E8A-4BE1-9C08-1083-C2D7ADB3C57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4267200"/>
            <a:ext cx="8302625" cy="20574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тъмната</a:t>
            </a:r>
            <a:r>
              <a:rPr lang="es-ES" altLang="es-ES" sz="4400" dirty="0">
                <a:solidFill>
                  <a:srgbClr val="292929"/>
                </a:solidFill>
              </a:rPr>
              <a:t>   </a:t>
            </a:r>
            <a:r>
              <a:rPr lang="bg-BG" altLang="es-ES" sz="4400" dirty="0">
                <a:solidFill>
                  <a:srgbClr val="292929"/>
                </a:solidFill>
              </a:rPr>
              <a:t>от</a:t>
            </a:r>
            <a:r>
              <a:rPr lang="es-ES" altLang="es-ES" sz="4400" dirty="0">
                <a:solidFill>
                  <a:srgbClr val="292929"/>
                </a:solidFill>
              </a:rPr>
              <a:t>   </a:t>
            </a:r>
            <a:r>
              <a:rPr lang="bg-BG" altLang="es-ES" sz="4400" dirty="0">
                <a:solidFill>
                  <a:srgbClr val="292929"/>
                </a:solidFill>
              </a:rPr>
              <a:t>си</a:t>
            </a:r>
            <a:r>
              <a:rPr lang="es-ES" altLang="es-ES" sz="4400" dirty="0">
                <a:solidFill>
                  <a:srgbClr val="292929"/>
                </a:solidFill>
              </a:rPr>
              <a:t>   </a:t>
            </a:r>
            <a:r>
              <a:rPr lang="bg-BG" altLang="es-ES" sz="4400" dirty="0">
                <a:solidFill>
                  <a:srgbClr val="292929"/>
                </a:solidFill>
              </a:rPr>
              <a:t>излиза</a:t>
            </a:r>
            <a:r>
              <a:rPr lang="es-ES" altLang="es-ES" sz="4400" dirty="0">
                <a:solidFill>
                  <a:srgbClr val="292929"/>
                </a:solidFill>
              </a:rPr>
              <a:t> </a:t>
            </a:r>
            <a:endParaRPr lang="bg-BG" altLang="es-ES" sz="4400" dirty="0">
              <a:solidFill>
                <a:srgbClr val="292929"/>
              </a:solidFill>
            </a:endParaRPr>
          </a:p>
          <a:p>
            <a:pPr algn="ctr" eaLnBrk="1" hangingPunct="1">
              <a:lnSpc>
                <a:spcPct val="115000"/>
              </a:lnSpc>
            </a:pPr>
            <a:r>
              <a:rPr lang="es-ES" altLang="es-ES" sz="4400" dirty="0">
                <a:solidFill>
                  <a:srgbClr val="292929"/>
                </a:solidFill>
              </a:rPr>
              <a:t>  </a:t>
            </a:r>
            <a:r>
              <a:rPr lang="bg-BG" altLang="es-ES" sz="4400" dirty="0">
                <a:solidFill>
                  <a:srgbClr val="292929"/>
                </a:solidFill>
              </a:rPr>
              <a:t>хралупа</a:t>
            </a:r>
            <a:endParaRPr lang="es-ES" altLang="es-ES" sz="4400" dirty="0">
              <a:solidFill>
                <a:srgbClr val="292929"/>
              </a:solidFill>
            </a:endParaRPr>
          </a:p>
        </p:txBody>
      </p:sp>
      <p:sp>
        <p:nvSpPr>
          <p:cNvPr id="102405" name="Rectangle 5">
            <a:hlinkClick r:id="" action="ppaction://hlinkshowjump?jump=nextslide">
              <a:snd r:embed="rId3" name="arrow.wav"/>
            </a:hlinkClick>
            <a:extLst>
              <a:ext uri="{FF2B5EF4-FFF2-40B4-BE49-F238E27FC236}">
                <a16:creationId xmlns:a16="http://schemas.microsoft.com/office/drawing/2014/main" id="{2A28CD81-AB4B-42FF-A4F2-FDD29E9C86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43000" y="4648200"/>
            <a:ext cx="2362200" cy="762000"/>
          </a:xfrm>
          <a:prstGeom prst="rect">
            <a:avLst/>
          </a:prstGeom>
          <a:solidFill>
            <a:schemeClr val="accent1">
              <a:alpha val="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02406" name="Rectangle 6">
            <a:extLst>
              <a:ext uri="{FF2B5EF4-FFF2-40B4-BE49-F238E27FC236}">
                <a16:creationId xmlns:a16="http://schemas.microsoft.com/office/drawing/2014/main" id="{90659F13-CBBA-E5C9-F820-F151327B69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62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02407" name="Rectangle 7">
            <a:extLst>
              <a:ext uri="{FF2B5EF4-FFF2-40B4-BE49-F238E27FC236}">
                <a16:creationId xmlns:a16="http://schemas.microsoft.com/office/drawing/2014/main" id="{4F25C3A2-14B2-623A-BEF4-229BF4B5F1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14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02408" name="Rectangle 8">
            <a:extLst>
              <a:ext uri="{FF2B5EF4-FFF2-40B4-BE49-F238E27FC236}">
                <a16:creationId xmlns:a16="http://schemas.microsoft.com/office/drawing/2014/main" id="{D329C4D1-789E-842F-10BB-E39E0B148B6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67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02409" name="Rectangle 9">
            <a:extLst>
              <a:ext uri="{FF2B5EF4-FFF2-40B4-BE49-F238E27FC236}">
                <a16:creationId xmlns:a16="http://schemas.microsoft.com/office/drawing/2014/main" id="{2DFFBDA6-1DE5-229F-B9D1-D737AACF78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9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02410" name="Rectangle 10">
            <a:extLst>
              <a:ext uri="{FF2B5EF4-FFF2-40B4-BE49-F238E27FC236}">
                <a16:creationId xmlns:a16="http://schemas.microsoft.com/office/drawing/2014/main" id="{D710D258-5473-03A2-6D9A-6C67B772C41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02411" name="Rectangle 11">
            <a:extLst>
              <a:ext uri="{FF2B5EF4-FFF2-40B4-BE49-F238E27FC236}">
                <a16:creationId xmlns:a16="http://schemas.microsoft.com/office/drawing/2014/main" id="{16A0B2BE-C187-DE3F-1290-CAD6768867F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4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02412" name="Rectangle 12">
            <a:extLst>
              <a:ext uri="{FF2B5EF4-FFF2-40B4-BE49-F238E27FC236}">
                <a16:creationId xmlns:a16="http://schemas.microsoft.com/office/drawing/2014/main" id="{2D597AED-F534-E4F2-E0EA-784A6FB81F8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76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02413" name="Rectangle 13">
            <a:extLst>
              <a:ext uri="{FF2B5EF4-FFF2-40B4-BE49-F238E27FC236}">
                <a16:creationId xmlns:a16="http://schemas.microsoft.com/office/drawing/2014/main" id="{9D2047D7-F14A-2B40-C3BA-7F342C6A3A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29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02414" name="Rectangle 14">
            <a:extLst>
              <a:ext uri="{FF2B5EF4-FFF2-40B4-BE49-F238E27FC236}">
                <a16:creationId xmlns:a16="http://schemas.microsoft.com/office/drawing/2014/main" id="{54D342CA-F3B0-3D68-DA04-6A24C03670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81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02415" name="Rectangle 15">
            <a:extLst>
              <a:ext uri="{FF2B5EF4-FFF2-40B4-BE49-F238E27FC236}">
                <a16:creationId xmlns:a16="http://schemas.microsoft.com/office/drawing/2014/main" id="{47ED63CF-BC20-7EAC-5C63-8408313882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3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02416" name="Rectangle 16">
            <a:extLst>
              <a:ext uri="{FF2B5EF4-FFF2-40B4-BE49-F238E27FC236}">
                <a16:creationId xmlns:a16="http://schemas.microsoft.com/office/drawing/2014/main" id="{CDD245CC-4C9D-BC66-B8F2-78EDBA0072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86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02417" name="Rectangle 17">
            <a:extLst>
              <a:ext uri="{FF2B5EF4-FFF2-40B4-BE49-F238E27FC236}">
                <a16:creationId xmlns:a16="http://schemas.microsoft.com/office/drawing/2014/main" id="{35C21551-B184-7CDB-2BDF-10AACF2599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38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02418" name="Rectangle 18">
            <a:extLst>
              <a:ext uri="{FF2B5EF4-FFF2-40B4-BE49-F238E27FC236}">
                <a16:creationId xmlns:a16="http://schemas.microsoft.com/office/drawing/2014/main" id="{29B0C9F9-B65D-3E25-AA3C-0D650704C22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1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02419" name="Rectangle 19">
            <a:extLst>
              <a:ext uri="{FF2B5EF4-FFF2-40B4-BE49-F238E27FC236}">
                <a16:creationId xmlns:a16="http://schemas.microsoft.com/office/drawing/2014/main" id="{9A44FE57-5A0E-71ED-71D8-698F04967CE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43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02420" name="Rectangle 20">
            <a:extLst>
              <a:ext uri="{FF2B5EF4-FFF2-40B4-BE49-F238E27FC236}">
                <a16:creationId xmlns:a16="http://schemas.microsoft.com/office/drawing/2014/main" id="{3DE529D1-0701-FED9-DBD4-15965CB0419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5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02421" name="Rectangle 21">
            <a:extLst>
              <a:ext uri="{FF2B5EF4-FFF2-40B4-BE49-F238E27FC236}">
                <a16:creationId xmlns:a16="http://schemas.microsoft.com/office/drawing/2014/main" id="{390C9AEA-E503-0732-AD9B-215BD6E7082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48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02422" name="Rectangle 22">
            <a:extLst>
              <a:ext uri="{FF2B5EF4-FFF2-40B4-BE49-F238E27FC236}">
                <a16:creationId xmlns:a16="http://schemas.microsoft.com/office/drawing/2014/main" id="{4373BA95-4B7B-C4AC-9C46-092C2FDAFA8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00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02423" name="Rectangle 23">
            <a:extLst>
              <a:ext uri="{FF2B5EF4-FFF2-40B4-BE49-F238E27FC236}">
                <a16:creationId xmlns:a16="http://schemas.microsoft.com/office/drawing/2014/main" id="{3BEA9A94-1C20-9848-9A1F-7CFEF8244D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53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02424" name="Rectangle 24">
            <a:extLst>
              <a:ext uri="{FF2B5EF4-FFF2-40B4-BE49-F238E27FC236}">
                <a16:creationId xmlns:a16="http://schemas.microsoft.com/office/drawing/2014/main" id="{EF0B2B04-BB1C-3301-9942-8C07ED8B01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05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02425" name="Rectangle 25">
            <a:extLst>
              <a:ext uri="{FF2B5EF4-FFF2-40B4-BE49-F238E27FC236}">
                <a16:creationId xmlns:a16="http://schemas.microsoft.com/office/drawing/2014/main" id="{7ECF9EEE-108D-418A-3FCC-4FC7C4E53E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02426" name="Rectangle 26">
            <a:extLst>
              <a:ext uri="{FF2B5EF4-FFF2-40B4-BE49-F238E27FC236}">
                <a16:creationId xmlns:a16="http://schemas.microsoft.com/office/drawing/2014/main" id="{61A8DDFF-04C9-474F-925B-EB35F7CDA8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10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02427" name="Rectangle 27">
            <a:extLst>
              <a:ext uri="{FF2B5EF4-FFF2-40B4-BE49-F238E27FC236}">
                <a16:creationId xmlns:a16="http://schemas.microsoft.com/office/drawing/2014/main" id="{E76296D7-717D-6D2E-0AB3-563F1706F4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62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02428" name="Rectangle 28">
            <a:extLst>
              <a:ext uri="{FF2B5EF4-FFF2-40B4-BE49-F238E27FC236}">
                <a16:creationId xmlns:a16="http://schemas.microsoft.com/office/drawing/2014/main" id="{D50664CA-B071-6497-484E-9B5F5987706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15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02429" name="Rectangle 29">
            <a:extLst>
              <a:ext uri="{FF2B5EF4-FFF2-40B4-BE49-F238E27FC236}">
                <a16:creationId xmlns:a16="http://schemas.microsoft.com/office/drawing/2014/main" id="{5FCD2394-9089-42A3-6D88-01DACD11ED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7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02430" name="Rectangle 30">
            <a:extLst>
              <a:ext uri="{FF2B5EF4-FFF2-40B4-BE49-F238E27FC236}">
                <a16:creationId xmlns:a16="http://schemas.microsoft.com/office/drawing/2014/main" id="{0569DC58-CC6C-F9F6-8286-CCBC12EDC3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9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02431" name="Rectangle 31">
            <a:extLst>
              <a:ext uri="{FF2B5EF4-FFF2-40B4-BE49-F238E27FC236}">
                <a16:creationId xmlns:a16="http://schemas.microsoft.com/office/drawing/2014/main" id="{4E963A46-4B31-8EF9-F9AC-2686B5ADF8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2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02432" name="Rectangle 32">
            <a:extLst>
              <a:ext uri="{FF2B5EF4-FFF2-40B4-BE49-F238E27FC236}">
                <a16:creationId xmlns:a16="http://schemas.microsoft.com/office/drawing/2014/main" id="{A1503027-4549-3A89-559C-0F74DA72A71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24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02433" name="Rectangle 33">
            <a:extLst>
              <a:ext uri="{FF2B5EF4-FFF2-40B4-BE49-F238E27FC236}">
                <a16:creationId xmlns:a16="http://schemas.microsoft.com/office/drawing/2014/main" id="{3F931D58-B42D-B6A9-A26E-4EF80A00AD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77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02434" name="Rectangle 34">
            <a:extLst>
              <a:ext uri="{FF2B5EF4-FFF2-40B4-BE49-F238E27FC236}">
                <a16:creationId xmlns:a16="http://schemas.microsoft.com/office/drawing/2014/main" id="{B1BE2B9D-BD62-BCDB-3677-B6A01585D1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29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02435" name="Rectangle 35">
            <a:extLst>
              <a:ext uri="{FF2B5EF4-FFF2-40B4-BE49-F238E27FC236}">
                <a16:creationId xmlns:a16="http://schemas.microsoft.com/office/drawing/2014/main" id="{A140C8E8-7417-7C0C-883A-79924FC0D52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81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</p:spTree>
  </p:cSld>
  <p:clrMapOvr>
    <a:masterClrMapping/>
  </p:clrMapOvr>
  <p:transition advClick="0"/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426" name="Rectangle 2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FF970B3A-6B7B-00CE-1A1D-AE19673714E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1143000"/>
            <a:ext cx="8302625" cy="31242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Мечката излиза от тъмната</a:t>
            </a:r>
            <a:r>
              <a:rPr lang="es-ES" altLang="es-ES" sz="4400" dirty="0">
                <a:solidFill>
                  <a:srgbClr val="292929"/>
                </a:solidFill>
              </a:rPr>
              <a:t> …</a:t>
            </a:r>
          </a:p>
        </p:txBody>
      </p:sp>
      <p:sp>
        <p:nvSpPr>
          <p:cNvPr id="103427" name="Rectangle 3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AE24DAE8-DD99-C208-C2B7-C966025904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533400"/>
            <a:ext cx="8302625" cy="6096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endParaRPr lang="es-ES" altLang="es-ES" sz="4800">
              <a:solidFill>
                <a:srgbClr val="CC3300"/>
              </a:solidFill>
            </a:endParaRPr>
          </a:p>
        </p:txBody>
      </p:sp>
      <p:sp>
        <p:nvSpPr>
          <p:cNvPr id="103428" name="Rectangle 4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E03B3EA0-2D35-8344-13E1-8644158E3D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4267200"/>
            <a:ext cx="8302625" cy="20574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тъмната</a:t>
            </a:r>
            <a:r>
              <a:rPr lang="es-ES" altLang="es-ES" sz="4400" dirty="0">
                <a:solidFill>
                  <a:srgbClr val="292929"/>
                </a:solidFill>
              </a:rPr>
              <a:t>   </a:t>
            </a:r>
            <a:r>
              <a:rPr lang="bg-BG" altLang="es-ES" sz="4400" dirty="0">
                <a:solidFill>
                  <a:srgbClr val="292929"/>
                </a:solidFill>
              </a:rPr>
              <a:t>от</a:t>
            </a:r>
            <a:r>
              <a:rPr lang="es-ES" altLang="es-ES" sz="4400" dirty="0">
                <a:solidFill>
                  <a:srgbClr val="292929"/>
                </a:solidFill>
              </a:rPr>
              <a:t>   </a:t>
            </a:r>
            <a:r>
              <a:rPr lang="bg-BG" altLang="es-ES" sz="4400" dirty="0">
                <a:solidFill>
                  <a:srgbClr val="292929"/>
                </a:solidFill>
              </a:rPr>
              <a:t>си</a:t>
            </a:r>
            <a:r>
              <a:rPr lang="es-ES" altLang="es-ES" sz="4400" dirty="0">
                <a:solidFill>
                  <a:srgbClr val="292929"/>
                </a:solidFill>
              </a:rPr>
              <a:t>   </a:t>
            </a:r>
            <a:r>
              <a:rPr lang="bg-BG" altLang="es-ES" sz="4400" dirty="0">
                <a:solidFill>
                  <a:srgbClr val="292929"/>
                </a:solidFill>
              </a:rPr>
              <a:t>излиза</a:t>
            </a:r>
            <a:r>
              <a:rPr lang="es-ES" altLang="es-ES" sz="4400" dirty="0">
                <a:solidFill>
                  <a:srgbClr val="292929"/>
                </a:solidFill>
              </a:rPr>
              <a:t> </a:t>
            </a:r>
            <a:endParaRPr lang="bg-BG" altLang="es-ES" sz="4400" dirty="0">
              <a:solidFill>
                <a:srgbClr val="292929"/>
              </a:solidFill>
            </a:endParaRPr>
          </a:p>
          <a:p>
            <a:pPr algn="ctr" eaLnBrk="1" hangingPunct="1">
              <a:lnSpc>
                <a:spcPct val="115000"/>
              </a:lnSpc>
            </a:pPr>
            <a:r>
              <a:rPr lang="es-ES" altLang="es-ES" sz="4400" dirty="0">
                <a:solidFill>
                  <a:srgbClr val="292929"/>
                </a:solidFill>
              </a:rPr>
              <a:t>  </a:t>
            </a:r>
            <a:r>
              <a:rPr lang="bg-BG" altLang="es-ES" sz="4400" dirty="0">
                <a:solidFill>
                  <a:srgbClr val="292929"/>
                </a:solidFill>
              </a:rPr>
              <a:t>хралупа</a:t>
            </a:r>
            <a:endParaRPr lang="es-ES" altLang="es-ES" sz="4400" dirty="0">
              <a:solidFill>
                <a:srgbClr val="292929"/>
              </a:solidFill>
            </a:endParaRPr>
          </a:p>
        </p:txBody>
      </p:sp>
      <p:sp>
        <p:nvSpPr>
          <p:cNvPr id="103429" name="Rectangle 5">
            <a:hlinkClick r:id="" action="ppaction://hlinkshowjump?jump=nextslide">
              <a:snd r:embed="rId3" name="arrow.wav"/>
            </a:hlinkClick>
            <a:extLst>
              <a:ext uri="{FF2B5EF4-FFF2-40B4-BE49-F238E27FC236}">
                <a16:creationId xmlns:a16="http://schemas.microsoft.com/office/drawing/2014/main" id="{96BCC026-3917-BFB4-3023-9FD1F70B3A1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00600" y="4572000"/>
            <a:ext cx="838200" cy="762000"/>
          </a:xfrm>
          <a:prstGeom prst="rect">
            <a:avLst/>
          </a:prstGeom>
          <a:solidFill>
            <a:schemeClr val="accent1">
              <a:alpha val="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03430" name="Rectangle 6">
            <a:extLst>
              <a:ext uri="{FF2B5EF4-FFF2-40B4-BE49-F238E27FC236}">
                <a16:creationId xmlns:a16="http://schemas.microsoft.com/office/drawing/2014/main" id="{D8639890-397E-F6DC-C69F-522B0968D7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62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03431" name="Rectangle 7">
            <a:extLst>
              <a:ext uri="{FF2B5EF4-FFF2-40B4-BE49-F238E27FC236}">
                <a16:creationId xmlns:a16="http://schemas.microsoft.com/office/drawing/2014/main" id="{C1DB4F77-79C0-F6A9-BA78-EAE2C1F8C1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14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03432" name="Rectangle 8">
            <a:extLst>
              <a:ext uri="{FF2B5EF4-FFF2-40B4-BE49-F238E27FC236}">
                <a16:creationId xmlns:a16="http://schemas.microsoft.com/office/drawing/2014/main" id="{8B68BA22-31AB-815F-EFE5-57907AA545B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67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03433" name="Rectangle 9">
            <a:extLst>
              <a:ext uri="{FF2B5EF4-FFF2-40B4-BE49-F238E27FC236}">
                <a16:creationId xmlns:a16="http://schemas.microsoft.com/office/drawing/2014/main" id="{B0BF9240-E0AB-714C-1CFA-0D6B22C3CF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9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03434" name="Rectangle 10">
            <a:extLst>
              <a:ext uri="{FF2B5EF4-FFF2-40B4-BE49-F238E27FC236}">
                <a16:creationId xmlns:a16="http://schemas.microsoft.com/office/drawing/2014/main" id="{12F4CF1B-081E-B5AF-56BF-9975B793CE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03435" name="Rectangle 11">
            <a:extLst>
              <a:ext uri="{FF2B5EF4-FFF2-40B4-BE49-F238E27FC236}">
                <a16:creationId xmlns:a16="http://schemas.microsoft.com/office/drawing/2014/main" id="{4AE8CA57-0E4C-090D-7746-B76EF34DB9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4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03436" name="Rectangle 12">
            <a:extLst>
              <a:ext uri="{FF2B5EF4-FFF2-40B4-BE49-F238E27FC236}">
                <a16:creationId xmlns:a16="http://schemas.microsoft.com/office/drawing/2014/main" id="{A54FF833-53AF-5123-267C-0A24024A8AA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76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03437" name="Rectangle 13">
            <a:extLst>
              <a:ext uri="{FF2B5EF4-FFF2-40B4-BE49-F238E27FC236}">
                <a16:creationId xmlns:a16="http://schemas.microsoft.com/office/drawing/2014/main" id="{B29DBDA1-6504-26C4-92D1-0B2590518D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29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03438" name="Rectangle 14">
            <a:extLst>
              <a:ext uri="{FF2B5EF4-FFF2-40B4-BE49-F238E27FC236}">
                <a16:creationId xmlns:a16="http://schemas.microsoft.com/office/drawing/2014/main" id="{FF17F12A-C0AC-3B62-8BB7-A4F5A3E8FF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81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03439" name="Rectangle 15">
            <a:extLst>
              <a:ext uri="{FF2B5EF4-FFF2-40B4-BE49-F238E27FC236}">
                <a16:creationId xmlns:a16="http://schemas.microsoft.com/office/drawing/2014/main" id="{17214780-6008-E0D4-6760-A32BFEA5B0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3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03440" name="Rectangle 16">
            <a:extLst>
              <a:ext uri="{FF2B5EF4-FFF2-40B4-BE49-F238E27FC236}">
                <a16:creationId xmlns:a16="http://schemas.microsoft.com/office/drawing/2014/main" id="{C6FA454D-C4BB-0C01-F6AF-5BCEB87020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86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03441" name="Rectangle 17">
            <a:extLst>
              <a:ext uri="{FF2B5EF4-FFF2-40B4-BE49-F238E27FC236}">
                <a16:creationId xmlns:a16="http://schemas.microsoft.com/office/drawing/2014/main" id="{BE4B8A13-5454-FF2E-A5AE-D13CAE67B81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38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03442" name="Rectangle 18">
            <a:extLst>
              <a:ext uri="{FF2B5EF4-FFF2-40B4-BE49-F238E27FC236}">
                <a16:creationId xmlns:a16="http://schemas.microsoft.com/office/drawing/2014/main" id="{80082ECF-ED00-5CF5-90ED-58BBA76BEF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1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03443" name="Rectangle 19">
            <a:extLst>
              <a:ext uri="{FF2B5EF4-FFF2-40B4-BE49-F238E27FC236}">
                <a16:creationId xmlns:a16="http://schemas.microsoft.com/office/drawing/2014/main" id="{4696F81D-8759-5786-350C-DEDC346A70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43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03444" name="Rectangle 20">
            <a:extLst>
              <a:ext uri="{FF2B5EF4-FFF2-40B4-BE49-F238E27FC236}">
                <a16:creationId xmlns:a16="http://schemas.microsoft.com/office/drawing/2014/main" id="{849C8C5F-DE64-ED5F-0670-FF6BD785BDE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5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03445" name="Rectangle 21">
            <a:extLst>
              <a:ext uri="{FF2B5EF4-FFF2-40B4-BE49-F238E27FC236}">
                <a16:creationId xmlns:a16="http://schemas.microsoft.com/office/drawing/2014/main" id="{F0F63DDF-828C-BDB0-39CD-86171AAE3D6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48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03446" name="Rectangle 22">
            <a:extLst>
              <a:ext uri="{FF2B5EF4-FFF2-40B4-BE49-F238E27FC236}">
                <a16:creationId xmlns:a16="http://schemas.microsoft.com/office/drawing/2014/main" id="{32BFF445-EE28-5993-C0E9-387989743B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00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03447" name="Rectangle 23">
            <a:extLst>
              <a:ext uri="{FF2B5EF4-FFF2-40B4-BE49-F238E27FC236}">
                <a16:creationId xmlns:a16="http://schemas.microsoft.com/office/drawing/2014/main" id="{F689B2B8-B00B-F1BA-D94A-D77823D26A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53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03448" name="Rectangle 24">
            <a:extLst>
              <a:ext uri="{FF2B5EF4-FFF2-40B4-BE49-F238E27FC236}">
                <a16:creationId xmlns:a16="http://schemas.microsoft.com/office/drawing/2014/main" id="{AF405299-C9A1-4552-0769-A91E0D7A18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05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03449" name="Rectangle 25">
            <a:extLst>
              <a:ext uri="{FF2B5EF4-FFF2-40B4-BE49-F238E27FC236}">
                <a16:creationId xmlns:a16="http://schemas.microsoft.com/office/drawing/2014/main" id="{AA5B919A-22DF-7909-531F-D93231A4343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03450" name="Rectangle 26">
            <a:extLst>
              <a:ext uri="{FF2B5EF4-FFF2-40B4-BE49-F238E27FC236}">
                <a16:creationId xmlns:a16="http://schemas.microsoft.com/office/drawing/2014/main" id="{435A4772-0165-6343-E3F7-5C83FE0C1F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10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03451" name="Rectangle 27">
            <a:extLst>
              <a:ext uri="{FF2B5EF4-FFF2-40B4-BE49-F238E27FC236}">
                <a16:creationId xmlns:a16="http://schemas.microsoft.com/office/drawing/2014/main" id="{B77EED7F-A955-8239-3D67-2204D3D168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62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03452" name="Rectangle 28">
            <a:extLst>
              <a:ext uri="{FF2B5EF4-FFF2-40B4-BE49-F238E27FC236}">
                <a16:creationId xmlns:a16="http://schemas.microsoft.com/office/drawing/2014/main" id="{8A945A33-B0A8-8FF6-117B-62C6456C3D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15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03453" name="Rectangle 29">
            <a:extLst>
              <a:ext uri="{FF2B5EF4-FFF2-40B4-BE49-F238E27FC236}">
                <a16:creationId xmlns:a16="http://schemas.microsoft.com/office/drawing/2014/main" id="{801F1AED-F1C1-3873-B982-6C78BE16CBB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7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03454" name="Rectangle 30">
            <a:extLst>
              <a:ext uri="{FF2B5EF4-FFF2-40B4-BE49-F238E27FC236}">
                <a16:creationId xmlns:a16="http://schemas.microsoft.com/office/drawing/2014/main" id="{80BEEB2D-2F47-7DCE-A418-AD6A8173927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9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03455" name="Rectangle 31">
            <a:extLst>
              <a:ext uri="{FF2B5EF4-FFF2-40B4-BE49-F238E27FC236}">
                <a16:creationId xmlns:a16="http://schemas.microsoft.com/office/drawing/2014/main" id="{23708665-CD85-E050-F387-D40DAA145A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2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03456" name="Rectangle 32">
            <a:extLst>
              <a:ext uri="{FF2B5EF4-FFF2-40B4-BE49-F238E27FC236}">
                <a16:creationId xmlns:a16="http://schemas.microsoft.com/office/drawing/2014/main" id="{DC34509A-C8BE-8B2E-C83F-52798F028B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24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03457" name="Rectangle 33">
            <a:extLst>
              <a:ext uri="{FF2B5EF4-FFF2-40B4-BE49-F238E27FC236}">
                <a16:creationId xmlns:a16="http://schemas.microsoft.com/office/drawing/2014/main" id="{855CFA10-413B-617D-3C47-184A956FA8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77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03458" name="Rectangle 34">
            <a:extLst>
              <a:ext uri="{FF2B5EF4-FFF2-40B4-BE49-F238E27FC236}">
                <a16:creationId xmlns:a16="http://schemas.microsoft.com/office/drawing/2014/main" id="{961A2BA4-397A-8E10-8ED9-7AB24A3D9D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29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03459" name="Rectangle 35">
            <a:extLst>
              <a:ext uri="{FF2B5EF4-FFF2-40B4-BE49-F238E27FC236}">
                <a16:creationId xmlns:a16="http://schemas.microsoft.com/office/drawing/2014/main" id="{B1688D09-8D53-8D8E-CABA-68CE5CB8F9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81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</p:spTree>
  </p:cSld>
  <p:clrMapOvr>
    <a:masterClrMapping/>
  </p:clrMapOvr>
  <p:transition advClick="0"/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06" name="Rectangle 2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033F16BD-E62B-75B7-3CFE-C56F33503E3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1143000"/>
            <a:ext cx="8302625" cy="31242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Боли ме много</a:t>
            </a:r>
            <a:r>
              <a:rPr lang="es-ES" altLang="es-ES" sz="4400" dirty="0">
                <a:solidFill>
                  <a:srgbClr val="292929"/>
                </a:solidFill>
              </a:rPr>
              <a:t> …</a:t>
            </a:r>
          </a:p>
        </p:txBody>
      </p:sp>
      <p:sp>
        <p:nvSpPr>
          <p:cNvPr id="21507" name="Rectangle 3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A0AA8C89-CE58-9986-D4E1-C4EC9F9FF6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533400"/>
            <a:ext cx="8302625" cy="6096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endParaRPr lang="es-ES" altLang="es-ES" sz="4800">
              <a:solidFill>
                <a:srgbClr val="CC3300"/>
              </a:solidFill>
            </a:endParaRPr>
          </a:p>
        </p:txBody>
      </p:sp>
      <p:sp>
        <p:nvSpPr>
          <p:cNvPr id="21508" name="Rectangle 4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DCFE918B-5B1E-B540-CCC3-D6A6B77907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4267200"/>
            <a:ext cx="8302625" cy="20574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es-ES" altLang="es-ES" sz="4400" dirty="0">
                <a:solidFill>
                  <a:srgbClr val="292929"/>
                </a:solidFill>
              </a:rPr>
              <a:t> </a:t>
            </a:r>
            <a:r>
              <a:rPr lang="bg-BG" altLang="es-ES" sz="4400" dirty="0">
                <a:solidFill>
                  <a:srgbClr val="292929"/>
                </a:solidFill>
              </a:rPr>
              <a:t>много</a:t>
            </a:r>
            <a:r>
              <a:rPr lang="es-ES" altLang="es-ES" sz="4400" dirty="0">
                <a:solidFill>
                  <a:srgbClr val="292929"/>
                </a:solidFill>
              </a:rPr>
              <a:t>   </a:t>
            </a:r>
            <a:r>
              <a:rPr lang="bg-BG" altLang="es-ES" sz="4400" dirty="0">
                <a:solidFill>
                  <a:srgbClr val="292929"/>
                </a:solidFill>
              </a:rPr>
              <a:t>един</a:t>
            </a:r>
            <a:r>
              <a:rPr lang="es-ES" altLang="es-ES" sz="4400" dirty="0">
                <a:solidFill>
                  <a:srgbClr val="292929"/>
                </a:solidFill>
              </a:rPr>
              <a:t>    </a:t>
            </a:r>
            <a:r>
              <a:rPr lang="bg-BG" altLang="es-ES" sz="4400" dirty="0">
                <a:solidFill>
                  <a:srgbClr val="292929"/>
                </a:solidFill>
              </a:rPr>
              <a:t>ме </a:t>
            </a:r>
            <a:r>
              <a:rPr lang="es-ES" altLang="es-ES" sz="4400" dirty="0">
                <a:solidFill>
                  <a:srgbClr val="292929"/>
                </a:solidFill>
              </a:rPr>
              <a:t>   </a:t>
            </a:r>
            <a:r>
              <a:rPr lang="bg-BG" altLang="es-ES" sz="4400" dirty="0">
                <a:solidFill>
                  <a:srgbClr val="292929"/>
                </a:solidFill>
              </a:rPr>
              <a:t>зъб</a:t>
            </a:r>
            <a:r>
              <a:rPr lang="es-ES" altLang="es-ES" sz="4400" dirty="0">
                <a:solidFill>
                  <a:srgbClr val="292929"/>
                </a:solidFill>
              </a:rPr>
              <a:t>  </a:t>
            </a:r>
          </a:p>
        </p:txBody>
      </p:sp>
      <p:sp>
        <p:nvSpPr>
          <p:cNvPr id="21509" name="Rectangle 5">
            <a:hlinkClick r:id="" action="ppaction://hlinkshowjump?jump=nextslide">
              <a:snd r:embed="rId3" name="arrow.wav"/>
            </a:hlinkClick>
            <a:extLst>
              <a:ext uri="{FF2B5EF4-FFF2-40B4-BE49-F238E27FC236}">
                <a16:creationId xmlns:a16="http://schemas.microsoft.com/office/drawing/2014/main" id="{057F75F9-2106-B75A-9B3F-7279EFFB01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52800" y="5029200"/>
            <a:ext cx="1447800" cy="762000"/>
          </a:xfrm>
          <a:prstGeom prst="rect">
            <a:avLst/>
          </a:prstGeom>
          <a:solidFill>
            <a:schemeClr val="accent1">
              <a:alpha val="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1510" name="Rectangle 6">
            <a:extLst>
              <a:ext uri="{FF2B5EF4-FFF2-40B4-BE49-F238E27FC236}">
                <a16:creationId xmlns:a16="http://schemas.microsoft.com/office/drawing/2014/main" id="{019BF38C-FD13-2C34-BC84-0120C0FB8B8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62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1511" name="Rectangle 7">
            <a:extLst>
              <a:ext uri="{FF2B5EF4-FFF2-40B4-BE49-F238E27FC236}">
                <a16:creationId xmlns:a16="http://schemas.microsoft.com/office/drawing/2014/main" id="{A96912C5-7A47-19B3-539D-0D8F5C6F35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14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1512" name="Rectangle 8">
            <a:extLst>
              <a:ext uri="{FF2B5EF4-FFF2-40B4-BE49-F238E27FC236}">
                <a16:creationId xmlns:a16="http://schemas.microsoft.com/office/drawing/2014/main" id="{FDBFB790-7DBB-6DF5-D577-D965DD60F1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67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1513" name="Rectangle 9">
            <a:extLst>
              <a:ext uri="{FF2B5EF4-FFF2-40B4-BE49-F238E27FC236}">
                <a16:creationId xmlns:a16="http://schemas.microsoft.com/office/drawing/2014/main" id="{789E5C61-5500-EE59-9304-E3FF90B4BD8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9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1514" name="Rectangle 10">
            <a:extLst>
              <a:ext uri="{FF2B5EF4-FFF2-40B4-BE49-F238E27FC236}">
                <a16:creationId xmlns:a16="http://schemas.microsoft.com/office/drawing/2014/main" id="{25156744-F54F-2013-6BAB-3D76047B8A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1515" name="Rectangle 11">
            <a:extLst>
              <a:ext uri="{FF2B5EF4-FFF2-40B4-BE49-F238E27FC236}">
                <a16:creationId xmlns:a16="http://schemas.microsoft.com/office/drawing/2014/main" id="{2B6A0810-44F2-F3AF-ECC9-2FAC36B5D9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4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1516" name="Rectangle 12">
            <a:extLst>
              <a:ext uri="{FF2B5EF4-FFF2-40B4-BE49-F238E27FC236}">
                <a16:creationId xmlns:a16="http://schemas.microsoft.com/office/drawing/2014/main" id="{AF5F9135-F92E-C26E-AEB5-A74C8030918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76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1517" name="Rectangle 13">
            <a:extLst>
              <a:ext uri="{FF2B5EF4-FFF2-40B4-BE49-F238E27FC236}">
                <a16:creationId xmlns:a16="http://schemas.microsoft.com/office/drawing/2014/main" id="{D15ABB77-6658-339D-4173-24F960DBA60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29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1518" name="Rectangle 14">
            <a:extLst>
              <a:ext uri="{FF2B5EF4-FFF2-40B4-BE49-F238E27FC236}">
                <a16:creationId xmlns:a16="http://schemas.microsoft.com/office/drawing/2014/main" id="{960FDEC4-553F-A272-7EBA-5C2F7725B3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81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1519" name="Rectangle 15">
            <a:extLst>
              <a:ext uri="{FF2B5EF4-FFF2-40B4-BE49-F238E27FC236}">
                <a16:creationId xmlns:a16="http://schemas.microsoft.com/office/drawing/2014/main" id="{316D3554-D1F7-6E5A-3D53-836CC16AB7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3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1520" name="Rectangle 16">
            <a:extLst>
              <a:ext uri="{FF2B5EF4-FFF2-40B4-BE49-F238E27FC236}">
                <a16:creationId xmlns:a16="http://schemas.microsoft.com/office/drawing/2014/main" id="{E048A010-D96A-B8AF-E267-4491287D56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86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1521" name="Rectangle 17">
            <a:extLst>
              <a:ext uri="{FF2B5EF4-FFF2-40B4-BE49-F238E27FC236}">
                <a16:creationId xmlns:a16="http://schemas.microsoft.com/office/drawing/2014/main" id="{A2F41078-EC55-0C0D-3354-99A9AA9B0D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38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1522" name="Rectangle 18">
            <a:extLst>
              <a:ext uri="{FF2B5EF4-FFF2-40B4-BE49-F238E27FC236}">
                <a16:creationId xmlns:a16="http://schemas.microsoft.com/office/drawing/2014/main" id="{A058BBE8-814A-6245-7A2B-C7218FACC4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1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1523" name="Rectangle 19">
            <a:extLst>
              <a:ext uri="{FF2B5EF4-FFF2-40B4-BE49-F238E27FC236}">
                <a16:creationId xmlns:a16="http://schemas.microsoft.com/office/drawing/2014/main" id="{B02BE14C-E5EF-8AF5-FB6A-98D25D280C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43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1524" name="Rectangle 20">
            <a:extLst>
              <a:ext uri="{FF2B5EF4-FFF2-40B4-BE49-F238E27FC236}">
                <a16:creationId xmlns:a16="http://schemas.microsoft.com/office/drawing/2014/main" id="{76B7EBC5-3352-135B-9D86-38DC2B105B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5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1525" name="Rectangle 21">
            <a:extLst>
              <a:ext uri="{FF2B5EF4-FFF2-40B4-BE49-F238E27FC236}">
                <a16:creationId xmlns:a16="http://schemas.microsoft.com/office/drawing/2014/main" id="{C5535694-3C95-230C-DF67-0B003F6E457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48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1526" name="Rectangle 22">
            <a:extLst>
              <a:ext uri="{FF2B5EF4-FFF2-40B4-BE49-F238E27FC236}">
                <a16:creationId xmlns:a16="http://schemas.microsoft.com/office/drawing/2014/main" id="{6B265D7E-C8FB-F317-18F0-BD40461320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00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1527" name="Rectangle 23">
            <a:extLst>
              <a:ext uri="{FF2B5EF4-FFF2-40B4-BE49-F238E27FC236}">
                <a16:creationId xmlns:a16="http://schemas.microsoft.com/office/drawing/2014/main" id="{0520A011-FD44-3FAB-1717-91ADD71C745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53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1528" name="Rectangle 24">
            <a:extLst>
              <a:ext uri="{FF2B5EF4-FFF2-40B4-BE49-F238E27FC236}">
                <a16:creationId xmlns:a16="http://schemas.microsoft.com/office/drawing/2014/main" id="{9E96B04B-2F48-E52C-F042-D5114C20D2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05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1529" name="Rectangle 25">
            <a:extLst>
              <a:ext uri="{FF2B5EF4-FFF2-40B4-BE49-F238E27FC236}">
                <a16:creationId xmlns:a16="http://schemas.microsoft.com/office/drawing/2014/main" id="{13B11BD3-3702-27EB-288C-AB3309BC66E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1530" name="Rectangle 26">
            <a:extLst>
              <a:ext uri="{FF2B5EF4-FFF2-40B4-BE49-F238E27FC236}">
                <a16:creationId xmlns:a16="http://schemas.microsoft.com/office/drawing/2014/main" id="{8D3223E7-2641-163C-A282-DDE2BD8A6E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10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1531" name="Rectangle 27">
            <a:extLst>
              <a:ext uri="{FF2B5EF4-FFF2-40B4-BE49-F238E27FC236}">
                <a16:creationId xmlns:a16="http://schemas.microsoft.com/office/drawing/2014/main" id="{E0D62F31-B490-E26D-5178-CF29FB25E6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62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1532" name="Rectangle 28">
            <a:extLst>
              <a:ext uri="{FF2B5EF4-FFF2-40B4-BE49-F238E27FC236}">
                <a16:creationId xmlns:a16="http://schemas.microsoft.com/office/drawing/2014/main" id="{CEFAA886-7C4E-CFCC-F5FA-1277BD98173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15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1533" name="Rectangle 29">
            <a:extLst>
              <a:ext uri="{FF2B5EF4-FFF2-40B4-BE49-F238E27FC236}">
                <a16:creationId xmlns:a16="http://schemas.microsoft.com/office/drawing/2014/main" id="{E79060CF-12AC-31CB-F867-D201E02BE0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7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1534" name="Rectangle 30">
            <a:extLst>
              <a:ext uri="{FF2B5EF4-FFF2-40B4-BE49-F238E27FC236}">
                <a16:creationId xmlns:a16="http://schemas.microsoft.com/office/drawing/2014/main" id="{8D1A694E-9CBE-581C-95E6-6DE75C97D4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9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1535" name="Rectangle 31">
            <a:extLst>
              <a:ext uri="{FF2B5EF4-FFF2-40B4-BE49-F238E27FC236}">
                <a16:creationId xmlns:a16="http://schemas.microsoft.com/office/drawing/2014/main" id="{F82553F3-525D-56CB-22C1-E0E92F3658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2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1536" name="Rectangle 32">
            <a:extLst>
              <a:ext uri="{FF2B5EF4-FFF2-40B4-BE49-F238E27FC236}">
                <a16:creationId xmlns:a16="http://schemas.microsoft.com/office/drawing/2014/main" id="{1E83B004-4F95-9C2A-C92E-D948B134AA1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24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1537" name="Rectangle 33">
            <a:extLst>
              <a:ext uri="{FF2B5EF4-FFF2-40B4-BE49-F238E27FC236}">
                <a16:creationId xmlns:a16="http://schemas.microsoft.com/office/drawing/2014/main" id="{8FD8A89F-2C27-A8F3-4651-7FC31252E7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77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1538" name="Rectangle 34">
            <a:extLst>
              <a:ext uri="{FF2B5EF4-FFF2-40B4-BE49-F238E27FC236}">
                <a16:creationId xmlns:a16="http://schemas.microsoft.com/office/drawing/2014/main" id="{BB7C5292-A56F-5FBE-8FDF-9FE4CD0B9F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29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21539" name="Rectangle 35">
            <a:extLst>
              <a:ext uri="{FF2B5EF4-FFF2-40B4-BE49-F238E27FC236}">
                <a16:creationId xmlns:a16="http://schemas.microsoft.com/office/drawing/2014/main" id="{34D7ADFD-7681-0E0B-A26F-8ECBC904F2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81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</p:spTree>
  </p:cSld>
  <p:clrMapOvr>
    <a:masterClrMapping/>
  </p:clrMapOvr>
  <p:transition advClick="0"/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450" name="Rectangle 2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66785683-23C0-1112-A68D-366DE59466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1143000"/>
            <a:ext cx="8302625" cy="31242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Мечката излиза от тъмната</a:t>
            </a:r>
          </a:p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си </a:t>
            </a:r>
            <a:r>
              <a:rPr lang="es-ES" altLang="es-ES" sz="4400" dirty="0">
                <a:solidFill>
                  <a:srgbClr val="292929"/>
                </a:solidFill>
              </a:rPr>
              <a:t> …</a:t>
            </a:r>
          </a:p>
        </p:txBody>
      </p:sp>
      <p:sp>
        <p:nvSpPr>
          <p:cNvPr id="104451" name="Rectangle 3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1C9DD29D-5445-9273-43FC-1A9DB64042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533400"/>
            <a:ext cx="8302625" cy="6096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endParaRPr lang="es-ES" altLang="es-ES" sz="4800">
              <a:solidFill>
                <a:srgbClr val="CC3300"/>
              </a:solidFill>
            </a:endParaRPr>
          </a:p>
        </p:txBody>
      </p:sp>
      <p:sp>
        <p:nvSpPr>
          <p:cNvPr id="104452" name="Rectangle 4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9A98FC8A-C281-BBA3-F34C-DCD0ECEFDAA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4267200"/>
            <a:ext cx="8302625" cy="20574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тъмната</a:t>
            </a:r>
            <a:r>
              <a:rPr lang="es-ES" altLang="es-ES" sz="4400" dirty="0">
                <a:solidFill>
                  <a:srgbClr val="292929"/>
                </a:solidFill>
              </a:rPr>
              <a:t>   </a:t>
            </a:r>
            <a:r>
              <a:rPr lang="bg-BG" altLang="es-ES" sz="4400" dirty="0">
                <a:solidFill>
                  <a:srgbClr val="292929"/>
                </a:solidFill>
              </a:rPr>
              <a:t>от</a:t>
            </a:r>
            <a:r>
              <a:rPr lang="es-ES" altLang="es-ES" sz="4400" dirty="0">
                <a:solidFill>
                  <a:srgbClr val="292929"/>
                </a:solidFill>
              </a:rPr>
              <a:t>   </a:t>
            </a:r>
            <a:r>
              <a:rPr lang="bg-BG" altLang="es-ES" sz="4400" dirty="0">
                <a:solidFill>
                  <a:srgbClr val="292929"/>
                </a:solidFill>
              </a:rPr>
              <a:t>си</a:t>
            </a:r>
            <a:r>
              <a:rPr lang="es-ES" altLang="es-ES" sz="4400" dirty="0">
                <a:solidFill>
                  <a:srgbClr val="292929"/>
                </a:solidFill>
              </a:rPr>
              <a:t>   </a:t>
            </a:r>
            <a:r>
              <a:rPr lang="bg-BG" altLang="es-ES" sz="4400" dirty="0">
                <a:solidFill>
                  <a:srgbClr val="292929"/>
                </a:solidFill>
              </a:rPr>
              <a:t>излиза</a:t>
            </a:r>
            <a:r>
              <a:rPr lang="es-ES" altLang="es-ES" sz="4400" dirty="0">
                <a:solidFill>
                  <a:srgbClr val="292929"/>
                </a:solidFill>
              </a:rPr>
              <a:t> </a:t>
            </a:r>
            <a:endParaRPr lang="bg-BG" altLang="es-ES" sz="4400" dirty="0">
              <a:solidFill>
                <a:srgbClr val="292929"/>
              </a:solidFill>
            </a:endParaRPr>
          </a:p>
          <a:p>
            <a:pPr algn="ctr" eaLnBrk="1" hangingPunct="1">
              <a:lnSpc>
                <a:spcPct val="115000"/>
              </a:lnSpc>
            </a:pPr>
            <a:r>
              <a:rPr lang="es-ES" altLang="es-ES" sz="4400" dirty="0">
                <a:solidFill>
                  <a:srgbClr val="292929"/>
                </a:solidFill>
              </a:rPr>
              <a:t>  </a:t>
            </a:r>
            <a:r>
              <a:rPr lang="bg-BG" altLang="es-ES" sz="4400" dirty="0">
                <a:solidFill>
                  <a:srgbClr val="292929"/>
                </a:solidFill>
              </a:rPr>
              <a:t>хралупа</a:t>
            </a:r>
            <a:endParaRPr lang="es-ES" altLang="es-ES" sz="4400" dirty="0">
              <a:solidFill>
                <a:srgbClr val="292929"/>
              </a:solidFill>
            </a:endParaRPr>
          </a:p>
        </p:txBody>
      </p:sp>
      <p:sp>
        <p:nvSpPr>
          <p:cNvPr id="104453" name="Rectangle 5">
            <a:hlinkClick r:id="" action="ppaction://hlinkshowjump?jump=nextslide">
              <a:snd r:embed="rId3" name="arrow.wav"/>
            </a:hlinkClick>
            <a:extLst>
              <a:ext uri="{FF2B5EF4-FFF2-40B4-BE49-F238E27FC236}">
                <a16:creationId xmlns:a16="http://schemas.microsoft.com/office/drawing/2014/main" id="{25DAC152-212C-2FD2-4944-6B3C56BC5C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57600" y="5334000"/>
            <a:ext cx="2209800" cy="762000"/>
          </a:xfrm>
          <a:prstGeom prst="rect">
            <a:avLst/>
          </a:prstGeom>
          <a:solidFill>
            <a:schemeClr val="accent1">
              <a:alpha val="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04454" name="Rectangle 6">
            <a:extLst>
              <a:ext uri="{FF2B5EF4-FFF2-40B4-BE49-F238E27FC236}">
                <a16:creationId xmlns:a16="http://schemas.microsoft.com/office/drawing/2014/main" id="{F0DFFDE6-8F45-74A2-83AC-772B3D7069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62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04455" name="Rectangle 7">
            <a:extLst>
              <a:ext uri="{FF2B5EF4-FFF2-40B4-BE49-F238E27FC236}">
                <a16:creationId xmlns:a16="http://schemas.microsoft.com/office/drawing/2014/main" id="{03097C3E-4B47-51BC-681C-B24B7312570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14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04456" name="Rectangle 8">
            <a:extLst>
              <a:ext uri="{FF2B5EF4-FFF2-40B4-BE49-F238E27FC236}">
                <a16:creationId xmlns:a16="http://schemas.microsoft.com/office/drawing/2014/main" id="{043389F3-33FD-A12E-678B-058FCF6CAF5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67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04457" name="Rectangle 9">
            <a:extLst>
              <a:ext uri="{FF2B5EF4-FFF2-40B4-BE49-F238E27FC236}">
                <a16:creationId xmlns:a16="http://schemas.microsoft.com/office/drawing/2014/main" id="{DC93D749-38DA-744F-671A-38C2B8FEBF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9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04458" name="Rectangle 10">
            <a:extLst>
              <a:ext uri="{FF2B5EF4-FFF2-40B4-BE49-F238E27FC236}">
                <a16:creationId xmlns:a16="http://schemas.microsoft.com/office/drawing/2014/main" id="{369BA161-C27C-898D-B19B-372EAEED04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04459" name="Rectangle 11">
            <a:extLst>
              <a:ext uri="{FF2B5EF4-FFF2-40B4-BE49-F238E27FC236}">
                <a16:creationId xmlns:a16="http://schemas.microsoft.com/office/drawing/2014/main" id="{753E415B-E873-1EF3-C52B-1D1DBBB7E5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4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04460" name="Rectangle 12">
            <a:extLst>
              <a:ext uri="{FF2B5EF4-FFF2-40B4-BE49-F238E27FC236}">
                <a16:creationId xmlns:a16="http://schemas.microsoft.com/office/drawing/2014/main" id="{022A5D8B-13AA-FDEF-E5DE-B8C4DA68E4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76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04461" name="Rectangle 13">
            <a:extLst>
              <a:ext uri="{FF2B5EF4-FFF2-40B4-BE49-F238E27FC236}">
                <a16:creationId xmlns:a16="http://schemas.microsoft.com/office/drawing/2014/main" id="{670BD051-FC1C-E66B-688F-D54A34111CB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29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04462" name="Rectangle 14">
            <a:extLst>
              <a:ext uri="{FF2B5EF4-FFF2-40B4-BE49-F238E27FC236}">
                <a16:creationId xmlns:a16="http://schemas.microsoft.com/office/drawing/2014/main" id="{0CDD037A-CE55-E22D-2567-10996111C2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81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04463" name="Rectangle 15">
            <a:extLst>
              <a:ext uri="{FF2B5EF4-FFF2-40B4-BE49-F238E27FC236}">
                <a16:creationId xmlns:a16="http://schemas.microsoft.com/office/drawing/2014/main" id="{2AB869F2-1F98-B6BE-87DB-99790654A1E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3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04464" name="Rectangle 16">
            <a:extLst>
              <a:ext uri="{FF2B5EF4-FFF2-40B4-BE49-F238E27FC236}">
                <a16:creationId xmlns:a16="http://schemas.microsoft.com/office/drawing/2014/main" id="{78E0C1CD-BF7A-46AC-3E39-0404C4B9F3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86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04465" name="Rectangle 17">
            <a:extLst>
              <a:ext uri="{FF2B5EF4-FFF2-40B4-BE49-F238E27FC236}">
                <a16:creationId xmlns:a16="http://schemas.microsoft.com/office/drawing/2014/main" id="{9FF0B155-EB57-80F1-80DF-D0A975706F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38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04466" name="Rectangle 18">
            <a:extLst>
              <a:ext uri="{FF2B5EF4-FFF2-40B4-BE49-F238E27FC236}">
                <a16:creationId xmlns:a16="http://schemas.microsoft.com/office/drawing/2014/main" id="{705BCC3E-69CE-ABA8-0221-9AAC54ADCB7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1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04467" name="Rectangle 19">
            <a:extLst>
              <a:ext uri="{FF2B5EF4-FFF2-40B4-BE49-F238E27FC236}">
                <a16:creationId xmlns:a16="http://schemas.microsoft.com/office/drawing/2014/main" id="{73481CF1-3BE9-A41F-D929-903DF5BB909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43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04468" name="Rectangle 20">
            <a:extLst>
              <a:ext uri="{FF2B5EF4-FFF2-40B4-BE49-F238E27FC236}">
                <a16:creationId xmlns:a16="http://schemas.microsoft.com/office/drawing/2014/main" id="{A7C4E60C-4706-91B5-CC14-D4EF58A618F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5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04469" name="Rectangle 21">
            <a:extLst>
              <a:ext uri="{FF2B5EF4-FFF2-40B4-BE49-F238E27FC236}">
                <a16:creationId xmlns:a16="http://schemas.microsoft.com/office/drawing/2014/main" id="{47A177BC-0899-6D04-4E51-6D87D9C404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48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04470" name="Rectangle 22">
            <a:extLst>
              <a:ext uri="{FF2B5EF4-FFF2-40B4-BE49-F238E27FC236}">
                <a16:creationId xmlns:a16="http://schemas.microsoft.com/office/drawing/2014/main" id="{46F14DB4-541C-22E2-CD5F-F369F0785A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00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04471" name="Rectangle 23">
            <a:extLst>
              <a:ext uri="{FF2B5EF4-FFF2-40B4-BE49-F238E27FC236}">
                <a16:creationId xmlns:a16="http://schemas.microsoft.com/office/drawing/2014/main" id="{C4291C5F-5F76-528C-47CA-912D5EBD6C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53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04472" name="Rectangle 24">
            <a:extLst>
              <a:ext uri="{FF2B5EF4-FFF2-40B4-BE49-F238E27FC236}">
                <a16:creationId xmlns:a16="http://schemas.microsoft.com/office/drawing/2014/main" id="{8BE4F20C-BBC9-F034-DA49-F2CF248E3E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05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04473" name="Rectangle 25">
            <a:extLst>
              <a:ext uri="{FF2B5EF4-FFF2-40B4-BE49-F238E27FC236}">
                <a16:creationId xmlns:a16="http://schemas.microsoft.com/office/drawing/2014/main" id="{44AD9E2D-2D63-5674-D965-48D27CB1D6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04474" name="Rectangle 26">
            <a:extLst>
              <a:ext uri="{FF2B5EF4-FFF2-40B4-BE49-F238E27FC236}">
                <a16:creationId xmlns:a16="http://schemas.microsoft.com/office/drawing/2014/main" id="{BED5F2B4-2DA3-57EE-A818-16048E177B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10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04475" name="Rectangle 27">
            <a:extLst>
              <a:ext uri="{FF2B5EF4-FFF2-40B4-BE49-F238E27FC236}">
                <a16:creationId xmlns:a16="http://schemas.microsoft.com/office/drawing/2014/main" id="{82717AC9-E0B3-366F-EBBD-4A1C904C71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62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04476" name="Rectangle 28">
            <a:extLst>
              <a:ext uri="{FF2B5EF4-FFF2-40B4-BE49-F238E27FC236}">
                <a16:creationId xmlns:a16="http://schemas.microsoft.com/office/drawing/2014/main" id="{14379A14-0D2C-8AFD-8FF9-ECBA7C843E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15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04477" name="Rectangle 29">
            <a:extLst>
              <a:ext uri="{FF2B5EF4-FFF2-40B4-BE49-F238E27FC236}">
                <a16:creationId xmlns:a16="http://schemas.microsoft.com/office/drawing/2014/main" id="{E5196E90-5690-35D4-69C7-25E2C44835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7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04478" name="Rectangle 30">
            <a:extLst>
              <a:ext uri="{FF2B5EF4-FFF2-40B4-BE49-F238E27FC236}">
                <a16:creationId xmlns:a16="http://schemas.microsoft.com/office/drawing/2014/main" id="{10AF7CCC-7230-3A70-3AC2-8FC18ACC4AB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9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04479" name="Rectangle 31">
            <a:extLst>
              <a:ext uri="{FF2B5EF4-FFF2-40B4-BE49-F238E27FC236}">
                <a16:creationId xmlns:a16="http://schemas.microsoft.com/office/drawing/2014/main" id="{1CB716D3-25D8-57B1-8AEC-1695BBFD64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2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04480" name="Rectangle 32">
            <a:extLst>
              <a:ext uri="{FF2B5EF4-FFF2-40B4-BE49-F238E27FC236}">
                <a16:creationId xmlns:a16="http://schemas.microsoft.com/office/drawing/2014/main" id="{1D5DDE6B-4303-02A2-2D50-8969827FFB1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24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04481" name="Rectangle 33">
            <a:extLst>
              <a:ext uri="{FF2B5EF4-FFF2-40B4-BE49-F238E27FC236}">
                <a16:creationId xmlns:a16="http://schemas.microsoft.com/office/drawing/2014/main" id="{FD7CB9A5-9E6E-C6FF-625A-C3AC07D7D8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77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04482" name="Rectangle 34">
            <a:extLst>
              <a:ext uri="{FF2B5EF4-FFF2-40B4-BE49-F238E27FC236}">
                <a16:creationId xmlns:a16="http://schemas.microsoft.com/office/drawing/2014/main" id="{4E748D1A-D852-5551-5A16-B7D277ABDE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29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04483" name="Rectangle 35">
            <a:extLst>
              <a:ext uri="{FF2B5EF4-FFF2-40B4-BE49-F238E27FC236}">
                <a16:creationId xmlns:a16="http://schemas.microsoft.com/office/drawing/2014/main" id="{E5BA0C66-EB51-9FDF-62AF-130A7A64848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81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</p:spTree>
  </p:cSld>
  <p:clrMapOvr>
    <a:masterClrMapping/>
  </p:clrMapOvr>
  <p:transition advClick="0"/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474" name="Rectangle 2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BD3023C0-F1D5-21B4-8DF7-9233D329B2E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1143000"/>
            <a:ext cx="8302625" cy="31242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Мечката излиза от тъмната</a:t>
            </a:r>
          </a:p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си хралупа</a:t>
            </a:r>
            <a:r>
              <a:rPr lang="es-ES" altLang="es-ES" sz="4400" dirty="0">
                <a:solidFill>
                  <a:srgbClr val="292929"/>
                </a:solidFill>
              </a:rPr>
              <a:t>.</a:t>
            </a:r>
          </a:p>
        </p:txBody>
      </p:sp>
      <p:sp>
        <p:nvSpPr>
          <p:cNvPr id="105475" name="Rectangle 3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7276DBA6-A2F3-67CF-3225-A962035B873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533400"/>
            <a:ext cx="8302625" cy="6096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endParaRPr lang="es-ES" altLang="es-ES" sz="4800">
              <a:solidFill>
                <a:srgbClr val="CC3300"/>
              </a:solidFill>
            </a:endParaRPr>
          </a:p>
        </p:txBody>
      </p:sp>
      <p:sp>
        <p:nvSpPr>
          <p:cNvPr id="105476" name="Rectangle 4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5AB6CC06-E012-3E24-28EA-A5F1DDB676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4267200"/>
            <a:ext cx="8302625" cy="20574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endParaRPr lang="es-ES" altLang="es-ES" sz="4400">
              <a:solidFill>
                <a:srgbClr val="292929"/>
              </a:solidFill>
            </a:endParaRPr>
          </a:p>
        </p:txBody>
      </p:sp>
      <p:sp>
        <p:nvSpPr>
          <p:cNvPr id="105477" name="Rectangle 6">
            <a:extLst>
              <a:ext uri="{FF2B5EF4-FFF2-40B4-BE49-F238E27FC236}">
                <a16:creationId xmlns:a16="http://schemas.microsoft.com/office/drawing/2014/main" id="{DB241F48-5190-42B6-8A45-92F565D34CA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62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05478" name="Rectangle 7">
            <a:extLst>
              <a:ext uri="{FF2B5EF4-FFF2-40B4-BE49-F238E27FC236}">
                <a16:creationId xmlns:a16="http://schemas.microsoft.com/office/drawing/2014/main" id="{C6CD0143-9FAC-1DCB-8877-0B6016E7DF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14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05479" name="Rectangle 8">
            <a:extLst>
              <a:ext uri="{FF2B5EF4-FFF2-40B4-BE49-F238E27FC236}">
                <a16:creationId xmlns:a16="http://schemas.microsoft.com/office/drawing/2014/main" id="{50C00F00-55D4-EE29-D4F9-130976B3A5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67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05480" name="Rectangle 9">
            <a:extLst>
              <a:ext uri="{FF2B5EF4-FFF2-40B4-BE49-F238E27FC236}">
                <a16:creationId xmlns:a16="http://schemas.microsoft.com/office/drawing/2014/main" id="{BE2FD851-EADE-528E-08FC-0C450A084F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9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05481" name="Rectangle 10">
            <a:extLst>
              <a:ext uri="{FF2B5EF4-FFF2-40B4-BE49-F238E27FC236}">
                <a16:creationId xmlns:a16="http://schemas.microsoft.com/office/drawing/2014/main" id="{F3F3E3C4-57A4-F38D-6DE3-3D5522A7DF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05482" name="Rectangle 11">
            <a:extLst>
              <a:ext uri="{FF2B5EF4-FFF2-40B4-BE49-F238E27FC236}">
                <a16:creationId xmlns:a16="http://schemas.microsoft.com/office/drawing/2014/main" id="{44FE1240-4378-D7D8-82CC-B682C429D71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4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05483" name="Rectangle 12">
            <a:extLst>
              <a:ext uri="{FF2B5EF4-FFF2-40B4-BE49-F238E27FC236}">
                <a16:creationId xmlns:a16="http://schemas.microsoft.com/office/drawing/2014/main" id="{584A16D6-3598-262E-33F6-26AC41C41E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76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05484" name="Rectangle 13">
            <a:extLst>
              <a:ext uri="{FF2B5EF4-FFF2-40B4-BE49-F238E27FC236}">
                <a16:creationId xmlns:a16="http://schemas.microsoft.com/office/drawing/2014/main" id="{C337429B-BA0E-EAB4-E354-B24D4A941D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29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05485" name="Rectangle 14">
            <a:extLst>
              <a:ext uri="{FF2B5EF4-FFF2-40B4-BE49-F238E27FC236}">
                <a16:creationId xmlns:a16="http://schemas.microsoft.com/office/drawing/2014/main" id="{59E4F04A-D7AC-9174-5FFE-A5D13A4FEC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81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05486" name="Rectangle 15">
            <a:extLst>
              <a:ext uri="{FF2B5EF4-FFF2-40B4-BE49-F238E27FC236}">
                <a16:creationId xmlns:a16="http://schemas.microsoft.com/office/drawing/2014/main" id="{E54DA70A-80A9-9625-C2C0-A4AE529ADE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3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05487" name="Rectangle 16">
            <a:extLst>
              <a:ext uri="{FF2B5EF4-FFF2-40B4-BE49-F238E27FC236}">
                <a16:creationId xmlns:a16="http://schemas.microsoft.com/office/drawing/2014/main" id="{265E1A71-F778-8313-1F28-71AA8C8279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86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05488" name="Rectangle 17">
            <a:extLst>
              <a:ext uri="{FF2B5EF4-FFF2-40B4-BE49-F238E27FC236}">
                <a16:creationId xmlns:a16="http://schemas.microsoft.com/office/drawing/2014/main" id="{8D980D06-100B-2D59-1C27-7AF413DB287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38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05489" name="Rectangle 18">
            <a:extLst>
              <a:ext uri="{FF2B5EF4-FFF2-40B4-BE49-F238E27FC236}">
                <a16:creationId xmlns:a16="http://schemas.microsoft.com/office/drawing/2014/main" id="{ECEE6209-2862-D7B4-201A-E585E8FB285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1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05490" name="Rectangle 19">
            <a:extLst>
              <a:ext uri="{FF2B5EF4-FFF2-40B4-BE49-F238E27FC236}">
                <a16:creationId xmlns:a16="http://schemas.microsoft.com/office/drawing/2014/main" id="{2C52D1B7-227A-EBE9-8AE9-0E7BE73017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43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05491" name="Rectangle 20">
            <a:extLst>
              <a:ext uri="{FF2B5EF4-FFF2-40B4-BE49-F238E27FC236}">
                <a16:creationId xmlns:a16="http://schemas.microsoft.com/office/drawing/2014/main" id="{C4F8A1E9-6449-8BE8-8A0A-709E44AA77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5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05492" name="Rectangle 21">
            <a:extLst>
              <a:ext uri="{FF2B5EF4-FFF2-40B4-BE49-F238E27FC236}">
                <a16:creationId xmlns:a16="http://schemas.microsoft.com/office/drawing/2014/main" id="{F1ADC511-5FE1-BC9E-4917-A8DEF51780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48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05493" name="Rectangle 22">
            <a:extLst>
              <a:ext uri="{FF2B5EF4-FFF2-40B4-BE49-F238E27FC236}">
                <a16:creationId xmlns:a16="http://schemas.microsoft.com/office/drawing/2014/main" id="{DA842437-A497-C76F-EFF8-E725FF3016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00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05494" name="Rectangle 23">
            <a:extLst>
              <a:ext uri="{FF2B5EF4-FFF2-40B4-BE49-F238E27FC236}">
                <a16:creationId xmlns:a16="http://schemas.microsoft.com/office/drawing/2014/main" id="{E28C6AEA-4936-76AB-5598-185B2A5DB3F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53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05495" name="Rectangle 24">
            <a:extLst>
              <a:ext uri="{FF2B5EF4-FFF2-40B4-BE49-F238E27FC236}">
                <a16:creationId xmlns:a16="http://schemas.microsoft.com/office/drawing/2014/main" id="{B3E79102-7A70-85DE-755A-398D199C2A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05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05496" name="Rectangle 25">
            <a:extLst>
              <a:ext uri="{FF2B5EF4-FFF2-40B4-BE49-F238E27FC236}">
                <a16:creationId xmlns:a16="http://schemas.microsoft.com/office/drawing/2014/main" id="{23B0B3B9-3706-D561-2185-FA88C831387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05497" name="Rectangle 26">
            <a:extLst>
              <a:ext uri="{FF2B5EF4-FFF2-40B4-BE49-F238E27FC236}">
                <a16:creationId xmlns:a16="http://schemas.microsoft.com/office/drawing/2014/main" id="{6C9E313F-9210-75CD-0EA8-0CD4236A13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10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05498" name="Rectangle 27">
            <a:extLst>
              <a:ext uri="{FF2B5EF4-FFF2-40B4-BE49-F238E27FC236}">
                <a16:creationId xmlns:a16="http://schemas.microsoft.com/office/drawing/2014/main" id="{CA1AA69F-C055-D8DB-F206-B537165E70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62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05499" name="Rectangle 28">
            <a:extLst>
              <a:ext uri="{FF2B5EF4-FFF2-40B4-BE49-F238E27FC236}">
                <a16:creationId xmlns:a16="http://schemas.microsoft.com/office/drawing/2014/main" id="{88065430-31F1-A683-4F87-DD1DF0EA898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15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05500" name="Rectangle 29">
            <a:extLst>
              <a:ext uri="{FF2B5EF4-FFF2-40B4-BE49-F238E27FC236}">
                <a16:creationId xmlns:a16="http://schemas.microsoft.com/office/drawing/2014/main" id="{DBF8F442-E801-B9F4-8439-114B331EE8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7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05501" name="Rectangle 30">
            <a:extLst>
              <a:ext uri="{FF2B5EF4-FFF2-40B4-BE49-F238E27FC236}">
                <a16:creationId xmlns:a16="http://schemas.microsoft.com/office/drawing/2014/main" id="{C64084D4-C15C-594C-FB05-01B19025F6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9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05502" name="Rectangle 31">
            <a:extLst>
              <a:ext uri="{FF2B5EF4-FFF2-40B4-BE49-F238E27FC236}">
                <a16:creationId xmlns:a16="http://schemas.microsoft.com/office/drawing/2014/main" id="{08660D89-21ED-6B49-99F8-1A98914E3C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2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05503" name="Rectangle 32">
            <a:extLst>
              <a:ext uri="{FF2B5EF4-FFF2-40B4-BE49-F238E27FC236}">
                <a16:creationId xmlns:a16="http://schemas.microsoft.com/office/drawing/2014/main" id="{38A5E1B8-C65E-2B83-F118-CC339C65A4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24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05504" name="Rectangle 33">
            <a:extLst>
              <a:ext uri="{FF2B5EF4-FFF2-40B4-BE49-F238E27FC236}">
                <a16:creationId xmlns:a16="http://schemas.microsoft.com/office/drawing/2014/main" id="{187F3BD1-4270-5952-0EA3-E04BBA00AB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77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05505" name="Rectangle 34">
            <a:extLst>
              <a:ext uri="{FF2B5EF4-FFF2-40B4-BE49-F238E27FC236}">
                <a16:creationId xmlns:a16="http://schemas.microsoft.com/office/drawing/2014/main" id="{16EA572B-22D5-AE81-E7F5-DA3E111E133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29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05506" name="Rectangle 35">
            <a:extLst>
              <a:ext uri="{FF2B5EF4-FFF2-40B4-BE49-F238E27FC236}">
                <a16:creationId xmlns:a16="http://schemas.microsoft.com/office/drawing/2014/main" id="{436DB263-8B53-4910-2565-EF5222635C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81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pic>
        <p:nvPicPr>
          <p:cNvPr id="105507" name="Picture 36">
            <a:extLst>
              <a:ext uri="{FF2B5EF4-FFF2-40B4-BE49-F238E27FC236}">
                <a16:creationId xmlns:a16="http://schemas.microsoft.com/office/drawing/2014/main" id="{A3B64DFE-A155-54A5-B88A-FCD433244B2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95600" y="4495800"/>
            <a:ext cx="1600200" cy="15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5508" name="Picture 37">
            <a:extLst>
              <a:ext uri="{FF2B5EF4-FFF2-40B4-BE49-F238E27FC236}">
                <a16:creationId xmlns:a16="http://schemas.microsoft.com/office/drawing/2014/main" id="{45E3AC76-ECDB-DB25-DB78-C7A4A2B8217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495800" y="4492625"/>
            <a:ext cx="1676400" cy="15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52134" name="Line 38">
            <a:hlinkClick r:id="" action="ppaction://hlinkshowjump?jump=nextslide"/>
            <a:extLst>
              <a:ext uri="{FF2B5EF4-FFF2-40B4-BE49-F238E27FC236}">
                <a16:creationId xmlns:a16="http://schemas.microsoft.com/office/drawing/2014/main" id="{7F6E907A-C9DC-441A-CF5F-B206E6142426}"/>
              </a:ext>
            </a:extLst>
          </p:cNvPr>
          <p:cNvSpPr>
            <a:spLocks noChangeShapeType="1"/>
          </p:cNvSpPr>
          <p:nvPr/>
        </p:nvSpPr>
        <p:spPr bwMode="auto">
          <a:xfrm>
            <a:off x="8153400" y="5943600"/>
            <a:ext cx="381000" cy="0"/>
          </a:xfrm>
          <a:prstGeom prst="line">
            <a:avLst/>
          </a:prstGeom>
          <a:noFill/>
          <a:ln w="139700">
            <a:solidFill>
              <a:srgbClr val="A5002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ES"/>
          </a:p>
        </p:txBody>
      </p:sp>
    </p:spTree>
  </p:cSld>
  <p:clrMapOvr>
    <a:masterClrMapping/>
  </p:clrMapOvr>
  <p:transition advClick="0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2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Left)">
                                      <p:cBhvr>
                                        <p:cTn id="7" dur="500"/>
                                        <p:tgtEl>
                                          <p:spTgt spid="20521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498" name="Rectangle 2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2DF43546-15E3-18B6-FBE0-D43D9D5B111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1143000"/>
            <a:ext cx="8302625" cy="31242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es-ES" altLang="es-ES" sz="4400" dirty="0">
                <a:solidFill>
                  <a:srgbClr val="292929"/>
                </a:solidFill>
              </a:rPr>
              <a:t>M</a:t>
            </a:r>
            <a:r>
              <a:rPr lang="bg-BG" altLang="es-ES" sz="4400" dirty="0">
                <a:solidFill>
                  <a:srgbClr val="292929"/>
                </a:solidFill>
              </a:rPr>
              <a:t>оето </a:t>
            </a:r>
            <a:r>
              <a:rPr lang="es-ES" altLang="es-ES" sz="4400" dirty="0">
                <a:solidFill>
                  <a:srgbClr val="292929"/>
                </a:solidFill>
              </a:rPr>
              <a:t> …</a:t>
            </a:r>
          </a:p>
        </p:txBody>
      </p:sp>
      <p:sp>
        <p:nvSpPr>
          <p:cNvPr id="106499" name="Rectangle 3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25447281-343E-DE57-044C-64CBBD71AF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533400"/>
            <a:ext cx="8302625" cy="6096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endParaRPr lang="es-ES" altLang="es-ES" sz="4800">
              <a:solidFill>
                <a:srgbClr val="CC3300"/>
              </a:solidFill>
            </a:endParaRPr>
          </a:p>
        </p:txBody>
      </p:sp>
      <p:sp>
        <p:nvSpPr>
          <p:cNvPr id="106500" name="Rectangle 4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E6598DE2-AE50-91CD-A5F6-BA0631866F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4267200"/>
            <a:ext cx="8302625" cy="20574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es-ES" altLang="es-ES" sz="4400" dirty="0">
                <a:solidFill>
                  <a:srgbClr val="292929"/>
                </a:solidFill>
              </a:rPr>
              <a:t>  </a:t>
            </a:r>
            <a:r>
              <a:rPr lang="bg-BG" altLang="es-ES" sz="4400" dirty="0">
                <a:solidFill>
                  <a:srgbClr val="292929"/>
                </a:solidFill>
              </a:rPr>
              <a:t>куче </a:t>
            </a:r>
            <a:r>
              <a:rPr lang="es-ES" altLang="es-ES" sz="4400" dirty="0">
                <a:solidFill>
                  <a:srgbClr val="292929"/>
                </a:solidFill>
              </a:rPr>
              <a:t>  </a:t>
            </a:r>
            <a:r>
              <a:rPr lang="bg-BG" altLang="es-ES" sz="4400" dirty="0">
                <a:solidFill>
                  <a:srgbClr val="292929"/>
                </a:solidFill>
              </a:rPr>
              <a:t>по</a:t>
            </a:r>
            <a:r>
              <a:rPr lang="es-ES" altLang="es-ES" sz="4400" dirty="0">
                <a:solidFill>
                  <a:srgbClr val="292929"/>
                </a:solidFill>
              </a:rPr>
              <a:t>   </a:t>
            </a:r>
            <a:r>
              <a:rPr lang="bg-BG" altLang="es-ES" sz="4400" dirty="0">
                <a:solidFill>
                  <a:srgbClr val="292929"/>
                </a:solidFill>
              </a:rPr>
              <a:t>пясък</a:t>
            </a:r>
            <a:r>
              <a:rPr lang="es-ES" altLang="es-ES" sz="4400" dirty="0">
                <a:solidFill>
                  <a:srgbClr val="292929"/>
                </a:solidFill>
              </a:rPr>
              <a:t>   </a:t>
            </a:r>
            <a:r>
              <a:rPr lang="bg-BG" altLang="es-ES" sz="4400" dirty="0">
                <a:solidFill>
                  <a:srgbClr val="292929"/>
                </a:solidFill>
              </a:rPr>
              <a:t>тича</a:t>
            </a:r>
            <a:r>
              <a:rPr lang="es-ES" altLang="es-ES" sz="4400" dirty="0">
                <a:solidFill>
                  <a:srgbClr val="292929"/>
                </a:solidFill>
              </a:rPr>
              <a:t>   </a:t>
            </a:r>
            <a:r>
              <a:rPr lang="bg-BG" altLang="es-ES" sz="4400" dirty="0">
                <a:solidFill>
                  <a:srgbClr val="292929"/>
                </a:solidFill>
              </a:rPr>
              <a:t>сухия</a:t>
            </a:r>
            <a:r>
              <a:rPr lang="es-ES" altLang="es-ES" sz="4400" dirty="0">
                <a:solidFill>
                  <a:srgbClr val="292929"/>
                </a:solidFill>
              </a:rPr>
              <a:t> </a:t>
            </a:r>
          </a:p>
        </p:txBody>
      </p:sp>
      <p:sp>
        <p:nvSpPr>
          <p:cNvPr id="106501" name="Rectangle 5">
            <a:hlinkClick r:id="" action="ppaction://hlinkshowjump?jump=nextslide">
              <a:snd r:embed="rId3" name="arrow.wav"/>
            </a:hlinkClick>
            <a:extLst>
              <a:ext uri="{FF2B5EF4-FFF2-40B4-BE49-F238E27FC236}">
                <a16:creationId xmlns:a16="http://schemas.microsoft.com/office/drawing/2014/main" id="{F167FE4A-6022-DD95-3270-170F7796C7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3400" y="4953000"/>
            <a:ext cx="1600200" cy="762000"/>
          </a:xfrm>
          <a:prstGeom prst="rect">
            <a:avLst/>
          </a:prstGeom>
          <a:solidFill>
            <a:schemeClr val="accent1">
              <a:alpha val="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06502" name="Rectangle 6">
            <a:extLst>
              <a:ext uri="{FF2B5EF4-FFF2-40B4-BE49-F238E27FC236}">
                <a16:creationId xmlns:a16="http://schemas.microsoft.com/office/drawing/2014/main" id="{F93FE457-29AC-091C-4F96-C6A66645F7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62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06503" name="Rectangle 7">
            <a:extLst>
              <a:ext uri="{FF2B5EF4-FFF2-40B4-BE49-F238E27FC236}">
                <a16:creationId xmlns:a16="http://schemas.microsoft.com/office/drawing/2014/main" id="{1F5AEF6C-EED4-34FB-4BA0-02F0A04FCB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14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06504" name="Rectangle 8">
            <a:extLst>
              <a:ext uri="{FF2B5EF4-FFF2-40B4-BE49-F238E27FC236}">
                <a16:creationId xmlns:a16="http://schemas.microsoft.com/office/drawing/2014/main" id="{FBCDB67B-15F5-6785-9325-B77C744191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67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06505" name="Rectangle 9">
            <a:extLst>
              <a:ext uri="{FF2B5EF4-FFF2-40B4-BE49-F238E27FC236}">
                <a16:creationId xmlns:a16="http://schemas.microsoft.com/office/drawing/2014/main" id="{2481A78E-A840-2DB6-6AD1-E01103C665A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9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06506" name="Rectangle 10">
            <a:extLst>
              <a:ext uri="{FF2B5EF4-FFF2-40B4-BE49-F238E27FC236}">
                <a16:creationId xmlns:a16="http://schemas.microsoft.com/office/drawing/2014/main" id="{4DB37A9A-9567-36F6-21E3-F917E7F7031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06507" name="Rectangle 11">
            <a:extLst>
              <a:ext uri="{FF2B5EF4-FFF2-40B4-BE49-F238E27FC236}">
                <a16:creationId xmlns:a16="http://schemas.microsoft.com/office/drawing/2014/main" id="{1EE0640B-74F8-C30A-F7D8-3D6AB53705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4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06508" name="Rectangle 12">
            <a:extLst>
              <a:ext uri="{FF2B5EF4-FFF2-40B4-BE49-F238E27FC236}">
                <a16:creationId xmlns:a16="http://schemas.microsoft.com/office/drawing/2014/main" id="{35ECAB93-2FF9-8059-1747-6E76D60604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76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06509" name="Rectangle 13">
            <a:extLst>
              <a:ext uri="{FF2B5EF4-FFF2-40B4-BE49-F238E27FC236}">
                <a16:creationId xmlns:a16="http://schemas.microsoft.com/office/drawing/2014/main" id="{88173619-ADA5-8BAB-2790-568CCF78AF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29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06510" name="Rectangle 14">
            <a:extLst>
              <a:ext uri="{FF2B5EF4-FFF2-40B4-BE49-F238E27FC236}">
                <a16:creationId xmlns:a16="http://schemas.microsoft.com/office/drawing/2014/main" id="{81ADA473-81D8-9D17-DDEF-415D8DA9B3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81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06511" name="Rectangle 15">
            <a:extLst>
              <a:ext uri="{FF2B5EF4-FFF2-40B4-BE49-F238E27FC236}">
                <a16:creationId xmlns:a16="http://schemas.microsoft.com/office/drawing/2014/main" id="{EED07B75-4DD0-EDB5-B5E7-A9588E97F7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3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06512" name="Rectangle 16">
            <a:extLst>
              <a:ext uri="{FF2B5EF4-FFF2-40B4-BE49-F238E27FC236}">
                <a16:creationId xmlns:a16="http://schemas.microsoft.com/office/drawing/2014/main" id="{D44F4BA7-C2BF-A550-FD25-659948A81E3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86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06513" name="Rectangle 17">
            <a:extLst>
              <a:ext uri="{FF2B5EF4-FFF2-40B4-BE49-F238E27FC236}">
                <a16:creationId xmlns:a16="http://schemas.microsoft.com/office/drawing/2014/main" id="{3D2DA82A-9DF3-6646-B8B7-DB31A530FD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38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06514" name="Rectangle 18">
            <a:extLst>
              <a:ext uri="{FF2B5EF4-FFF2-40B4-BE49-F238E27FC236}">
                <a16:creationId xmlns:a16="http://schemas.microsoft.com/office/drawing/2014/main" id="{5BDFC358-6479-10DD-BD17-A8702B97117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1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06515" name="Rectangle 19">
            <a:extLst>
              <a:ext uri="{FF2B5EF4-FFF2-40B4-BE49-F238E27FC236}">
                <a16:creationId xmlns:a16="http://schemas.microsoft.com/office/drawing/2014/main" id="{C6371192-EA03-24C1-21BF-A49E86B354B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43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06516" name="Rectangle 20">
            <a:extLst>
              <a:ext uri="{FF2B5EF4-FFF2-40B4-BE49-F238E27FC236}">
                <a16:creationId xmlns:a16="http://schemas.microsoft.com/office/drawing/2014/main" id="{FF95CB3A-2C30-8700-51C9-8F520F939F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5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06517" name="Rectangle 21">
            <a:extLst>
              <a:ext uri="{FF2B5EF4-FFF2-40B4-BE49-F238E27FC236}">
                <a16:creationId xmlns:a16="http://schemas.microsoft.com/office/drawing/2014/main" id="{6FF5B6A7-DD10-0780-361F-91DD89810B1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48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06518" name="Rectangle 22">
            <a:extLst>
              <a:ext uri="{FF2B5EF4-FFF2-40B4-BE49-F238E27FC236}">
                <a16:creationId xmlns:a16="http://schemas.microsoft.com/office/drawing/2014/main" id="{B5A6FC00-7920-E473-C6B1-0771E5F0587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00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06519" name="Rectangle 23">
            <a:extLst>
              <a:ext uri="{FF2B5EF4-FFF2-40B4-BE49-F238E27FC236}">
                <a16:creationId xmlns:a16="http://schemas.microsoft.com/office/drawing/2014/main" id="{A6C3CEEF-6E51-6E11-7DF1-C3118C3214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53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06520" name="Rectangle 24">
            <a:extLst>
              <a:ext uri="{FF2B5EF4-FFF2-40B4-BE49-F238E27FC236}">
                <a16:creationId xmlns:a16="http://schemas.microsoft.com/office/drawing/2014/main" id="{6033F3D2-5697-2C3E-B698-CB757CF502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05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06521" name="Rectangle 25">
            <a:extLst>
              <a:ext uri="{FF2B5EF4-FFF2-40B4-BE49-F238E27FC236}">
                <a16:creationId xmlns:a16="http://schemas.microsoft.com/office/drawing/2014/main" id="{62ACD9CF-2C0D-F311-35F3-3F0CAD5254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06522" name="Rectangle 26">
            <a:extLst>
              <a:ext uri="{FF2B5EF4-FFF2-40B4-BE49-F238E27FC236}">
                <a16:creationId xmlns:a16="http://schemas.microsoft.com/office/drawing/2014/main" id="{39C7216F-A498-E02D-5FFD-39F6688A0C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10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06523" name="Rectangle 27">
            <a:extLst>
              <a:ext uri="{FF2B5EF4-FFF2-40B4-BE49-F238E27FC236}">
                <a16:creationId xmlns:a16="http://schemas.microsoft.com/office/drawing/2014/main" id="{8207AECA-46D1-AB06-7D45-218F2E4B30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62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06524" name="Rectangle 28">
            <a:extLst>
              <a:ext uri="{FF2B5EF4-FFF2-40B4-BE49-F238E27FC236}">
                <a16:creationId xmlns:a16="http://schemas.microsoft.com/office/drawing/2014/main" id="{C97A3491-C82C-0772-4A39-5895F6E9318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15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06525" name="Rectangle 29">
            <a:extLst>
              <a:ext uri="{FF2B5EF4-FFF2-40B4-BE49-F238E27FC236}">
                <a16:creationId xmlns:a16="http://schemas.microsoft.com/office/drawing/2014/main" id="{4CD339FA-14B3-01B8-646D-B3FF56F8B01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7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06526" name="Rectangle 30">
            <a:extLst>
              <a:ext uri="{FF2B5EF4-FFF2-40B4-BE49-F238E27FC236}">
                <a16:creationId xmlns:a16="http://schemas.microsoft.com/office/drawing/2014/main" id="{CEF8EAD1-313A-DEEC-2141-341DE26DB22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9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06527" name="Rectangle 31">
            <a:extLst>
              <a:ext uri="{FF2B5EF4-FFF2-40B4-BE49-F238E27FC236}">
                <a16:creationId xmlns:a16="http://schemas.microsoft.com/office/drawing/2014/main" id="{0EB5840D-DCBA-4AE6-2A21-59D23C6A501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2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06528" name="Rectangle 32">
            <a:extLst>
              <a:ext uri="{FF2B5EF4-FFF2-40B4-BE49-F238E27FC236}">
                <a16:creationId xmlns:a16="http://schemas.microsoft.com/office/drawing/2014/main" id="{B9173D79-613C-6604-8E22-4EA6418158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24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06529" name="Rectangle 33">
            <a:extLst>
              <a:ext uri="{FF2B5EF4-FFF2-40B4-BE49-F238E27FC236}">
                <a16:creationId xmlns:a16="http://schemas.microsoft.com/office/drawing/2014/main" id="{A47E66B1-05B4-F17E-96D7-917C873B15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77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06530" name="Rectangle 34">
            <a:extLst>
              <a:ext uri="{FF2B5EF4-FFF2-40B4-BE49-F238E27FC236}">
                <a16:creationId xmlns:a16="http://schemas.microsoft.com/office/drawing/2014/main" id="{2059258A-FBB4-988C-8D77-903C5664C3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29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06531" name="Rectangle 35">
            <a:extLst>
              <a:ext uri="{FF2B5EF4-FFF2-40B4-BE49-F238E27FC236}">
                <a16:creationId xmlns:a16="http://schemas.microsoft.com/office/drawing/2014/main" id="{A65B3766-861A-60A0-FBD7-81070A54EDA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81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</p:spTree>
  </p:cSld>
  <p:clrMapOvr>
    <a:masterClrMapping/>
  </p:clrMapOvr>
  <p:transition advClick="0"/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522" name="Rectangle 2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A11C6494-1B0E-3C98-13C5-0F68AD43B9B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1143000"/>
            <a:ext cx="8302625" cy="31242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Моето куче</a:t>
            </a:r>
            <a:r>
              <a:rPr lang="es-ES" altLang="es-ES" sz="4400" dirty="0">
                <a:solidFill>
                  <a:srgbClr val="292929"/>
                </a:solidFill>
              </a:rPr>
              <a:t> …</a:t>
            </a:r>
          </a:p>
        </p:txBody>
      </p:sp>
      <p:sp>
        <p:nvSpPr>
          <p:cNvPr id="107523" name="Rectangle 3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E543EACC-BA59-B741-378B-F29698EC928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533400"/>
            <a:ext cx="8302625" cy="6096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endParaRPr lang="es-ES" altLang="es-ES" sz="4800">
              <a:solidFill>
                <a:srgbClr val="CC3300"/>
              </a:solidFill>
            </a:endParaRPr>
          </a:p>
        </p:txBody>
      </p:sp>
      <p:sp>
        <p:nvSpPr>
          <p:cNvPr id="107524" name="Rectangle 4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A972AC66-9E91-D95E-93B8-DE50A9C511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4267200"/>
            <a:ext cx="8302625" cy="20574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es-ES" altLang="es-ES" sz="4400" dirty="0">
                <a:solidFill>
                  <a:srgbClr val="292929"/>
                </a:solidFill>
              </a:rPr>
              <a:t> </a:t>
            </a:r>
            <a:r>
              <a:rPr lang="bg-BG" altLang="es-ES" sz="4400" dirty="0">
                <a:solidFill>
                  <a:srgbClr val="292929"/>
                </a:solidFill>
              </a:rPr>
              <a:t>куче </a:t>
            </a:r>
            <a:r>
              <a:rPr lang="es-ES" altLang="es-ES" sz="4400" dirty="0">
                <a:solidFill>
                  <a:srgbClr val="292929"/>
                </a:solidFill>
              </a:rPr>
              <a:t>  </a:t>
            </a:r>
            <a:r>
              <a:rPr lang="bg-BG" altLang="es-ES" sz="4400" dirty="0">
                <a:solidFill>
                  <a:srgbClr val="292929"/>
                </a:solidFill>
              </a:rPr>
              <a:t>по</a:t>
            </a:r>
            <a:r>
              <a:rPr lang="es-ES" altLang="es-ES" sz="4400" dirty="0">
                <a:solidFill>
                  <a:srgbClr val="292929"/>
                </a:solidFill>
              </a:rPr>
              <a:t>   </a:t>
            </a:r>
            <a:r>
              <a:rPr lang="bg-BG" altLang="es-ES" sz="4400" dirty="0">
                <a:solidFill>
                  <a:srgbClr val="292929"/>
                </a:solidFill>
              </a:rPr>
              <a:t>пясък</a:t>
            </a:r>
            <a:r>
              <a:rPr lang="es-ES" altLang="es-ES" sz="4400" dirty="0">
                <a:solidFill>
                  <a:srgbClr val="292929"/>
                </a:solidFill>
              </a:rPr>
              <a:t>   </a:t>
            </a:r>
            <a:r>
              <a:rPr lang="bg-BG" altLang="es-ES" sz="4400" dirty="0">
                <a:solidFill>
                  <a:srgbClr val="292929"/>
                </a:solidFill>
              </a:rPr>
              <a:t>тича</a:t>
            </a:r>
            <a:r>
              <a:rPr lang="es-ES" altLang="es-ES" sz="4400" dirty="0">
                <a:solidFill>
                  <a:srgbClr val="292929"/>
                </a:solidFill>
              </a:rPr>
              <a:t>   </a:t>
            </a:r>
            <a:r>
              <a:rPr lang="bg-BG" altLang="es-ES" sz="4400" dirty="0">
                <a:solidFill>
                  <a:srgbClr val="292929"/>
                </a:solidFill>
              </a:rPr>
              <a:t>сухия</a:t>
            </a:r>
            <a:endParaRPr lang="es-ES" altLang="es-ES" sz="4400" dirty="0">
              <a:solidFill>
                <a:srgbClr val="292929"/>
              </a:solidFill>
            </a:endParaRPr>
          </a:p>
        </p:txBody>
      </p:sp>
      <p:sp>
        <p:nvSpPr>
          <p:cNvPr id="107525" name="Rectangle 5">
            <a:hlinkClick r:id="" action="ppaction://hlinkshowjump?jump=nextslide">
              <a:snd r:embed="rId3" name="arrow.wav"/>
            </a:hlinkClick>
            <a:extLst>
              <a:ext uri="{FF2B5EF4-FFF2-40B4-BE49-F238E27FC236}">
                <a16:creationId xmlns:a16="http://schemas.microsoft.com/office/drawing/2014/main" id="{115792B4-5703-ACC2-1EE4-17CFC494CD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5029200"/>
            <a:ext cx="1600200" cy="762000"/>
          </a:xfrm>
          <a:prstGeom prst="rect">
            <a:avLst/>
          </a:prstGeom>
          <a:solidFill>
            <a:schemeClr val="accent1">
              <a:alpha val="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07526" name="Rectangle 6">
            <a:extLst>
              <a:ext uri="{FF2B5EF4-FFF2-40B4-BE49-F238E27FC236}">
                <a16:creationId xmlns:a16="http://schemas.microsoft.com/office/drawing/2014/main" id="{AEE949A8-3CC8-5843-5E5D-8B0A77302A5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62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07527" name="Rectangle 7">
            <a:extLst>
              <a:ext uri="{FF2B5EF4-FFF2-40B4-BE49-F238E27FC236}">
                <a16:creationId xmlns:a16="http://schemas.microsoft.com/office/drawing/2014/main" id="{BB77BB51-2E0C-2B47-4543-801B0103C35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14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07528" name="Rectangle 8">
            <a:extLst>
              <a:ext uri="{FF2B5EF4-FFF2-40B4-BE49-F238E27FC236}">
                <a16:creationId xmlns:a16="http://schemas.microsoft.com/office/drawing/2014/main" id="{880E950F-1C37-7362-1973-5E5ABA446DC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67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07529" name="Rectangle 9">
            <a:extLst>
              <a:ext uri="{FF2B5EF4-FFF2-40B4-BE49-F238E27FC236}">
                <a16:creationId xmlns:a16="http://schemas.microsoft.com/office/drawing/2014/main" id="{9EA02ADD-733E-3027-1F1E-0F956D9814A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9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07530" name="Rectangle 10">
            <a:extLst>
              <a:ext uri="{FF2B5EF4-FFF2-40B4-BE49-F238E27FC236}">
                <a16:creationId xmlns:a16="http://schemas.microsoft.com/office/drawing/2014/main" id="{C3ADFEA8-A411-9626-065E-486805DD25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07531" name="Rectangle 11">
            <a:extLst>
              <a:ext uri="{FF2B5EF4-FFF2-40B4-BE49-F238E27FC236}">
                <a16:creationId xmlns:a16="http://schemas.microsoft.com/office/drawing/2014/main" id="{5C057218-3BE8-48DB-2E67-EBDA33A171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4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07532" name="Rectangle 12">
            <a:extLst>
              <a:ext uri="{FF2B5EF4-FFF2-40B4-BE49-F238E27FC236}">
                <a16:creationId xmlns:a16="http://schemas.microsoft.com/office/drawing/2014/main" id="{A2359B75-2DF6-6339-A531-A431D91EB7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76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07533" name="Rectangle 13">
            <a:extLst>
              <a:ext uri="{FF2B5EF4-FFF2-40B4-BE49-F238E27FC236}">
                <a16:creationId xmlns:a16="http://schemas.microsoft.com/office/drawing/2014/main" id="{AA6B881F-407B-4C14-296C-BA1609A55A1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29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07534" name="Rectangle 14">
            <a:extLst>
              <a:ext uri="{FF2B5EF4-FFF2-40B4-BE49-F238E27FC236}">
                <a16:creationId xmlns:a16="http://schemas.microsoft.com/office/drawing/2014/main" id="{DCFFB9C3-201C-7011-BA2A-071370E62C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81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07535" name="Rectangle 15">
            <a:extLst>
              <a:ext uri="{FF2B5EF4-FFF2-40B4-BE49-F238E27FC236}">
                <a16:creationId xmlns:a16="http://schemas.microsoft.com/office/drawing/2014/main" id="{59F40612-C0EC-28E7-39B6-F1EF050C92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3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07536" name="Rectangle 16">
            <a:extLst>
              <a:ext uri="{FF2B5EF4-FFF2-40B4-BE49-F238E27FC236}">
                <a16:creationId xmlns:a16="http://schemas.microsoft.com/office/drawing/2014/main" id="{3745E63D-3746-DC16-0661-65F6B70FD2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86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07537" name="Rectangle 17">
            <a:extLst>
              <a:ext uri="{FF2B5EF4-FFF2-40B4-BE49-F238E27FC236}">
                <a16:creationId xmlns:a16="http://schemas.microsoft.com/office/drawing/2014/main" id="{F7231023-2C37-0E32-CD94-5483F5F5FA7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38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07538" name="Rectangle 18">
            <a:extLst>
              <a:ext uri="{FF2B5EF4-FFF2-40B4-BE49-F238E27FC236}">
                <a16:creationId xmlns:a16="http://schemas.microsoft.com/office/drawing/2014/main" id="{25ABCD10-EB95-A93C-238C-FBE08150215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1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07539" name="Rectangle 19">
            <a:extLst>
              <a:ext uri="{FF2B5EF4-FFF2-40B4-BE49-F238E27FC236}">
                <a16:creationId xmlns:a16="http://schemas.microsoft.com/office/drawing/2014/main" id="{735593F3-556D-63C6-A117-BA68E63D48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43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07540" name="Rectangle 20">
            <a:extLst>
              <a:ext uri="{FF2B5EF4-FFF2-40B4-BE49-F238E27FC236}">
                <a16:creationId xmlns:a16="http://schemas.microsoft.com/office/drawing/2014/main" id="{EC68BA1D-82DF-4019-C82D-C87745A4BE1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5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07541" name="Rectangle 21">
            <a:extLst>
              <a:ext uri="{FF2B5EF4-FFF2-40B4-BE49-F238E27FC236}">
                <a16:creationId xmlns:a16="http://schemas.microsoft.com/office/drawing/2014/main" id="{E2B9993F-7B22-B888-DD2F-94DA20669C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48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07542" name="Rectangle 22">
            <a:extLst>
              <a:ext uri="{FF2B5EF4-FFF2-40B4-BE49-F238E27FC236}">
                <a16:creationId xmlns:a16="http://schemas.microsoft.com/office/drawing/2014/main" id="{896FC8E8-618B-A143-36A8-A099E68D640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00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07543" name="Rectangle 23">
            <a:extLst>
              <a:ext uri="{FF2B5EF4-FFF2-40B4-BE49-F238E27FC236}">
                <a16:creationId xmlns:a16="http://schemas.microsoft.com/office/drawing/2014/main" id="{628A5BE6-1369-12C4-920F-02553049D9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53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07544" name="Rectangle 24">
            <a:extLst>
              <a:ext uri="{FF2B5EF4-FFF2-40B4-BE49-F238E27FC236}">
                <a16:creationId xmlns:a16="http://schemas.microsoft.com/office/drawing/2014/main" id="{EE8232ED-BAC9-C9B9-2396-1EB7CB6A73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05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07545" name="Rectangle 25">
            <a:extLst>
              <a:ext uri="{FF2B5EF4-FFF2-40B4-BE49-F238E27FC236}">
                <a16:creationId xmlns:a16="http://schemas.microsoft.com/office/drawing/2014/main" id="{01496C4B-9201-F198-6233-87BA93592E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07546" name="Rectangle 26">
            <a:extLst>
              <a:ext uri="{FF2B5EF4-FFF2-40B4-BE49-F238E27FC236}">
                <a16:creationId xmlns:a16="http://schemas.microsoft.com/office/drawing/2014/main" id="{26775654-51DD-286C-9A43-452BADE57B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10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07547" name="Rectangle 27">
            <a:extLst>
              <a:ext uri="{FF2B5EF4-FFF2-40B4-BE49-F238E27FC236}">
                <a16:creationId xmlns:a16="http://schemas.microsoft.com/office/drawing/2014/main" id="{0620CAB0-14B7-B22E-AF8E-D07A27808E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62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07548" name="Rectangle 28">
            <a:extLst>
              <a:ext uri="{FF2B5EF4-FFF2-40B4-BE49-F238E27FC236}">
                <a16:creationId xmlns:a16="http://schemas.microsoft.com/office/drawing/2014/main" id="{831576CC-27B3-00A7-4815-B6823CFC523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15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07549" name="Rectangle 29">
            <a:extLst>
              <a:ext uri="{FF2B5EF4-FFF2-40B4-BE49-F238E27FC236}">
                <a16:creationId xmlns:a16="http://schemas.microsoft.com/office/drawing/2014/main" id="{8D49B34A-575F-C4A9-87C0-633CB6D84F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7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07550" name="Rectangle 30">
            <a:extLst>
              <a:ext uri="{FF2B5EF4-FFF2-40B4-BE49-F238E27FC236}">
                <a16:creationId xmlns:a16="http://schemas.microsoft.com/office/drawing/2014/main" id="{8F2D02FF-27A5-3EB3-5083-023DADD154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9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07551" name="Rectangle 31">
            <a:extLst>
              <a:ext uri="{FF2B5EF4-FFF2-40B4-BE49-F238E27FC236}">
                <a16:creationId xmlns:a16="http://schemas.microsoft.com/office/drawing/2014/main" id="{98B40458-80F3-ED58-3B1A-E8CAE171BD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2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07552" name="Rectangle 32">
            <a:extLst>
              <a:ext uri="{FF2B5EF4-FFF2-40B4-BE49-F238E27FC236}">
                <a16:creationId xmlns:a16="http://schemas.microsoft.com/office/drawing/2014/main" id="{28F5E2C8-A676-CBC0-C2C4-D4391494D7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24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07553" name="Rectangle 33">
            <a:extLst>
              <a:ext uri="{FF2B5EF4-FFF2-40B4-BE49-F238E27FC236}">
                <a16:creationId xmlns:a16="http://schemas.microsoft.com/office/drawing/2014/main" id="{0D7FBBE8-A5FA-14D3-56F0-5F6A4220E2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77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07554" name="Rectangle 34">
            <a:extLst>
              <a:ext uri="{FF2B5EF4-FFF2-40B4-BE49-F238E27FC236}">
                <a16:creationId xmlns:a16="http://schemas.microsoft.com/office/drawing/2014/main" id="{0E68DCC4-28E9-9C24-C991-9963A018F5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29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07555" name="Rectangle 35">
            <a:extLst>
              <a:ext uri="{FF2B5EF4-FFF2-40B4-BE49-F238E27FC236}">
                <a16:creationId xmlns:a16="http://schemas.microsoft.com/office/drawing/2014/main" id="{CD5E1145-265E-340A-9B94-CD7B362184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81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</p:spTree>
  </p:cSld>
  <p:clrMapOvr>
    <a:masterClrMapping/>
  </p:clrMapOvr>
  <p:transition advClick="0"/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546" name="Rectangle 2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0F001EF5-7C37-2661-61F4-6246EC15E21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1143000"/>
            <a:ext cx="8302625" cy="31242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Моето куче тича</a:t>
            </a:r>
            <a:r>
              <a:rPr lang="es-ES" altLang="es-ES" sz="4400" dirty="0">
                <a:solidFill>
                  <a:srgbClr val="292929"/>
                </a:solidFill>
              </a:rPr>
              <a:t> …</a:t>
            </a:r>
          </a:p>
        </p:txBody>
      </p:sp>
      <p:sp>
        <p:nvSpPr>
          <p:cNvPr id="108547" name="Rectangle 3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0AA0A6A1-D33C-A80B-3403-6F616575093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533400"/>
            <a:ext cx="8302625" cy="6096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endParaRPr lang="es-ES" altLang="es-ES" sz="4800">
              <a:solidFill>
                <a:srgbClr val="CC3300"/>
              </a:solidFill>
            </a:endParaRPr>
          </a:p>
        </p:txBody>
      </p:sp>
      <p:sp>
        <p:nvSpPr>
          <p:cNvPr id="108548" name="Rectangle 4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7DED5221-5404-37DE-FA6E-CB915AB62E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4267200"/>
            <a:ext cx="8302625" cy="20574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es-ES" altLang="es-ES" sz="4400" dirty="0">
                <a:solidFill>
                  <a:srgbClr val="292929"/>
                </a:solidFill>
              </a:rPr>
              <a:t> </a:t>
            </a:r>
            <a:r>
              <a:rPr lang="bg-BG" altLang="es-ES" sz="4400" dirty="0">
                <a:solidFill>
                  <a:srgbClr val="292929"/>
                </a:solidFill>
              </a:rPr>
              <a:t>куче </a:t>
            </a:r>
            <a:r>
              <a:rPr lang="es-ES" altLang="es-ES" sz="4400" dirty="0">
                <a:solidFill>
                  <a:srgbClr val="292929"/>
                </a:solidFill>
              </a:rPr>
              <a:t>  </a:t>
            </a:r>
            <a:r>
              <a:rPr lang="bg-BG" altLang="es-ES" sz="4400" dirty="0">
                <a:solidFill>
                  <a:srgbClr val="292929"/>
                </a:solidFill>
              </a:rPr>
              <a:t>по</a:t>
            </a:r>
            <a:r>
              <a:rPr lang="es-ES" altLang="es-ES" sz="4400" dirty="0">
                <a:solidFill>
                  <a:srgbClr val="292929"/>
                </a:solidFill>
              </a:rPr>
              <a:t>   </a:t>
            </a:r>
            <a:r>
              <a:rPr lang="bg-BG" altLang="es-ES" sz="4400" dirty="0">
                <a:solidFill>
                  <a:srgbClr val="292929"/>
                </a:solidFill>
              </a:rPr>
              <a:t>пясък</a:t>
            </a:r>
            <a:r>
              <a:rPr lang="es-ES" altLang="es-ES" sz="4400" dirty="0">
                <a:solidFill>
                  <a:srgbClr val="292929"/>
                </a:solidFill>
              </a:rPr>
              <a:t>   </a:t>
            </a:r>
            <a:r>
              <a:rPr lang="bg-BG" altLang="es-ES" sz="4400" dirty="0">
                <a:solidFill>
                  <a:srgbClr val="292929"/>
                </a:solidFill>
              </a:rPr>
              <a:t>тича</a:t>
            </a:r>
            <a:r>
              <a:rPr lang="es-ES" altLang="es-ES" sz="4400" dirty="0">
                <a:solidFill>
                  <a:srgbClr val="292929"/>
                </a:solidFill>
              </a:rPr>
              <a:t>   </a:t>
            </a:r>
            <a:r>
              <a:rPr lang="bg-BG" altLang="es-ES" sz="4400" dirty="0">
                <a:solidFill>
                  <a:srgbClr val="292929"/>
                </a:solidFill>
              </a:rPr>
              <a:t>сухия</a:t>
            </a:r>
            <a:endParaRPr lang="es-ES" altLang="es-ES" sz="4400" dirty="0">
              <a:solidFill>
                <a:srgbClr val="292929"/>
              </a:solidFill>
            </a:endParaRPr>
          </a:p>
        </p:txBody>
      </p:sp>
      <p:sp>
        <p:nvSpPr>
          <p:cNvPr id="108549" name="Rectangle 5">
            <a:hlinkClick r:id="" action="ppaction://hlinkshowjump?jump=nextslide">
              <a:snd r:embed="rId3" name="arrow.wav"/>
            </a:hlinkClick>
            <a:extLst>
              <a:ext uri="{FF2B5EF4-FFF2-40B4-BE49-F238E27FC236}">
                <a16:creationId xmlns:a16="http://schemas.microsoft.com/office/drawing/2014/main" id="{4151F887-065E-1DE3-08B7-73C04E1B95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57400" y="5029200"/>
            <a:ext cx="1143000" cy="762000"/>
          </a:xfrm>
          <a:prstGeom prst="rect">
            <a:avLst/>
          </a:prstGeom>
          <a:solidFill>
            <a:schemeClr val="accent1">
              <a:alpha val="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08550" name="Rectangle 6">
            <a:extLst>
              <a:ext uri="{FF2B5EF4-FFF2-40B4-BE49-F238E27FC236}">
                <a16:creationId xmlns:a16="http://schemas.microsoft.com/office/drawing/2014/main" id="{52F502AE-094D-43E9-61AD-D2C10F29DB8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62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08551" name="Rectangle 7">
            <a:extLst>
              <a:ext uri="{FF2B5EF4-FFF2-40B4-BE49-F238E27FC236}">
                <a16:creationId xmlns:a16="http://schemas.microsoft.com/office/drawing/2014/main" id="{51014C5E-599F-B791-FF55-1640BEED5C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14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08552" name="Rectangle 8">
            <a:extLst>
              <a:ext uri="{FF2B5EF4-FFF2-40B4-BE49-F238E27FC236}">
                <a16:creationId xmlns:a16="http://schemas.microsoft.com/office/drawing/2014/main" id="{BF8A29F5-F1E0-E0B6-9A23-DF50707A72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67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08553" name="Rectangle 9">
            <a:extLst>
              <a:ext uri="{FF2B5EF4-FFF2-40B4-BE49-F238E27FC236}">
                <a16:creationId xmlns:a16="http://schemas.microsoft.com/office/drawing/2014/main" id="{E23E5497-06A1-4051-B7C6-6BD95D09A5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9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08554" name="Rectangle 10">
            <a:extLst>
              <a:ext uri="{FF2B5EF4-FFF2-40B4-BE49-F238E27FC236}">
                <a16:creationId xmlns:a16="http://schemas.microsoft.com/office/drawing/2014/main" id="{3C144AF9-A4F4-F93B-6978-67A7ACEFBE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08555" name="Rectangle 11">
            <a:extLst>
              <a:ext uri="{FF2B5EF4-FFF2-40B4-BE49-F238E27FC236}">
                <a16:creationId xmlns:a16="http://schemas.microsoft.com/office/drawing/2014/main" id="{CDBCCD15-8F3C-30B6-66DD-63A64AAE9F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4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08556" name="Rectangle 12">
            <a:extLst>
              <a:ext uri="{FF2B5EF4-FFF2-40B4-BE49-F238E27FC236}">
                <a16:creationId xmlns:a16="http://schemas.microsoft.com/office/drawing/2014/main" id="{FA9FF8C4-B50E-F1C8-1A29-8C2B1326139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76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08557" name="Rectangle 13">
            <a:extLst>
              <a:ext uri="{FF2B5EF4-FFF2-40B4-BE49-F238E27FC236}">
                <a16:creationId xmlns:a16="http://schemas.microsoft.com/office/drawing/2014/main" id="{E7127073-9E9C-3AB3-7294-F5A3FA11D5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29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08558" name="Rectangle 14">
            <a:extLst>
              <a:ext uri="{FF2B5EF4-FFF2-40B4-BE49-F238E27FC236}">
                <a16:creationId xmlns:a16="http://schemas.microsoft.com/office/drawing/2014/main" id="{FBBAA1D2-FF41-0145-FA51-EE302CA8C0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81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08559" name="Rectangle 15">
            <a:extLst>
              <a:ext uri="{FF2B5EF4-FFF2-40B4-BE49-F238E27FC236}">
                <a16:creationId xmlns:a16="http://schemas.microsoft.com/office/drawing/2014/main" id="{8A27B57E-7888-5307-775F-9087F9A397D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3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08560" name="Rectangle 16">
            <a:extLst>
              <a:ext uri="{FF2B5EF4-FFF2-40B4-BE49-F238E27FC236}">
                <a16:creationId xmlns:a16="http://schemas.microsoft.com/office/drawing/2014/main" id="{9F6A8F50-DBC9-AB51-46B7-13FC2CA235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86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08561" name="Rectangle 17">
            <a:extLst>
              <a:ext uri="{FF2B5EF4-FFF2-40B4-BE49-F238E27FC236}">
                <a16:creationId xmlns:a16="http://schemas.microsoft.com/office/drawing/2014/main" id="{257A537A-42F2-CE78-445D-0BAE8F5CE7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38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08562" name="Rectangle 18">
            <a:extLst>
              <a:ext uri="{FF2B5EF4-FFF2-40B4-BE49-F238E27FC236}">
                <a16:creationId xmlns:a16="http://schemas.microsoft.com/office/drawing/2014/main" id="{DDD9B108-67DF-7B49-7AD3-15F5E8246E1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1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08563" name="Rectangle 19">
            <a:extLst>
              <a:ext uri="{FF2B5EF4-FFF2-40B4-BE49-F238E27FC236}">
                <a16:creationId xmlns:a16="http://schemas.microsoft.com/office/drawing/2014/main" id="{FBB91135-1340-12BF-8C38-6A48040E06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43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08564" name="Rectangle 20">
            <a:extLst>
              <a:ext uri="{FF2B5EF4-FFF2-40B4-BE49-F238E27FC236}">
                <a16:creationId xmlns:a16="http://schemas.microsoft.com/office/drawing/2014/main" id="{3D237CD1-8165-8333-25E4-08F0BB1EA4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5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08565" name="Rectangle 21">
            <a:extLst>
              <a:ext uri="{FF2B5EF4-FFF2-40B4-BE49-F238E27FC236}">
                <a16:creationId xmlns:a16="http://schemas.microsoft.com/office/drawing/2014/main" id="{98F528B4-F5C2-9C53-BC9D-379739C539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48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08566" name="Rectangle 22">
            <a:extLst>
              <a:ext uri="{FF2B5EF4-FFF2-40B4-BE49-F238E27FC236}">
                <a16:creationId xmlns:a16="http://schemas.microsoft.com/office/drawing/2014/main" id="{5DAE9B09-1376-E586-72CD-A9BAB2E700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00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08567" name="Rectangle 23">
            <a:extLst>
              <a:ext uri="{FF2B5EF4-FFF2-40B4-BE49-F238E27FC236}">
                <a16:creationId xmlns:a16="http://schemas.microsoft.com/office/drawing/2014/main" id="{E376D520-B963-D086-DF4B-1AF45F8A45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53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08568" name="Rectangle 24">
            <a:extLst>
              <a:ext uri="{FF2B5EF4-FFF2-40B4-BE49-F238E27FC236}">
                <a16:creationId xmlns:a16="http://schemas.microsoft.com/office/drawing/2014/main" id="{9EFFBF41-1F6C-64AD-AC6F-8632978E493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05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08569" name="Rectangle 25">
            <a:extLst>
              <a:ext uri="{FF2B5EF4-FFF2-40B4-BE49-F238E27FC236}">
                <a16:creationId xmlns:a16="http://schemas.microsoft.com/office/drawing/2014/main" id="{A9C0ACF5-F52D-95F2-6784-3444F1A3D7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08570" name="Rectangle 26">
            <a:extLst>
              <a:ext uri="{FF2B5EF4-FFF2-40B4-BE49-F238E27FC236}">
                <a16:creationId xmlns:a16="http://schemas.microsoft.com/office/drawing/2014/main" id="{6E897D41-E5EE-BA98-C5D4-273DF1D553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10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08571" name="Rectangle 27">
            <a:extLst>
              <a:ext uri="{FF2B5EF4-FFF2-40B4-BE49-F238E27FC236}">
                <a16:creationId xmlns:a16="http://schemas.microsoft.com/office/drawing/2014/main" id="{C417647F-C140-E066-94BC-413077CB614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62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08572" name="Rectangle 28">
            <a:extLst>
              <a:ext uri="{FF2B5EF4-FFF2-40B4-BE49-F238E27FC236}">
                <a16:creationId xmlns:a16="http://schemas.microsoft.com/office/drawing/2014/main" id="{9D3DF11C-684E-55CE-97AB-EC439ED688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15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08573" name="Rectangle 29">
            <a:extLst>
              <a:ext uri="{FF2B5EF4-FFF2-40B4-BE49-F238E27FC236}">
                <a16:creationId xmlns:a16="http://schemas.microsoft.com/office/drawing/2014/main" id="{C338C654-D942-40EA-226F-68A1FA3FEF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7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08574" name="Rectangle 30">
            <a:extLst>
              <a:ext uri="{FF2B5EF4-FFF2-40B4-BE49-F238E27FC236}">
                <a16:creationId xmlns:a16="http://schemas.microsoft.com/office/drawing/2014/main" id="{EA4F6865-DB15-8626-F886-EC4A108062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9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08575" name="Rectangle 31">
            <a:extLst>
              <a:ext uri="{FF2B5EF4-FFF2-40B4-BE49-F238E27FC236}">
                <a16:creationId xmlns:a16="http://schemas.microsoft.com/office/drawing/2014/main" id="{664A9CCD-8E28-F668-9BA1-A4366363BE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2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08576" name="Rectangle 32">
            <a:extLst>
              <a:ext uri="{FF2B5EF4-FFF2-40B4-BE49-F238E27FC236}">
                <a16:creationId xmlns:a16="http://schemas.microsoft.com/office/drawing/2014/main" id="{92576B6E-044B-80C1-AF2B-69585F08305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24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08577" name="Rectangle 33">
            <a:extLst>
              <a:ext uri="{FF2B5EF4-FFF2-40B4-BE49-F238E27FC236}">
                <a16:creationId xmlns:a16="http://schemas.microsoft.com/office/drawing/2014/main" id="{AECD1034-BE5D-F5E3-24AE-2B639628824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77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08578" name="Rectangle 34">
            <a:extLst>
              <a:ext uri="{FF2B5EF4-FFF2-40B4-BE49-F238E27FC236}">
                <a16:creationId xmlns:a16="http://schemas.microsoft.com/office/drawing/2014/main" id="{B25A3255-4CAE-9F19-B4C4-53F8FBC478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29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08579" name="Rectangle 35">
            <a:extLst>
              <a:ext uri="{FF2B5EF4-FFF2-40B4-BE49-F238E27FC236}">
                <a16:creationId xmlns:a16="http://schemas.microsoft.com/office/drawing/2014/main" id="{14AC7837-B90E-4ABC-0C83-FA36FCE61F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81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</p:spTree>
  </p:cSld>
  <p:clrMapOvr>
    <a:masterClrMapping/>
  </p:clrMapOvr>
  <p:transition advClick="0"/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570" name="Rectangle 2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2D4AFADB-1874-DA3D-E82E-E5068563283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1143000"/>
            <a:ext cx="8302625" cy="31242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Моето куче тича по </a:t>
            </a:r>
            <a:r>
              <a:rPr lang="es-ES" altLang="es-ES" sz="4400" dirty="0">
                <a:solidFill>
                  <a:srgbClr val="292929"/>
                </a:solidFill>
              </a:rPr>
              <a:t> …</a:t>
            </a:r>
          </a:p>
        </p:txBody>
      </p:sp>
      <p:sp>
        <p:nvSpPr>
          <p:cNvPr id="109571" name="Rectangle 3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10FC4F95-1F66-6339-4D2A-5674E3DA64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533400"/>
            <a:ext cx="8302625" cy="6096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endParaRPr lang="es-ES" altLang="es-ES" sz="4800">
              <a:solidFill>
                <a:srgbClr val="CC3300"/>
              </a:solidFill>
            </a:endParaRPr>
          </a:p>
        </p:txBody>
      </p:sp>
      <p:sp>
        <p:nvSpPr>
          <p:cNvPr id="109572" name="Rectangle 4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603F7D6C-71F1-B5EC-7337-244EC10ECAE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4267200"/>
            <a:ext cx="8302625" cy="20574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es-ES" altLang="es-ES" sz="4400" dirty="0">
                <a:solidFill>
                  <a:srgbClr val="292929"/>
                </a:solidFill>
              </a:rPr>
              <a:t> </a:t>
            </a:r>
            <a:r>
              <a:rPr lang="bg-BG" altLang="es-ES" sz="4400" dirty="0">
                <a:solidFill>
                  <a:srgbClr val="292929"/>
                </a:solidFill>
              </a:rPr>
              <a:t>куче </a:t>
            </a:r>
            <a:r>
              <a:rPr lang="es-ES" altLang="es-ES" sz="4400" dirty="0">
                <a:solidFill>
                  <a:srgbClr val="292929"/>
                </a:solidFill>
              </a:rPr>
              <a:t>  </a:t>
            </a:r>
            <a:r>
              <a:rPr lang="bg-BG" altLang="es-ES" sz="4400" dirty="0">
                <a:solidFill>
                  <a:srgbClr val="292929"/>
                </a:solidFill>
              </a:rPr>
              <a:t>по</a:t>
            </a:r>
            <a:r>
              <a:rPr lang="es-ES" altLang="es-ES" sz="4400" dirty="0">
                <a:solidFill>
                  <a:srgbClr val="292929"/>
                </a:solidFill>
              </a:rPr>
              <a:t>   </a:t>
            </a:r>
            <a:r>
              <a:rPr lang="bg-BG" altLang="es-ES" sz="4400" dirty="0">
                <a:solidFill>
                  <a:srgbClr val="292929"/>
                </a:solidFill>
              </a:rPr>
              <a:t>пясък</a:t>
            </a:r>
            <a:r>
              <a:rPr lang="es-ES" altLang="es-ES" sz="4400" dirty="0">
                <a:solidFill>
                  <a:srgbClr val="292929"/>
                </a:solidFill>
              </a:rPr>
              <a:t>   </a:t>
            </a:r>
            <a:r>
              <a:rPr lang="bg-BG" altLang="es-ES" sz="4400" dirty="0">
                <a:solidFill>
                  <a:srgbClr val="292929"/>
                </a:solidFill>
              </a:rPr>
              <a:t>тича</a:t>
            </a:r>
            <a:r>
              <a:rPr lang="es-ES" altLang="es-ES" sz="4400" dirty="0">
                <a:solidFill>
                  <a:srgbClr val="292929"/>
                </a:solidFill>
              </a:rPr>
              <a:t>   </a:t>
            </a:r>
            <a:r>
              <a:rPr lang="bg-BG" altLang="es-ES" sz="4400" dirty="0">
                <a:solidFill>
                  <a:srgbClr val="292929"/>
                </a:solidFill>
              </a:rPr>
              <a:t>сухия</a:t>
            </a:r>
            <a:endParaRPr lang="es-ES" altLang="es-ES" sz="4400" dirty="0">
              <a:solidFill>
                <a:srgbClr val="292929"/>
              </a:solidFill>
            </a:endParaRPr>
          </a:p>
        </p:txBody>
      </p:sp>
      <p:sp>
        <p:nvSpPr>
          <p:cNvPr id="109573" name="Rectangle 5">
            <a:hlinkClick r:id="" action="ppaction://hlinkshowjump?jump=nextslide">
              <a:snd r:embed="rId3" name="arrow.wav"/>
            </a:hlinkClick>
            <a:extLst>
              <a:ext uri="{FF2B5EF4-FFF2-40B4-BE49-F238E27FC236}">
                <a16:creationId xmlns:a16="http://schemas.microsoft.com/office/drawing/2014/main" id="{52F066AE-B1F3-4ADD-FB28-B134BC93AD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34200" y="4953000"/>
            <a:ext cx="1701800" cy="762000"/>
          </a:xfrm>
          <a:prstGeom prst="rect">
            <a:avLst/>
          </a:prstGeom>
          <a:solidFill>
            <a:schemeClr val="accent1">
              <a:alpha val="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09574" name="Rectangle 6">
            <a:extLst>
              <a:ext uri="{FF2B5EF4-FFF2-40B4-BE49-F238E27FC236}">
                <a16:creationId xmlns:a16="http://schemas.microsoft.com/office/drawing/2014/main" id="{BCDE8BE0-8AED-D66B-9F1F-6A3848B619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62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09575" name="Rectangle 7">
            <a:extLst>
              <a:ext uri="{FF2B5EF4-FFF2-40B4-BE49-F238E27FC236}">
                <a16:creationId xmlns:a16="http://schemas.microsoft.com/office/drawing/2014/main" id="{2D249EAF-BD88-3C76-6CBE-344A6DB685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14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09576" name="Rectangle 8">
            <a:extLst>
              <a:ext uri="{FF2B5EF4-FFF2-40B4-BE49-F238E27FC236}">
                <a16:creationId xmlns:a16="http://schemas.microsoft.com/office/drawing/2014/main" id="{A8B19300-048F-AC95-ECF8-18F7D837F6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67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09577" name="Rectangle 9">
            <a:extLst>
              <a:ext uri="{FF2B5EF4-FFF2-40B4-BE49-F238E27FC236}">
                <a16:creationId xmlns:a16="http://schemas.microsoft.com/office/drawing/2014/main" id="{87082B96-DA00-2C39-4157-8596FEA90E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9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09578" name="Rectangle 10">
            <a:extLst>
              <a:ext uri="{FF2B5EF4-FFF2-40B4-BE49-F238E27FC236}">
                <a16:creationId xmlns:a16="http://schemas.microsoft.com/office/drawing/2014/main" id="{0410B1C0-C19D-8C20-1D03-76773F46F69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09579" name="Rectangle 11">
            <a:extLst>
              <a:ext uri="{FF2B5EF4-FFF2-40B4-BE49-F238E27FC236}">
                <a16:creationId xmlns:a16="http://schemas.microsoft.com/office/drawing/2014/main" id="{08FF7EC4-5C74-AB2A-C81D-237F490C27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4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09580" name="Rectangle 12">
            <a:extLst>
              <a:ext uri="{FF2B5EF4-FFF2-40B4-BE49-F238E27FC236}">
                <a16:creationId xmlns:a16="http://schemas.microsoft.com/office/drawing/2014/main" id="{8C5F1B53-34F1-1B82-F21C-5D2D6C8378F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76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09581" name="Rectangle 13">
            <a:extLst>
              <a:ext uri="{FF2B5EF4-FFF2-40B4-BE49-F238E27FC236}">
                <a16:creationId xmlns:a16="http://schemas.microsoft.com/office/drawing/2014/main" id="{930C3B45-E7D6-F04F-56FA-2B8DF84EC3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29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09582" name="Rectangle 14">
            <a:extLst>
              <a:ext uri="{FF2B5EF4-FFF2-40B4-BE49-F238E27FC236}">
                <a16:creationId xmlns:a16="http://schemas.microsoft.com/office/drawing/2014/main" id="{3695C6C4-215D-7586-C352-A26164B06B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81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09583" name="Rectangle 15">
            <a:extLst>
              <a:ext uri="{FF2B5EF4-FFF2-40B4-BE49-F238E27FC236}">
                <a16:creationId xmlns:a16="http://schemas.microsoft.com/office/drawing/2014/main" id="{2893802F-30BC-22E9-BACD-D5C4840C7F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3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09584" name="Rectangle 16">
            <a:extLst>
              <a:ext uri="{FF2B5EF4-FFF2-40B4-BE49-F238E27FC236}">
                <a16:creationId xmlns:a16="http://schemas.microsoft.com/office/drawing/2014/main" id="{A5D2DE7E-5BC9-1684-BFCA-50E10E1697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86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09585" name="Rectangle 17">
            <a:extLst>
              <a:ext uri="{FF2B5EF4-FFF2-40B4-BE49-F238E27FC236}">
                <a16:creationId xmlns:a16="http://schemas.microsoft.com/office/drawing/2014/main" id="{F50070D9-DAC3-E5EB-E74C-02B86DC274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38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09586" name="Rectangle 18">
            <a:extLst>
              <a:ext uri="{FF2B5EF4-FFF2-40B4-BE49-F238E27FC236}">
                <a16:creationId xmlns:a16="http://schemas.microsoft.com/office/drawing/2014/main" id="{4FC3E9ED-F768-F971-1410-36AB57E154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1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09587" name="Rectangle 19">
            <a:extLst>
              <a:ext uri="{FF2B5EF4-FFF2-40B4-BE49-F238E27FC236}">
                <a16:creationId xmlns:a16="http://schemas.microsoft.com/office/drawing/2014/main" id="{F9F7C5FD-F680-1CC4-C985-171A5B7BD9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43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09588" name="Rectangle 20">
            <a:extLst>
              <a:ext uri="{FF2B5EF4-FFF2-40B4-BE49-F238E27FC236}">
                <a16:creationId xmlns:a16="http://schemas.microsoft.com/office/drawing/2014/main" id="{667C78F8-2ED6-FBF9-CE76-835A657687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5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09589" name="Rectangle 21">
            <a:extLst>
              <a:ext uri="{FF2B5EF4-FFF2-40B4-BE49-F238E27FC236}">
                <a16:creationId xmlns:a16="http://schemas.microsoft.com/office/drawing/2014/main" id="{AA82D67B-C7DE-1C59-14EE-C75A6C7F63F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48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09590" name="Rectangle 22">
            <a:extLst>
              <a:ext uri="{FF2B5EF4-FFF2-40B4-BE49-F238E27FC236}">
                <a16:creationId xmlns:a16="http://schemas.microsoft.com/office/drawing/2014/main" id="{A28DD85D-ABA7-640A-F6E5-E7F4F5B270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00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09591" name="Rectangle 23">
            <a:extLst>
              <a:ext uri="{FF2B5EF4-FFF2-40B4-BE49-F238E27FC236}">
                <a16:creationId xmlns:a16="http://schemas.microsoft.com/office/drawing/2014/main" id="{9A49DECC-CAE9-57C2-E876-4468C4723C3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53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09592" name="Rectangle 24">
            <a:extLst>
              <a:ext uri="{FF2B5EF4-FFF2-40B4-BE49-F238E27FC236}">
                <a16:creationId xmlns:a16="http://schemas.microsoft.com/office/drawing/2014/main" id="{1EDA5486-AE87-5D5D-9EDD-7CAFA909E2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05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09593" name="Rectangle 25">
            <a:extLst>
              <a:ext uri="{FF2B5EF4-FFF2-40B4-BE49-F238E27FC236}">
                <a16:creationId xmlns:a16="http://schemas.microsoft.com/office/drawing/2014/main" id="{28D304C7-0675-EBF1-CF3E-4677C654C29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09594" name="Rectangle 26">
            <a:extLst>
              <a:ext uri="{FF2B5EF4-FFF2-40B4-BE49-F238E27FC236}">
                <a16:creationId xmlns:a16="http://schemas.microsoft.com/office/drawing/2014/main" id="{0BFA673C-F3A3-6B8E-6514-2CB143A250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10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09595" name="Rectangle 27">
            <a:extLst>
              <a:ext uri="{FF2B5EF4-FFF2-40B4-BE49-F238E27FC236}">
                <a16:creationId xmlns:a16="http://schemas.microsoft.com/office/drawing/2014/main" id="{D0581625-C2A5-E3BB-73D2-EBBCD5712C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62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09596" name="Rectangle 28">
            <a:extLst>
              <a:ext uri="{FF2B5EF4-FFF2-40B4-BE49-F238E27FC236}">
                <a16:creationId xmlns:a16="http://schemas.microsoft.com/office/drawing/2014/main" id="{0B07CDD5-946B-4F36-6E7D-244CC5E72B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15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09597" name="Rectangle 29">
            <a:extLst>
              <a:ext uri="{FF2B5EF4-FFF2-40B4-BE49-F238E27FC236}">
                <a16:creationId xmlns:a16="http://schemas.microsoft.com/office/drawing/2014/main" id="{1496CF6B-6F2C-7571-1835-FF072FB5F26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7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09598" name="Rectangle 30">
            <a:extLst>
              <a:ext uri="{FF2B5EF4-FFF2-40B4-BE49-F238E27FC236}">
                <a16:creationId xmlns:a16="http://schemas.microsoft.com/office/drawing/2014/main" id="{E45CC5E7-0AF5-9C89-8874-FADAA58A5F0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9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09599" name="Rectangle 31">
            <a:extLst>
              <a:ext uri="{FF2B5EF4-FFF2-40B4-BE49-F238E27FC236}">
                <a16:creationId xmlns:a16="http://schemas.microsoft.com/office/drawing/2014/main" id="{58CFC0EF-803A-D5A2-B712-BEE2789C27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2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09600" name="Rectangle 32">
            <a:extLst>
              <a:ext uri="{FF2B5EF4-FFF2-40B4-BE49-F238E27FC236}">
                <a16:creationId xmlns:a16="http://schemas.microsoft.com/office/drawing/2014/main" id="{5B8B98DD-9EA3-2009-B48D-D8A5E0DDE4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24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09601" name="Rectangle 33">
            <a:extLst>
              <a:ext uri="{FF2B5EF4-FFF2-40B4-BE49-F238E27FC236}">
                <a16:creationId xmlns:a16="http://schemas.microsoft.com/office/drawing/2014/main" id="{B6BA02CA-3E7C-99BD-5960-01197DB476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77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09602" name="Rectangle 34">
            <a:extLst>
              <a:ext uri="{FF2B5EF4-FFF2-40B4-BE49-F238E27FC236}">
                <a16:creationId xmlns:a16="http://schemas.microsoft.com/office/drawing/2014/main" id="{3272B378-E7C1-70C1-36F3-C648DC4CA5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29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09603" name="Rectangle 35">
            <a:extLst>
              <a:ext uri="{FF2B5EF4-FFF2-40B4-BE49-F238E27FC236}">
                <a16:creationId xmlns:a16="http://schemas.microsoft.com/office/drawing/2014/main" id="{675213F2-0F57-0FEB-4D3F-0DDA3E7847B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81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</p:spTree>
  </p:cSld>
  <p:clrMapOvr>
    <a:masterClrMapping/>
  </p:clrMapOvr>
  <p:transition advClick="0"/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594" name="Rectangle 2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51BF0553-5145-5095-883A-02605D8DA2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1143000"/>
            <a:ext cx="8302625" cy="31242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es-ES" altLang="es-ES" sz="4400" dirty="0">
                <a:solidFill>
                  <a:srgbClr val="292929"/>
                </a:solidFill>
              </a:rPr>
              <a:t>M</a:t>
            </a:r>
            <a:r>
              <a:rPr lang="bg-BG" altLang="es-ES" sz="4400" dirty="0">
                <a:solidFill>
                  <a:srgbClr val="292929"/>
                </a:solidFill>
              </a:rPr>
              <a:t>оето куче тича по сухия</a:t>
            </a:r>
            <a:r>
              <a:rPr lang="es-ES" altLang="es-ES" sz="4400" dirty="0">
                <a:solidFill>
                  <a:srgbClr val="292929"/>
                </a:solidFill>
              </a:rPr>
              <a:t> …</a:t>
            </a:r>
          </a:p>
        </p:txBody>
      </p:sp>
      <p:sp>
        <p:nvSpPr>
          <p:cNvPr id="110595" name="Rectangle 3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C483A8C4-809C-7FCE-48FD-CED2D100B0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533400"/>
            <a:ext cx="8302625" cy="6096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endParaRPr lang="es-ES" altLang="es-ES" sz="4800">
              <a:solidFill>
                <a:srgbClr val="CC3300"/>
              </a:solidFill>
            </a:endParaRPr>
          </a:p>
        </p:txBody>
      </p:sp>
      <p:sp>
        <p:nvSpPr>
          <p:cNvPr id="110596" name="Rectangle 4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8574F5DD-912B-C954-1605-B6C8112991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4267200"/>
            <a:ext cx="8302625" cy="20574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es-ES" altLang="es-ES" sz="4400" dirty="0">
                <a:solidFill>
                  <a:srgbClr val="292929"/>
                </a:solidFill>
              </a:rPr>
              <a:t> </a:t>
            </a:r>
            <a:r>
              <a:rPr lang="bg-BG" altLang="es-ES" sz="4400" dirty="0">
                <a:solidFill>
                  <a:srgbClr val="292929"/>
                </a:solidFill>
              </a:rPr>
              <a:t>куче </a:t>
            </a:r>
            <a:r>
              <a:rPr lang="es-ES" altLang="es-ES" sz="4400" dirty="0">
                <a:solidFill>
                  <a:srgbClr val="292929"/>
                </a:solidFill>
              </a:rPr>
              <a:t>  </a:t>
            </a:r>
            <a:r>
              <a:rPr lang="bg-BG" altLang="es-ES" sz="4400" dirty="0">
                <a:solidFill>
                  <a:srgbClr val="292929"/>
                </a:solidFill>
              </a:rPr>
              <a:t>по</a:t>
            </a:r>
            <a:r>
              <a:rPr lang="es-ES" altLang="es-ES" sz="4400" dirty="0">
                <a:solidFill>
                  <a:srgbClr val="292929"/>
                </a:solidFill>
              </a:rPr>
              <a:t>   </a:t>
            </a:r>
            <a:r>
              <a:rPr lang="bg-BG" altLang="es-ES" sz="4400" dirty="0">
                <a:solidFill>
                  <a:srgbClr val="292929"/>
                </a:solidFill>
              </a:rPr>
              <a:t>пясък</a:t>
            </a:r>
            <a:r>
              <a:rPr lang="es-ES" altLang="es-ES" sz="4400" dirty="0">
                <a:solidFill>
                  <a:srgbClr val="292929"/>
                </a:solidFill>
              </a:rPr>
              <a:t>   </a:t>
            </a:r>
            <a:r>
              <a:rPr lang="bg-BG" altLang="es-ES" sz="4400" dirty="0">
                <a:solidFill>
                  <a:srgbClr val="292929"/>
                </a:solidFill>
              </a:rPr>
              <a:t>тича</a:t>
            </a:r>
            <a:r>
              <a:rPr lang="es-ES" altLang="es-ES" sz="4400" dirty="0">
                <a:solidFill>
                  <a:srgbClr val="292929"/>
                </a:solidFill>
              </a:rPr>
              <a:t>   </a:t>
            </a:r>
            <a:r>
              <a:rPr lang="bg-BG" altLang="es-ES" sz="4400" dirty="0">
                <a:solidFill>
                  <a:srgbClr val="292929"/>
                </a:solidFill>
              </a:rPr>
              <a:t>сухия</a:t>
            </a:r>
            <a:endParaRPr lang="es-ES" altLang="es-ES" sz="4400" dirty="0">
              <a:solidFill>
                <a:srgbClr val="292929"/>
              </a:solidFill>
            </a:endParaRPr>
          </a:p>
        </p:txBody>
      </p:sp>
      <p:sp>
        <p:nvSpPr>
          <p:cNvPr id="110597" name="Rectangle 5">
            <a:hlinkClick r:id="" action="ppaction://hlinkshowjump?jump=nextslide">
              <a:snd r:embed="rId3" name="arrow.wav"/>
            </a:hlinkClick>
            <a:extLst>
              <a:ext uri="{FF2B5EF4-FFF2-40B4-BE49-F238E27FC236}">
                <a16:creationId xmlns:a16="http://schemas.microsoft.com/office/drawing/2014/main" id="{43AC0AC3-35F1-D687-317E-9E544A56043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29000" y="5029200"/>
            <a:ext cx="1676400" cy="762000"/>
          </a:xfrm>
          <a:prstGeom prst="rect">
            <a:avLst/>
          </a:prstGeom>
          <a:solidFill>
            <a:schemeClr val="accent1">
              <a:alpha val="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10598" name="Rectangle 6">
            <a:extLst>
              <a:ext uri="{FF2B5EF4-FFF2-40B4-BE49-F238E27FC236}">
                <a16:creationId xmlns:a16="http://schemas.microsoft.com/office/drawing/2014/main" id="{CB31E7D1-3EA2-AE10-EB31-7496BFF3D1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62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10599" name="Rectangle 7">
            <a:extLst>
              <a:ext uri="{FF2B5EF4-FFF2-40B4-BE49-F238E27FC236}">
                <a16:creationId xmlns:a16="http://schemas.microsoft.com/office/drawing/2014/main" id="{F37A6391-2411-AECD-52C4-6C749E97419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14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10600" name="Rectangle 8">
            <a:extLst>
              <a:ext uri="{FF2B5EF4-FFF2-40B4-BE49-F238E27FC236}">
                <a16:creationId xmlns:a16="http://schemas.microsoft.com/office/drawing/2014/main" id="{30242454-7569-6E43-8CC9-6BE3F7FCA2B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67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10601" name="Rectangle 9">
            <a:extLst>
              <a:ext uri="{FF2B5EF4-FFF2-40B4-BE49-F238E27FC236}">
                <a16:creationId xmlns:a16="http://schemas.microsoft.com/office/drawing/2014/main" id="{137BF6E8-BC9C-C902-9F87-31FA5FA8BC0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9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10602" name="Rectangle 10">
            <a:extLst>
              <a:ext uri="{FF2B5EF4-FFF2-40B4-BE49-F238E27FC236}">
                <a16:creationId xmlns:a16="http://schemas.microsoft.com/office/drawing/2014/main" id="{1806458A-75FA-3F2E-C1E5-55BE60667E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10603" name="Rectangle 11">
            <a:extLst>
              <a:ext uri="{FF2B5EF4-FFF2-40B4-BE49-F238E27FC236}">
                <a16:creationId xmlns:a16="http://schemas.microsoft.com/office/drawing/2014/main" id="{3DA74249-0BD6-0B4D-0385-41DC1E44EC7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4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10604" name="Rectangle 12">
            <a:extLst>
              <a:ext uri="{FF2B5EF4-FFF2-40B4-BE49-F238E27FC236}">
                <a16:creationId xmlns:a16="http://schemas.microsoft.com/office/drawing/2014/main" id="{EE4F36F9-467B-D4A2-5075-C48717EF82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76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10605" name="Rectangle 13">
            <a:extLst>
              <a:ext uri="{FF2B5EF4-FFF2-40B4-BE49-F238E27FC236}">
                <a16:creationId xmlns:a16="http://schemas.microsoft.com/office/drawing/2014/main" id="{D012E213-5E19-856C-6382-E92A8E61D1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29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10606" name="Rectangle 14">
            <a:extLst>
              <a:ext uri="{FF2B5EF4-FFF2-40B4-BE49-F238E27FC236}">
                <a16:creationId xmlns:a16="http://schemas.microsoft.com/office/drawing/2014/main" id="{CD5E458E-EEF5-8B99-390E-7BCA2B5DF76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81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10607" name="Rectangle 15">
            <a:extLst>
              <a:ext uri="{FF2B5EF4-FFF2-40B4-BE49-F238E27FC236}">
                <a16:creationId xmlns:a16="http://schemas.microsoft.com/office/drawing/2014/main" id="{9101B63D-F449-88CC-9377-BC0F29A814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3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10608" name="Rectangle 16">
            <a:extLst>
              <a:ext uri="{FF2B5EF4-FFF2-40B4-BE49-F238E27FC236}">
                <a16:creationId xmlns:a16="http://schemas.microsoft.com/office/drawing/2014/main" id="{74F7FFAA-42A8-9665-D2FF-575886EBC1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86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10609" name="Rectangle 17">
            <a:extLst>
              <a:ext uri="{FF2B5EF4-FFF2-40B4-BE49-F238E27FC236}">
                <a16:creationId xmlns:a16="http://schemas.microsoft.com/office/drawing/2014/main" id="{471EDE6A-C051-4170-8DF3-C19FD6F68F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38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10610" name="Rectangle 18">
            <a:extLst>
              <a:ext uri="{FF2B5EF4-FFF2-40B4-BE49-F238E27FC236}">
                <a16:creationId xmlns:a16="http://schemas.microsoft.com/office/drawing/2014/main" id="{DF51D512-4FA8-6F8A-F963-046AC50DBD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1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10611" name="Rectangle 19">
            <a:extLst>
              <a:ext uri="{FF2B5EF4-FFF2-40B4-BE49-F238E27FC236}">
                <a16:creationId xmlns:a16="http://schemas.microsoft.com/office/drawing/2014/main" id="{7A3E6655-B00C-7451-2C49-30A0C1F36D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43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10612" name="Rectangle 20">
            <a:extLst>
              <a:ext uri="{FF2B5EF4-FFF2-40B4-BE49-F238E27FC236}">
                <a16:creationId xmlns:a16="http://schemas.microsoft.com/office/drawing/2014/main" id="{8B670871-24FF-9E12-9308-4896F1481F7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5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10613" name="Rectangle 21">
            <a:extLst>
              <a:ext uri="{FF2B5EF4-FFF2-40B4-BE49-F238E27FC236}">
                <a16:creationId xmlns:a16="http://schemas.microsoft.com/office/drawing/2014/main" id="{CFCD4B62-D5DA-3E6D-7D4D-FD0C0DE20C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48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10614" name="Rectangle 22">
            <a:extLst>
              <a:ext uri="{FF2B5EF4-FFF2-40B4-BE49-F238E27FC236}">
                <a16:creationId xmlns:a16="http://schemas.microsoft.com/office/drawing/2014/main" id="{55011000-4D99-B11A-601C-467E408B25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00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10615" name="Rectangle 23">
            <a:extLst>
              <a:ext uri="{FF2B5EF4-FFF2-40B4-BE49-F238E27FC236}">
                <a16:creationId xmlns:a16="http://schemas.microsoft.com/office/drawing/2014/main" id="{EC0CA719-2DB3-9DA9-64FF-DE811C6AC8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53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10616" name="Rectangle 24">
            <a:extLst>
              <a:ext uri="{FF2B5EF4-FFF2-40B4-BE49-F238E27FC236}">
                <a16:creationId xmlns:a16="http://schemas.microsoft.com/office/drawing/2014/main" id="{2558B323-26B0-4CC9-171E-5FE18CF1F6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05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10617" name="Rectangle 25">
            <a:extLst>
              <a:ext uri="{FF2B5EF4-FFF2-40B4-BE49-F238E27FC236}">
                <a16:creationId xmlns:a16="http://schemas.microsoft.com/office/drawing/2014/main" id="{50580B6A-1CBF-5D6A-7F0D-3247306E8D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10618" name="Rectangle 26">
            <a:extLst>
              <a:ext uri="{FF2B5EF4-FFF2-40B4-BE49-F238E27FC236}">
                <a16:creationId xmlns:a16="http://schemas.microsoft.com/office/drawing/2014/main" id="{135BF79F-3F4B-7E52-3ABF-56B786C369C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10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10619" name="Rectangle 27">
            <a:extLst>
              <a:ext uri="{FF2B5EF4-FFF2-40B4-BE49-F238E27FC236}">
                <a16:creationId xmlns:a16="http://schemas.microsoft.com/office/drawing/2014/main" id="{6F2B9D88-BD9D-98B6-6D5E-51370566CA7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62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10620" name="Rectangle 28">
            <a:extLst>
              <a:ext uri="{FF2B5EF4-FFF2-40B4-BE49-F238E27FC236}">
                <a16:creationId xmlns:a16="http://schemas.microsoft.com/office/drawing/2014/main" id="{C21F83A2-4BCE-2E0B-4421-11FAC94FCCB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15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10621" name="Rectangle 29">
            <a:extLst>
              <a:ext uri="{FF2B5EF4-FFF2-40B4-BE49-F238E27FC236}">
                <a16:creationId xmlns:a16="http://schemas.microsoft.com/office/drawing/2014/main" id="{0C6C9F19-6CFD-CDB3-4288-8292847768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7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10622" name="Rectangle 30">
            <a:extLst>
              <a:ext uri="{FF2B5EF4-FFF2-40B4-BE49-F238E27FC236}">
                <a16:creationId xmlns:a16="http://schemas.microsoft.com/office/drawing/2014/main" id="{23FF7505-47EC-5048-E1FA-3A79461E8DF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9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10623" name="Rectangle 31">
            <a:extLst>
              <a:ext uri="{FF2B5EF4-FFF2-40B4-BE49-F238E27FC236}">
                <a16:creationId xmlns:a16="http://schemas.microsoft.com/office/drawing/2014/main" id="{F3D9DB14-E8A1-7510-EA44-01D254D425D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2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10624" name="Rectangle 32">
            <a:extLst>
              <a:ext uri="{FF2B5EF4-FFF2-40B4-BE49-F238E27FC236}">
                <a16:creationId xmlns:a16="http://schemas.microsoft.com/office/drawing/2014/main" id="{FB677CEA-5EC2-A266-0182-6E8294BA6A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24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10625" name="Rectangle 33">
            <a:extLst>
              <a:ext uri="{FF2B5EF4-FFF2-40B4-BE49-F238E27FC236}">
                <a16:creationId xmlns:a16="http://schemas.microsoft.com/office/drawing/2014/main" id="{E0C9778E-8FA4-2A93-CF18-5CCDFBF2C7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77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10626" name="Rectangle 34">
            <a:extLst>
              <a:ext uri="{FF2B5EF4-FFF2-40B4-BE49-F238E27FC236}">
                <a16:creationId xmlns:a16="http://schemas.microsoft.com/office/drawing/2014/main" id="{E7F72674-3A23-A749-A7B4-2BEBE50753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29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10627" name="Rectangle 35">
            <a:extLst>
              <a:ext uri="{FF2B5EF4-FFF2-40B4-BE49-F238E27FC236}">
                <a16:creationId xmlns:a16="http://schemas.microsoft.com/office/drawing/2014/main" id="{63716A5C-F9CE-7D29-DEE4-D4AD22CC63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81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</p:spTree>
  </p:cSld>
  <p:clrMapOvr>
    <a:masterClrMapping/>
  </p:clrMapOvr>
  <p:transition advClick="0"/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618" name="Rectangle 2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086EBB26-CCDA-FCFD-30AA-21FFB8A417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1143000"/>
            <a:ext cx="8302625" cy="31242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Моето куче тича по сухия </a:t>
            </a:r>
          </a:p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пясък</a:t>
            </a:r>
            <a:r>
              <a:rPr lang="es-ES" altLang="es-ES" sz="4400" dirty="0">
                <a:solidFill>
                  <a:srgbClr val="292929"/>
                </a:solidFill>
              </a:rPr>
              <a:t>.</a:t>
            </a:r>
          </a:p>
        </p:txBody>
      </p:sp>
      <p:sp>
        <p:nvSpPr>
          <p:cNvPr id="111619" name="Rectangle 3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5287B286-0194-34A3-6E1F-43D2DB5C09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533400"/>
            <a:ext cx="8302625" cy="6096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endParaRPr lang="es-ES" altLang="es-ES" sz="4800">
              <a:solidFill>
                <a:srgbClr val="CC3300"/>
              </a:solidFill>
            </a:endParaRPr>
          </a:p>
        </p:txBody>
      </p:sp>
      <p:sp>
        <p:nvSpPr>
          <p:cNvPr id="111620" name="Rectangle 4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D5F35E53-DA1B-AB0B-55F3-55869733901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4267200"/>
            <a:ext cx="8302625" cy="20574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endParaRPr lang="es-ES" altLang="es-ES" sz="4400">
              <a:solidFill>
                <a:srgbClr val="292929"/>
              </a:solidFill>
            </a:endParaRPr>
          </a:p>
        </p:txBody>
      </p:sp>
      <p:sp>
        <p:nvSpPr>
          <p:cNvPr id="111621" name="Rectangle 6">
            <a:extLst>
              <a:ext uri="{FF2B5EF4-FFF2-40B4-BE49-F238E27FC236}">
                <a16:creationId xmlns:a16="http://schemas.microsoft.com/office/drawing/2014/main" id="{3F378249-563C-6717-5403-4D1F282C98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62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11622" name="Rectangle 7">
            <a:extLst>
              <a:ext uri="{FF2B5EF4-FFF2-40B4-BE49-F238E27FC236}">
                <a16:creationId xmlns:a16="http://schemas.microsoft.com/office/drawing/2014/main" id="{DFB24DB2-0F42-2F63-087C-A284A4E662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14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11623" name="Rectangle 8">
            <a:extLst>
              <a:ext uri="{FF2B5EF4-FFF2-40B4-BE49-F238E27FC236}">
                <a16:creationId xmlns:a16="http://schemas.microsoft.com/office/drawing/2014/main" id="{A8B39FB1-0636-8BB2-CF9F-1758F6A759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67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11624" name="Rectangle 9">
            <a:extLst>
              <a:ext uri="{FF2B5EF4-FFF2-40B4-BE49-F238E27FC236}">
                <a16:creationId xmlns:a16="http://schemas.microsoft.com/office/drawing/2014/main" id="{90A8B9E3-EA56-4627-E85C-D580917946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9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11625" name="Rectangle 10">
            <a:extLst>
              <a:ext uri="{FF2B5EF4-FFF2-40B4-BE49-F238E27FC236}">
                <a16:creationId xmlns:a16="http://schemas.microsoft.com/office/drawing/2014/main" id="{432A2166-2470-E298-B98A-C023C5EFACD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11626" name="Rectangle 11">
            <a:extLst>
              <a:ext uri="{FF2B5EF4-FFF2-40B4-BE49-F238E27FC236}">
                <a16:creationId xmlns:a16="http://schemas.microsoft.com/office/drawing/2014/main" id="{649A0C4C-157B-5D51-AE89-FAA573E9015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4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11627" name="Rectangle 12">
            <a:extLst>
              <a:ext uri="{FF2B5EF4-FFF2-40B4-BE49-F238E27FC236}">
                <a16:creationId xmlns:a16="http://schemas.microsoft.com/office/drawing/2014/main" id="{D60D4739-59AD-1022-17D6-0C40E6443D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76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11628" name="Rectangle 13">
            <a:extLst>
              <a:ext uri="{FF2B5EF4-FFF2-40B4-BE49-F238E27FC236}">
                <a16:creationId xmlns:a16="http://schemas.microsoft.com/office/drawing/2014/main" id="{126D54C4-3555-ACFA-DADA-085E017A9F1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29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11629" name="Rectangle 14">
            <a:extLst>
              <a:ext uri="{FF2B5EF4-FFF2-40B4-BE49-F238E27FC236}">
                <a16:creationId xmlns:a16="http://schemas.microsoft.com/office/drawing/2014/main" id="{585BBC1B-27EA-F14E-2FAA-F6AD95F83C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81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11630" name="Rectangle 15">
            <a:extLst>
              <a:ext uri="{FF2B5EF4-FFF2-40B4-BE49-F238E27FC236}">
                <a16:creationId xmlns:a16="http://schemas.microsoft.com/office/drawing/2014/main" id="{F8631CEE-6DE3-1D7A-0F57-515F782FCD2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3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11631" name="Rectangle 16">
            <a:extLst>
              <a:ext uri="{FF2B5EF4-FFF2-40B4-BE49-F238E27FC236}">
                <a16:creationId xmlns:a16="http://schemas.microsoft.com/office/drawing/2014/main" id="{9B1E2772-598A-F5C9-4A5F-7BD7B371C5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86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11632" name="Rectangle 17">
            <a:extLst>
              <a:ext uri="{FF2B5EF4-FFF2-40B4-BE49-F238E27FC236}">
                <a16:creationId xmlns:a16="http://schemas.microsoft.com/office/drawing/2014/main" id="{29E7CC8C-66A0-E5C6-763E-6BCDF0D56B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38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11633" name="Rectangle 18">
            <a:extLst>
              <a:ext uri="{FF2B5EF4-FFF2-40B4-BE49-F238E27FC236}">
                <a16:creationId xmlns:a16="http://schemas.microsoft.com/office/drawing/2014/main" id="{8FCDD2F6-5637-334D-ACB1-B1F86FBC5A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1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11634" name="Rectangle 19">
            <a:extLst>
              <a:ext uri="{FF2B5EF4-FFF2-40B4-BE49-F238E27FC236}">
                <a16:creationId xmlns:a16="http://schemas.microsoft.com/office/drawing/2014/main" id="{15DD97F8-6495-FD45-F799-686DA9CB83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43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11635" name="Rectangle 20">
            <a:extLst>
              <a:ext uri="{FF2B5EF4-FFF2-40B4-BE49-F238E27FC236}">
                <a16:creationId xmlns:a16="http://schemas.microsoft.com/office/drawing/2014/main" id="{9A63F0CD-C529-8025-9614-FDDEBC9B1D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5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11636" name="Rectangle 21">
            <a:extLst>
              <a:ext uri="{FF2B5EF4-FFF2-40B4-BE49-F238E27FC236}">
                <a16:creationId xmlns:a16="http://schemas.microsoft.com/office/drawing/2014/main" id="{AD66B90C-834F-852D-5FD3-21E2FBAF3D1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48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11637" name="Rectangle 22">
            <a:extLst>
              <a:ext uri="{FF2B5EF4-FFF2-40B4-BE49-F238E27FC236}">
                <a16:creationId xmlns:a16="http://schemas.microsoft.com/office/drawing/2014/main" id="{6E58BB2A-7FBB-4FAC-F766-6D20962152A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00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11638" name="Rectangle 23">
            <a:extLst>
              <a:ext uri="{FF2B5EF4-FFF2-40B4-BE49-F238E27FC236}">
                <a16:creationId xmlns:a16="http://schemas.microsoft.com/office/drawing/2014/main" id="{CAE764F5-D724-3354-91A4-0A41EF4F5F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53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11639" name="Rectangle 24">
            <a:extLst>
              <a:ext uri="{FF2B5EF4-FFF2-40B4-BE49-F238E27FC236}">
                <a16:creationId xmlns:a16="http://schemas.microsoft.com/office/drawing/2014/main" id="{78327E09-7D06-02B0-94F1-D6742E1753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05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11640" name="Rectangle 25">
            <a:extLst>
              <a:ext uri="{FF2B5EF4-FFF2-40B4-BE49-F238E27FC236}">
                <a16:creationId xmlns:a16="http://schemas.microsoft.com/office/drawing/2014/main" id="{1F6F996D-4199-77EF-46FB-5EC61656A1B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11641" name="Rectangle 26">
            <a:extLst>
              <a:ext uri="{FF2B5EF4-FFF2-40B4-BE49-F238E27FC236}">
                <a16:creationId xmlns:a16="http://schemas.microsoft.com/office/drawing/2014/main" id="{7FB0B6AF-0FDE-6219-3FFB-4E6E83860D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10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11642" name="Rectangle 27">
            <a:extLst>
              <a:ext uri="{FF2B5EF4-FFF2-40B4-BE49-F238E27FC236}">
                <a16:creationId xmlns:a16="http://schemas.microsoft.com/office/drawing/2014/main" id="{DDCFD518-8B30-5B12-8EE6-62997BD151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62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11643" name="Rectangle 28">
            <a:extLst>
              <a:ext uri="{FF2B5EF4-FFF2-40B4-BE49-F238E27FC236}">
                <a16:creationId xmlns:a16="http://schemas.microsoft.com/office/drawing/2014/main" id="{B8F0F509-A92A-014F-FBCE-55D564A3B8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15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11644" name="Rectangle 29">
            <a:extLst>
              <a:ext uri="{FF2B5EF4-FFF2-40B4-BE49-F238E27FC236}">
                <a16:creationId xmlns:a16="http://schemas.microsoft.com/office/drawing/2014/main" id="{4CB22D85-8D8D-4955-BC9C-275609A8E4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7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11645" name="Rectangle 30">
            <a:extLst>
              <a:ext uri="{FF2B5EF4-FFF2-40B4-BE49-F238E27FC236}">
                <a16:creationId xmlns:a16="http://schemas.microsoft.com/office/drawing/2014/main" id="{99A32C9F-2294-B967-E804-FE9634F973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9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11646" name="Rectangle 31">
            <a:extLst>
              <a:ext uri="{FF2B5EF4-FFF2-40B4-BE49-F238E27FC236}">
                <a16:creationId xmlns:a16="http://schemas.microsoft.com/office/drawing/2014/main" id="{86A2AA5F-4E70-CC9F-3B0A-E98CBC6AF6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2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11647" name="Rectangle 32">
            <a:extLst>
              <a:ext uri="{FF2B5EF4-FFF2-40B4-BE49-F238E27FC236}">
                <a16:creationId xmlns:a16="http://schemas.microsoft.com/office/drawing/2014/main" id="{2AE46D8A-710A-C9A2-4A8E-25B880EED9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24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11648" name="Rectangle 33">
            <a:extLst>
              <a:ext uri="{FF2B5EF4-FFF2-40B4-BE49-F238E27FC236}">
                <a16:creationId xmlns:a16="http://schemas.microsoft.com/office/drawing/2014/main" id="{7ECFB6D0-4B78-50D2-3249-605935CEAD7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77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11649" name="Rectangle 34">
            <a:extLst>
              <a:ext uri="{FF2B5EF4-FFF2-40B4-BE49-F238E27FC236}">
                <a16:creationId xmlns:a16="http://schemas.microsoft.com/office/drawing/2014/main" id="{435A2F17-89F2-F5EE-E3D3-91A271DFEAB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29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11650" name="Rectangle 35">
            <a:extLst>
              <a:ext uri="{FF2B5EF4-FFF2-40B4-BE49-F238E27FC236}">
                <a16:creationId xmlns:a16="http://schemas.microsoft.com/office/drawing/2014/main" id="{B5477768-4D7E-EDD7-D2AD-6E3BB98B1E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81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pic>
        <p:nvPicPr>
          <p:cNvPr id="111651" name="Picture 36">
            <a:extLst>
              <a:ext uri="{FF2B5EF4-FFF2-40B4-BE49-F238E27FC236}">
                <a16:creationId xmlns:a16="http://schemas.microsoft.com/office/drawing/2014/main" id="{F474943D-C179-3569-F363-DF88E24624A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10000" y="4419600"/>
            <a:ext cx="1524000" cy="15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57253" name="Line 37">
            <a:hlinkClick r:id="" action="ppaction://hlinkshowjump?jump=nextslide"/>
            <a:extLst>
              <a:ext uri="{FF2B5EF4-FFF2-40B4-BE49-F238E27FC236}">
                <a16:creationId xmlns:a16="http://schemas.microsoft.com/office/drawing/2014/main" id="{827A0F34-370A-8C70-C0A7-87A214170ADD}"/>
              </a:ext>
            </a:extLst>
          </p:cNvPr>
          <p:cNvSpPr>
            <a:spLocks noChangeShapeType="1"/>
          </p:cNvSpPr>
          <p:nvPr/>
        </p:nvSpPr>
        <p:spPr bwMode="auto">
          <a:xfrm>
            <a:off x="8153400" y="5943600"/>
            <a:ext cx="381000" cy="0"/>
          </a:xfrm>
          <a:prstGeom prst="line">
            <a:avLst/>
          </a:prstGeom>
          <a:noFill/>
          <a:ln w="139700">
            <a:solidFill>
              <a:srgbClr val="A5002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ES"/>
          </a:p>
        </p:txBody>
      </p:sp>
    </p:spTree>
  </p:cSld>
  <p:clrMapOvr>
    <a:masterClrMapping/>
  </p:clrMapOvr>
  <p:transition advClick="0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72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Left)">
                                      <p:cBhvr>
                                        <p:cTn id="7" dur="500"/>
                                        <p:tgtEl>
                                          <p:spTgt spid="20572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642" name="Rectangle 2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D5FDFDD5-C5F1-5ABC-8B69-3A6E70B902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1143000"/>
            <a:ext cx="8302625" cy="31242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Вчера </a:t>
            </a:r>
            <a:r>
              <a:rPr lang="es-ES" altLang="es-ES" sz="4400" dirty="0">
                <a:solidFill>
                  <a:srgbClr val="292929"/>
                </a:solidFill>
              </a:rPr>
              <a:t> …</a:t>
            </a:r>
          </a:p>
        </p:txBody>
      </p:sp>
      <p:sp>
        <p:nvSpPr>
          <p:cNvPr id="112643" name="Rectangle 3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17699ECD-BF83-1211-2B92-4B12D99317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533400"/>
            <a:ext cx="8302625" cy="6096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endParaRPr lang="es-ES" altLang="es-ES" sz="4800">
              <a:solidFill>
                <a:srgbClr val="CC3300"/>
              </a:solidFill>
            </a:endParaRPr>
          </a:p>
        </p:txBody>
      </p:sp>
      <p:sp>
        <p:nvSpPr>
          <p:cNvPr id="112644" name="Rectangle 4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AEB5335E-9CFA-63D7-8487-9F648C7B50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4267200"/>
            <a:ext cx="8302625" cy="20574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от</a:t>
            </a:r>
            <a:r>
              <a:rPr lang="es-ES" altLang="es-ES" sz="4400" dirty="0">
                <a:solidFill>
                  <a:srgbClr val="292929"/>
                </a:solidFill>
              </a:rPr>
              <a:t>   </a:t>
            </a:r>
            <a:r>
              <a:rPr lang="bg-BG" altLang="es-ES" sz="4400" dirty="0">
                <a:solidFill>
                  <a:srgbClr val="292929"/>
                </a:solidFill>
              </a:rPr>
              <a:t>чаши</a:t>
            </a:r>
            <a:r>
              <a:rPr lang="es-ES" altLang="es-ES" sz="4400" dirty="0">
                <a:solidFill>
                  <a:srgbClr val="292929"/>
                </a:solidFill>
              </a:rPr>
              <a:t>  </a:t>
            </a:r>
            <a:r>
              <a:rPr lang="bg-BG" altLang="es-ES" sz="4400" dirty="0">
                <a:solidFill>
                  <a:srgbClr val="292929"/>
                </a:solidFill>
              </a:rPr>
              <a:t>две</a:t>
            </a:r>
            <a:r>
              <a:rPr lang="es-ES" altLang="es-ES" sz="4400" dirty="0">
                <a:solidFill>
                  <a:srgbClr val="292929"/>
                </a:solidFill>
              </a:rPr>
              <a:t>   </a:t>
            </a:r>
            <a:r>
              <a:rPr lang="bg-BG" altLang="es-ES" sz="4400" dirty="0">
                <a:solidFill>
                  <a:srgbClr val="292929"/>
                </a:solidFill>
              </a:rPr>
              <a:t>изпих сок</a:t>
            </a:r>
          </a:p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ананас</a:t>
            </a:r>
            <a:endParaRPr lang="es-ES" altLang="es-ES" sz="4400" dirty="0">
              <a:solidFill>
                <a:srgbClr val="292929"/>
              </a:solidFill>
            </a:endParaRPr>
          </a:p>
        </p:txBody>
      </p:sp>
      <p:sp>
        <p:nvSpPr>
          <p:cNvPr id="112645" name="Rectangle 5">
            <a:hlinkClick r:id="" action="ppaction://hlinkshowjump?jump=nextslide">
              <a:snd r:embed="rId3" name="arrow.wav"/>
            </a:hlinkClick>
            <a:extLst>
              <a:ext uri="{FF2B5EF4-FFF2-40B4-BE49-F238E27FC236}">
                <a16:creationId xmlns:a16="http://schemas.microsoft.com/office/drawing/2014/main" id="{6C77471F-ACA6-CE81-463E-A732AEBEB4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4648200"/>
            <a:ext cx="1752600" cy="762000"/>
          </a:xfrm>
          <a:prstGeom prst="rect">
            <a:avLst/>
          </a:prstGeom>
          <a:solidFill>
            <a:schemeClr val="accent1">
              <a:alpha val="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12646" name="Rectangle 6">
            <a:extLst>
              <a:ext uri="{FF2B5EF4-FFF2-40B4-BE49-F238E27FC236}">
                <a16:creationId xmlns:a16="http://schemas.microsoft.com/office/drawing/2014/main" id="{15FBB94A-D5E2-0EF5-16BE-33FCF0B55E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62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12647" name="Rectangle 7">
            <a:extLst>
              <a:ext uri="{FF2B5EF4-FFF2-40B4-BE49-F238E27FC236}">
                <a16:creationId xmlns:a16="http://schemas.microsoft.com/office/drawing/2014/main" id="{B1968C55-946F-1BAC-53D2-C10445D37F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14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12648" name="Rectangle 8">
            <a:extLst>
              <a:ext uri="{FF2B5EF4-FFF2-40B4-BE49-F238E27FC236}">
                <a16:creationId xmlns:a16="http://schemas.microsoft.com/office/drawing/2014/main" id="{7E8A50DB-BF04-9D91-6D59-97F9F02D73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67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12649" name="Rectangle 9">
            <a:extLst>
              <a:ext uri="{FF2B5EF4-FFF2-40B4-BE49-F238E27FC236}">
                <a16:creationId xmlns:a16="http://schemas.microsoft.com/office/drawing/2014/main" id="{FA137981-5159-6CFD-3861-DF5BFE1C93E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9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12650" name="Rectangle 10">
            <a:extLst>
              <a:ext uri="{FF2B5EF4-FFF2-40B4-BE49-F238E27FC236}">
                <a16:creationId xmlns:a16="http://schemas.microsoft.com/office/drawing/2014/main" id="{CE903E5D-6BC6-724D-46C4-E6FEF085AD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12651" name="Rectangle 11">
            <a:extLst>
              <a:ext uri="{FF2B5EF4-FFF2-40B4-BE49-F238E27FC236}">
                <a16:creationId xmlns:a16="http://schemas.microsoft.com/office/drawing/2014/main" id="{9B5E0EF9-66FA-ED42-F9A8-8D62B593FFA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4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12652" name="Rectangle 12">
            <a:extLst>
              <a:ext uri="{FF2B5EF4-FFF2-40B4-BE49-F238E27FC236}">
                <a16:creationId xmlns:a16="http://schemas.microsoft.com/office/drawing/2014/main" id="{ED06C5B5-1B8C-1E1F-2E8D-4D6974D222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76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12653" name="Rectangle 13">
            <a:extLst>
              <a:ext uri="{FF2B5EF4-FFF2-40B4-BE49-F238E27FC236}">
                <a16:creationId xmlns:a16="http://schemas.microsoft.com/office/drawing/2014/main" id="{3ECA4E5D-3B21-1CD0-2174-139D14D3C0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29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12654" name="Rectangle 14">
            <a:extLst>
              <a:ext uri="{FF2B5EF4-FFF2-40B4-BE49-F238E27FC236}">
                <a16:creationId xmlns:a16="http://schemas.microsoft.com/office/drawing/2014/main" id="{6BF7341E-3ECC-8DAA-C536-98C542718F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81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12655" name="Rectangle 15">
            <a:extLst>
              <a:ext uri="{FF2B5EF4-FFF2-40B4-BE49-F238E27FC236}">
                <a16:creationId xmlns:a16="http://schemas.microsoft.com/office/drawing/2014/main" id="{0627762C-D90B-2D46-29ED-610AA5921A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3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12656" name="Rectangle 16">
            <a:extLst>
              <a:ext uri="{FF2B5EF4-FFF2-40B4-BE49-F238E27FC236}">
                <a16:creationId xmlns:a16="http://schemas.microsoft.com/office/drawing/2014/main" id="{4D6C9435-F078-EC7B-5D82-21A67A109B2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86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12657" name="Rectangle 17">
            <a:extLst>
              <a:ext uri="{FF2B5EF4-FFF2-40B4-BE49-F238E27FC236}">
                <a16:creationId xmlns:a16="http://schemas.microsoft.com/office/drawing/2014/main" id="{1AC37249-8FF4-4478-7449-982228E9CF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38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12658" name="Rectangle 18">
            <a:extLst>
              <a:ext uri="{FF2B5EF4-FFF2-40B4-BE49-F238E27FC236}">
                <a16:creationId xmlns:a16="http://schemas.microsoft.com/office/drawing/2014/main" id="{5B5E2D72-FD8C-CE39-B5AC-04ABC9FFC1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1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12659" name="Rectangle 19">
            <a:extLst>
              <a:ext uri="{FF2B5EF4-FFF2-40B4-BE49-F238E27FC236}">
                <a16:creationId xmlns:a16="http://schemas.microsoft.com/office/drawing/2014/main" id="{240A485C-F0D1-20A2-4827-7FBAEE3739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43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12660" name="Rectangle 20">
            <a:extLst>
              <a:ext uri="{FF2B5EF4-FFF2-40B4-BE49-F238E27FC236}">
                <a16:creationId xmlns:a16="http://schemas.microsoft.com/office/drawing/2014/main" id="{636B0685-AB9D-3B25-BFC1-F36963D659C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5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12661" name="Rectangle 21">
            <a:extLst>
              <a:ext uri="{FF2B5EF4-FFF2-40B4-BE49-F238E27FC236}">
                <a16:creationId xmlns:a16="http://schemas.microsoft.com/office/drawing/2014/main" id="{CFECFEB8-4E94-23FC-91ED-692CEC5FF40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48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12662" name="Rectangle 22">
            <a:extLst>
              <a:ext uri="{FF2B5EF4-FFF2-40B4-BE49-F238E27FC236}">
                <a16:creationId xmlns:a16="http://schemas.microsoft.com/office/drawing/2014/main" id="{951CF426-08CC-5FF0-6EB2-28FD7175908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00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12663" name="Rectangle 23">
            <a:extLst>
              <a:ext uri="{FF2B5EF4-FFF2-40B4-BE49-F238E27FC236}">
                <a16:creationId xmlns:a16="http://schemas.microsoft.com/office/drawing/2014/main" id="{DEF5A84F-8FB9-7EB1-A3A7-CA8C581543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53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12664" name="Rectangle 24">
            <a:extLst>
              <a:ext uri="{FF2B5EF4-FFF2-40B4-BE49-F238E27FC236}">
                <a16:creationId xmlns:a16="http://schemas.microsoft.com/office/drawing/2014/main" id="{A0FF1EC4-C366-6F38-2E9A-AE8629DC239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05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12665" name="Rectangle 25">
            <a:extLst>
              <a:ext uri="{FF2B5EF4-FFF2-40B4-BE49-F238E27FC236}">
                <a16:creationId xmlns:a16="http://schemas.microsoft.com/office/drawing/2014/main" id="{52B001B4-2AAF-AEF8-153F-FFD2FFA523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12666" name="Rectangle 26">
            <a:extLst>
              <a:ext uri="{FF2B5EF4-FFF2-40B4-BE49-F238E27FC236}">
                <a16:creationId xmlns:a16="http://schemas.microsoft.com/office/drawing/2014/main" id="{14F5D320-3CB8-C97A-1ECE-CE48DE8D6CA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10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12667" name="Rectangle 27">
            <a:extLst>
              <a:ext uri="{FF2B5EF4-FFF2-40B4-BE49-F238E27FC236}">
                <a16:creationId xmlns:a16="http://schemas.microsoft.com/office/drawing/2014/main" id="{3E80756C-7D6A-1F20-FFDE-35643936E4E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62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12668" name="Rectangle 28">
            <a:extLst>
              <a:ext uri="{FF2B5EF4-FFF2-40B4-BE49-F238E27FC236}">
                <a16:creationId xmlns:a16="http://schemas.microsoft.com/office/drawing/2014/main" id="{1EDB89F8-58C4-05AD-2443-A8CDB03FD31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15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12669" name="Rectangle 29">
            <a:extLst>
              <a:ext uri="{FF2B5EF4-FFF2-40B4-BE49-F238E27FC236}">
                <a16:creationId xmlns:a16="http://schemas.microsoft.com/office/drawing/2014/main" id="{31D01A8E-B43F-C065-BA7F-77776FABF2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7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12670" name="Rectangle 30">
            <a:extLst>
              <a:ext uri="{FF2B5EF4-FFF2-40B4-BE49-F238E27FC236}">
                <a16:creationId xmlns:a16="http://schemas.microsoft.com/office/drawing/2014/main" id="{F8441698-ECA1-0C2D-FA2C-FEA84E63F60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9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12671" name="Rectangle 31">
            <a:extLst>
              <a:ext uri="{FF2B5EF4-FFF2-40B4-BE49-F238E27FC236}">
                <a16:creationId xmlns:a16="http://schemas.microsoft.com/office/drawing/2014/main" id="{8616884D-316F-51A2-CF0F-51096DACE85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2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12672" name="Rectangle 32">
            <a:extLst>
              <a:ext uri="{FF2B5EF4-FFF2-40B4-BE49-F238E27FC236}">
                <a16:creationId xmlns:a16="http://schemas.microsoft.com/office/drawing/2014/main" id="{0B55CAD9-A2FF-8DBE-4994-0824A4F7659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24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12673" name="Rectangle 33">
            <a:extLst>
              <a:ext uri="{FF2B5EF4-FFF2-40B4-BE49-F238E27FC236}">
                <a16:creationId xmlns:a16="http://schemas.microsoft.com/office/drawing/2014/main" id="{3C1CB41C-2789-8790-F5B2-47E5CCABC2C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77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12674" name="Rectangle 34">
            <a:extLst>
              <a:ext uri="{FF2B5EF4-FFF2-40B4-BE49-F238E27FC236}">
                <a16:creationId xmlns:a16="http://schemas.microsoft.com/office/drawing/2014/main" id="{0D403BFF-2543-C868-7EEF-13A050C84D1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29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12675" name="Rectangle 35">
            <a:extLst>
              <a:ext uri="{FF2B5EF4-FFF2-40B4-BE49-F238E27FC236}">
                <a16:creationId xmlns:a16="http://schemas.microsoft.com/office/drawing/2014/main" id="{6D3DB94F-4810-82A0-881A-F018F6FC87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81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</p:spTree>
  </p:cSld>
  <p:clrMapOvr>
    <a:masterClrMapping/>
  </p:clrMapOvr>
  <p:transition advClick="0"/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666" name="Rectangle 2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F3BA523A-D782-860F-BBFC-1FDC9388425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1143000"/>
            <a:ext cx="8302625" cy="31242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Вчера изпих</a:t>
            </a:r>
            <a:r>
              <a:rPr lang="es-ES" altLang="es-ES" sz="4400" dirty="0">
                <a:solidFill>
                  <a:srgbClr val="292929"/>
                </a:solidFill>
              </a:rPr>
              <a:t> …</a:t>
            </a:r>
          </a:p>
        </p:txBody>
      </p:sp>
      <p:sp>
        <p:nvSpPr>
          <p:cNvPr id="113667" name="Rectangle 3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C3506998-C77C-6162-0874-003E89D485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533400"/>
            <a:ext cx="8302625" cy="6096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endParaRPr lang="es-ES" altLang="es-ES" sz="4800">
              <a:solidFill>
                <a:srgbClr val="CC3300"/>
              </a:solidFill>
            </a:endParaRPr>
          </a:p>
        </p:txBody>
      </p:sp>
      <p:sp>
        <p:nvSpPr>
          <p:cNvPr id="113668" name="Rectangle 4">
            <a:hlinkClick r:id="" action="ppaction://noaction">
              <a:snd r:embed="rId2" name="voltage.wav"/>
            </a:hlinkClick>
            <a:extLst>
              <a:ext uri="{FF2B5EF4-FFF2-40B4-BE49-F238E27FC236}">
                <a16:creationId xmlns:a16="http://schemas.microsoft.com/office/drawing/2014/main" id="{7D09D558-AA4F-BBB1-6E54-2909DA32858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4267200"/>
            <a:ext cx="8302625" cy="2057400"/>
          </a:xfrm>
          <a:prstGeom prst="rect">
            <a:avLst/>
          </a:prstGeom>
          <a:solidFill>
            <a:srgbClr val="EAEAEA"/>
          </a:solidFill>
          <a:ln w="254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от</a:t>
            </a:r>
            <a:r>
              <a:rPr lang="es-ES" altLang="es-ES" sz="4400" dirty="0">
                <a:solidFill>
                  <a:srgbClr val="292929"/>
                </a:solidFill>
              </a:rPr>
              <a:t>   </a:t>
            </a:r>
            <a:r>
              <a:rPr lang="bg-BG" altLang="es-ES" sz="4400" dirty="0">
                <a:solidFill>
                  <a:srgbClr val="292929"/>
                </a:solidFill>
              </a:rPr>
              <a:t>чаши</a:t>
            </a:r>
            <a:r>
              <a:rPr lang="es-ES" altLang="es-ES" sz="4400" dirty="0">
                <a:solidFill>
                  <a:srgbClr val="292929"/>
                </a:solidFill>
              </a:rPr>
              <a:t>  </a:t>
            </a:r>
            <a:r>
              <a:rPr lang="bg-BG" altLang="es-ES" sz="4400" dirty="0">
                <a:solidFill>
                  <a:srgbClr val="292929"/>
                </a:solidFill>
              </a:rPr>
              <a:t>две</a:t>
            </a:r>
            <a:r>
              <a:rPr lang="es-ES" altLang="es-ES" sz="4400" dirty="0">
                <a:solidFill>
                  <a:srgbClr val="292929"/>
                </a:solidFill>
              </a:rPr>
              <a:t>   </a:t>
            </a:r>
            <a:r>
              <a:rPr lang="bg-BG" altLang="es-ES" sz="4400" dirty="0">
                <a:solidFill>
                  <a:srgbClr val="292929"/>
                </a:solidFill>
              </a:rPr>
              <a:t>изпих сок</a:t>
            </a:r>
          </a:p>
          <a:p>
            <a:pPr algn="ctr" eaLnBrk="1" hangingPunct="1">
              <a:lnSpc>
                <a:spcPct val="115000"/>
              </a:lnSpc>
            </a:pPr>
            <a:r>
              <a:rPr lang="bg-BG" altLang="es-ES" sz="4400" dirty="0">
                <a:solidFill>
                  <a:srgbClr val="292929"/>
                </a:solidFill>
              </a:rPr>
              <a:t>ананас</a:t>
            </a:r>
            <a:endParaRPr lang="es-ES" altLang="es-ES" sz="4400" dirty="0">
              <a:solidFill>
                <a:srgbClr val="292929"/>
              </a:solidFill>
            </a:endParaRPr>
          </a:p>
        </p:txBody>
      </p:sp>
      <p:sp>
        <p:nvSpPr>
          <p:cNvPr id="113669" name="Rectangle 5">
            <a:hlinkClick r:id="" action="ppaction://hlinkshowjump?jump=nextslide">
              <a:snd r:embed="rId3" name="arrow.wav"/>
            </a:hlinkClick>
            <a:extLst>
              <a:ext uri="{FF2B5EF4-FFF2-40B4-BE49-F238E27FC236}">
                <a16:creationId xmlns:a16="http://schemas.microsoft.com/office/drawing/2014/main" id="{B9C44346-3C2C-E237-237B-00FB4B4BFF0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10000" y="4648200"/>
            <a:ext cx="1371600" cy="762000"/>
          </a:xfrm>
          <a:prstGeom prst="rect">
            <a:avLst/>
          </a:prstGeom>
          <a:solidFill>
            <a:schemeClr val="accent1">
              <a:alpha val="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13670" name="Rectangle 6">
            <a:extLst>
              <a:ext uri="{FF2B5EF4-FFF2-40B4-BE49-F238E27FC236}">
                <a16:creationId xmlns:a16="http://schemas.microsoft.com/office/drawing/2014/main" id="{685B74F3-DA52-2B95-FF01-18D6EE2B62C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62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13671" name="Rectangle 7">
            <a:extLst>
              <a:ext uri="{FF2B5EF4-FFF2-40B4-BE49-F238E27FC236}">
                <a16:creationId xmlns:a16="http://schemas.microsoft.com/office/drawing/2014/main" id="{9C756ED7-C572-80E8-36FB-4E7CB2484E6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14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13672" name="Rectangle 8">
            <a:extLst>
              <a:ext uri="{FF2B5EF4-FFF2-40B4-BE49-F238E27FC236}">
                <a16:creationId xmlns:a16="http://schemas.microsoft.com/office/drawing/2014/main" id="{5E5A7A0C-7AA1-2536-2B0C-ADB52ABF655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67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13673" name="Rectangle 9">
            <a:extLst>
              <a:ext uri="{FF2B5EF4-FFF2-40B4-BE49-F238E27FC236}">
                <a16:creationId xmlns:a16="http://schemas.microsoft.com/office/drawing/2014/main" id="{35BC987C-2216-0ACC-E1D4-07D8045796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9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13674" name="Rectangle 10">
            <a:extLst>
              <a:ext uri="{FF2B5EF4-FFF2-40B4-BE49-F238E27FC236}">
                <a16:creationId xmlns:a16="http://schemas.microsoft.com/office/drawing/2014/main" id="{F409262E-982B-874A-D189-15825D4CCF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13675" name="Rectangle 11">
            <a:extLst>
              <a:ext uri="{FF2B5EF4-FFF2-40B4-BE49-F238E27FC236}">
                <a16:creationId xmlns:a16="http://schemas.microsoft.com/office/drawing/2014/main" id="{20650364-FBC2-AAB4-7699-2E1D8495B3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4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13676" name="Rectangle 12">
            <a:extLst>
              <a:ext uri="{FF2B5EF4-FFF2-40B4-BE49-F238E27FC236}">
                <a16:creationId xmlns:a16="http://schemas.microsoft.com/office/drawing/2014/main" id="{95A8604C-BCD2-0066-B160-AF718F4ADA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76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13677" name="Rectangle 13">
            <a:extLst>
              <a:ext uri="{FF2B5EF4-FFF2-40B4-BE49-F238E27FC236}">
                <a16:creationId xmlns:a16="http://schemas.microsoft.com/office/drawing/2014/main" id="{0F872239-0C74-5288-2304-8804EEA430A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29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13678" name="Rectangle 14">
            <a:extLst>
              <a:ext uri="{FF2B5EF4-FFF2-40B4-BE49-F238E27FC236}">
                <a16:creationId xmlns:a16="http://schemas.microsoft.com/office/drawing/2014/main" id="{F776B3CF-D9E2-099D-C4EA-649806CD8DB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81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13679" name="Rectangle 15">
            <a:extLst>
              <a:ext uri="{FF2B5EF4-FFF2-40B4-BE49-F238E27FC236}">
                <a16:creationId xmlns:a16="http://schemas.microsoft.com/office/drawing/2014/main" id="{35421AE2-DE7B-C836-689B-EE03B72004C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3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13680" name="Rectangle 16">
            <a:extLst>
              <a:ext uri="{FF2B5EF4-FFF2-40B4-BE49-F238E27FC236}">
                <a16:creationId xmlns:a16="http://schemas.microsoft.com/office/drawing/2014/main" id="{710E69F4-554D-1E97-B80D-52D50989067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86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13681" name="Rectangle 17">
            <a:extLst>
              <a:ext uri="{FF2B5EF4-FFF2-40B4-BE49-F238E27FC236}">
                <a16:creationId xmlns:a16="http://schemas.microsoft.com/office/drawing/2014/main" id="{136C43E5-7CDC-4214-0FD9-B9B68CCA578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38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13682" name="Rectangle 18">
            <a:extLst>
              <a:ext uri="{FF2B5EF4-FFF2-40B4-BE49-F238E27FC236}">
                <a16:creationId xmlns:a16="http://schemas.microsoft.com/office/drawing/2014/main" id="{39244AD4-35B7-0D9E-7F87-08B51623B6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1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13683" name="Rectangle 19">
            <a:extLst>
              <a:ext uri="{FF2B5EF4-FFF2-40B4-BE49-F238E27FC236}">
                <a16:creationId xmlns:a16="http://schemas.microsoft.com/office/drawing/2014/main" id="{FCD99C72-A943-342C-CC83-773ABC2A0C7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43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13684" name="Rectangle 20">
            <a:extLst>
              <a:ext uri="{FF2B5EF4-FFF2-40B4-BE49-F238E27FC236}">
                <a16:creationId xmlns:a16="http://schemas.microsoft.com/office/drawing/2014/main" id="{CAF8F298-3F95-C833-FCA6-B29D55CBB00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58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13685" name="Rectangle 21">
            <a:extLst>
              <a:ext uri="{FF2B5EF4-FFF2-40B4-BE49-F238E27FC236}">
                <a16:creationId xmlns:a16="http://schemas.microsoft.com/office/drawing/2014/main" id="{7EBD80D4-CC57-135F-11EB-38EBC8B8FD2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482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13686" name="Rectangle 22">
            <a:extLst>
              <a:ext uri="{FF2B5EF4-FFF2-40B4-BE49-F238E27FC236}">
                <a16:creationId xmlns:a16="http://schemas.microsoft.com/office/drawing/2014/main" id="{59F4A82B-1ACB-AD0C-5439-3ADC64C8A54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006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13687" name="Rectangle 23">
            <a:extLst>
              <a:ext uri="{FF2B5EF4-FFF2-40B4-BE49-F238E27FC236}">
                <a16:creationId xmlns:a16="http://schemas.microsoft.com/office/drawing/2014/main" id="{72B07EAB-EBE5-7A8E-D843-69E31779CC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530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13688" name="Rectangle 24">
            <a:extLst>
              <a:ext uri="{FF2B5EF4-FFF2-40B4-BE49-F238E27FC236}">
                <a16:creationId xmlns:a16="http://schemas.microsoft.com/office/drawing/2014/main" id="{CD1B07FE-846B-0E91-DBC3-59D69376646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05400" y="728663"/>
            <a:ext cx="152400" cy="269875"/>
          </a:xfrm>
          <a:prstGeom prst="rect">
            <a:avLst/>
          </a:prstGeom>
          <a:solidFill>
            <a:srgbClr val="00FF00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13689" name="Rectangle 25">
            <a:extLst>
              <a:ext uri="{FF2B5EF4-FFF2-40B4-BE49-F238E27FC236}">
                <a16:creationId xmlns:a16="http://schemas.microsoft.com/office/drawing/2014/main" id="{3D44E112-13C0-DF8E-2160-F779749ECB1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13690" name="Rectangle 26">
            <a:extLst>
              <a:ext uri="{FF2B5EF4-FFF2-40B4-BE49-F238E27FC236}">
                <a16:creationId xmlns:a16="http://schemas.microsoft.com/office/drawing/2014/main" id="{43D6293C-18C8-9A99-704A-4218A8C26FF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10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13691" name="Rectangle 27">
            <a:extLst>
              <a:ext uri="{FF2B5EF4-FFF2-40B4-BE49-F238E27FC236}">
                <a16:creationId xmlns:a16="http://schemas.microsoft.com/office/drawing/2014/main" id="{E29830E3-249C-D9D0-39EE-68BDEE657B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62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13692" name="Rectangle 28">
            <a:extLst>
              <a:ext uri="{FF2B5EF4-FFF2-40B4-BE49-F238E27FC236}">
                <a16:creationId xmlns:a16="http://schemas.microsoft.com/office/drawing/2014/main" id="{82C99694-53EC-370E-2C5F-1FDB7FBDC01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15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13693" name="Rectangle 29">
            <a:extLst>
              <a:ext uri="{FF2B5EF4-FFF2-40B4-BE49-F238E27FC236}">
                <a16:creationId xmlns:a16="http://schemas.microsoft.com/office/drawing/2014/main" id="{FF59ED3A-805F-055A-BE5E-E576DF9AA4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7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13694" name="Rectangle 30">
            <a:extLst>
              <a:ext uri="{FF2B5EF4-FFF2-40B4-BE49-F238E27FC236}">
                <a16:creationId xmlns:a16="http://schemas.microsoft.com/office/drawing/2014/main" id="{668693E3-0F71-4AB4-4A7B-4FC12B0F94D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9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13695" name="Rectangle 31">
            <a:extLst>
              <a:ext uri="{FF2B5EF4-FFF2-40B4-BE49-F238E27FC236}">
                <a16:creationId xmlns:a16="http://schemas.microsoft.com/office/drawing/2014/main" id="{B060B37C-EDCC-616B-B5AB-5E5D18E4BB5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22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13696" name="Rectangle 32">
            <a:extLst>
              <a:ext uri="{FF2B5EF4-FFF2-40B4-BE49-F238E27FC236}">
                <a16:creationId xmlns:a16="http://schemas.microsoft.com/office/drawing/2014/main" id="{0BC21554-C39C-CABC-2D93-EDEB21511F0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246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13697" name="Rectangle 33">
            <a:extLst>
              <a:ext uri="{FF2B5EF4-FFF2-40B4-BE49-F238E27FC236}">
                <a16:creationId xmlns:a16="http://schemas.microsoft.com/office/drawing/2014/main" id="{21F20BDD-3DAE-36C3-EA31-C3E4687093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770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13698" name="Rectangle 34">
            <a:extLst>
              <a:ext uri="{FF2B5EF4-FFF2-40B4-BE49-F238E27FC236}">
                <a16:creationId xmlns:a16="http://schemas.microsoft.com/office/drawing/2014/main" id="{4D7C19B3-8B59-6C2E-3BFE-6290649F7F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294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sp>
        <p:nvSpPr>
          <p:cNvPr id="113699" name="Rectangle 35">
            <a:extLst>
              <a:ext uri="{FF2B5EF4-FFF2-40B4-BE49-F238E27FC236}">
                <a16:creationId xmlns:a16="http://schemas.microsoft.com/office/drawing/2014/main" id="{3CC17137-13F5-AE7B-EED8-B2735198E95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81800" y="728663"/>
            <a:ext cx="152400" cy="269875"/>
          </a:xfrm>
          <a:prstGeom prst="rect">
            <a:avLst/>
          </a:prstGeom>
          <a:solidFill>
            <a:srgbClr val="FFFDB7"/>
          </a:solidFill>
          <a:ln w="9525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</p:spTree>
  </p:cSld>
  <p:clrMapOvr>
    <a:masterClrMapping/>
  </p:clrMapOvr>
  <p:transition advClick="0"/>
</p:sld>
</file>

<file path=ppt/theme/theme1.xml><?xml version="1.0" encoding="utf-8"?>
<a:theme xmlns:a="http://schemas.openxmlformats.org/drawingml/2006/main" name="Diseño predeterminado">
  <a:themeElements>
    <a:clrScheme name="Diseño predeterminado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Diseño predeterminado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  <a:ln w="2540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>
    <a:extraClrScheme>
      <a:clrScheme name="Diseño predeterminado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iseño predeterminado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iseño predeterminado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iseño predeterminado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iseño predeterminado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iseño predeterminado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iseño predeterminado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iseño predeterminado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iseño predeterminado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iseño predeterminado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iseño predeterminado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iseño predeterminado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2E142A2C-CD16-42D6-873A-C26D2A0506FA}" vid="{1BDDFF52-6CD6-40A5-AB3C-68EB2F1E4D0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6855</TotalTime>
  <Words>2996</Words>
  <Application>Microsoft Office PowerPoint</Application>
  <PresentationFormat>Presentación en pantalla (4:3)</PresentationFormat>
  <Paragraphs>793</Paragraphs>
  <Slides>342</Slides>
  <Notes>0</Notes>
  <HiddenSlides>0</HiddenSlides>
  <MMClips>0</MMClips>
  <ScaleCrop>false</ScaleCrop>
  <HeadingPairs>
    <vt:vector size="6" baseType="variant">
      <vt:variant>
        <vt:lpstr>Fuentes usadas</vt:lpstr>
      </vt:variant>
      <vt:variant>
        <vt:i4>1</vt:i4>
      </vt:variant>
      <vt:variant>
        <vt:lpstr>Tema</vt:lpstr>
      </vt:variant>
      <vt:variant>
        <vt:i4>1</vt:i4>
      </vt:variant>
      <vt:variant>
        <vt:lpstr>Títulos de diapositiva</vt:lpstr>
      </vt:variant>
      <vt:variant>
        <vt:i4>342</vt:i4>
      </vt:variant>
    </vt:vector>
  </HeadingPairs>
  <TitlesOfParts>
    <vt:vector size="344" baseType="lpstr">
      <vt:lpstr>Arial</vt:lpstr>
      <vt:lpstr>Diseño predeterminado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Diapositiva 1</dc:title>
  <dc:creator>alberto abarca 9letras</dc:creator>
  <cp:lastModifiedBy>Lora Ninovska</cp:lastModifiedBy>
  <cp:revision>224</cp:revision>
  <cp:lastPrinted>1601-01-01T00:00:00Z</cp:lastPrinted>
  <dcterms:created xsi:type="dcterms:W3CDTF">1601-01-01T00:00:00Z</dcterms:created>
  <dcterms:modified xsi:type="dcterms:W3CDTF">2026-06-16T13:50:49Z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Version">
    <vt:i4>1</vt:i4>
  </property>
</Properties>
</file>