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av" ContentType="audio/x-wav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895" r:id="rId2"/>
    <p:sldId id="896" r:id="rId3"/>
    <p:sldId id="1399" r:id="rId4"/>
    <p:sldId id="1431" r:id="rId5"/>
    <p:sldId id="1432" r:id="rId6"/>
    <p:sldId id="1433" r:id="rId7"/>
    <p:sldId id="1400" r:id="rId8"/>
    <p:sldId id="1434" r:id="rId9"/>
    <p:sldId id="1435" r:id="rId10"/>
    <p:sldId id="1436" r:id="rId11"/>
    <p:sldId id="1437" r:id="rId12"/>
    <p:sldId id="1401" r:id="rId13"/>
    <p:sldId id="1438" r:id="rId14"/>
    <p:sldId id="1439" r:id="rId15"/>
    <p:sldId id="1440" r:id="rId16"/>
    <p:sldId id="1402" r:id="rId17"/>
    <p:sldId id="1441" r:id="rId18"/>
    <p:sldId id="1442" r:id="rId19"/>
    <p:sldId id="1443" r:id="rId20"/>
    <p:sldId id="1403" r:id="rId21"/>
    <p:sldId id="1444" r:id="rId22"/>
    <p:sldId id="1445" r:id="rId23"/>
    <p:sldId id="1446" r:id="rId24"/>
    <p:sldId id="1447" r:id="rId25"/>
    <p:sldId id="1404" r:id="rId26"/>
    <p:sldId id="1448" r:id="rId27"/>
    <p:sldId id="1449" r:id="rId28"/>
    <p:sldId id="1450" r:id="rId29"/>
    <p:sldId id="1451" r:id="rId30"/>
    <p:sldId id="1452" r:id="rId31"/>
    <p:sldId id="1405" r:id="rId32"/>
    <p:sldId id="1453" r:id="rId33"/>
    <p:sldId id="1454" r:id="rId34"/>
    <p:sldId id="1455" r:id="rId35"/>
    <p:sldId id="1456" r:id="rId36"/>
    <p:sldId id="1406" r:id="rId37"/>
    <p:sldId id="1457" r:id="rId38"/>
    <p:sldId id="1458" r:id="rId39"/>
    <p:sldId id="1459" r:id="rId40"/>
    <p:sldId id="1460" r:id="rId41"/>
    <p:sldId id="1461" r:id="rId42"/>
    <p:sldId id="1407" r:id="rId43"/>
    <p:sldId id="1462" r:id="rId44"/>
    <p:sldId id="1463" r:id="rId45"/>
    <p:sldId id="1464" r:id="rId46"/>
    <p:sldId id="1465" r:id="rId47"/>
    <p:sldId id="1408" r:id="rId48"/>
    <p:sldId id="1466" r:id="rId49"/>
    <p:sldId id="1467" r:id="rId50"/>
    <p:sldId id="1468" r:id="rId51"/>
    <p:sldId id="1469" r:id="rId52"/>
    <p:sldId id="1470" r:id="rId53"/>
    <p:sldId id="1409" r:id="rId54"/>
    <p:sldId id="1471" r:id="rId55"/>
    <p:sldId id="1472" r:id="rId56"/>
    <p:sldId id="1473" r:id="rId57"/>
    <p:sldId id="1474" r:id="rId58"/>
    <p:sldId id="1410" r:id="rId59"/>
    <p:sldId id="1475" r:id="rId60"/>
    <p:sldId id="1476" r:id="rId61"/>
    <p:sldId id="1477" r:id="rId62"/>
    <p:sldId id="1478" r:id="rId63"/>
    <p:sldId id="1411" r:id="rId64"/>
    <p:sldId id="1479" r:id="rId65"/>
    <p:sldId id="1480" r:id="rId66"/>
    <p:sldId id="1481" r:id="rId67"/>
    <p:sldId id="1412" r:id="rId68"/>
    <p:sldId id="1482" r:id="rId69"/>
    <p:sldId id="1483" r:id="rId70"/>
    <p:sldId id="1484" r:id="rId71"/>
    <p:sldId id="1413" r:id="rId72"/>
    <p:sldId id="1485" r:id="rId73"/>
    <p:sldId id="1486" r:id="rId74"/>
    <p:sldId id="1487" r:id="rId75"/>
    <p:sldId id="1488" r:id="rId76"/>
    <p:sldId id="1414" r:id="rId77"/>
    <p:sldId id="1489" r:id="rId78"/>
    <p:sldId id="1490" r:id="rId79"/>
    <p:sldId id="1491" r:id="rId80"/>
    <p:sldId id="1492" r:id="rId81"/>
    <p:sldId id="1415" r:id="rId82"/>
    <p:sldId id="1493" r:id="rId83"/>
    <p:sldId id="1494" r:id="rId84"/>
    <p:sldId id="1495" r:id="rId85"/>
    <p:sldId id="1496" r:id="rId86"/>
    <p:sldId id="1416" r:id="rId87"/>
    <p:sldId id="1497" r:id="rId88"/>
    <p:sldId id="1498" r:id="rId89"/>
    <p:sldId id="1499" r:id="rId90"/>
    <p:sldId id="1500" r:id="rId91"/>
    <p:sldId id="1501" r:id="rId92"/>
    <p:sldId id="1417" r:id="rId93"/>
    <p:sldId id="1502" r:id="rId94"/>
    <p:sldId id="1503" r:id="rId95"/>
    <p:sldId id="1504" r:id="rId96"/>
    <p:sldId id="1505" r:id="rId97"/>
    <p:sldId id="1506" r:id="rId98"/>
    <p:sldId id="1418" r:id="rId99"/>
    <p:sldId id="1507" r:id="rId100"/>
    <p:sldId id="1508" r:id="rId101"/>
    <p:sldId id="1509" r:id="rId102"/>
    <p:sldId id="1510" r:id="rId103"/>
    <p:sldId id="1511" r:id="rId104"/>
    <p:sldId id="1512" r:id="rId105"/>
    <p:sldId id="1419" r:id="rId106"/>
    <p:sldId id="1513" r:id="rId107"/>
    <p:sldId id="1514" r:id="rId108"/>
    <p:sldId id="1515" r:id="rId109"/>
    <p:sldId id="1516" r:id="rId110"/>
    <p:sldId id="1517" r:id="rId111"/>
    <p:sldId id="1420" r:id="rId112"/>
    <p:sldId id="1518" r:id="rId113"/>
    <p:sldId id="1519" r:id="rId114"/>
    <p:sldId id="1520" r:id="rId115"/>
    <p:sldId id="1521" r:id="rId116"/>
    <p:sldId id="1421" r:id="rId117"/>
    <p:sldId id="1522" r:id="rId118"/>
    <p:sldId id="1523" r:id="rId119"/>
    <p:sldId id="1564" r:id="rId120"/>
    <p:sldId id="1524" r:id="rId121"/>
    <p:sldId id="1525" r:id="rId122"/>
    <p:sldId id="1422" r:id="rId123"/>
    <p:sldId id="1526" r:id="rId124"/>
    <p:sldId id="1527" r:id="rId125"/>
    <p:sldId id="1528" r:id="rId126"/>
    <p:sldId id="1529" r:id="rId127"/>
    <p:sldId id="1530" r:id="rId128"/>
    <p:sldId id="1531" r:id="rId129"/>
    <p:sldId id="1532" r:id="rId130"/>
    <p:sldId id="1533" r:id="rId131"/>
    <p:sldId id="1423" r:id="rId132"/>
    <p:sldId id="1534" r:id="rId133"/>
    <p:sldId id="1535" r:id="rId134"/>
    <p:sldId id="1536" r:id="rId135"/>
    <p:sldId id="1537" r:id="rId136"/>
    <p:sldId id="1538" r:id="rId137"/>
    <p:sldId id="1539" r:id="rId138"/>
    <p:sldId id="1540" r:id="rId139"/>
    <p:sldId id="1424" r:id="rId140"/>
    <p:sldId id="1541" r:id="rId141"/>
    <p:sldId id="1542" r:id="rId142"/>
    <p:sldId id="1544" r:id="rId143"/>
    <p:sldId id="1425" r:id="rId144"/>
    <p:sldId id="1545" r:id="rId145"/>
    <p:sldId id="1546" r:id="rId146"/>
    <p:sldId id="1547" r:id="rId147"/>
    <p:sldId id="1548" r:id="rId148"/>
    <p:sldId id="1549" r:id="rId149"/>
    <p:sldId id="1426" r:id="rId150"/>
    <p:sldId id="1550" r:id="rId151"/>
    <p:sldId id="1551" r:id="rId152"/>
    <p:sldId id="1552" r:id="rId153"/>
    <p:sldId id="1553" r:id="rId154"/>
    <p:sldId id="1554" r:id="rId155"/>
    <p:sldId id="1427" r:id="rId156"/>
    <p:sldId id="1555" r:id="rId157"/>
    <p:sldId id="1556" r:id="rId158"/>
    <p:sldId id="1557" r:id="rId159"/>
    <p:sldId id="1558" r:id="rId160"/>
    <p:sldId id="1428" r:id="rId161"/>
    <p:sldId id="1559" r:id="rId162"/>
    <p:sldId id="1560" r:id="rId163"/>
    <p:sldId id="1561" r:id="rId164"/>
    <p:sldId id="1562" r:id="rId165"/>
    <p:sldId id="1563" r:id="rId166"/>
    <p:sldId id="1429" r:id="rId167"/>
    <p:sldId id="1430" r:id="rId168"/>
    <p:sldId id="897" r:id="rId169"/>
    <p:sldId id="1054" r:id="rId170"/>
    <p:sldId id="1055" r:id="rId171"/>
    <p:sldId id="1056" r:id="rId172"/>
    <p:sldId id="898" r:id="rId173"/>
    <p:sldId id="1057" r:id="rId174"/>
    <p:sldId id="1058" r:id="rId175"/>
    <p:sldId id="1059" r:id="rId176"/>
    <p:sldId id="1060" r:id="rId177"/>
    <p:sldId id="962" r:id="rId178"/>
    <p:sldId id="1061" r:id="rId179"/>
    <p:sldId id="1062" r:id="rId180"/>
    <p:sldId id="1063" r:id="rId181"/>
    <p:sldId id="1064" r:id="rId182"/>
    <p:sldId id="963" r:id="rId183"/>
    <p:sldId id="1065" r:id="rId184"/>
    <p:sldId id="1066" r:id="rId185"/>
    <p:sldId id="1067" r:id="rId186"/>
    <p:sldId id="1068" r:id="rId187"/>
    <p:sldId id="1069" r:id="rId188"/>
    <p:sldId id="964" r:id="rId189"/>
    <p:sldId id="1070" r:id="rId190"/>
    <p:sldId id="1071" r:id="rId191"/>
    <p:sldId id="1072" r:id="rId192"/>
    <p:sldId id="1073" r:id="rId193"/>
    <p:sldId id="1075" r:id="rId194"/>
    <p:sldId id="965" r:id="rId195"/>
    <p:sldId id="1565" r:id="rId196"/>
    <p:sldId id="1076" r:id="rId197"/>
    <p:sldId id="1077" r:id="rId198"/>
    <p:sldId id="1080" r:id="rId199"/>
    <p:sldId id="966" r:id="rId200"/>
    <p:sldId id="1081" r:id="rId201"/>
    <p:sldId id="1082" r:id="rId202"/>
    <p:sldId id="1083" r:id="rId203"/>
    <p:sldId id="1084" r:id="rId204"/>
    <p:sldId id="967" r:id="rId205"/>
    <p:sldId id="1085" r:id="rId206"/>
    <p:sldId id="1086" r:id="rId207"/>
    <p:sldId id="1087" r:id="rId208"/>
    <p:sldId id="1088" r:id="rId209"/>
    <p:sldId id="1089" r:id="rId210"/>
    <p:sldId id="1090" r:id="rId211"/>
    <p:sldId id="968" r:id="rId212"/>
    <p:sldId id="1092" r:id="rId213"/>
    <p:sldId id="1093" r:id="rId214"/>
    <p:sldId id="1094" r:id="rId215"/>
    <p:sldId id="970" r:id="rId216"/>
    <p:sldId id="1095" r:id="rId217"/>
    <p:sldId id="1096" r:id="rId218"/>
    <p:sldId id="1097" r:id="rId219"/>
    <p:sldId id="1100" r:id="rId220"/>
    <p:sldId id="971" r:id="rId221"/>
    <p:sldId id="1101" r:id="rId222"/>
    <p:sldId id="1102" r:id="rId223"/>
    <p:sldId id="1103" r:id="rId224"/>
    <p:sldId id="1104" r:id="rId225"/>
    <p:sldId id="1107" r:id="rId226"/>
    <p:sldId id="972" r:id="rId227"/>
    <p:sldId id="1108" r:id="rId228"/>
    <p:sldId id="1109" r:id="rId229"/>
    <p:sldId id="1110" r:id="rId230"/>
    <p:sldId id="1111" r:id="rId231"/>
    <p:sldId id="1112" r:id="rId232"/>
    <p:sldId id="973" r:id="rId233"/>
    <p:sldId id="1113" r:id="rId234"/>
    <p:sldId id="1114" r:id="rId235"/>
    <p:sldId id="1115" r:id="rId236"/>
    <p:sldId id="1116" r:id="rId237"/>
    <p:sldId id="1117" r:id="rId238"/>
    <p:sldId id="974" r:id="rId239"/>
    <p:sldId id="1118" r:id="rId240"/>
    <p:sldId id="1119" r:id="rId241"/>
    <p:sldId id="1120" r:id="rId242"/>
    <p:sldId id="1121" r:id="rId243"/>
    <p:sldId id="1123" r:id="rId244"/>
    <p:sldId id="975" r:id="rId245"/>
    <p:sldId id="1124" r:id="rId246"/>
    <p:sldId id="1125" r:id="rId247"/>
    <p:sldId id="1126" r:id="rId248"/>
    <p:sldId id="1127" r:id="rId249"/>
    <p:sldId id="1128" r:id="rId250"/>
    <p:sldId id="976" r:id="rId251"/>
    <p:sldId id="1129" r:id="rId252"/>
    <p:sldId id="1130" r:id="rId253"/>
    <p:sldId id="1131" r:id="rId254"/>
    <p:sldId id="1132" r:id="rId255"/>
    <p:sldId id="1133" r:id="rId256"/>
    <p:sldId id="977" r:id="rId257"/>
    <p:sldId id="1134" r:id="rId258"/>
    <p:sldId id="1135" r:id="rId259"/>
    <p:sldId id="1136" r:id="rId260"/>
    <p:sldId id="1137" r:id="rId261"/>
    <p:sldId id="978" r:id="rId262"/>
    <p:sldId id="1138" r:id="rId263"/>
    <p:sldId id="1139" r:id="rId264"/>
    <p:sldId id="1140" r:id="rId265"/>
    <p:sldId id="1142" r:id="rId266"/>
    <p:sldId id="979" r:id="rId267"/>
    <p:sldId id="1143" r:id="rId268"/>
    <p:sldId id="1144" r:id="rId269"/>
    <p:sldId id="1145" r:id="rId270"/>
    <p:sldId id="1146" r:id="rId271"/>
    <p:sldId id="980" r:id="rId272"/>
    <p:sldId id="1147" r:id="rId273"/>
    <p:sldId id="1148" r:id="rId274"/>
    <p:sldId id="1149" r:id="rId275"/>
    <p:sldId id="1150" r:id="rId276"/>
    <p:sldId id="1151" r:id="rId277"/>
    <p:sldId id="981" r:id="rId278"/>
    <p:sldId id="1152" r:id="rId279"/>
    <p:sldId id="1153" r:id="rId280"/>
    <p:sldId id="1154" r:id="rId281"/>
    <p:sldId id="1155" r:id="rId282"/>
    <p:sldId id="1156" r:id="rId283"/>
    <p:sldId id="982" r:id="rId284"/>
    <p:sldId id="1157" r:id="rId285"/>
    <p:sldId id="1158" r:id="rId286"/>
    <p:sldId id="1159" r:id="rId287"/>
    <p:sldId id="1160" r:id="rId288"/>
    <p:sldId id="1161" r:id="rId289"/>
    <p:sldId id="983" r:id="rId290"/>
    <p:sldId id="1162" r:id="rId291"/>
    <p:sldId id="1163" r:id="rId292"/>
    <p:sldId id="1164" r:id="rId293"/>
    <p:sldId id="1165" r:id="rId294"/>
    <p:sldId id="1166" r:id="rId295"/>
    <p:sldId id="984" r:id="rId296"/>
    <p:sldId id="1167" r:id="rId297"/>
    <p:sldId id="1168" r:id="rId298"/>
    <p:sldId id="1169" r:id="rId299"/>
    <p:sldId id="1170" r:id="rId300"/>
    <p:sldId id="985" r:id="rId301"/>
    <p:sldId id="1171" r:id="rId302"/>
    <p:sldId id="1172" r:id="rId303"/>
    <p:sldId id="1173" r:id="rId304"/>
    <p:sldId id="1174" r:id="rId305"/>
    <p:sldId id="1175" r:id="rId306"/>
    <p:sldId id="1176" r:id="rId307"/>
    <p:sldId id="1177" r:id="rId308"/>
    <p:sldId id="986" r:id="rId309"/>
    <p:sldId id="1178" r:id="rId310"/>
    <p:sldId id="1179" r:id="rId311"/>
    <p:sldId id="1180" r:id="rId312"/>
    <p:sldId id="1181" r:id="rId313"/>
    <p:sldId id="1182" r:id="rId314"/>
    <p:sldId id="1183" r:id="rId315"/>
    <p:sldId id="1185" r:id="rId316"/>
    <p:sldId id="987" r:id="rId317"/>
    <p:sldId id="1186" r:id="rId318"/>
    <p:sldId id="1187" r:id="rId319"/>
    <p:sldId id="1188" r:id="rId320"/>
    <p:sldId id="1189" r:id="rId321"/>
    <p:sldId id="1190" r:id="rId322"/>
    <p:sldId id="1191" r:id="rId323"/>
    <p:sldId id="1192" r:id="rId324"/>
    <p:sldId id="988" r:id="rId325"/>
    <p:sldId id="1193" r:id="rId326"/>
    <p:sldId id="1194" r:id="rId327"/>
    <p:sldId id="1195" r:id="rId328"/>
    <p:sldId id="1196" r:id="rId329"/>
    <p:sldId id="1197" r:id="rId330"/>
    <p:sldId id="989" r:id="rId331"/>
    <p:sldId id="1198" r:id="rId332"/>
    <p:sldId id="1199" r:id="rId333"/>
    <p:sldId id="1566" r:id="rId334"/>
    <p:sldId id="1200" r:id="rId335"/>
    <p:sldId id="990" r:id="rId336"/>
    <p:sldId id="1201" r:id="rId337"/>
    <p:sldId id="1202" r:id="rId338"/>
    <p:sldId id="1203" r:id="rId339"/>
    <p:sldId id="1204" r:id="rId340"/>
    <p:sldId id="1205" r:id="rId341"/>
    <p:sldId id="991" r:id="rId342"/>
    <p:sldId id="960" r:id="rId343"/>
  </p:sldIdLst>
  <p:sldSz cx="9144000" cy="6858000" type="screen4x3"/>
  <p:notesSz cx="6858000" cy="9144000"/>
  <p:defaultTextStyle>
    <a:defPPr>
      <a:defRPr lang="es-ES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>
    <p:kiosk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6BA0F5"/>
    <a:srgbClr val="CC3300"/>
    <a:srgbClr val="A50021"/>
    <a:srgbClr val="FFFDB7"/>
    <a:srgbClr val="DAFF71"/>
    <a:srgbClr val="DDDDDD"/>
    <a:srgbClr val="EAEAEA"/>
    <a:srgbClr val="29292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6814" autoAdjust="0"/>
    <p:restoredTop sz="99549" autoAdjust="0"/>
  </p:normalViewPr>
  <p:slideViewPr>
    <p:cSldViewPr>
      <p:cViewPr varScale="1">
        <p:scale>
          <a:sx n="70" d="100"/>
          <a:sy n="70" d="100"/>
        </p:scale>
        <p:origin x="1332" y="60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46" Type="http://schemas.openxmlformats.org/officeDocument/2006/relationships/theme" Target="theme/theme1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slide" Target="slides/slide316.xml"/><Relationship Id="rId338" Type="http://schemas.openxmlformats.org/officeDocument/2006/relationships/slide" Target="slides/slide337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28" Type="http://schemas.openxmlformats.org/officeDocument/2006/relationships/slide" Target="slides/slide327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slide" Target="slides/slide317.xml"/><Relationship Id="rId339" Type="http://schemas.openxmlformats.org/officeDocument/2006/relationships/slide" Target="slides/slide338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329" Type="http://schemas.openxmlformats.org/officeDocument/2006/relationships/slide" Target="slides/slide328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presProps" Target="pres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viewProps" Target="viewProps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tableStyles" Target="tableStyles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271" Type="http://schemas.openxmlformats.org/officeDocument/2006/relationships/slide" Target="slides/slide270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6AD34C6-F164-6A40-C288-E5C1F4C37D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3FFA7F1-2CB1-A0EE-EF4D-6A9BA20178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5412012F-FCC2-5755-ECEB-6F2A26D87B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F08E8DEB-00E8-40C7-9F9E-A67F27A07240}" type="slidenum">
              <a:rPr lang="es-ES" altLang="es-ES"/>
              <a:pPr>
                <a:defRPr/>
              </a:pPr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1974339318"/>
      </p:ext>
    </p:extLst>
  </p:cSld>
  <p:clrMapOvr>
    <a:masterClrMapping/>
  </p:clrMapOvr>
  <p:transition advClick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0E5C817E-9686-FF37-F05A-F7DEB8E3C91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E7F2106-285D-7241-D843-098E7484FB6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F9864C23-E5F0-323F-078F-48E9EAA254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CEDE58DE-1885-4DDA-AA09-2B154A04F671}" type="slidenum">
              <a:rPr lang="es-ES" altLang="es-ES"/>
              <a:pPr>
                <a:defRPr/>
              </a:pPr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332419643"/>
      </p:ext>
    </p:extLst>
  </p:cSld>
  <p:clrMapOvr>
    <a:masterClrMapping/>
  </p:clrMapOvr>
  <p:transition advClick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BAF988D-5301-2973-13BF-9CB72C7B08E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85F6C682-0EF8-F3CE-FDDD-A80062BA26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9499AB07-58CA-8C66-FC97-0A68C47144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BE994F52-9670-48D2-9FF2-3EB9365CA03A}" type="slidenum">
              <a:rPr lang="es-ES" altLang="es-ES"/>
              <a:pPr>
                <a:defRPr/>
              </a:pPr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3652747818"/>
      </p:ext>
    </p:extLst>
  </p:cSld>
  <p:clrMapOvr>
    <a:masterClrMapping/>
  </p:clrMapOvr>
  <p:transition advClick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B202775A-F95A-F0D3-CDDD-A3CA20563EC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E36F0652-8198-2850-CBB2-177097BFE8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45D8AE7-B54D-118D-BBA2-03158D139D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DB12C6DF-7B0D-4491-B488-4E081DE30AE3}" type="slidenum">
              <a:rPr lang="es-ES" altLang="es-ES"/>
              <a:pPr>
                <a:defRPr/>
              </a:pPr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571745871"/>
      </p:ext>
    </p:extLst>
  </p:cSld>
  <p:clrMapOvr>
    <a:masterClrMapping/>
  </p:clrMapOvr>
  <p:transition advClick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" name="Marcador de contenido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7" name="Marcador de fecha 6">
            <a:extLst>
              <a:ext uri="{FF2B5EF4-FFF2-40B4-BE49-F238E27FC236}">
                <a16:creationId xmlns:a16="http://schemas.microsoft.com/office/drawing/2014/main" id="{0CF847AA-C8B1-FB72-C712-6D17AA377DD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8" name="Marcador de pie de página 7">
            <a:extLst>
              <a:ext uri="{FF2B5EF4-FFF2-40B4-BE49-F238E27FC236}">
                <a16:creationId xmlns:a16="http://schemas.microsoft.com/office/drawing/2014/main" id="{3E32371A-210E-13E7-7C6E-640596AACEF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9" name="Marcador de número de diapositiva 8">
            <a:extLst>
              <a:ext uri="{FF2B5EF4-FFF2-40B4-BE49-F238E27FC236}">
                <a16:creationId xmlns:a16="http://schemas.microsoft.com/office/drawing/2014/main" id="{997BA94E-E7CB-AFED-C1F7-F0A05D867B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0B2B7227-12B3-420A-9C9C-8CCD3FA2890B}" type="slidenum">
              <a:rPr lang="es-ES" altLang="es-ES"/>
              <a:pPr>
                <a:defRPr/>
              </a:pPr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83505268"/>
      </p:ext>
    </p:extLst>
  </p:cSld>
  <p:clrMapOvr>
    <a:masterClrMapping/>
  </p:clrMapOvr>
  <p:transition advClick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fecha 2">
            <a:extLst>
              <a:ext uri="{FF2B5EF4-FFF2-40B4-BE49-F238E27FC236}">
                <a16:creationId xmlns:a16="http://schemas.microsoft.com/office/drawing/2014/main" id="{EA015779-08F9-2824-9CC7-BAC972484FE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A1764829-9AAA-7989-590C-F080BC164E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072D1592-E835-0002-8BFB-C8AF5837E4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67AA28DE-D4A9-4296-AD2C-52AF7376737C}" type="slidenum">
              <a:rPr lang="es-ES" altLang="es-ES"/>
              <a:pPr>
                <a:defRPr/>
              </a:pPr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631855875"/>
      </p:ext>
    </p:extLst>
  </p:cSld>
  <p:clrMapOvr>
    <a:masterClrMapping/>
  </p:clrMapOvr>
  <p:transition advClick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>
            <a:extLst>
              <a:ext uri="{FF2B5EF4-FFF2-40B4-BE49-F238E27FC236}">
                <a16:creationId xmlns:a16="http://schemas.microsoft.com/office/drawing/2014/main" id="{216BBE69-D5C1-7282-C99E-C38D9F302B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77C416CD-FC9C-A671-9CC8-06FF1D1D26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43F725D0-9157-DC22-C84D-4513531E4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E45D4054-A122-485F-AF52-11A63D5D2D07}" type="slidenum">
              <a:rPr lang="es-ES" altLang="es-ES"/>
              <a:pPr>
                <a:defRPr/>
              </a:pPr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1860585653"/>
      </p:ext>
    </p:extLst>
  </p:cSld>
  <p:clrMapOvr>
    <a:masterClrMapping/>
  </p:clrMapOvr>
  <p:transition advClick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1EF1EA13-4404-27FA-F134-B65228E89D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68502C9D-3DCD-9752-9920-FE19267FBE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0D01222-56DA-DCED-6D0D-9E3AEEFD5A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79A10D26-18B5-4204-993D-EEB1700776DB}" type="slidenum">
              <a:rPr lang="es-ES" altLang="es-ES"/>
              <a:pPr>
                <a:defRPr/>
              </a:pPr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2399583813"/>
      </p:ext>
    </p:extLst>
  </p:cSld>
  <p:clrMapOvr>
    <a:masterClrMapping/>
  </p:clrMapOvr>
  <p:transition advClick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s-ES" noProof="0"/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34117D10-0898-78CB-529A-B745A3BD657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BB088E35-537E-6A0E-44BF-2ABA11B81AF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DFA227D-A059-930B-C276-E28275F035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80F4E333-8C23-4884-9C2D-E7FD0BB78D26}" type="slidenum">
              <a:rPr lang="es-ES" altLang="es-ES"/>
              <a:pPr>
                <a:defRPr/>
              </a:pPr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1117589509"/>
      </p:ext>
    </p:extLst>
  </p:cSld>
  <p:clrMapOvr>
    <a:masterClrMapping/>
  </p:clrMapOvr>
  <p:transition advClick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330A9EFD-E3F4-ABFE-5E59-C773B5BF3E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5C768542-838C-A8E1-68F7-DEAF8494D6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C897D65A-F95B-5A12-177B-2E1FCB7B84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8A90C161-A7BD-40AA-BD9F-56A38571A030}" type="slidenum">
              <a:rPr lang="es-ES" altLang="es-ES"/>
              <a:pPr>
                <a:defRPr/>
              </a:pPr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3204200868"/>
      </p:ext>
    </p:extLst>
  </p:cSld>
  <p:clrMapOvr>
    <a:masterClrMapping/>
  </p:clrMapOvr>
  <p:transition advClick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9360BCDC-BF5C-B611-745A-986225AE55D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34EEDEA-F78D-BF46-A65E-10C1CF33B4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87E6DBBD-ED2D-8D7D-B3C4-00E585914B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3798D7D2-1FCC-4F02-A7EB-10D937FFEE26}" type="slidenum">
              <a:rPr lang="es-ES" altLang="es-ES"/>
              <a:pPr>
                <a:defRPr/>
              </a:pPr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1687619380"/>
      </p:ext>
    </p:extLst>
  </p:cSld>
  <p:clrMapOvr>
    <a:masterClrMapping/>
  </p:clrMapOvr>
  <p:transition advClick="0"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DDDDD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626DC8AE-D284-03EA-B45E-0685B156AC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s-ES" altLang="es-ES"/>
              <a:t>Haga clic para cambiar el estilo de título	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FBB94C3C-15E1-7A15-7884-C349FB95909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s-ES" altLang="es-ES"/>
              <a:t>Haga clic para modificar el estilo de texto del patrón</a:t>
            </a:r>
          </a:p>
          <a:p>
            <a:pPr lvl="1"/>
            <a:r>
              <a:rPr lang="es-ES" altLang="es-ES"/>
              <a:t>Segundo nivel</a:t>
            </a:r>
          </a:p>
          <a:p>
            <a:pPr lvl="2"/>
            <a:r>
              <a:rPr lang="es-ES" altLang="es-ES"/>
              <a:t>Tercer nivel</a:t>
            </a:r>
          </a:p>
          <a:p>
            <a:pPr lvl="3"/>
            <a:r>
              <a:rPr lang="es-ES" altLang="es-ES"/>
              <a:t>Cuarto nivel</a:t>
            </a:r>
          </a:p>
          <a:p>
            <a:pPr lvl="4"/>
            <a:r>
              <a:rPr lang="es-ES" altLang="es-ES"/>
              <a:t>Quinto nivel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5990F29E-57E5-5C84-96BF-0A8A9AFFADD5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0DECD542-8E3F-98BB-FE12-819D3284C423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/>
            </a:lvl1pPr>
          </a:lstStyle>
          <a:p>
            <a:pPr>
              <a:defRPr/>
            </a:pPr>
            <a:endParaRPr lang="es-ES" altLang="es-E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53EBA5EF-A1A8-1398-D788-0C7C44CC00D8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>
              <a:defRPr/>
            </a:pPr>
            <a:fld id="{6877B954-6B79-4CCB-B54B-9EED9D2ED219}" type="slidenum">
              <a:rPr lang="es-ES" altLang="es-ES"/>
              <a:pPr>
                <a:defRPr/>
              </a:pPr>
              <a:t>‹Nº›</a:t>
            </a:fld>
            <a:endParaRPr lang="es-ES" altLang="es-E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1" r:id="rId1"/>
    <p:sldLayoutId id="2147483672" r:id="rId2"/>
    <p:sldLayoutId id="2147483673" r:id="rId3"/>
    <p:sldLayoutId id="2147483674" r:id="rId4"/>
    <p:sldLayoutId id="2147483675" r:id="rId5"/>
    <p:sldLayoutId id="2147483676" r:id="rId6"/>
    <p:sldLayoutId id="2147483677" r:id="rId7"/>
    <p:sldLayoutId id="2147483678" r:id="rId8"/>
    <p:sldLayoutId id="2147483679" r:id="rId9"/>
    <p:sldLayoutId id="2147483680" r:id="rId10"/>
    <p:sldLayoutId id="2147483681" r:id="rId11"/>
  </p:sldLayoutIdLst>
  <p:transition advClick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" Target="slide167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1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1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3.pn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1.pn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7.png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0.png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6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6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6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6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7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9.png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8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8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8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9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0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0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0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0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1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6.png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2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2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2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2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2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3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3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3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3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3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7.png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9D83DB7B-7691-0665-C36E-9CB904392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04800"/>
            <a:ext cx="8534400" cy="6400800"/>
          </a:xfrm>
          <a:prstGeom prst="rect">
            <a:avLst/>
          </a:prstGeom>
          <a:solidFill>
            <a:srgbClr val="FFCC00">
              <a:alpha val="0"/>
            </a:srgbClr>
          </a:solidFill>
          <a:ln w="3175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es-ES" altLang="es-ES" sz="2000"/>
          </a:p>
          <a:p>
            <a:pPr algn="ctr" eaLnBrk="1" hangingPunct="1"/>
            <a:endParaRPr lang="es-ES" altLang="es-ES" sz="2000"/>
          </a:p>
          <a:p>
            <a:pPr algn="ctr" eaLnBrk="1" hangingPunct="1"/>
            <a:endParaRPr lang="es-ES" altLang="es-ES" sz="2400"/>
          </a:p>
        </p:txBody>
      </p:sp>
      <p:sp>
        <p:nvSpPr>
          <p:cNvPr id="13315" name="Rectangle 3">
            <a:extLst>
              <a:ext uri="{FF2B5EF4-FFF2-40B4-BE49-F238E27FC236}">
                <a16:creationId xmlns:a16="http://schemas.microsoft.com/office/drawing/2014/main" id="{44B6ED18-F1D2-FB41-E0C1-7EC64FFF8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457200"/>
            <a:ext cx="7924800" cy="6096000"/>
          </a:xfrm>
          <a:prstGeom prst="rect">
            <a:avLst/>
          </a:prstGeom>
          <a:solidFill>
            <a:srgbClr val="DDDDDD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2400">
              <a:solidFill>
                <a:srgbClr val="CC3300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endParaRPr lang="es-ES" altLang="es-ES" sz="2400">
              <a:solidFill>
                <a:srgbClr val="CC3300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endParaRPr lang="es-ES" altLang="es-ES" sz="2400">
              <a:solidFill>
                <a:srgbClr val="CC3300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endParaRPr lang="es-ES" altLang="es-ES" sz="2400">
              <a:solidFill>
                <a:srgbClr val="CC3300"/>
              </a:solidFill>
            </a:endParaRPr>
          </a:p>
        </p:txBody>
      </p:sp>
      <p:sp>
        <p:nvSpPr>
          <p:cNvPr id="1393668" name="Text Box 4">
            <a:extLst>
              <a:ext uri="{FF2B5EF4-FFF2-40B4-BE49-F238E27FC236}">
                <a16:creationId xmlns:a16="http://schemas.microsoft.com/office/drawing/2014/main" id="{BF62C73D-EFC6-516E-185B-648E6923FD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3838" y="838200"/>
            <a:ext cx="62484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" altLang="es-ES" sz="2400" dirty="0" err="1">
                <a:solidFill>
                  <a:srgbClr val="292929"/>
                </a:solidFill>
              </a:rPr>
              <a:t>logopedlorageorgieva</a:t>
            </a:r>
            <a:endParaRPr lang="es-ES" altLang="es-ES" sz="2400" dirty="0">
              <a:solidFill>
                <a:srgbClr val="292929"/>
              </a:solidFill>
            </a:endParaRPr>
          </a:p>
        </p:txBody>
      </p:sp>
      <p:sp>
        <p:nvSpPr>
          <p:cNvPr id="13317" name="Text Box 5">
            <a:extLst>
              <a:ext uri="{FF2B5EF4-FFF2-40B4-BE49-F238E27FC236}">
                <a16:creationId xmlns:a16="http://schemas.microsoft.com/office/drawing/2014/main" id="{F383A527-38DA-4C23-DAFF-8FF2147D0C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905000"/>
            <a:ext cx="7391400" cy="249299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bg-BG" altLang="es-ES" sz="4400" dirty="0">
                <a:solidFill>
                  <a:srgbClr val="800000"/>
                </a:solidFill>
              </a:rPr>
              <a:t>ПОДРЕДИ</a:t>
            </a:r>
            <a:r>
              <a:rPr lang="es-ES" altLang="es-ES" sz="4400" dirty="0">
                <a:solidFill>
                  <a:srgbClr val="800000"/>
                </a:solidFill>
              </a:rPr>
              <a:t>_</a:t>
            </a:r>
            <a:r>
              <a:rPr lang="bg-BG" altLang="es-ES" sz="4400" dirty="0">
                <a:solidFill>
                  <a:srgbClr val="800000"/>
                </a:solidFill>
              </a:rPr>
              <a:t>ИЗР</a:t>
            </a:r>
            <a:endParaRPr lang="es-ES" altLang="es-ES" sz="3200" dirty="0">
              <a:solidFill>
                <a:srgbClr val="800000"/>
              </a:solidFill>
            </a:endParaRPr>
          </a:p>
          <a:p>
            <a:pPr algn="ctr" eaLnBrk="1" hangingPunct="1">
              <a:spcBef>
                <a:spcPct val="50000"/>
              </a:spcBef>
            </a:pPr>
            <a:r>
              <a:rPr lang="bg-BG" altLang="es-ES" sz="2800" dirty="0">
                <a:solidFill>
                  <a:srgbClr val="800000"/>
                </a:solidFill>
              </a:rPr>
              <a:t>Подреди правилно думите, за да образуват изречение.</a:t>
            </a:r>
            <a:endParaRPr lang="es-ES" altLang="es-ES" sz="2800" dirty="0">
              <a:solidFill>
                <a:srgbClr val="800000"/>
              </a:solidFill>
            </a:endParaRPr>
          </a:p>
          <a:p>
            <a:pPr algn="ctr" eaLnBrk="1" hangingPunct="1">
              <a:spcBef>
                <a:spcPct val="50000"/>
              </a:spcBef>
            </a:pPr>
            <a:endParaRPr lang="es-ES" altLang="es-ES" sz="2800" dirty="0">
              <a:solidFill>
                <a:srgbClr val="D60000"/>
              </a:solidFill>
            </a:endParaRPr>
          </a:p>
        </p:txBody>
      </p:sp>
      <p:sp>
        <p:nvSpPr>
          <p:cNvPr id="13318" name="Rectangle 6">
            <a:hlinkClick r:id="" action="ppaction://hlinkshowjump?jump=nextslide">
              <a:snd r:embed="rId2" name="arrow.wav"/>
            </a:hlinkClick>
            <a:extLst>
              <a:ext uri="{FF2B5EF4-FFF2-40B4-BE49-F238E27FC236}">
                <a16:creationId xmlns:a16="http://schemas.microsoft.com/office/drawing/2014/main" id="{63DB5761-29CA-DB2C-3F1A-190881816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6626" y="4016990"/>
            <a:ext cx="4079875" cy="685800"/>
          </a:xfrm>
          <a:prstGeom prst="rect">
            <a:avLst/>
          </a:prstGeom>
          <a:solidFill>
            <a:srgbClr val="EAEAEA"/>
          </a:solidFill>
          <a:ln w="127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2800" dirty="0">
                <a:solidFill>
                  <a:srgbClr val="800000"/>
                </a:solidFill>
              </a:rPr>
              <a:t>ЧАСТ</a:t>
            </a:r>
            <a:r>
              <a:rPr lang="es-ES" altLang="es-ES" sz="2800" dirty="0">
                <a:solidFill>
                  <a:srgbClr val="800000"/>
                </a:solidFill>
              </a:rPr>
              <a:t>  1</a:t>
            </a:r>
          </a:p>
        </p:txBody>
      </p:sp>
      <p:sp>
        <p:nvSpPr>
          <p:cNvPr id="13319" name="Rectangle 7">
            <a:hlinkClick r:id="rId3" action="ppaction://hlinksldjump">
              <a:snd r:embed="rId2" name="arrow.wav"/>
            </a:hlinkClick>
            <a:extLst>
              <a:ext uri="{FF2B5EF4-FFF2-40B4-BE49-F238E27FC236}">
                <a16:creationId xmlns:a16="http://schemas.microsoft.com/office/drawing/2014/main" id="{00B8D321-5ED8-773F-556B-C8CD224B7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0510" y="5007590"/>
            <a:ext cx="4079875" cy="685800"/>
          </a:xfrm>
          <a:prstGeom prst="rect">
            <a:avLst/>
          </a:prstGeom>
          <a:solidFill>
            <a:srgbClr val="EAEAEA"/>
          </a:solidFill>
          <a:ln w="127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2800" dirty="0">
                <a:solidFill>
                  <a:srgbClr val="800000"/>
                </a:solidFill>
              </a:rPr>
              <a:t>ЧАСТ</a:t>
            </a:r>
            <a:r>
              <a:rPr lang="es-ES" altLang="es-ES" sz="2800" dirty="0">
                <a:solidFill>
                  <a:srgbClr val="800000"/>
                </a:solidFill>
              </a:rPr>
              <a:t>  2</a:t>
            </a: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3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7" dur="1000"/>
                                        <p:tgtEl>
                                          <p:spTgt spid="1393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93668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5446EBC4-DCBF-3490-DED0-B3B94D4F8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04800"/>
            <a:ext cx="8534400" cy="6400800"/>
          </a:xfrm>
          <a:prstGeom prst="rect">
            <a:avLst/>
          </a:prstGeom>
          <a:solidFill>
            <a:srgbClr val="FFCC00">
              <a:alpha val="0"/>
            </a:srgbClr>
          </a:solidFill>
          <a:ln w="3175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es-ES" altLang="es-ES" sz="2000"/>
          </a:p>
          <a:p>
            <a:pPr algn="ctr" eaLnBrk="1" hangingPunct="1"/>
            <a:endParaRPr lang="es-ES" altLang="es-ES" sz="2000"/>
          </a:p>
          <a:p>
            <a:pPr algn="ctr" eaLnBrk="1" hangingPunct="1"/>
            <a:endParaRPr lang="es-ES" altLang="es-ES" sz="2400"/>
          </a:p>
        </p:txBody>
      </p:sp>
      <p:sp>
        <p:nvSpPr>
          <p:cNvPr id="14339" name="Rectangle 5">
            <a:extLst>
              <a:ext uri="{FF2B5EF4-FFF2-40B4-BE49-F238E27FC236}">
                <a16:creationId xmlns:a16="http://schemas.microsoft.com/office/drawing/2014/main" id="{CEFBBDD3-CF4D-F7AA-E86A-196102244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1219200"/>
            <a:ext cx="7010400" cy="4038600"/>
          </a:xfrm>
          <a:prstGeom prst="rect">
            <a:avLst/>
          </a:prstGeom>
          <a:solidFill>
            <a:srgbClr val="DDDDDD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800" dirty="0">
                <a:solidFill>
                  <a:srgbClr val="800000"/>
                </a:solidFill>
              </a:rPr>
              <a:t>НИВО</a:t>
            </a:r>
            <a:r>
              <a:rPr lang="es-ES" altLang="es-ES" sz="4800" dirty="0">
                <a:solidFill>
                  <a:srgbClr val="800000"/>
                </a:solidFill>
              </a:rPr>
              <a:t> 1</a:t>
            </a:r>
          </a:p>
          <a:p>
            <a:pPr algn="ctr" eaLnBrk="1" hangingPunct="1">
              <a:lnSpc>
                <a:spcPct val="115000"/>
              </a:lnSpc>
            </a:pPr>
            <a:endParaRPr lang="es-ES" altLang="es-ES" sz="4800" dirty="0">
              <a:solidFill>
                <a:srgbClr val="800000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3600" dirty="0">
                <a:solidFill>
                  <a:srgbClr val="800000"/>
                </a:solidFill>
              </a:rPr>
              <a:t>Подреди правилно думите</a:t>
            </a:r>
            <a:endParaRPr lang="es-ES" altLang="es-ES" sz="3600" dirty="0">
              <a:solidFill>
                <a:srgbClr val="800000"/>
              </a:solidFill>
            </a:endParaRPr>
          </a:p>
        </p:txBody>
      </p:sp>
      <p:sp>
        <p:nvSpPr>
          <p:cNvPr id="1394694" name="Line 6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B5BB9C70-091C-0A89-6B7E-63FADB7E4567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4050" y="6010275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394695" name="Rectangle 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BC2B3F5C-2CE3-0248-848A-660A0CAA1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5753100"/>
            <a:ext cx="2667000" cy="533400"/>
          </a:xfrm>
          <a:prstGeom prst="rect">
            <a:avLst/>
          </a:prstGeom>
          <a:solidFill>
            <a:schemeClr val="bg1">
              <a:alpha val="0"/>
            </a:schemeClr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3946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4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1" dur="500"/>
                                        <p:tgtEl>
                                          <p:spTgt spid="13946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BC66E8D-0468-FA91-481A-5CD934B2BF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>
                <a:solidFill>
                  <a:srgbClr val="292929"/>
                </a:solidFill>
              </a:rPr>
              <a:t>Един</a:t>
            </a:r>
            <a:r>
              <a:rPr lang="es-ES" altLang="es-ES" sz="440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536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C1BBE3F-896C-BCD3-3950-16B340EF1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536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B904F66-9EB6-07CE-7663-A9669CC17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>
                <a:solidFill>
                  <a:srgbClr val="292929"/>
                </a:solidFill>
              </a:rPr>
              <a:t>  </a:t>
            </a:r>
            <a:r>
              <a:rPr lang="bg-BG" altLang="es-ES" sz="4400">
                <a:solidFill>
                  <a:srgbClr val="292929"/>
                </a:solidFill>
              </a:rPr>
              <a:t>хляб</a:t>
            </a:r>
            <a:r>
              <a:rPr lang="es-ES" altLang="es-ES" sz="4400">
                <a:solidFill>
                  <a:srgbClr val="292929"/>
                </a:solidFill>
              </a:rPr>
              <a:t>     </a:t>
            </a:r>
            <a:r>
              <a:rPr lang="bg-BG" altLang="es-ES" sz="4400">
                <a:solidFill>
                  <a:srgbClr val="292929"/>
                </a:solidFill>
              </a:rPr>
              <a:t>гълъб</a:t>
            </a:r>
            <a:r>
              <a:rPr lang="es-ES" altLang="es-ES" sz="4400">
                <a:solidFill>
                  <a:srgbClr val="292929"/>
                </a:solidFill>
              </a:rPr>
              <a:t>    </a:t>
            </a:r>
            <a:r>
              <a:rPr lang="bg-BG" altLang="es-ES" sz="4400">
                <a:solidFill>
                  <a:srgbClr val="292929"/>
                </a:solidFill>
              </a:rPr>
              <a:t>яде</a:t>
            </a:r>
            <a:r>
              <a:rPr lang="es-ES" altLang="es-ES" sz="440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15365" name="Rectangle 5">
            <a:extLst>
              <a:ext uri="{FF2B5EF4-FFF2-40B4-BE49-F238E27FC236}">
                <a16:creationId xmlns:a16="http://schemas.microsoft.com/office/drawing/2014/main" id="{3D22C4F7-C277-DA37-60B0-62A5F505E7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6" name="Rectangle 6">
            <a:extLst>
              <a:ext uri="{FF2B5EF4-FFF2-40B4-BE49-F238E27FC236}">
                <a16:creationId xmlns:a16="http://schemas.microsoft.com/office/drawing/2014/main" id="{F9EEC943-B0FA-69AE-29F0-B70491B65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7" name="Rectangle 7">
            <a:extLst>
              <a:ext uri="{FF2B5EF4-FFF2-40B4-BE49-F238E27FC236}">
                <a16:creationId xmlns:a16="http://schemas.microsoft.com/office/drawing/2014/main" id="{C35D4D6C-D6F4-F5FC-23CA-D019933AC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8" name="Rectangle 8">
            <a:extLst>
              <a:ext uri="{FF2B5EF4-FFF2-40B4-BE49-F238E27FC236}">
                <a16:creationId xmlns:a16="http://schemas.microsoft.com/office/drawing/2014/main" id="{59EBDA7B-69ED-C6AE-24F5-8194704B5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9" name="Rectangle 9">
            <a:extLst>
              <a:ext uri="{FF2B5EF4-FFF2-40B4-BE49-F238E27FC236}">
                <a16:creationId xmlns:a16="http://schemas.microsoft.com/office/drawing/2014/main" id="{131627DE-3FA4-B029-D64E-3C6694E4F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70" name="Rectangle 10">
            <a:extLst>
              <a:ext uri="{FF2B5EF4-FFF2-40B4-BE49-F238E27FC236}">
                <a16:creationId xmlns:a16="http://schemas.microsoft.com/office/drawing/2014/main" id="{A5AAFCEE-C1CB-CED3-386E-156D3375AE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71" name="Rectangle 11">
            <a:extLst>
              <a:ext uri="{FF2B5EF4-FFF2-40B4-BE49-F238E27FC236}">
                <a16:creationId xmlns:a16="http://schemas.microsoft.com/office/drawing/2014/main" id="{E0B0F9D3-C8FF-765E-8AA0-25AB7E7E7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72" name="Rectangle 12">
            <a:extLst>
              <a:ext uri="{FF2B5EF4-FFF2-40B4-BE49-F238E27FC236}">
                <a16:creationId xmlns:a16="http://schemas.microsoft.com/office/drawing/2014/main" id="{78BAB571-FA57-FAAC-DE43-DCB9363ED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73" name="Rectangle 13">
            <a:extLst>
              <a:ext uri="{FF2B5EF4-FFF2-40B4-BE49-F238E27FC236}">
                <a16:creationId xmlns:a16="http://schemas.microsoft.com/office/drawing/2014/main" id="{3D995B78-0C89-D01C-711A-BECF82DF5E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74" name="Rectangle 14">
            <a:extLst>
              <a:ext uri="{FF2B5EF4-FFF2-40B4-BE49-F238E27FC236}">
                <a16:creationId xmlns:a16="http://schemas.microsoft.com/office/drawing/2014/main" id="{376DB42A-F1F8-3D99-F389-3CCD0D80A9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75" name="Rectangle 15">
            <a:extLst>
              <a:ext uri="{FF2B5EF4-FFF2-40B4-BE49-F238E27FC236}">
                <a16:creationId xmlns:a16="http://schemas.microsoft.com/office/drawing/2014/main" id="{8B642874-AB41-7891-4596-BEA4B74BB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76" name="Rectangle 16">
            <a:extLst>
              <a:ext uri="{FF2B5EF4-FFF2-40B4-BE49-F238E27FC236}">
                <a16:creationId xmlns:a16="http://schemas.microsoft.com/office/drawing/2014/main" id="{CCDD84CE-5A41-A935-1F34-DF68CEA39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77" name="Rectangle 17">
            <a:extLst>
              <a:ext uri="{FF2B5EF4-FFF2-40B4-BE49-F238E27FC236}">
                <a16:creationId xmlns:a16="http://schemas.microsoft.com/office/drawing/2014/main" id="{C0596485-5E0D-373A-40F3-226153DA16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78" name="Rectangle 18">
            <a:extLst>
              <a:ext uri="{FF2B5EF4-FFF2-40B4-BE49-F238E27FC236}">
                <a16:creationId xmlns:a16="http://schemas.microsoft.com/office/drawing/2014/main" id="{59C91F11-8208-4795-8128-A4B92E221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79" name="Rectangle 19">
            <a:extLst>
              <a:ext uri="{FF2B5EF4-FFF2-40B4-BE49-F238E27FC236}">
                <a16:creationId xmlns:a16="http://schemas.microsoft.com/office/drawing/2014/main" id="{3E94708B-E33E-3B87-D887-ECF619BB2C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80" name="Rectangle 20">
            <a:extLst>
              <a:ext uri="{FF2B5EF4-FFF2-40B4-BE49-F238E27FC236}">
                <a16:creationId xmlns:a16="http://schemas.microsoft.com/office/drawing/2014/main" id="{6F69B5AC-A1D2-C00C-0102-8A5613B65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81" name="Rectangle 21">
            <a:extLst>
              <a:ext uri="{FF2B5EF4-FFF2-40B4-BE49-F238E27FC236}">
                <a16:creationId xmlns:a16="http://schemas.microsoft.com/office/drawing/2014/main" id="{D755FEA8-87B6-ED2C-097E-9607058E7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82" name="Rectangle 22">
            <a:extLst>
              <a:ext uri="{FF2B5EF4-FFF2-40B4-BE49-F238E27FC236}">
                <a16:creationId xmlns:a16="http://schemas.microsoft.com/office/drawing/2014/main" id="{ED1C9F0D-C67F-C80F-F9AD-8108364C7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83" name="Rectangle 23">
            <a:extLst>
              <a:ext uri="{FF2B5EF4-FFF2-40B4-BE49-F238E27FC236}">
                <a16:creationId xmlns:a16="http://schemas.microsoft.com/office/drawing/2014/main" id="{93EE3344-07E6-0138-D71D-82AB84E0B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84" name="Rectangle 24">
            <a:extLst>
              <a:ext uri="{FF2B5EF4-FFF2-40B4-BE49-F238E27FC236}">
                <a16:creationId xmlns:a16="http://schemas.microsoft.com/office/drawing/2014/main" id="{1AA1952D-B85D-28D9-D732-C7A494772C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85" name="Rectangle 25">
            <a:extLst>
              <a:ext uri="{FF2B5EF4-FFF2-40B4-BE49-F238E27FC236}">
                <a16:creationId xmlns:a16="http://schemas.microsoft.com/office/drawing/2014/main" id="{90AAA7FE-9D04-8B5B-3689-8C2A89E9C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86" name="Rectangle 26">
            <a:extLst>
              <a:ext uri="{FF2B5EF4-FFF2-40B4-BE49-F238E27FC236}">
                <a16:creationId xmlns:a16="http://schemas.microsoft.com/office/drawing/2014/main" id="{4C9D5C0C-66B9-7F39-9FCC-9AD57BD55D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87" name="Rectangle 27">
            <a:extLst>
              <a:ext uri="{FF2B5EF4-FFF2-40B4-BE49-F238E27FC236}">
                <a16:creationId xmlns:a16="http://schemas.microsoft.com/office/drawing/2014/main" id="{D1FFDE8E-E0BA-38E6-7A06-42E6A060AD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88" name="Rectangle 28">
            <a:extLst>
              <a:ext uri="{FF2B5EF4-FFF2-40B4-BE49-F238E27FC236}">
                <a16:creationId xmlns:a16="http://schemas.microsoft.com/office/drawing/2014/main" id="{C7FC1F81-E52F-D4C9-BC4B-C33D98A46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89" name="Rectangle 29">
            <a:extLst>
              <a:ext uri="{FF2B5EF4-FFF2-40B4-BE49-F238E27FC236}">
                <a16:creationId xmlns:a16="http://schemas.microsoft.com/office/drawing/2014/main" id="{F07D806E-517B-7922-C7EC-FB6299551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90" name="Rectangle 30">
            <a:extLst>
              <a:ext uri="{FF2B5EF4-FFF2-40B4-BE49-F238E27FC236}">
                <a16:creationId xmlns:a16="http://schemas.microsoft.com/office/drawing/2014/main" id="{CED10D37-95EC-E7DC-7A7D-681FE7B1B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91" name="Rectangle 31">
            <a:extLst>
              <a:ext uri="{FF2B5EF4-FFF2-40B4-BE49-F238E27FC236}">
                <a16:creationId xmlns:a16="http://schemas.microsoft.com/office/drawing/2014/main" id="{46A9A5A1-16CA-4FB6-7899-251CDFBA9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92" name="Rectangle 32">
            <a:extLst>
              <a:ext uri="{FF2B5EF4-FFF2-40B4-BE49-F238E27FC236}">
                <a16:creationId xmlns:a16="http://schemas.microsoft.com/office/drawing/2014/main" id="{A6AE2831-10FE-E6BC-4408-290B686757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93" name="Rectangle 33">
            <a:extLst>
              <a:ext uri="{FF2B5EF4-FFF2-40B4-BE49-F238E27FC236}">
                <a16:creationId xmlns:a16="http://schemas.microsoft.com/office/drawing/2014/main" id="{F3B27F73-2F91-3078-CE34-A7C2FC6C3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94" name="Rectangle 34">
            <a:extLst>
              <a:ext uri="{FF2B5EF4-FFF2-40B4-BE49-F238E27FC236}">
                <a16:creationId xmlns:a16="http://schemas.microsoft.com/office/drawing/2014/main" id="{8D98F773-B650-4C87-8ACF-F3A836857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95" name="Rectangle 3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3B0B715-4BB2-E61F-DFFB-773AC5DA4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3400" y="4953000"/>
            <a:ext cx="2514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FF6342F-3DD1-6CDC-58DD-BE21F168B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>
                <a:solidFill>
                  <a:srgbClr val="292929"/>
                </a:solidFill>
              </a:rPr>
              <a:t>Един гълъб</a:t>
            </a:r>
            <a:r>
              <a:rPr lang="es-ES" altLang="es-ES" sz="440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638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5CB9EAC-8332-51CD-E37F-273F7F643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638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DE2D147-056F-3AE9-C730-CAA058940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>
                <a:solidFill>
                  <a:srgbClr val="292929"/>
                </a:solidFill>
              </a:rPr>
              <a:t>  </a:t>
            </a:r>
            <a:r>
              <a:rPr lang="bg-BG" altLang="es-ES" sz="4400">
                <a:solidFill>
                  <a:srgbClr val="292929"/>
                </a:solidFill>
              </a:rPr>
              <a:t>хляб</a:t>
            </a:r>
            <a:r>
              <a:rPr lang="es-ES" altLang="es-ES" sz="4400">
                <a:solidFill>
                  <a:srgbClr val="292929"/>
                </a:solidFill>
              </a:rPr>
              <a:t>     </a:t>
            </a:r>
            <a:r>
              <a:rPr lang="bg-BG" altLang="es-ES" sz="4400">
                <a:solidFill>
                  <a:srgbClr val="292929"/>
                </a:solidFill>
              </a:rPr>
              <a:t>гълъб</a:t>
            </a:r>
            <a:r>
              <a:rPr lang="es-ES" altLang="es-ES" sz="4400">
                <a:solidFill>
                  <a:srgbClr val="292929"/>
                </a:solidFill>
              </a:rPr>
              <a:t>    </a:t>
            </a:r>
            <a:r>
              <a:rPr lang="bg-BG" altLang="es-ES" sz="4400">
                <a:solidFill>
                  <a:srgbClr val="292929"/>
                </a:solidFill>
              </a:rPr>
              <a:t>яде</a:t>
            </a:r>
            <a:r>
              <a:rPr lang="es-ES" altLang="es-ES" sz="440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16389" name="Rectangle 5">
            <a:extLst>
              <a:ext uri="{FF2B5EF4-FFF2-40B4-BE49-F238E27FC236}">
                <a16:creationId xmlns:a16="http://schemas.microsoft.com/office/drawing/2014/main" id="{1903BD0B-171E-D6C5-53D4-95A97252D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90" name="Rectangle 6">
            <a:extLst>
              <a:ext uri="{FF2B5EF4-FFF2-40B4-BE49-F238E27FC236}">
                <a16:creationId xmlns:a16="http://schemas.microsoft.com/office/drawing/2014/main" id="{2DC61D64-CA45-BE97-72F5-6BA2F3B44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91" name="Rectangle 7">
            <a:extLst>
              <a:ext uri="{FF2B5EF4-FFF2-40B4-BE49-F238E27FC236}">
                <a16:creationId xmlns:a16="http://schemas.microsoft.com/office/drawing/2014/main" id="{1C0D0452-BF3A-0F8D-598A-AF4C80E19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92" name="Rectangle 8">
            <a:extLst>
              <a:ext uri="{FF2B5EF4-FFF2-40B4-BE49-F238E27FC236}">
                <a16:creationId xmlns:a16="http://schemas.microsoft.com/office/drawing/2014/main" id="{BF932839-8113-4AC5-E194-09AD3A423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93" name="Rectangle 9">
            <a:extLst>
              <a:ext uri="{FF2B5EF4-FFF2-40B4-BE49-F238E27FC236}">
                <a16:creationId xmlns:a16="http://schemas.microsoft.com/office/drawing/2014/main" id="{D0752EC8-D120-8051-5539-375330C6F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94" name="Rectangle 10">
            <a:extLst>
              <a:ext uri="{FF2B5EF4-FFF2-40B4-BE49-F238E27FC236}">
                <a16:creationId xmlns:a16="http://schemas.microsoft.com/office/drawing/2014/main" id="{59458A52-EF99-893C-70CC-4F28D61F6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95" name="Rectangle 11">
            <a:extLst>
              <a:ext uri="{FF2B5EF4-FFF2-40B4-BE49-F238E27FC236}">
                <a16:creationId xmlns:a16="http://schemas.microsoft.com/office/drawing/2014/main" id="{CA75AC82-FAB5-14A4-0F31-879A0AB88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96" name="Rectangle 12">
            <a:extLst>
              <a:ext uri="{FF2B5EF4-FFF2-40B4-BE49-F238E27FC236}">
                <a16:creationId xmlns:a16="http://schemas.microsoft.com/office/drawing/2014/main" id="{435AA00C-4BE3-6A97-C7EE-0335D1BB54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97" name="Rectangle 13">
            <a:extLst>
              <a:ext uri="{FF2B5EF4-FFF2-40B4-BE49-F238E27FC236}">
                <a16:creationId xmlns:a16="http://schemas.microsoft.com/office/drawing/2014/main" id="{79ADB0BD-2CA1-39CC-ECB8-F12C8B604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98" name="Rectangle 14">
            <a:extLst>
              <a:ext uri="{FF2B5EF4-FFF2-40B4-BE49-F238E27FC236}">
                <a16:creationId xmlns:a16="http://schemas.microsoft.com/office/drawing/2014/main" id="{46C9D491-3397-477C-B9EC-BF0F8CB0E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99" name="Rectangle 15">
            <a:extLst>
              <a:ext uri="{FF2B5EF4-FFF2-40B4-BE49-F238E27FC236}">
                <a16:creationId xmlns:a16="http://schemas.microsoft.com/office/drawing/2014/main" id="{770877D0-8691-4FBF-C9E4-2D36C67EA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00" name="Rectangle 16">
            <a:extLst>
              <a:ext uri="{FF2B5EF4-FFF2-40B4-BE49-F238E27FC236}">
                <a16:creationId xmlns:a16="http://schemas.microsoft.com/office/drawing/2014/main" id="{65EB8A7C-D521-89D0-41B8-2E740601E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01" name="Rectangle 17">
            <a:extLst>
              <a:ext uri="{FF2B5EF4-FFF2-40B4-BE49-F238E27FC236}">
                <a16:creationId xmlns:a16="http://schemas.microsoft.com/office/drawing/2014/main" id="{CBEC2DC1-DEDD-1BA5-5759-714342CB6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02" name="Rectangle 18">
            <a:extLst>
              <a:ext uri="{FF2B5EF4-FFF2-40B4-BE49-F238E27FC236}">
                <a16:creationId xmlns:a16="http://schemas.microsoft.com/office/drawing/2014/main" id="{839877A2-8630-F4D2-241E-76A5B2DA89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03" name="Rectangle 19">
            <a:extLst>
              <a:ext uri="{FF2B5EF4-FFF2-40B4-BE49-F238E27FC236}">
                <a16:creationId xmlns:a16="http://schemas.microsoft.com/office/drawing/2014/main" id="{ADFAB1DD-AD4C-7299-CF64-E3A0F195D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04" name="Rectangle 20">
            <a:extLst>
              <a:ext uri="{FF2B5EF4-FFF2-40B4-BE49-F238E27FC236}">
                <a16:creationId xmlns:a16="http://schemas.microsoft.com/office/drawing/2014/main" id="{83352A34-6771-DB08-4902-80DE6F973F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05" name="Rectangle 21">
            <a:extLst>
              <a:ext uri="{FF2B5EF4-FFF2-40B4-BE49-F238E27FC236}">
                <a16:creationId xmlns:a16="http://schemas.microsoft.com/office/drawing/2014/main" id="{09193FDC-D011-FCBB-46D0-A874726C4A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06" name="Rectangle 22">
            <a:extLst>
              <a:ext uri="{FF2B5EF4-FFF2-40B4-BE49-F238E27FC236}">
                <a16:creationId xmlns:a16="http://schemas.microsoft.com/office/drawing/2014/main" id="{D881E4D8-1ADA-815E-6CD2-DF975CD90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07" name="Rectangle 23">
            <a:extLst>
              <a:ext uri="{FF2B5EF4-FFF2-40B4-BE49-F238E27FC236}">
                <a16:creationId xmlns:a16="http://schemas.microsoft.com/office/drawing/2014/main" id="{9F0AA344-B5AF-695C-FFCB-5A2A5FA22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08" name="Rectangle 24">
            <a:extLst>
              <a:ext uri="{FF2B5EF4-FFF2-40B4-BE49-F238E27FC236}">
                <a16:creationId xmlns:a16="http://schemas.microsoft.com/office/drawing/2014/main" id="{855ED91C-85A5-5FC5-B9EF-79197A099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09" name="Rectangle 25">
            <a:extLst>
              <a:ext uri="{FF2B5EF4-FFF2-40B4-BE49-F238E27FC236}">
                <a16:creationId xmlns:a16="http://schemas.microsoft.com/office/drawing/2014/main" id="{F7DD3804-6047-D559-B316-9508DCA943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10" name="Rectangle 26">
            <a:extLst>
              <a:ext uri="{FF2B5EF4-FFF2-40B4-BE49-F238E27FC236}">
                <a16:creationId xmlns:a16="http://schemas.microsoft.com/office/drawing/2014/main" id="{74F4E44E-D5C7-E5E9-CF21-C17C13CDC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11" name="Rectangle 27">
            <a:extLst>
              <a:ext uri="{FF2B5EF4-FFF2-40B4-BE49-F238E27FC236}">
                <a16:creationId xmlns:a16="http://schemas.microsoft.com/office/drawing/2014/main" id="{840CC7E2-4F0B-EB76-CC18-A6C98D8D62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12" name="Rectangle 28">
            <a:extLst>
              <a:ext uri="{FF2B5EF4-FFF2-40B4-BE49-F238E27FC236}">
                <a16:creationId xmlns:a16="http://schemas.microsoft.com/office/drawing/2014/main" id="{3FC59683-835D-B9A4-9F67-72C84ECFA1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13" name="Rectangle 29">
            <a:extLst>
              <a:ext uri="{FF2B5EF4-FFF2-40B4-BE49-F238E27FC236}">
                <a16:creationId xmlns:a16="http://schemas.microsoft.com/office/drawing/2014/main" id="{A7241529-9CD5-5580-A017-D49A8E054B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14" name="Rectangle 30">
            <a:extLst>
              <a:ext uri="{FF2B5EF4-FFF2-40B4-BE49-F238E27FC236}">
                <a16:creationId xmlns:a16="http://schemas.microsoft.com/office/drawing/2014/main" id="{91803C5D-2A6F-C576-09C9-61D809B322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15" name="Rectangle 31">
            <a:extLst>
              <a:ext uri="{FF2B5EF4-FFF2-40B4-BE49-F238E27FC236}">
                <a16:creationId xmlns:a16="http://schemas.microsoft.com/office/drawing/2014/main" id="{E9127410-1358-FD2E-84E5-74EF738AB3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16" name="Rectangle 32">
            <a:extLst>
              <a:ext uri="{FF2B5EF4-FFF2-40B4-BE49-F238E27FC236}">
                <a16:creationId xmlns:a16="http://schemas.microsoft.com/office/drawing/2014/main" id="{950C2957-B4B1-6D77-86E6-52D1A86690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17" name="Rectangle 33">
            <a:extLst>
              <a:ext uri="{FF2B5EF4-FFF2-40B4-BE49-F238E27FC236}">
                <a16:creationId xmlns:a16="http://schemas.microsoft.com/office/drawing/2014/main" id="{A209C11D-67CF-3AEE-C5DC-C6B4FBA3CB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18" name="Rectangle 34">
            <a:extLst>
              <a:ext uri="{FF2B5EF4-FFF2-40B4-BE49-F238E27FC236}">
                <a16:creationId xmlns:a16="http://schemas.microsoft.com/office/drawing/2014/main" id="{212414E1-FA8E-BEB3-C328-F0B48BF305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19" name="Rectangle 3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FB0EF23-BF68-7909-B9A9-5575507D58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4953000"/>
            <a:ext cx="1752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753E886-E4E7-C372-B5D4-5DE9CD45E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>
                <a:solidFill>
                  <a:srgbClr val="292929"/>
                </a:solidFill>
              </a:rPr>
              <a:t>Един гълъб яде</a:t>
            </a:r>
            <a:r>
              <a:rPr lang="es-ES" altLang="es-ES" sz="440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741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0E2297F-8486-4D62-B200-A3479ACC5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741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C300018-1F6B-78DF-FC56-6EA9D2593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>
                <a:solidFill>
                  <a:srgbClr val="292929"/>
                </a:solidFill>
              </a:rPr>
              <a:t>  </a:t>
            </a:r>
            <a:r>
              <a:rPr lang="bg-BG" altLang="es-ES" sz="4400">
                <a:solidFill>
                  <a:srgbClr val="292929"/>
                </a:solidFill>
              </a:rPr>
              <a:t>хляб</a:t>
            </a:r>
            <a:r>
              <a:rPr lang="es-ES" altLang="es-ES" sz="4400">
                <a:solidFill>
                  <a:srgbClr val="292929"/>
                </a:solidFill>
              </a:rPr>
              <a:t>     </a:t>
            </a:r>
            <a:r>
              <a:rPr lang="bg-BG" altLang="es-ES" sz="4400">
                <a:solidFill>
                  <a:srgbClr val="292929"/>
                </a:solidFill>
              </a:rPr>
              <a:t>гълъб</a:t>
            </a:r>
            <a:r>
              <a:rPr lang="es-ES" altLang="es-ES" sz="4400">
                <a:solidFill>
                  <a:srgbClr val="292929"/>
                </a:solidFill>
              </a:rPr>
              <a:t>    </a:t>
            </a:r>
            <a:r>
              <a:rPr lang="bg-BG" altLang="es-ES" sz="4400">
                <a:solidFill>
                  <a:srgbClr val="292929"/>
                </a:solidFill>
              </a:rPr>
              <a:t>яде</a:t>
            </a:r>
            <a:r>
              <a:rPr lang="es-ES" altLang="es-ES" sz="440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17413" name="Rectangle 5">
            <a:extLst>
              <a:ext uri="{FF2B5EF4-FFF2-40B4-BE49-F238E27FC236}">
                <a16:creationId xmlns:a16="http://schemas.microsoft.com/office/drawing/2014/main" id="{C5FC8B0E-EF75-4A2A-71F5-6E46857D4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4" name="Rectangle 6">
            <a:extLst>
              <a:ext uri="{FF2B5EF4-FFF2-40B4-BE49-F238E27FC236}">
                <a16:creationId xmlns:a16="http://schemas.microsoft.com/office/drawing/2014/main" id="{8E9E4284-111E-F1A7-C6E2-1C34018D70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5" name="Rectangle 7">
            <a:extLst>
              <a:ext uri="{FF2B5EF4-FFF2-40B4-BE49-F238E27FC236}">
                <a16:creationId xmlns:a16="http://schemas.microsoft.com/office/drawing/2014/main" id="{4569EBA1-79CF-4AC6-62E5-11DC6A1B97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6" name="Rectangle 8">
            <a:extLst>
              <a:ext uri="{FF2B5EF4-FFF2-40B4-BE49-F238E27FC236}">
                <a16:creationId xmlns:a16="http://schemas.microsoft.com/office/drawing/2014/main" id="{C4FDB23B-8C27-FAED-A423-4DD1A021AB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7" name="Rectangle 9">
            <a:extLst>
              <a:ext uri="{FF2B5EF4-FFF2-40B4-BE49-F238E27FC236}">
                <a16:creationId xmlns:a16="http://schemas.microsoft.com/office/drawing/2014/main" id="{472F51F6-DB26-C816-BF1E-C65DC81607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8" name="Rectangle 10">
            <a:extLst>
              <a:ext uri="{FF2B5EF4-FFF2-40B4-BE49-F238E27FC236}">
                <a16:creationId xmlns:a16="http://schemas.microsoft.com/office/drawing/2014/main" id="{A4DB8C60-5BA1-F082-ED5C-29EC56F2CF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9" name="Rectangle 11">
            <a:extLst>
              <a:ext uri="{FF2B5EF4-FFF2-40B4-BE49-F238E27FC236}">
                <a16:creationId xmlns:a16="http://schemas.microsoft.com/office/drawing/2014/main" id="{02F93006-6AC8-8D0C-95B6-2EA6C061EF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20" name="Rectangle 12">
            <a:extLst>
              <a:ext uri="{FF2B5EF4-FFF2-40B4-BE49-F238E27FC236}">
                <a16:creationId xmlns:a16="http://schemas.microsoft.com/office/drawing/2014/main" id="{2CA26C85-EE1D-3183-341B-1F9833F5AD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21" name="Rectangle 13">
            <a:extLst>
              <a:ext uri="{FF2B5EF4-FFF2-40B4-BE49-F238E27FC236}">
                <a16:creationId xmlns:a16="http://schemas.microsoft.com/office/drawing/2014/main" id="{6D847A42-3816-7C71-37A6-EA10CFAA83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22" name="Rectangle 14">
            <a:extLst>
              <a:ext uri="{FF2B5EF4-FFF2-40B4-BE49-F238E27FC236}">
                <a16:creationId xmlns:a16="http://schemas.microsoft.com/office/drawing/2014/main" id="{33FB6BDA-F52C-39F1-76B5-A83CF49605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23" name="Rectangle 15">
            <a:extLst>
              <a:ext uri="{FF2B5EF4-FFF2-40B4-BE49-F238E27FC236}">
                <a16:creationId xmlns:a16="http://schemas.microsoft.com/office/drawing/2014/main" id="{B3FBE158-48BF-4FD7-45A8-47D160B42F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24" name="Rectangle 16">
            <a:extLst>
              <a:ext uri="{FF2B5EF4-FFF2-40B4-BE49-F238E27FC236}">
                <a16:creationId xmlns:a16="http://schemas.microsoft.com/office/drawing/2014/main" id="{FB7D16DE-0760-1EAE-0D8D-80563800F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25" name="Rectangle 17">
            <a:extLst>
              <a:ext uri="{FF2B5EF4-FFF2-40B4-BE49-F238E27FC236}">
                <a16:creationId xmlns:a16="http://schemas.microsoft.com/office/drawing/2014/main" id="{2DD101D4-C6C0-FA68-99DB-60C2734E0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26" name="Rectangle 18">
            <a:extLst>
              <a:ext uri="{FF2B5EF4-FFF2-40B4-BE49-F238E27FC236}">
                <a16:creationId xmlns:a16="http://schemas.microsoft.com/office/drawing/2014/main" id="{6AB43926-1E1A-FDC4-6169-DC1324B7B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27" name="Rectangle 19">
            <a:extLst>
              <a:ext uri="{FF2B5EF4-FFF2-40B4-BE49-F238E27FC236}">
                <a16:creationId xmlns:a16="http://schemas.microsoft.com/office/drawing/2014/main" id="{C3C44769-619D-0F1D-54D8-038EA2C060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28" name="Rectangle 20">
            <a:extLst>
              <a:ext uri="{FF2B5EF4-FFF2-40B4-BE49-F238E27FC236}">
                <a16:creationId xmlns:a16="http://schemas.microsoft.com/office/drawing/2014/main" id="{3539307D-8D79-FF86-5332-C9EF246FA4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29" name="Rectangle 21">
            <a:extLst>
              <a:ext uri="{FF2B5EF4-FFF2-40B4-BE49-F238E27FC236}">
                <a16:creationId xmlns:a16="http://schemas.microsoft.com/office/drawing/2014/main" id="{E42C29BF-2C17-D81E-4626-5A17044867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30" name="Rectangle 22">
            <a:extLst>
              <a:ext uri="{FF2B5EF4-FFF2-40B4-BE49-F238E27FC236}">
                <a16:creationId xmlns:a16="http://schemas.microsoft.com/office/drawing/2014/main" id="{414D90D3-8206-BF71-9D2D-AAE1A6E42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31" name="Rectangle 23">
            <a:extLst>
              <a:ext uri="{FF2B5EF4-FFF2-40B4-BE49-F238E27FC236}">
                <a16:creationId xmlns:a16="http://schemas.microsoft.com/office/drawing/2014/main" id="{23D9AF0E-D6AB-932E-5002-866464E1B1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32" name="Rectangle 24">
            <a:extLst>
              <a:ext uri="{FF2B5EF4-FFF2-40B4-BE49-F238E27FC236}">
                <a16:creationId xmlns:a16="http://schemas.microsoft.com/office/drawing/2014/main" id="{5762E7D9-503A-08F1-0A61-A70B67270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33" name="Rectangle 25">
            <a:extLst>
              <a:ext uri="{FF2B5EF4-FFF2-40B4-BE49-F238E27FC236}">
                <a16:creationId xmlns:a16="http://schemas.microsoft.com/office/drawing/2014/main" id="{821B6D46-4E0E-DE8E-B6F3-75ED7BF26E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34" name="Rectangle 26">
            <a:extLst>
              <a:ext uri="{FF2B5EF4-FFF2-40B4-BE49-F238E27FC236}">
                <a16:creationId xmlns:a16="http://schemas.microsoft.com/office/drawing/2014/main" id="{B9BF6B00-8021-294D-9B02-ED646A7FF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35" name="Rectangle 27">
            <a:extLst>
              <a:ext uri="{FF2B5EF4-FFF2-40B4-BE49-F238E27FC236}">
                <a16:creationId xmlns:a16="http://schemas.microsoft.com/office/drawing/2014/main" id="{BC964618-B66B-9685-9312-A35F9AB10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36" name="Rectangle 28">
            <a:extLst>
              <a:ext uri="{FF2B5EF4-FFF2-40B4-BE49-F238E27FC236}">
                <a16:creationId xmlns:a16="http://schemas.microsoft.com/office/drawing/2014/main" id="{20ACF8E9-F378-2290-24BD-2E4B795BC3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37" name="Rectangle 29">
            <a:extLst>
              <a:ext uri="{FF2B5EF4-FFF2-40B4-BE49-F238E27FC236}">
                <a16:creationId xmlns:a16="http://schemas.microsoft.com/office/drawing/2014/main" id="{C7260894-01BB-797E-4D11-EF995ADA1D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38" name="Rectangle 30">
            <a:extLst>
              <a:ext uri="{FF2B5EF4-FFF2-40B4-BE49-F238E27FC236}">
                <a16:creationId xmlns:a16="http://schemas.microsoft.com/office/drawing/2014/main" id="{5AE95F62-64C8-3E03-93F1-F4EF5415BB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39" name="Rectangle 31">
            <a:extLst>
              <a:ext uri="{FF2B5EF4-FFF2-40B4-BE49-F238E27FC236}">
                <a16:creationId xmlns:a16="http://schemas.microsoft.com/office/drawing/2014/main" id="{8195DA91-04BB-38AE-0736-9E46D76A87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40" name="Rectangle 32">
            <a:extLst>
              <a:ext uri="{FF2B5EF4-FFF2-40B4-BE49-F238E27FC236}">
                <a16:creationId xmlns:a16="http://schemas.microsoft.com/office/drawing/2014/main" id="{3933DDF6-F4F2-AE9D-3F0E-5B97416FE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41" name="Rectangle 33">
            <a:extLst>
              <a:ext uri="{FF2B5EF4-FFF2-40B4-BE49-F238E27FC236}">
                <a16:creationId xmlns:a16="http://schemas.microsoft.com/office/drawing/2014/main" id="{35EB95D0-C278-9B83-64B3-4AD1C6E70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42" name="Rectangle 34">
            <a:extLst>
              <a:ext uri="{FF2B5EF4-FFF2-40B4-BE49-F238E27FC236}">
                <a16:creationId xmlns:a16="http://schemas.microsoft.com/office/drawing/2014/main" id="{B8B3DDA4-C596-2171-DCAF-5A253ADAE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43" name="Rectangle 3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C21E1C3-7E63-C235-4FD8-8847979F8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4953000"/>
            <a:ext cx="1524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73D5097-D9E5-7A47-5CE7-A36D2CF66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>
                <a:solidFill>
                  <a:srgbClr val="292929"/>
                </a:solidFill>
              </a:rPr>
              <a:t>Един гълъб яде хляб</a:t>
            </a:r>
            <a:r>
              <a:rPr lang="es-ES" altLang="es-ES" sz="440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843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E43B1C8-66C7-4616-0CD6-23AF46870E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843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F56A262-39C7-5BDD-AB82-7BE83EE06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8437" name="Rectangle 5">
            <a:extLst>
              <a:ext uri="{FF2B5EF4-FFF2-40B4-BE49-F238E27FC236}">
                <a16:creationId xmlns:a16="http://schemas.microsoft.com/office/drawing/2014/main" id="{58F19945-B4DF-4057-89E1-88DEBF490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8" name="Rectangle 6">
            <a:extLst>
              <a:ext uri="{FF2B5EF4-FFF2-40B4-BE49-F238E27FC236}">
                <a16:creationId xmlns:a16="http://schemas.microsoft.com/office/drawing/2014/main" id="{2E100ED7-36CC-801D-7FA1-37BA6BD1B3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9" name="Rectangle 7">
            <a:extLst>
              <a:ext uri="{FF2B5EF4-FFF2-40B4-BE49-F238E27FC236}">
                <a16:creationId xmlns:a16="http://schemas.microsoft.com/office/drawing/2014/main" id="{2E921FCD-62B8-DD55-EFC2-19660AAD4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40" name="Rectangle 8">
            <a:extLst>
              <a:ext uri="{FF2B5EF4-FFF2-40B4-BE49-F238E27FC236}">
                <a16:creationId xmlns:a16="http://schemas.microsoft.com/office/drawing/2014/main" id="{98CFB0E9-D804-1F81-D97F-8CBCF860D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41" name="Rectangle 9">
            <a:extLst>
              <a:ext uri="{FF2B5EF4-FFF2-40B4-BE49-F238E27FC236}">
                <a16:creationId xmlns:a16="http://schemas.microsoft.com/office/drawing/2014/main" id="{EF94103D-AD49-02EB-1061-6377A2CE4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42" name="Rectangle 10">
            <a:extLst>
              <a:ext uri="{FF2B5EF4-FFF2-40B4-BE49-F238E27FC236}">
                <a16:creationId xmlns:a16="http://schemas.microsoft.com/office/drawing/2014/main" id="{A0AF440F-713D-5B12-4E93-D7A37358C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43" name="Rectangle 11">
            <a:extLst>
              <a:ext uri="{FF2B5EF4-FFF2-40B4-BE49-F238E27FC236}">
                <a16:creationId xmlns:a16="http://schemas.microsoft.com/office/drawing/2014/main" id="{DB31B22C-5D7E-39B6-B919-2814FE3458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44" name="Rectangle 12">
            <a:extLst>
              <a:ext uri="{FF2B5EF4-FFF2-40B4-BE49-F238E27FC236}">
                <a16:creationId xmlns:a16="http://schemas.microsoft.com/office/drawing/2014/main" id="{7F45E015-AEAA-A87D-0111-6C92FB57A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45" name="Rectangle 13">
            <a:extLst>
              <a:ext uri="{FF2B5EF4-FFF2-40B4-BE49-F238E27FC236}">
                <a16:creationId xmlns:a16="http://schemas.microsoft.com/office/drawing/2014/main" id="{0EC74D24-C3F8-5A33-636D-7FA579E83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46" name="Rectangle 14">
            <a:extLst>
              <a:ext uri="{FF2B5EF4-FFF2-40B4-BE49-F238E27FC236}">
                <a16:creationId xmlns:a16="http://schemas.microsoft.com/office/drawing/2014/main" id="{20B232AC-B998-2595-031E-5A0E27AE3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47" name="Rectangle 15">
            <a:extLst>
              <a:ext uri="{FF2B5EF4-FFF2-40B4-BE49-F238E27FC236}">
                <a16:creationId xmlns:a16="http://schemas.microsoft.com/office/drawing/2014/main" id="{E923BEA7-3D2D-25F9-3547-DA93EA521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48" name="Rectangle 16">
            <a:extLst>
              <a:ext uri="{FF2B5EF4-FFF2-40B4-BE49-F238E27FC236}">
                <a16:creationId xmlns:a16="http://schemas.microsoft.com/office/drawing/2014/main" id="{9F766EA9-3293-B850-4097-0AE1CF02F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49" name="Rectangle 17">
            <a:extLst>
              <a:ext uri="{FF2B5EF4-FFF2-40B4-BE49-F238E27FC236}">
                <a16:creationId xmlns:a16="http://schemas.microsoft.com/office/drawing/2014/main" id="{D1B09A6D-766E-682C-9A28-731C8AA17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50" name="Rectangle 18">
            <a:extLst>
              <a:ext uri="{FF2B5EF4-FFF2-40B4-BE49-F238E27FC236}">
                <a16:creationId xmlns:a16="http://schemas.microsoft.com/office/drawing/2014/main" id="{2B23D88A-A2D2-9B22-185A-9E20B9C870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51" name="Rectangle 19">
            <a:extLst>
              <a:ext uri="{FF2B5EF4-FFF2-40B4-BE49-F238E27FC236}">
                <a16:creationId xmlns:a16="http://schemas.microsoft.com/office/drawing/2014/main" id="{54DA50B5-2079-8D7D-E3C1-D7E9B6E011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52" name="Rectangle 20">
            <a:extLst>
              <a:ext uri="{FF2B5EF4-FFF2-40B4-BE49-F238E27FC236}">
                <a16:creationId xmlns:a16="http://schemas.microsoft.com/office/drawing/2014/main" id="{AE6E3A29-CA73-2FF9-32BB-61D12D605C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53" name="Rectangle 21">
            <a:extLst>
              <a:ext uri="{FF2B5EF4-FFF2-40B4-BE49-F238E27FC236}">
                <a16:creationId xmlns:a16="http://schemas.microsoft.com/office/drawing/2014/main" id="{120DB6D0-F9CE-E57B-DBBF-BBD552AF31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54" name="Rectangle 22">
            <a:extLst>
              <a:ext uri="{FF2B5EF4-FFF2-40B4-BE49-F238E27FC236}">
                <a16:creationId xmlns:a16="http://schemas.microsoft.com/office/drawing/2014/main" id="{50977946-EC97-4799-EF10-591DCE251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55" name="Rectangle 23">
            <a:extLst>
              <a:ext uri="{FF2B5EF4-FFF2-40B4-BE49-F238E27FC236}">
                <a16:creationId xmlns:a16="http://schemas.microsoft.com/office/drawing/2014/main" id="{83859DE5-4058-89D6-7D5C-BBFC3F3E2F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56" name="Rectangle 24">
            <a:extLst>
              <a:ext uri="{FF2B5EF4-FFF2-40B4-BE49-F238E27FC236}">
                <a16:creationId xmlns:a16="http://schemas.microsoft.com/office/drawing/2014/main" id="{1D94DD73-7CE6-C6BE-2BE8-3459546AE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57" name="Rectangle 25">
            <a:extLst>
              <a:ext uri="{FF2B5EF4-FFF2-40B4-BE49-F238E27FC236}">
                <a16:creationId xmlns:a16="http://schemas.microsoft.com/office/drawing/2014/main" id="{A1CD53C5-2DAC-E0FF-D3C1-21C0B2DC5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58" name="Rectangle 26">
            <a:extLst>
              <a:ext uri="{FF2B5EF4-FFF2-40B4-BE49-F238E27FC236}">
                <a16:creationId xmlns:a16="http://schemas.microsoft.com/office/drawing/2014/main" id="{9CE66A4D-9E27-0C4E-113A-4A5BA9A6E7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59" name="Rectangle 27">
            <a:extLst>
              <a:ext uri="{FF2B5EF4-FFF2-40B4-BE49-F238E27FC236}">
                <a16:creationId xmlns:a16="http://schemas.microsoft.com/office/drawing/2014/main" id="{B1EC298B-E5CB-1BC8-8335-7B530EE9E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60" name="Rectangle 28">
            <a:extLst>
              <a:ext uri="{FF2B5EF4-FFF2-40B4-BE49-F238E27FC236}">
                <a16:creationId xmlns:a16="http://schemas.microsoft.com/office/drawing/2014/main" id="{E2540F09-1E92-113E-B3C5-0B25F56B0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61" name="Rectangle 29">
            <a:extLst>
              <a:ext uri="{FF2B5EF4-FFF2-40B4-BE49-F238E27FC236}">
                <a16:creationId xmlns:a16="http://schemas.microsoft.com/office/drawing/2014/main" id="{8C4B7CAC-8B03-496A-6072-886AFB4D98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62" name="Rectangle 30">
            <a:extLst>
              <a:ext uri="{FF2B5EF4-FFF2-40B4-BE49-F238E27FC236}">
                <a16:creationId xmlns:a16="http://schemas.microsoft.com/office/drawing/2014/main" id="{57DC35D7-1EEC-C13C-A620-C85C88C2F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63" name="Rectangle 31">
            <a:extLst>
              <a:ext uri="{FF2B5EF4-FFF2-40B4-BE49-F238E27FC236}">
                <a16:creationId xmlns:a16="http://schemas.microsoft.com/office/drawing/2014/main" id="{8DE20068-DF2F-A74D-34FE-5E67FDD72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64" name="Rectangle 32">
            <a:extLst>
              <a:ext uri="{FF2B5EF4-FFF2-40B4-BE49-F238E27FC236}">
                <a16:creationId xmlns:a16="http://schemas.microsoft.com/office/drawing/2014/main" id="{8B3003D1-1279-557C-E372-9840189CE1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65" name="Rectangle 33">
            <a:extLst>
              <a:ext uri="{FF2B5EF4-FFF2-40B4-BE49-F238E27FC236}">
                <a16:creationId xmlns:a16="http://schemas.microsoft.com/office/drawing/2014/main" id="{BF4AAAFE-A608-31C7-241D-B89A87B540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66" name="Rectangle 34">
            <a:extLst>
              <a:ext uri="{FF2B5EF4-FFF2-40B4-BE49-F238E27FC236}">
                <a16:creationId xmlns:a16="http://schemas.microsoft.com/office/drawing/2014/main" id="{17014C37-75DB-08DC-A8A7-73FD426A7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8467" name="Picture 36">
            <a:extLst>
              <a:ext uri="{FF2B5EF4-FFF2-40B4-BE49-F238E27FC236}">
                <a16:creationId xmlns:a16="http://schemas.microsoft.com/office/drawing/2014/main" id="{B2DA8714-78E4-99F2-FE28-66D5F8F154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1800" y="4572000"/>
            <a:ext cx="16764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468" name="Picture 37">
            <a:extLst>
              <a:ext uri="{FF2B5EF4-FFF2-40B4-BE49-F238E27FC236}">
                <a16:creationId xmlns:a16="http://schemas.microsoft.com/office/drawing/2014/main" id="{54A741CA-DDE2-227A-B0F3-69C083C3AF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82502" name="Line 38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E7BC22EB-30D2-C4E0-0107-8A653FA283C0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2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982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2CD6D0A-6412-C263-AE78-85E0D58BD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Боли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945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4361DE3-CC6D-A17B-8C0A-EC6286D59A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946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C724D82-1EA0-8441-7E9B-75E8EB1BD5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ме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зъб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946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F151FF5-3C70-375F-8557-B357A07ED0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1600" y="5029200"/>
            <a:ext cx="1371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62" name="Rectangle 6">
            <a:extLst>
              <a:ext uri="{FF2B5EF4-FFF2-40B4-BE49-F238E27FC236}">
                <a16:creationId xmlns:a16="http://schemas.microsoft.com/office/drawing/2014/main" id="{AD5C0F89-5BEB-C069-DE5F-C2C102053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63" name="Rectangle 7">
            <a:extLst>
              <a:ext uri="{FF2B5EF4-FFF2-40B4-BE49-F238E27FC236}">
                <a16:creationId xmlns:a16="http://schemas.microsoft.com/office/drawing/2014/main" id="{DB6B4317-D7BF-7A2A-2858-C1876DFB3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64" name="Rectangle 8">
            <a:extLst>
              <a:ext uri="{FF2B5EF4-FFF2-40B4-BE49-F238E27FC236}">
                <a16:creationId xmlns:a16="http://schemas.microsoft.com/office/drawing/2014/main" id="{55D49B93-98D8-AEFC-E870-1CB40FFAEB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65" name="Rectangle 9">
            <a:extLst>
              <a:ext uri="{FF2B5EF4-FFF2-40B4-BE49-F238E27FC236}">
                <a16:creationId xmlns:a16="http://schemas.microsoft.com/office/drawing/2014/main" id="{27B77B1F-03C6-2DE6-88F0-3E3CB3DA24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66" name="Rectangle 10">
            <a:extLst>
              <a:ext uri="{FF2B5EF4-FFF2-40B4-BE49-F238E27FC236}">
                <a16:creationId xmlns:a16="http://schemas.microsoft.com/office/drawing/2014/main" id="{37FD7DF7-D54E-1D7D-B555-B77595F77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67" name="Rectangle 11">
            <a:extLst>
              <a:ext uri="{FF2B5EF4-FFF2-40B4-BE49-F238E27FC236}">
                <a16:creationId xmlns:a16="http://schemas.microsoft.com/office/drawing/2014/main" id="{23F3BC4B-3B36-82C6-246B-43D75AE49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68" name="Rectangle 12">
            <a:extLst>
              <a:ext uri="{FF2B5EF4-FFF2-40B4-BE49-F238E27FC236}">
                <a16:creationId xmlns:a16="http://schemas.microsoft.com/office/drawing/2014/main" id="{38432080-C5B7-A3FE-2A52-EBA946DE55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69" name="Rectangle 13">
            <a:extLst>
              <a:ext uri="{FF2B5EF4-FFF2-40B4-BE49-F238E27FC236}">
                <a16:creationId xmlns:a16="http://schemas.microsoft.com/office/drawing/2014/main" id="{E87F852B-F0FE-9228-DFD2-45198FE496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70" name="Rectangle 14">
            <a:extLst>
              <a:ext uri="{FF2B5EF4-FFF2-40B4-BE49-F238E27FC236}">
                <a16:creationId xmlns:a16="http://schemas.microsoft.com/office/drawing/2014/main" id="{7D5F033D-50D3-0F84-2B92-83A9E862B7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71" name="Rectangle 15">
            <a:extLst>
              <a:ext uri="{FF2B5EF4-FFF2-40B4-BE49-F238E27FC236}">
                <a16:creationId xmlns:a16="http://schemas.microsoft.com/office/drawing/2014/main" id="{D71DCD46-A4A9-E6E4-5DF6-C05D807C95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72" name="Rectangle 16">
            <a:extLst>
              <a:ext uri="{FF2B5EF4-FFF2-40B4-BE49-F238E27FC236}">
                <a16:creationId xmlns:a16="http://schemas.microsoft.com/office/drawing/2014/main" id="{779094BA-59B9-6935-5942-7C92BC29CD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73" name="Rectangle 17">
            <a:extLst>
              <a:ext uri="{FF2B5EF4-FFF2-40B4-BE49-F238E27FC236}">
                <a16:creationId xmlns:a16="http://schemas.microsoft.com/office/drawing/2014/main" id="{8CE885F4-6BC0-DE82-47F6-F4DD87B07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74" name="Rectangle 18">
            <a:extLst>
              <a:ext uri="{FF2B5EF4-FFF2-40B4-BE49-F238E27FC236}">
                <a16:creationId xmlns:a16="http://schemas.microsoft.com/office/drawing/2014/main" id="{EFBA7552-7D2E-71B4-13D2-AD1322041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75" name="Rectangle 19">
            <a:extLst>
              <a:ext uri="{FF2B5EF4-FFF2-40B4-BE49-F238E27FC236}">
                <a16:creationId xmlns:a16="http://schemas.microsoft.com/office/drawing/2014/main" id="{2B34566B-F3AA-2C74-93A4-FDF79868C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76" name="Rectangle 20">
            <a:extLst>
              <a:ext uri="{FF2B5EF4-FFF2-40B4-BE49-F238E27FC236}">
                <a16:creationId xmlns:a16="http://schemas.microsoft.com/office/drawing/2014/main" id="{71C659FC-65FE-2DAC-C913-53FD6A023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77" name="Rectangle 21">
            <a:extLst>
              <a:ext uri="{FF2B5EF4-FFF2-40B4-BE49-F238E27FC236}">
                <a16:creationId xmlns:a16="http://schemas.microsoft.com/office/drawing/2014/main" id="{CAB95E18-D099-4C75-955D-73AD7AE94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78" name="Rectangle 22">
            <a:extLst>
              <a:ext uri="{FF2B5EF4-FFF2-40B4-BE49-F238E27FC236}">
                <a16:creationId xmlns:a16="http://schemas.microsoft.com/office/drawing/2014/main" id="{1B5718D2-84BD-B3CD-ADAF-5DA31CE145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79" name="Rectangle 23">
            <a:extLst>
              <a:ext uri="{FF2B5EF4-FFF2-40B4-BE49-F238E27FC236}">
                <a16:creationId xmlns:a16="http://schemas.microsoft.com/office/drawing/2014/main" id="{40F021C6-3F3D-595D-8D1B-E68B440726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80" name="Rectangle 24">
            <a:extLst>
              <a:ext uri="{FF2B5EF4-FFF2-40B4-BE49-F238E27FC236}">
                <a16:creationId xmlns:a16="http://schemas.microsoft.com/office/drawing/2014/main" id="{083623DE-3BB0-0207-3C9D-5861CE20FE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81" name="Rectangle 25">
            <a:extLst>
              <a:ext uri="{FF2B5EF4-FFF2-40B4-BE49-F238E27FC236}">
                <a16:creationId xmlns:a16="http://schemas.microsoft.com/office/drawing/2014/main" id="{DE861969-DB85-CBE1-FB85-33539F1D08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82" name="Rectangle 26">
            <a:extLst>
              <a:ext uri="{FF2B5EF4-FFF2-40B4-BE49-F238E27FC236}">
                <a16:creationId xmlns:a16="http://schemas.microsoft.com/office/drawing/2014/main" id="{5F5C1C20-39BD-9883-4CD2-5F0A0AAD6C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83" name="Rectangle 27">
            <a:extLst>
              <a:ext uri="{FF2B5EF4-FFF2-40B4-BE49-F238E27FC236}">
                <a16:creationId xmlns:a16="http://schemas.microsoft.com/office/drawing/2014/main" id="{F3EF8AD5-909E-9C4A-1E9F-DAAC4763E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84" name="Rectangle 28">
            <a:extLst>
              <a:ext uri="{FF2B5EF4-FFF2-40B4-BE49-F238E27FC236}">
                <a16:creationId xmlns:a16="http://schemas.microsoft.com/office/drawing/2014/main" id="{1E3D7A74-E530-DC75-4A2B-3D89CE5F1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85" name="Rectangle 29">
            <a:extLst>
              <a:ext uri="{FF2B5EF4-FFF2-40B4-BE49-F238E27FC236}">
                <a16:creationId xmlns:a16="http://schemas.microsoft.com/office/drawing/2014/main" id="{BA7F5AB5-D94E-56E8-EA3C-1F4565C41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86" name="Rectangle 30">
            <a:extLst>
              <a:ext uri="{FF2B5EF4-FFF2-40B4-BE49-F238E27FC236}">
                <a16:creationId xmlns:a16="http://schemas.microsoft.com/office/drawing/2014/main" id="{23BF9BE9-CE1A-BE54-2167-803CC7257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87" name="Rectangle 31">
            <a:extLst>
              <a:ext uri="{FF2B5EF4-FFF2-40B4-BE49-F238E27FC236}">
                <a16:creationId xmlns:a16="http://schemas.microsoft.com/office/drawing/2014/main" id="{A1F5E36A-6D9E-5B50-A943-C8BAEF2159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88" name="Rectangle 32">
            <a:extLst>
              <a:ext uri="{FF2B5EF4-FFF2-40B4-BE49-F238E27FC236}">
                <a16:creationId xmlns:a16="http://schemas.microsoft.com/office/drawing/2014/main" id="{34DEE611-0D10-B509-9C3D-06E2797E0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89" name="Rectangle 33">
            <a:extLst>
              <a:ext uri="{FF2B5EF4-FFF2-40B4-BE49-F238E27FC236}">
                <a16:creationId xmlns:a16="http://schemas.microsoft.com/office/drawing/2014/main" id="{6761CEF2-C156-1CD6-B81D-786853141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90" name="Rectangle 34">
            <a:extLst>
              <a:ext uri="{FF2B5EF4-FFF2-40B4-BE49-F238E27FC236}">
                <a16:creationId xmlns:a16="http://schemas.microsoft.com/office/drawing/2014/main" id="{7697AFC5-4FAD-B043-777A-B9C8328FD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91" name="Rectangle 35">
            <a:extLst>
              <a:ext uri="{FF2B5EF4-FFF2-40B4-BE49-F238E27FC236}">
                <a16:creationId xmlns:a16="http://schemas.microsoft.com/office/drawing/2014/main" id="{554AC6F8-9CCD-CF8F-932F-99BA62539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7A5A41E-8E5B-0BFB-7EC2-79853781F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Боли ме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048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19D9028-03C8-D5EE-5F04-7E09DFB48F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048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197049D-2F1B-6376-05AD-0569BEB90F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ме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зъб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048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284C790-1113-6871-87DE-7387F0805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400" y="5029200"/>
            <a:ext cx="1828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6" name="Rectangle 6">
            <a:extLst>
              <a:ext uri="{FF2B5EF4-FFF2-40B4-BE49-F238E27FC236}">
                <a16:creationId xmlns:a16="http://schemas.microsoft.com/office/drawing/2014/main" id="{3E5C5D9E-E1A2-6FF9-0537-CA29408A8E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7" name="Rectangle 7">
            <a:extLst>
              <a:ext uri="{FF2B5EF4-FFF2-40B4-BE49-F238E27FC236}">
                <a16:creationId xmlns:a16="http://schemas.microsoft.com/office/drawing/2014/main" id="{C1917F64-EEB3-D015-7418-2EB49A627D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8" name="Rectangle 8">
            <a:extLst>
              <a:ext uri="{FF2B5EF4-FFF2-40B4-BE49-F238E27FC236}">
                <a16:creationId xmlns:a16="http://schemas.microsoft.com/office/drawing/2014/main" id="{43D50588-B035-AEC5-D13B-11F86B18F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9" name="Rectangle 9">
            <a:extLst>
              <a:ext uri="{FF2B5EF4-FFF2-40B4-BE49-F238E27FC236}">
                <a16:creationId xmlns:a16="http://schemas.microsoft.com/office/drawing/2014/main" id="{54F370A9-EEAA-BF92-47B5-7B3634A383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90" name="Rectangle 10">
            <a:extLst>
              <a:ext uri="{FF2B5EF4-FFF2-40B4-BE49-F238E27FC236}">
                <a16:creationId xmlns:a16="http://schemas.microsoft.com/office/drawing/2014/main" id="{0453F5D9-CA40-EBFF-4EB0-25B6082BB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91" name="Rectangle 11">
            <a:extLst>
              <a:ext uri="{FF2B5EF4-FFF2-40B4-BE49-F238E27FC236}">
                <a16:creationId xmlns:a16="http://schemas.microsoft.com/office/drawing/2014/main" id="{474C2482-66A9-927B-3ADA-3E65263145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92" name="Rectangle 12">
            <a:extLst>
              <a:ext uri="{FF2B5EF4-FFF2-40B4-BE49-F238E27FC236}">
                <a16:creationId xmlns:a16="http://schemas.microsoft.com/office/drawing/2014/main" id="{3DC0E93D-DC1D-402A-179D-2EB2F48FA5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93" name="Rectangle 13">
            <a:extLst>
              <a:ext uri="{FF2B5EF4-FFF2-40B4-BE49-F238E27FC236}">
                <a16:creationId xmlns:a16="http://schemas.microsoft.com/office/drawing/2014/main" id="{CAF8B481-CFD7-EF9E-329E-E929D6EE5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94" name="Rectangle 14">
            <a:extLst>
              <a:ext uri="{FF2B5EF4-FFF2-40B4-BE49-F238E27FC236}">
                <a16:creationId xmlns:a16="http://schemas.microsoft.com/office/drawing/2014/main" id="{189F8C92-7FF5-F167-387C-68C87AAF5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95" name="Rectangle 15">
            <a:extLst>
              <a:ext uri="{FF2B5EF4-FFF2-40B4-BE49-F238E27FC236}">
                <a16:creationId xmlns:a16="http://schemas.microsoft.com/office/drawing/2014/main" id="{F237E497-B22F-CBEF-E19F-6B9E63311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96" name="Rectangle 16">
            <a:extLst>
              <a:ext uri="{FF2B5EF4-FFF2-40B4-BE49-F238E27FC236}">
                <a16:creationId xmlns:a16="http://schemas.microsoft.com/office/drawing/2014/main" id="{C92C69B5-05F0-80A5-35E6-97F4600B3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97" name="Rectangle 17">
            <a:extLst>
              <a:ext uri="{FF2B5EF4-FFF2-40B4-BE49-F238E27FC236}">
                <a16:creationId xmlns:a16="http://schemas.microsoft.com/office/drawing/2014/main" id="{B8A3FBC5-2375-A0C0-70B9-8C56E8DF8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98" name="Rectangle 18">
            <a:extLst>
              <a:ext uri="{FF2B5EF4-FFF2-40B4-BE49-F238E27FC236}">
                <a16:creationId xmlns:a16="http://schemas.microsoft.com/office/drawing/2014/main" id="{B1B5EE4D-7C78-5906-ECEC-A12764DE37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99" name="Rectangle 19">
            <a:extLst>
              <a:ext uri="{FF2B5EF4-FFF2-40B4-BE49-F238E27FC236}">
                <a16:creationId xmlns:a16="http://schemas.microsoft.com/office/drawing/2014/main" id="{6666D165-56C5-1B31-2393-DE5124EBBC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00" name="Rectangle 20">
            <a:extLst>
              <a:ext uri="{FF2B5EF4-FFF2-40B4-BE49-F238E27FC236}">
                <a16:creationId xmlns:a16="http://schemas.microsoft.com/office/drawing/2014/main" id="{88B8F666-8D52-EB01-2ED8-F16FE9508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01" name="Rectangle 21">
            <a:extLst>
              <a:ext uri="{FF2B5EF4-FFF2-40B4-BE49-F238E27FC236}">
                <a16:creationId xmlns:a16="http://schemas.microsoft.com/office/drawing/2014/main" id="{CFB9DA54-7174-2B5C-79E1-E6C8303854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02" name="Rectangle 22">
            <a:extLst>
              <a:ext uri="{FF2B5EF4-FFF2-40B4-BE49-F238E27FC236}">
                <a16:creationId xmlns:a16="http://schemas.microsoft.com/office/drawing/2014/main" id="{7E7BD8C8-54FE-900A-A148-1E0A70D3A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03" name="Rectangle 23">
            <a:extLst>
              <a:ext uri="{FF2B5EF4-FFF2-40B4-BE49-F238E27FC236}">
                <a16:creationId xmlns:a16="http://schemas.microsoft.com/office/drawing/2014/main" id="{B61C27D2-9E0F-8685-9ED9-EC25F8E94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04" name="Rectangle 24">
            <a:extLst>
              <a:ext uri="{FF2B5EF4-FFF2-40B4-BE49-F238E27FC236}">
                <a16:creationId xmlns:a16="http://schemas.microsoft.com/office/drawing/2014/main" id="{0DC75F61-ABBD-D99E-3946-BFEC688BCC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05" name="Rectangle 25">
            <a:extLst>
              <a:ext uri="{FF2B5EF4-FFF2-40B4-BE49-F238E27FC236}">
                <a16:creationId xmlns:a16="http://schemas.microsoft.com/office/drawing/2014/main" id="{54ED1B7C-D477-3CC6-D121-19CB2DF32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06" name="Rectangle 26">
            <a:extLst>
              <a:ext uri="{FF2B5EF4-FFF2-40B4-BE49-F238E27FC236}">
                <a16:creationId xmlns:a16="http://schemas.microsoft.com/office/drawing/2014/main" id="{FA8D35EE-082A-0DC0-FF0B-6093CCD7B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07" name="Rectangle 27">
            <a:extLst>
              <a:ext uri="{FF2B5EF4-FFF2-40B4-BE49-F238E27FC236}">
                <a16:creationId xmlns:a16="http://schemas.microsoft.com/office/drawing/2014/main" id="{6B0E5C2D-7C26-8E1A-216A-26C7095235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08" name="Rectangle 28">
            <a:extLst>
              <a:ext uri="{FF2B5EF4-FFF2-40B4-BE49-F238E27FC236}">
                <a16:creationId xmlns:a16="http://schemas.microsoft.com/office/drawing/2014/main" id="{48883FF0-0CE1-6351-5B0A-BF00F7A550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09" name="Rectangle 29">
            <a:extLst>
              <a:ext uri="{FF2B5EF4-FFF2-40B4-BE49-F238E27FC236}">
                <a16:creationId xmlns:a16="http://schemas.microsoft.com/office/drawing/2014/main" id="{0294D714-DBD8-A98B-B89F-1C2B41F02C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10" name="Rectangle 30">
            <a:extLst>
              <a:ext uri="{FF2B5EF4-FFF2-40B4-BE49-F238E27FC236}">
                <a16:creationId xmlns:a16="http://schemas.microsoft.com/office/drawing/2014/main" id="{DE919DA2-2774-B7DE-6E17-BD740E4311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11" name="Rectangle 31">
            <a:extLst>
              <a:ext uri="{FF2B5EF4-FFF2-40B4-BE49-F238E27FC236}">
                <a16:creationId xmlns:a16="http://schemas.microsoft.com/office/drawing/2014/main" id="{89C090B7-70C5-ABAE-21A5-48DFF8395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12" name="Rectangle 32">
            <a:extLst>
              <a:ext uri="{FF2B5EF4-FFF2-40B4-BE49-F238E27FC236}">
                <a16:creationId xmlns:a16="http://schemas.microsoft.com/office/drawing/2014/main" id="{0AC7E560-D65E-12F3-76F5-17BF06B50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13" name="Rectangle 33">
            <a:extLst>
              <a:ext uri="{FF2B5EF4-FFF2-40B4-BE49-F238E27FC236}">
                <a16:creationId xmlns:a16="http://schemas.microsoft.com/office/drawing/2014/main" id="{992277A8-04D4-1E69-7B54-7EE7A4CD2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14" name="Rectangle 34">
            <a:extLst>
              <a:ext uri="{FF2B5EF4-FFF2-40B4-BE49-F238E27FC236}">
                <a16:creationId xmlns:a16="http://schemas.microsoft.com/office/drawing/2014/main" id="{57DA6FDA-06FB-6A74-1B64-0FC826C9F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15" name="Rectangle 35">
            <a:extLst>
              <a:ext uri="{FF2B5EF4-FFF2-40B4-BE49-F238E27FC236}">
                <a16:creationId xmlns:a16="http://schemas.microsoft.com/office/drawing/2014/main" id="{66283DC7-EE4D-6F10-BFF3-183ABD9C2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33F16BD-E62B-75B7-3CFE-C56F33503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Боли ме много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150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0AA8C89-CE58-9986-D4E1-C4EC9F9FF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150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CFE918B-5B1E-B540-CCC3-D6A6B7790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ме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зъб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150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57F75F9-2106-B75A-9B3F-7279EFFB0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5029200"/>
            <a:ext cx="1447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10" name="Rectangle 6">
            <a:extLst>
              <a:ext uri="{FF2B5EF4-FFF2-40B4-BE49-F238E27FC236}">
                <a16:creationId xmlns:a16="http://schemas.microsoft.com/office/drawing/2014/main" id="{019BF38C-FD13-2C34-BC84-0120C0FB8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11" name="Rectangle 7">
            <a:extLst>
              <a:ext uri="{FF2B5EF4-FFF2-40B4-BE49-F238E27FC236}">
                <a16:creationId xmlns:a16="http://schemas.microsoft.com/office/drawing/2014/main" id="{A96912C5-7A47-19B3-539D-0D8F5C6F3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12" name="Rectangle 8">
            <a:extLst>
              <a:ext uri="{FF2B5EF4-FFF2-40B4-BE49-F238E27FC236}">
                <a16:creationId xmlns:a16="http://schemas.microsoft.com/office/drawing/2014/main" id="{FDBFB790-7DBB-6DF5-D577-D965DD60F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13" name="Rectangle 9">
            <a:extLst>
              <a:ext uri="{FF2B5EF4-FFF2-40B4-BE49-F238E27FC236}">
                <a16:creationId xmlns:a16="http://schemas.microsoft.com/office/drawing/2014/main" id="{789E5C61-5500-EE59-9304-E3FF90B4BD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14" name="Rectangle 10">
            <a:extLst>
              <a:ext uri="{FF2B5EF4-FFF2-40B4-BE49-F238E27FC236}">
                <a16:creationId xmlns:a16="http://schemas.microsoft.com/office/drawing/2014/main" id="{25156744-F54F-2013-6BAB-3D76047B8A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15" name="Rectangle 11">
            <a:extLst>
              <a:ext uri="{FF2B5EF4-FFF2-40B4-BE49-F238E27FC236}">
                <a16:creationId xmlns:a16="http://schemas.microsoft.com/office/drawing/2014/main" id="{2B6A0810-44F2-F3AF-ECC9-2FAC36B5D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16" name="Rectangle 12">
            <a:extLst>
              <a:ext uri="{FF2B5EF4-FFF2-40B4-BE49-F238E27FC236}">
                <a16:creationId xmlns:a16="http://schemas.microsoft.com/office/drawing/2014/main" id="{AF5F9135-F92E-C26E-AEB5-A74C803091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17" name="Rectangle 13">
            <a:extLst>
              <a:ext uri="{FF2B5EF4-FFF2-40B4-BE49-F238E27FC236}">
                <a16:creationId xmlns:a16="http://schemas.microsoft.com/office/drawing/2014/main" id="{D15ABB77-6658-339D-4173-24F960DBA6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18" name="Rectangle 14">
            <a:extLst>
              <a:ext uri="{FF2B5EF4-FFF2-40B4-BE49-F238E27FC236}">
                <a16:creationId xmlns:a16="http://schemas.microsoft.com/office/drawing/2014/main" id="{960FDEC4-553F-A272-7EBA-5C2F7725B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19" name="Rectangle 15">
            <a:extLst>
              <a:ext uri="{FF2B5EF4-FFF2-40B4-BE49-F238E27FC236}">
                <a16:creationId xmlns:a16="http://schemas.microsoft.com/office/drawing/2014/main" id="{316D3554-D1F7-6E5A-3D53-836CC16AB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20" name="Rectangle 16">
            <a:extLst>
              <a:ext uri="{FF2B5EF4-FFF2-40B4-BE49-F238E27FC236}">
                <a16:creationId xmlns:a16="http://schemas.microsoft.com/office/drawing/2014/main" id="{E048A010-D96A-B8AF-E267-4491287D56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21" name="Rectangle 17">
            <a:extLst>
              <a:ext uri="{FF2B5EF4-FFF2-40B4-BE49-F238E27FC236}">
                <a16:creationId xmlns:a16="http://schemas.microsoft.com/office/drawing/2014/main" id="{A2F41078-EC55-0C0D-3354-99A9AA9B0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22" name="Rectangle 18">
            <a:extLst>
              <a:ext uri="{FF2B5EF4-FFF2-40B4-BE49-F238E27FC236}">
                <a16:creationId xmlns:a16="http://schemas.microsoft.com/office/drawing/2014/main" id="{A058BBE8-814A-6245-7A2B-C7218FACC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23" name="Rectangle 19">
            <a:extLst>
              <a:ext uri="{FF2B5EF4-FFF2-40B4-BE49-F238E27FC236}">
                <a16:creationId xmlns:a16="http://schemas.microsoft.com/office/drawing/2014/main" id="{B02BE14C-E5EF-8AF5-FB6A-98D25D280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24" name="Rectangle 20">
            <a:extLst>
              <a:ext uri="{FF2B5EF4-FFF2-40B4-BE49-F238E27FC236}">
                <a16:creationId xmlns:a16="http://schemas.microsoft.com/office/drawing/2014/main" id="{76B7EBC5-3352-135B-9D86-38DC2B105B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25" name="Rectangle 21">
            <a:extLst>
              <a:ext uri="{FF2B5EF4-FFF2-40B4-BE49-F238E27FC236}">
                <a16:creationId xmlns:a16="http://schemas.microsoft.com/office/drawing/2014/main" id="{C5535694-3C95-230C-DF67-0B003F6E4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26" name="Rectangle 22">
            <a:extLst>
              <a:ext uri="{FF2B5EF4-FFF2-40B4-BE49-F238E27FC236}">
                <a16:creationId xmlns:a16="http://schemas.microsoft.com/office/drawing/2014/main" id="{6B265D7E-C8FB-F317-18F0-BD40461320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27" name="Rectangle 23">
            <a:extLst>
              <a:ext uri="{FF2B5EF4-FFF2-40B4-BE49-F238E27FC236}">
                <a16:creationId xmlns:a16="http://schemas.microsoft.com/office/drawing/2014/main" id="{0520A011-FD44-3FAB-1717-91ADD71C7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28" name="Rectangle 24">
            <a:extLst>
              <a:ext uri="{FF2B5EF4-FFF2-40B4-BE49-F238E27FC236}">
                <a16:creationId xmlns:a16="http://schemas.microsoft.com/office/drawing/2014/main" id="{9E96B04B-2F48-E52C-F042-D5114C20D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29" name="Rectangle 25">
            <a:extLst>
              <a:ext uri="{FF2B5EF4-FFF2-40B4-BE49-F238E27FC236}">
                <a16:creationId xmlns:a16="http://schemas.microsoft.com/office/drawing/2014/main" id="{13B11BD3-3702-27EB-288C-AB3309BC6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30" name="Rectangle 26">
            <a:extLst>
              <a:ext uri="{FF2B5EF4-FFF2-40B4-BE49-F238E27FC236}">
                <a16:creationId xmlns:a16="http://schemas.microsoft.com/office/drawing/2014/main" id="{8D3223E7-2641-163C-A282-DDE2BD8A6E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31" name="Rectangle 27">
            <a:extLst>
              <a:ext uri="{FF2B5EF4-FFF2-40B4-BE49-F238E27FC236}">
                <a16:creationId xmlns:a16="http://schemas.microsoft.com/office/drawing/2014/main" id="{E0D62F31-B490-E26D-5178-CF29FB25E6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32" name="Rectangle 28">
            <a:extLst>
              <a:ext uri="{FF2B5EF4-FFF2-40B4-BE49-F238E27FC236}">
                <a16:creationId xmlns:a16="http://schemas.microsoft.com/office/drawing/2014/main" id="{CEFAA886-7C4E-CFCC-F5FA-1277BD981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33" name="Rectangle 29">
            <a:extLst>
              <a:ext uri="{FF2B5EF4-FFF2-40B4-BE49-F238E27FC236}">
                <a16:creationId xmlns:a16="http://schemas.microsoft.com/office/drawing/2014/main" id="{E79060CF-12AC-31CB-F867-D201E02BE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34" name="Rectangle 30">
            <a:extLst>
              <a:ext uri="{FF2B5EF4-FFF2-40B4-BE49-F238E27FC236}">
                <a16:creationId xmlns:a16="http://schemas.microsoft.com/office/drawing/2014/main" id="{8D1A694E-9CBE-581C-95E6-6DE75C97D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35" name="Rectangle 31">
            <a:extLst>
              <a:ext uri="{FF2B5EF4-FFF2-40B4-BE49-F238E27FC236}">
                <a16:creationId xmlns:a16="http://schemas.microsoft.com/office/drawing/2014/main" id="{F82553F3-525D-56CB-22C1-E0E92F365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36" name="Rectangle 32">
            <a:extLst>
              <a:ext uri="{FF2B5EF4-FFF2-40B4-BE49-F238E27FC236}">
                <a16:creationId xmlns:a16="http://schemas.microsoft.com/office/drawing/2014/main" id="{1E83B004-4F95-9C2A-C92E-D948B134AA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37" name="Rectangle 33">
            <a:extLst>
              <a:ext uri="{FF2B5EF4-FFF2-40B4-BE49-F238E27FC236}">
                <a16:creationId xmlns:a16="http://schemas.microsoft.com/office/drawing/2014/main" id="{8FD8A89F-2C27-A8F3-4651-7FC31252E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38" name="Rectangle 34">
            <a:extLst>
              <a:ext uri="{FF2B5EF4-FFF2-40B4-BE49-F238E27FC236}">
                <a16:creationId xmlns:a16="http://schemas.microsoft.com/office/drawing/2014/main" id="{BB7C5292-A56F-5FBE-8FDF-9FE4CD0B9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539" name="Rectangle 35">
            <a:extLst>
              <a:ext uri="{FF2B5EF4-FFF2-40B4-BE49-F238E27FC236}">
                <a16:creationId xmlns:a16="http://schemas.microsoft.com/office/drawing/2014/main" id="{34D7ADFD-7681-0E0B-A26F-8ECBC904F2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755D6EB-D2C9-6CF1-4CEA-1F2DA54236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Боли ме много един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253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7D5DDD4-7963-E891-8C2F-3A59C449D1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253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1AB7666-8EDF-29E3-C0DB-770DAE0D4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ме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зъб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253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6C7F63D-9E76-C3A0-5E8E-50F157958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50292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4" name="Rectangle 6">
            <a:extLst>
              <a:ext uri="{FF2B5EF4-FFF2-40B4-BE49-F238E27FC236}">
                <a16:creationId xmlns:a16="http://schemas.microsoft.com/office/drawing/2014/main" id="{BDBDBCE9-3D38-FFFA-7D85-B8C79DE342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5" name="Rectangle 7">
            <a:extLst>
              <a:ext uri="{FF2B5EF4-FFF2-40B4-BE49-F238E27FC236}">
                <a16:creationId xmlns:a16="http://schemas.microsoft.com/office/drawing/2014/main" id="{83480AEF-B192-8861-66AD-C2FB59EE41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6" name="Rectangle 8">
            <a:extLst>
              <a:ext uri="{FF2B5EF4-FFF2-40B4-BE49-F238E27FC236}">
                <a16:creationId xmlns:a16="http://schemas.microsoft.com/office/drawing/2014/main" id="{99AF6642-B174-C15E-4FCE-FFC1353F4C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7" name="Rectangle 9">
            <a:extLst>
              <a:ext uri="{FF2B5EF4-FFF2-40B4-BE49-F238E27FC236}">
                <a16:creationId xmlns:a16="http://schemas.microsoft.com/office/drawing/2014/main" id="{4DBF9038-EA13-1D6A-5AD1-442022D3A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8" name="Rectangle 10">
            <a:extLst>
              <a:ext uri="{FF2B5EF4-FFF2-40B4-BE49-F238E27FC236}">
                <a16:creationId xmlns:a16="http://schemas.microsoft.com/office/drawing/2014/main" id="{E65926C1-8BCE-EA84-CBF9-9BC3088A02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9" name="Rectangle 11">
            <a:extLst>
              <a:ext uri="{FF2B5EF4-FFF2-40B4-BE49-F238E27FC236}">
                <a16:creationId xmlns:a16="http://schemas.microsoft.com/office/drawing/2014/main" id="{66E9848C-417D-F9E3-5E5F-49B09F622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40" name="Rectangle 12">
            <a:extLst>
              <a:ext uri="{FF2B5EF4-FFF2-40B4-BE49-F238E27FC236}">
                <a16:creationId xmlns:a16="http://schemas.microsoft.com/office/drawing/2014/main" id="{0DD2B8E6-FC28-B84D-2A3D-0E94488C0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41" name="Rectangle 13">
            <a:extLst>
              <a:ext uri="{FF2B5EF4-FFF2-40B4-BE49-F238E27FC236}">
                <a16:creationId xmlns:a16="http://schemas.microsoft.com/office/drawing/2014/main" id="{96788DE1-BFEF-F088-247A-2B7A1163E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42" name="Rectangle 14">
            <a:extLst>
              <a:ext uri="{FF2B5EF4-FFF2-40B4-BE49-F238E27FC236}">
                <a16:creationId xmlns:a16="http://schemas.microsoft.com/office/drawing/2014/main" id="{A562AC59-8FC6-AF69-64D2-C190250857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43" name="Rectangle 15">
            <a:extLst>
              <a:ext uri="{FF2B5EF4-FFF2-40B4-BE49-F238E27FC236}">
                <a16:creationId xmlns:a16="http://schemas.microsoft.com/office/drawing/2014/main" id="{2595C3C6-E630-B00F-A2AA-F0F8043C97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44" name="Rectangle 16">
            <a:extLst>
              <a:ext uri="{FF2B5EF4-FFF2-40B4-BE49-F238E27FC236}">
                <a16:creationId xmlns:a16="http://schemas.microsoft.com/office/drawing/2014/main" id="{98EB72F1-D378-6F8F-2D57-3F6BE3563E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45" name="Rectangle 17">
            <a:extLst>
              <a:ext uri="{FF2B5EF4-FFF2-40B4-BE49-F238E27FC236}">
                <a16:creationId xmlns:a16="http://schemas.microsoft.com/office/drawing/2014/main" id="{4315C134-4FC0-5D51-6CA1-00D81DC01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46" name="Rectangle 18">
            <a:extLst>
              <a:ext uri="{FF2B5EF4-FFF2-40B4-BE49-F238E27FC236}">
                <a16:creationId xmlns:a16="http://schemas.microsoft.com/office/drawing/2014/main" id="{81A2560F-B069-255C-FE98-60CB0413F1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47" name="Rectangle 19">
            <a:extLst>
              <a:ext uri="{FF2B5EF4-FFF2-40B4-BE49-F238E27FC236}">
                <a16:creationId xmlns:a16="http://schemas.microsoft.com/office/drawing/2014/main" id="{B2D1C564-94E6-A68F-C207-96AC0455A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48" name="Rectangle 20">
            <a:extLst>
              <a:ext uri="{FF2B5EF4-FFF2-40B4-BE49-F238E27FC236}">
                <a16:creationId xmlns:a16="http://schemas.microsoft.com/office/drawing/2014/main" id="{F134F57A-020A-44BC-FD12-80EEF0DDA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49" name="Rectangle 21">
            <a:extLst>
              <a:ext uri="{FF2B5EF4-FFF2-40B4-BE49-F238E27FC236}">
                <a16:creationId xmlns:a16="http://schemas.microsoft.com/office/drawing/2014/main" id="{8E92A3F1-259F-D0D7-2E31-A5B63C1F3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50" name="Rectangle 22">
            <a:extLst>
              <a:ext uri="{FF2B5EF4-FFF2-40B4-BE49-F238E27FC236}">
                <a16:creationId xmlns:a16="http://schemas.microsoft.com/office/drawing/2014/main" id="{5C30CAA5-98D0-47F5-1335-274D859FCB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51" name="Rectangle 23">
            <a:extLst>
              <a:ext uri="{FF2B5EF4-FFF2-40B4-BE49-F238E27FC236}">
                <a16:creationId xmlns:a16="http://schemas.microsoft.com/office/drawing/2014/main" id="{C3F86ADF-D3DE-4084-4CBB-5D619275F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52" name="Rectangle 24">
            <a:extLst>
              <a:ext uri="{FF2B5EF4-FFF2-40B4-BE49-F238E27FC236}">
                <a16:creationId xmlns:a16="http://schemas.microsoft.com/office/drawing/2014/main" id="{15951C45-F90A-E235-29E0-115FAACB08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53" name="Rectangle 25">
            <a:extLst>
              <a:ext uri="{FF2B5EF4-FFF2-40B4-BE49-F238E27FC236}">
                <a16:creationId xmlns:a16="http://schemas.microsoft.com/office/drawing/2014/main" id="{9A439D6B-1959-5543-7084-5E922CD503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54" name="Rectangle 26">
            <a:extLst>
              <a:ext uri="{FF2B5EF4-FFF2-40B4-BE49-F238E27FC236}">
                <a16:creationId xmlns:a16="http://schemas.microsoft.com/office/drawing/2014/main" id="{6CA20B97-2021-50ED-9F3E-CEE04C45B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55" name="Rectangle 27">
            <a:extLst>
              <a:ext uri="{FF2B5EF4-FFF2-40B4-BE49-F238E27FC236}">
                <a16:creationId xmlns:a16="http://schemas.microsoft.com/office/drawing/2014/main" id="{9FC7D4BC-2396-6937-7E73-F30B52D245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56" name="Rectangle 28">
            <a:extLst>
              <a:ext uri="{FF2B5EF4-FFF2-40B4-BE49-F238E27FC236}">
                <a16:creationId xmlns:a16="http://schemas.microsoft.com/office/drawing/2014/main" id="{17D6ED6C-C7EC-649F-8FDC-849332AEA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57" name="Rectangle 29">
            <a:extLst>
              <a:ext uri="{FF2B5EF4-FFF2-40B4-BE49-F238E27FC236}">
                <a16:creationId xmlns:a16="http://schemas.microsoft.com/office/drawing/2014/main" id="{66902B8F-3230-A73A-1701-845A497321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58" name="Rectangle 30">
            <a:extLst>
              <a:ext uri="{FF2B5EF4-FFF2-40B4-BE49-F238E27FC236}">
                <a16:creationId xmlns:a16="http://schemas.microsoft.com/office/drawing/2014/main" id="{E2590D83-9A42-E64A-8628-095D1384B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59" name="Rectangle 31">
            <a:extLst>
              <a:ext uri="{FF2B5EF4-FFF2-40B4-BE49-F238E27FC236}">
                <a16:creationId xmlns:a16="http://schemas.microsoft.com/office/drawing/2014/main" id="{DE52FFBC-EE40-E7D0-F513-43F2AF2C9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60" name="Rectangle 32">
            <a:extLst>
              <a:ext uri="{FF2B5EF4-FFF2-40B4-BE49-F238E27FC236}">
                <a16:creationId xmlns:a16="http://schemas.microsoft.com/office/drawing/2014/main" id="{810C610A-3C3D-9925-EC68-0424A233DA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61" name="Rectangle 33">
            <a:extLst>
              <a:ext uri="{FF2B5EF4-FFF2-40B4-BE49-F238E27FC236}">
                <a16:creationId xmlns:a16="http://schemas.microsoft.com/office/drawing/2014/main" id="{7EE461CA-1A4E-C8CB-6F5B-7D98BAB7C2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62" name="Rectangle 34">
            <a:extLst>
              <a:ext uri="{FF2B5EF4-FFF2-40B4-BE49-F238E27FC236}">
                <a16:creationId xmlns:a16="http://schemas.microsoft.com/office/drawing/2014/main" id="{53FE1C5F-2F08-58F1-A709-CCDCB26C5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63" name="Rectangle 35">
            <a:extLst>
              <a:ext uri="{FF2B5EF4-FFF2-40B4-BE49-F238E27FC236}">
                <a16:creationId xmlns:a16="http://schemas.microsoft.com/office/drawing/2014/main" id="{68E94798-370F-F32B-5AD0-05E8BAF105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79A7E35-DC36-0975-8AC3-080A10BB6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Боли ме много един зъб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355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21C127B-186F-F5DC-F8B2-1E81A558EB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355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7981C0F-678B-BF94-C5BD-5249C8B4C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3557" name="Rectangle 6">
            <a:extLst>
              <a:ext uri="{FF2B5EF4-FFF2-40B4-BE49-F238E27FC236}">
                <a16:creationId xmlns:a16="http://schemas.microsoft.com/office/drawing/2014/main" id="{54E34A9E-0DD0-1324-D6E4-8F2CEDB3EB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8" name="Rectangle 7">
            <a:extLst>
              <a:ext uri="{FF2B5EF4-FFF2-40B4-BE49-F238E27FC236}">
                <a16:creationId xmlns:a16="http://schemas.microsoft.com/office/drawing/2014/main" id="{E495971B-A9A6-BA86-F16A-DCC81B30A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9" name="Rectangle 8">
            <a:extLst>
              <a:ext uri="{FF2B5EF4-FFF2-40B4-BE49-F238E27FC236}">
                <a16:creationId xmlns:a16="http://schemas.microsoft.com/office/drawing/2014/main" id="{B17E3149-7FB0-30D1-B894-2F54ABDFE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60" name="Rectangle 9">
            <a:extLst>
              <a:ext uri="{FF2B5EF4-FFF2-40B4-BE49-F238E27FC236}">
                <a16:creationId xmlns:a16="http://schemas.microsoft.com/office/drawing/2014/main" id="{D1CC84A3-748A-9392-DF5F-20C0D5A88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61" name="Rectangle 10">
            <a:extLst>
              <a:ext uri="{FF2B5EF4-FFF2-40B4-BE49-F238E27FC236}">
                <a16:creationId xmlns:a16="http://schemas.microsoft.com/office/drawing/2014/main" id="{7F8F0C92-80F2-46FD-9C1F-B058028CD8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62" name="Rectangle 11">
            <a:extLst>
              <a:ext uri="{FF2B5EF4-FFF2-40B4-BE49-F238E27FC236}">
                <a16:creationId xmlns:a16="http://schemas.microsoft.com/office/drawing/2014/main" id="{A100DE4D-61AA-E85A-0A29-63C324657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63" name="Rectangle 12">
            <a:extLst>
              <a:ext uri="{FF2B5EF4-FFF2-40B4-BE49-F238E27FC236}">
                <a16:creationId xmlns:a16="http://schemas.microsoft.com/office/drawing/2014/main" id="{E62FFBA8-23B4-4D09-D471-35620080CB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64" name="Rectangle 13">
            <a:extLst>
              <a:ext uri="{FF2B5EF4-FFF2-40B4-BE49-F238E27FC236}">
                <a16:creationId xmlns:a16="http://schemas.microsoft.com/office/drawing/2014/main" id="{8157143D-D829-6342-426B-E523FAF788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65" name="Rectangle 14">
            <a:extLst>
              <a:ext uri="{FF2B5EF4-FFF2-40B4-BE49-F238E27FC236}">
                <a16:creationId xmlns:a16="http://schemas.microsoft.com/office/drawing/2014/main" id="{44E32087-D877-D1BC-42B0-548E1089C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66" name="Rectangle 15">
            <a:extLst>
              <a:ext uri="{FF2B5EF4-FFF2-40B4-BE49-F238E27FC236}">
                <a16:creationId xmlns:a16="http://schemas.microsoft.com/office/drawing/2014/main" id="{76390F0F-D7BB-904D-11B9-DEC5D1D076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67" name="Rectangle 16">
            <a:extLst>
              <a:ext uri="{FF2B5EF4-FFF2-40B4-BE49-F238E27FC236}">
                <a16:creationId xmlns:a16="http://schemas.microsoft.com/office/drawing/2014/main" id="{3C1C7281-533D-E7A7-9CE1-1BE2BE2821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68" name="Rectangle 17">
            <a:extLst>
              <a:ext uri="{FF2B5EF4-FFF2-40B4-BE49-F238E27FC236}">
                <a16:creationId xmlns:a16="http://schemas.microsoft.com/office/drawing/2014/main" id="{FC8C517A-33E9-664D-C6B7-278E0DD3E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69" name="Rectangle 18">
            <a:extLst>
              <a:ext uri="{FF2B5EF4-FFF2-40B4-BE49-F238E27FC236}">
                <a16:creationId xmlns:a16="http://schemas.microsoft.com/office/drawing/2014/main" id="{138E8BFA-1106-E641-A858-982A1B278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70" name="Rectangle 19">
            <a:extLst>
              <a:ext uri="{FF2B5EF4-FFF2-40B4-BE49-F238E27FC236}">
                <a16:creationId xmlns:a16="http://schemas.microsoft.com/office/drawing/2014/main" id="{4EA1E70C-42C1-7613-F230-0736DDD90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71" name="Rectangle 20">
            <a:extLst>
              <a:ext uri="{FF2B5EF4-FFF2-40B4-BE49-F238E27FC236}">
                <a16:creationId xmlns:a16="http://schemas.microsoft.com/office/drawing/2014/main" id="{856E6320-AA78-B991-9835-0A96883D70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72" name="Rectangle 21">
            <a:extLst>
              <a:ext uri="{FF2B5EF4-FFF2-40B4-BE49-F238E27FC236}">
                <a16:creationId xmlns:a16="http://schemas.microsoft.com/office/drawing/2014/main" id="{3B6CF784-D587-2E44-06B6-88AB93A8C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73" name="Rectangle 22">
            <a:extLst>
              <a:ext uri="{FF2B5EF4-FFF2-40B4-BE49-F238E27FC236}">
                <a16:creationId xmlns:a16="http://schemas.microsoft.com/office/drawing/2014/main" id="{87D25DCB-B54D-4814-3BEE-8D18324898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74" name="Rectangle 23">
            <a:extLst>
              <a:ext uri="{FF2B5EF4-FFF2-40B4-BE49-F238E27FC236}">
                <a16:creationId xmlns:a16="http://schemas.microsoft.com/office/drawing/2014/main" id="{84159DF0-AC47-7DD1-8099-31EDE00DE8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75" name="Rectangle 24">
            <a:extLst>
              <a:ext uri="{FF2B5EF4-FFF2-40B4-BE49-F238E27FC236}">
                <a16:creationId xmlns:a16="http://schemas.microsoft.com/office/drawing/2014/main" id="{5233225D-BA3E-8E94-BE31-49FA8B4266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76" name="Rectangle 25">
            <a:extLst>
              <a:ext uri="{FF2B5EF4-FFF2-40B4-BE49-F238E27FC236}">
                <a16:creationId xmlns:a16="http://schemas.microsoft.com/office/drawing/2014/main" id="{8CB1D826-93A6-5758-1AA7-286E3E77D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77" name="Rectangle 26">
            <a:extLst>
              <a:ext uri="{FF2B5EF4-FFF2-40B4-BE49-F238E27FC236}">
                <a16:creationId xmlns:a16="http://schemas.microsoft.com/office/drawing/2014/main" id="{9795E4B9-22F4-4DC4-8A3A-0FD5195F3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78" name="Rectangle 27">
            <a:extLst>
              <a:ext uri="{FF2B5EF4-FFF2-40B4-BE49-F238E27FC236}">
                <a16:creationId xmlns:a16="http://schemas.microsoft.com/office/drawing/2014/main" id="{28C87D71-5D2F-2BB7-1461-8097DEC12F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79" name="Rectangle 28">
            <a:extLst>
              <a:ext uri="{FF2B5EF4-FFF2-40B4-BE49-F238E27FC236}">
                <a16:creationId xmlns:a16="http://schemas.microsoft.com/office/drawing/2014/main" id="{FAA460FF-E88F-4248-9ADA-C2A1D2697A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80" name="Rectangle 29">
            <a:extLst>
              <a:ext uri="{FF2B5EF4-FFF2-40B4-BE49-F238E27FC236}">
                <a16:creationId xmlns:a16="http://schemas.microsoft.com/office/drawing/2014/main" id="{6EBA129F-4ABF-DA82-C269-8FB663450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81" name="Rectangle 30">
            <a:extLst>
              <a:ext uri="{FF2B5EF4-FFF2-40B4-BE49-F238E27FC236}">
                <a16:creationId xmlns:a16="http://schemas.microsoft.com/office/drawing/2014/main" id="{3A0BF03C-C32E-9796-7F57-6521A7DAB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82" name="Rectangle 31">
            <a:extLst>
              <a:ext uri="{FF2B5EF4-FFF2-40B4-BE49-F238E27FC236}">
                <a16:creationId xmlns:a16="http://schemas.microsoft.com/office/drawing/2014/main" id="{BE967CCA-80AF-CD23-7819-B07FB1602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83" name="Rectangle 32">
            <a:extLst>
              <a:ext uri="{FF2B5EF4-FFF2-40B4-BE49-F238E27FC236}">
                <a16:creationId xmlns:a16="http://schemas.microsoft.com/office/drawing/2014/main" id="{97975A3A-F4BA-175B-783D-24068BBB6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84" name="Rectangle 33">
            <a:extLst>
              <a:ext uri="{FF2B5EF4-FFF2-40B4-BE49-F238E27FC236}">
                <a16:creationId xmlns:a16="http://schemas.microsoft.com/office/drawing/2014/main" id="{F8D56EDC-9CE4-99A5-29FB-03FB6830A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85" name="Rectangle 34">
            <a:extLst>
              <a:ext uri="{FF2B5EF4-FFF2-40B4-BE49-F238E27FC236}">
                <a16:creationId xmlns:a16="http://schemas.microsoft.com/office/drawing/2014/main" id="{A0E42235-8F17-3692-170C-81874D86A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86" name="Rectangle 35">
            <a:extLst>
              <a:ext uri="{FF2B5EF4-FFF2-40B4-BE49-F238E27FC236}">
                <a16:creationId xmlns:a16="http://schemas.microsoft.com/office/drawing/2014/main" id="{D0E3FE9F-302B-FCAA-8366-1A6A975EB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3587" name="Picture 36">
            <a:extLst>
              <a:ext uri="{FF2B5EF4-FFF2-40B4-BE49-F238E27FC236}">
                <a16:creationId xmlns:a16="http://schemas.microsoft.com/office/drawing/2014/main" id="{74D59BC0-BED6-E07D-485F-C0B309E6BB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86597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950DC61B-3FB9-C9BE-3AF2-753C4A62F00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986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5C3087F-4EC8-4F85-3178-B7F54D859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457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59F62EE-C253-3FC3-002E-09267226C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458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473EB47-763E-5155-1566-8CC4FEDB1A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 супа   вкусна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458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690EEB8-9664-D13D-678F-A1A9F6C43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0" y="5029200"/>
            <a:ext cx="1752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82" name="Rectangle 6">
            <a:extLst>
              <a:ext uri="{FF2B5EF4-FFF2-40B4-BE49-F238E27FC236}">
                <a16:creationId xmlns:a16="http://schemas.microsoft.com/office/drawing/2014/main" id="{3D613911-B9FD-60C2-E5A3-8743EC621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83" name="Rectangle 7">
            <a:extLst>
              <a:ext uri="{FF2B5EF4-FFF2-40B4-BE49-F238E27FC236}">
                <a16:creationId xmlns:a16="http://schemas.microsoft.com/office/drawing/2014/main" id="{A2E8B686-B2B8-FAFE-B33D-221A6C8E0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84" name="Rectangle 8">
            <a:extLst>
              <a:ext uri="{FF2B5EF4-FFF2-40B4-BE49-F238E27FC236}">
                <a16:creationId xmlns:a16="http://schemas.microsoft.com/office/drawing/2014/main" id="{7F27F888-6EEC-D3E0-B283-83A596BD3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85" name="Rectangle 9">
            <a:extLst>
              <a:ext uri="{FF2B5EF4-FFF2-40B4-BE49-F238E27FC236}">
                <a16:creationId xmlns:a16="http://schemas.microsoft.com/office/drawing/2014/main" id="{FB9A8236-32AA-59C6-F281-7A7F4EC60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86" name="Rectangle 10">
            <a:extLst>
              <a:ext uri="{FF2B5EF4-FFF2-40B4-BE49-F238E27FC236}">
                <a16:creationId xmlns:a16="http://schemas.microsoft.com/office/drawing/2014/main" id="{712E7D17-F281-AEB2-0D41-1812A8CCD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87" name="Rectangle 11">
            <a:extLst>
              <a:ext uri="{FF2B5EF4-FFF2-40B4-BE49-F238E27FC236}">
                <a16:creationId xmlns:a16="http://schemas.microsoft.com/office/drawing/2014/main" id="{FA94A6AA-7D7E-CB7C-7F70-298222D26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88" name="Rectangle 12">
            <a:extLst>
              <a:ext uri="{FF2B5EF4-FFF2-40B4-BE49-F238E27FC236}">
                <a16:creationId xmlns:a16="http://schemas.microsoft.com/office/drawing/2014/main" id="{4538389C-FF5C-C465-E98C-FC13785D1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89" name="Rectangle 13">
            <a:extLst>
              <a:ext uri="{FF2B5EF4-FFF2-40B4-BE49-F238E27FC236}">
                <a16:creationId xmlns:a16="http://schemas.microsoft.com/office/drawing/2014/main" id="{D596C25E-A9A2-86D9-512D-37C89FF0C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90" name="Rectangle 14">
            <a:extLst>
              <a:ext uri="{FF2B5EF4-FFF2-40B4-BE49-F238E27FC236}">
                <a16:creationId xmlns:a16="http://schemas.microsoft.com/office/drawing/2014/main" id="{5FDFF07F-7EAA-A0CF-EE66-56A9B2119B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91" name="Rectangle 15">
            <a:extLst>
              <a:ext uri="{FF2B5EF4-FFF2-40B4-BE49-F238E27FC236}">
                <a16:creationId xmlns:a16="http://schemas.microsoft.com/office/drawing/2014/main" id="{B32041C3-97C0-C14B-A91C-2381044DCD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92" name="Rectangle 16">
            <a:extLst>
              <a:ext uri="{FF2B5EF4-FFF2-40B4-BE49-F238E27FC236}">
                <a16:creationId xmlns:a16="http://schemas.microsoft.com/office/drawing/2014/main" id="{FEA5D395-AEDF-7EAE-6267-D01C25C0CB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93" name="Rectangle 17">
            <a:extLst>
              <a:ext uri="{FF2B5EF4-FFF2-40B4-BE49-F238E27FC236}">
                <a16:creationId xmlns:a16="http://schemas.microsoft.com/office/drawing/2014/main" id="{D2F2481C-4E0A-D612-8163-EA36FCD8E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94" name="Rectangle 18">
            <a:extLst>
              <a:ext uri="{FF2B5EF4-FFF2-40B4-BE49-F238E27FC236}">
                <a16:creationId xmlns:a16="http://schemas.microsoft.com/office/drawing/2014/main" id="{C59718AA-7E01-94B0-ED71-77CE1A6984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95" name="Rectangle 19">
            <a:extLst>
              <a:ext uri="{FF2B5EF4-FFF2-40B4-BE49-F238E27FC236}">
                <a16:creationId xmlns:a16="http://schemas.microsoft.com/office/drawing/2014/main" id="{F1E4CB34-67DD-875A-04BF-5F63FC5DF6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96" name="Rectangle 20">
            <a:extLst>
              <a:ext uri="{FF2B5EF4-FFF2-40B4-BE49-F238E27FC236}">
                <a16:creationId xmlns:a16="http://schemas.microsoft.com/office/drawing/2014/main" id="{38E5005F-1CB5-BDA9-A0B2-E712C71C3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97" name="Rectangle 21">
            <a:extLst>
              <a:ext uri="{FF2B5EF4-FFF2-40B4-BE49-F238E27FC236}">
                <a16:creationId xmlns:a16="http://schemas.microsoft.com/office/drawing/2014/main" id="{B4626AE1-214F-92DC-D887-B3FC87F5B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98" name="Rectangle 22">
            <a:extLst>
              <a:ext uri="{FF2B5EF4-FFF2-40B4-BE49-F238E27FC236}">
                <a16:creationId xmlns:a16="http://schemas.microsoft.com/office/drawing/2014/main" id="{1C5452B8-D91B-DD65-74F0-303ED85BD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99" name="Rectangle 23">
            <a:extLst>
              <a:ext uri="{FF2B5EF4-FFF2-40B4-BE49-F238E27FC236}">
                <a16:creationId xmlns:a16="http://schemas.microsoft.com/office/drawing/2014/main" id="{8F6F08F3-4F0C-B248-88FA-C9AF7F870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00" name="Rectangle 24">
            <a:extLst>
              <a:ext uri="{FF2B5EF4-FFF2-40B4-BE49-F238E27FC236}">
                <a16:creationId xmlns:a16="http://schemas.microsoft.com/office/drawing/2014/main" id="{2B2E54C4-7F3C-A657-5E8B-0FC57CB63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01" name="Rectangle 25">
            <a:extLst>
              <a:ext uri="{FF2B5EF4-FFF2-40B4-BE49-F238E27FC236}">
                <a16:creationId xmlns:a16="http://schemas.microsoft.com/office/drawing/2014/main" id="{CFEB0D68-5C16-BA25-92AE-16F37F11CE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02" name="Rectangle 26">
            <a:extLst>
              <a:ext uri="{FF2B5EF4-FFF2-40B4-BE49-F238E27FC236}">
                <a16:creationId xmlns:a16="http://schemas.microsoft.com/office/drawing/2014/main" id="{B07205E8-2A1A-4FE2-482E-DA92D6B02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03" name="Rectangle 27">
            <a:extLst>
              <a:ext uri="{FF2B5EF4-FFF2-40B4-BE49-F238E27FC236}">
                <a16:creationId xmlns:a16="http://schemas.microsoft.com/office/drawing/2014/main" id="{721471A0-3C15-245E-996D-CB8C2C6372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04" name="Rectangle 28">
            <a:extLst>
              <a:ext uri="{FF2B5EF4-FFF2-40B4-BE49-F238E27FC236}">
                <a16:creationId xmlns:a16="http://schemas.microsoft.com/office/drawing/2014/main" id="{90B3DDDB-136B-0AD9-146B-1BCBC09BF9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05" name="Rectangle 29">
            <a:extLst>
              <a:ext uri="{FF2B5EF4-FFF2-40B4-BE49-F238E27FC236}">
                <a16:creationId xmlns:a16="http://schemas.microsoft.com/office/drawing/2014/main" id="{55BD0E51-8514-75BD-D80D-B0CE61256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06" name="Rectangle 30">
            <a:extLst>
              <a:ext uri="{FF2B5EF4-FFF2-40B4-BE49-F238E27FC236}">
                <a16:creationId xmlns:a16="http://schemas.microsoft.com/office/drawing/2014/main" id="{3C7A9A6D-E367-CB63-E20A-51BE2F15C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07" name="Rectangle 31">
            <a:extLst>
              <a:ext uri="{FF2B5EF4-FFF2-40B4-BE49-F238E27FC236}">
                <a16:creationId xmlns:a16="http://schemas.microsoft.com/office/drawing/2014/main" id="{5A08D44D-0581-39F5-5B06-84835394B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08" name="Rectangle 32">
            <a:extLst>
              <a:ext uri="{FF2B5EF4-FFF2-40B4-BE49-F238E27FC236}">
                <a16:creationId xmlns:a16="http://schemas.microsoft.com/office/drawing/2014/main" id="{43FA03DF-C1F5-7D8C-E889-48E90090B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09" name="Rectangle 33">
            <a:extLst>
              <a:ext uri="{FF2B5EF4-FFF2-40B4-BE49-F238E27FC236}">
                <a16:creationId xmlns:a16="http://schemas.microsoft.com/office/drawing/2014/main" id="{B41B5B3E-B536-DC94-8FE9-429729A41E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10" name="Rectangle 34">
            <a:extLst>
              <a:ext uri="{FF2B5EF4-FFF2-40B4-BE49-F238E27FC236}">
                <a16:creationId xmlns:a16="http://schemas.microsoft.com/office/drawing/2014/main" id="{AA002F42-605E-C623-CD83-6AD3458C0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11" name="Rectangle 35">
            <a:extLst>
              <a:ext uri="{FF2B5EF4-FFF2-40B4-BE49-F238E27FC236}">
                <a16:creationId xmlns:a16="http://schemas.microsoft.com/office/drawing/2014/main" id="{66F77A0E-345E-481E-0D93-90ACF1EFC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0CE4D62-E27A-FEAA-9CB7-2C652C5E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супа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2560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94135AF-8BBA-CE44-E4FF-51841CE34C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560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ADDD576-1411-FF60-1AB3-B8CB139EE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 супа   вкусна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</a:p>
        </p:txBody>
      </p:sp>
      <p:sp>
        <p:nvSpPr>
          <p:cNvPr id="2560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5D13DCD-5A82-FF53-46B4-761A19583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953000"/>
            <a:ext cx="1295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6" name="Rectangle 6">
            <a:extLst>
              <a:ext uri="{FF2B5EF4-FFF2-40B4-BE49-F238E27FC236}">
                <a16:creationId xmlns:a16="http://schemas.microsoft.com/office/drawing/2014/main" id="{B10EEF63-4C05-CF6A-D741-86D641401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7" name="Rectangle 7">
            <a:extLst>
              <a:ext uri="{FF2B5EF4-FFF2-40B4-BE49-F238E27FC236}">
                <a16:creationId xmlns:a16="http://schemas.microsoft.com/office/drawing/2014/main" id="{49DAACC0-1E5F-2974-5FA8-DB03763990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8" name="Rectangle 8">
            <a:extLst>
              <a:ext uri="{FF2B5EF4-FFF2-40B4-BE49-F238E27FC236}">
                <a16:creationId xmlns:a16="http://schemas.microsoft.com/office/drawing/2014/main" id="{7DE0617C-023C-8F90-D0E7-AB471312F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9" name="Rectangle 9">
            <a:extLst>
              <a:ext uri="{FF2B5EF4-FFF2-40B4-BE49-F238E27FC236}">
                <a16:creationId xmlns:a16="http://schemas.microsoft.com/office/drawing/2014/main" id="{23814917-7B8A-FB1E-0D0C-07A6A7076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10" name="Rectangle 10">
            <a:extLst>
              <a:ext uri="{FF2B5EF4-FFF2-40B4-BE49-F238E27FC236}">
                <a16:creationId xmlns:a16="http://schemas.microsoft.com/office/drawing/2014/main" id="{BA825EBB-03C1-6C0F-E64D-3D6ECC5F7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11" name="Rectangle 11">
            <a:extLst>
              <a:ext uri="{FF2B5EF4-FFF2-40B4-BE49-F238E27FC236}">
                <a16:creationId xmlns:a16="http://schemas.microsoft.com/office/drawing/2014/main" id="{0167DE09-9BB7-7892-236E-582B35064B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12" name="Rectangle 12">
            <a:extLst>
              <a:ext uri="{FF2B5EF4-FFF2-40B4-BE49-F238E27FC236}">
                <a16:creationId xmlns:a16="http://schemas.microsoft.com/office/drawing/2014/main" id="{1692E498-4BC2-51E2-9D87-73B561DED9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13" name="Rectangle 13">
            <a:extLst>
              <a:ext uri="{FF2B5EF4-FFF2-40B4-BE49-F238E27FC236}">
                <a16:creationId xmlns:a16="http://schemas.microsoft.com/office/drawing/2014/main" id="{74D4FDD0-3E2E-C29A-DACB-16555BD156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14" name="Rectangle 14">
            <a:extLst>
              <a:ext uri="{FF2B5EF4-FFF2-40B4-BE49-F238E27FC236}">
                <a16:creationId xmlns:a16="http://schemas.microsoft.com/office/drawing/2014/main" id="{7C3C3163-95DC-BB9F-C7E9-DA5ADD50E6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15" name="Rectangle 15">
            <a:extLst>
              <a:ext uri="{FF2B5EF4-FFF2-40B4-BE49-F238E27FC236}">
                <a16:creationId xmlns:a16="http://schemas.microsoft.com/office/drawing/2014/main" id="{EA8046E8-A3F6-ECF5-DEDB-6824A2D63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16" name="Rectangle 16">
            <a:extLst>
              <a:ext uri="{FF2B5EF4-FFF2-40B4-BE49-F238E27FC236}">
                <a16:creationId xmlns:a16="http://schemas.microsoft.com/office/drawing/2014/main" id="{886649CC-8FFA-D9B5-287D-DDD5C775F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17" name="Rectangle 17">
            <a:extLst>
              <a:ext uri="{FF2B5EF4-FFF2-40B4-BE49-F238E27FC236}">
                <a16:creationId xmlns:a16="http://schemas.microsoft.com/office/drawing/2014/main" id="{F9C22B1D-0CE9-7111-719C-2A6AF61141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18" name="Rectangle 18">
            <a:extLst>
              <a:ext uri="{FF2B5EF4-FFF2-40B4-BE49-F238E27FC236}">
                <a16:creationId xmlns:a16="http://schemas.microsoft.com/office/drawing/2014/main" id="{8C869D59-A896-AD5A-465B-150122B20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19" name="Rectangle 19">
            <a:extLst>
              <a:ext uri="{FF2B5EF4-FFF2-40B4-BE49-F238E27FC236}">
                <a16:creationId xmlns:a16="http://schemas.microsoft.com/office/drawing/2014/main" id="{D1C8F303-B3B4-78F9-FF28-CF400FE17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20" name="Rectangle 20">
            <a:extLst>
              <a:ext uri="{FF2B5EF4-FFF2-40B4-BE49-F238E27FC236}">
                <a16:creationId xmlns:a16="http://schemas.microsoft.com/office/drawing/2014/main" id="{73CFDB97-4203-F408-E7DB-6683B55DEA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21" name="Rectangle 21">
            <a:extLst>
              <a:ext uri="{FF2B5EF4-FFF2-40B4-BE49-F238E27FC236}">
                <a16:creationId xmlns:a16="http://schemas.microsoft.com/office/drawing/2014/main" id="{C85000AD-46C1-3631-1A5D-0030CB619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22" name="Rectangle 22">
            <a:extLst>
              <a:ext uri="{FF2B5EF4-FFF2-40B4-BE49-F238E27FC236}">
                <a16:creationId xmlns:a16="http://schemas.microsoft.com/office/drawing/2014/main" id="{91BFB61B-283A-3078-820D-0E1778CF8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23" name="Rectangle 23">
            <a:extLst>
              <a:ext uri="{FF2B5EF4-FFF2-40B4-BE49-F238E27FC236}">
                <a16:creationId xmlns:a16="http://schemas.microsoft.com/office/drawing/2014/main" id="{3F5ECF12-0EC3-E20F-6CCA-362336DC2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24" name="Rectangle 24">
            <a:extLst>
              <a:ext uri="{FF2B5EF4-FFF2-40B4-BE49-F238E27FC236}">
                <a16:creationId xmlns:a16="http://schemas.microsoft.com/office/drawing/2014/main" id="{C5FF8AAB-667D-3179-EBAA-3D2D44F5EA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25" name="Rectangle 25">
            <a:extLst>
              <a:ext uri="{FF2B5EF4-FFF2-40B4-BE49-F238E27FC236}">
                <a16:creationId xmlns:a16="http://schemas.microsoft.com/office/drawing/2014/main" id="{A3F1EC63-EB10-2EEF-B81C-8EB71046F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26" name="Rectangle 26">
            <a:extLst>
              <a:ext uri="{FF2B5EF4-FFF2-40B4-BE49-F238E27FC236}">
                <a16:creationId xmlns:a16="http://schemas.microsoft.com/office/drawing/2014/main" id="{5214575A-1846-0F6A-9D69-35E151AF6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27" name="Rectangle 27">
            <a:extLst>
              <a:ext uri="{FF2B5EF4-FFF2-40B4-BE49-F238E27FC236}">
                <a16:creationId xmlns:a16="http://schemas.microsoft.com/office/drawing/2014/main" id="{53356219-3EB3-6D3E-6918-AD75B9DB8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28" name="Rectangle 28">
            <a:extLst>
              <a:ext uri="{FF2B5EF4-FFF2-40B4-BE49-F238E27FC236}">
                <a16:creationId xmlns:a16="http://schemas.microsoft.com/office/drawing/2014/main" id="{F4899E1F-36B6-BE6F-1BB5-601530733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29" name="Rectangle 29">
            <a:extLst>
              <a:ext uri="{FF2B5EF4-FFF2-40B4-BE49-F238E27FC236}">
                <a16:creationId xmlns:a16="http://schemas.microsoft.com/office/drawing/2014/main" id="{7901E648-C670-3CDE-B810-32A69D61A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30" name="Rectangle 30">
            <a:extLst>
              <a:ext uri="{FF2B5EF4-FFF2-40B4-BE49-F238E27FC236}">
                <a16:creationId xmlns:a16="http://schemas.microsoft.com/office/drawing/2014/main" id="{D0269CA2-5E35-BEB6-FDF9-5B0901AD2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31" name="Rectangle 31">
            <a:extLst>
              <a:ext uri="{FF2B5EF4-FFF2-40B4-BE49-F238E27FC236}">
                <a16:creationId xmlns:a16="http://schemas.microsoft.com/office/drawing/2014/main" id="{33E1195C-08CC-4356-0949-1347309F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32" name="Rectangle 32">
            <a:extLst>
              <a:ext uri="{FF2B5EF4-FFF2-40B4-BE49-F238E27FC236}">
                <a16:creationId xmlns:a16="http://schemas.microsoft.com/office/drawing/2014/main" id="{62808F2F-188F-7A93-7DF4-4A0308BF7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33" name="Rectangle 33">
            <a:extLst>
              <a:ext uri="{FF2B5EF4-FFF2-40B4-BE49-F238E27FC236}">
                <a16:creationId xmlns:a16="http://schemas.microsoft.com/office/drawing/2014/main" id="{F2503B79-110E-030B-2DAB-1B715239A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34" name="Rectangle 34">
            <a:extLst>
              <a:ext uri="{FF2B5EF4-FFF2-40B4-BE49-F238E27FC236}">
                <a16:creationId xmlns:a16="http://schemas.microsoft.com/office/drawing/2014/main" id="{43D733F8-4363-3372-87C7-B032FF4E3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35" name="Rectangle 35">
            <a:extLst>
              <a:ext uri="{FF2B5EF4-FFF2-40B4-BE49-F238E27FC236}">
                <a16:creationId xmlns:a16="http://schemas.microsoft.com/office/drawing/2014/main" id="{8A063053-F167-AA5E-4663-EDADEB0BEA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BDB72C3-A197-ED74-4B17-88C46B7252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супа 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662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0B712B9-FFC7-5115-0F8B-AF189A502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662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E0ECF06-BF3C-3AF0-AF88-A3781551A8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 супа   вкусна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</a:p>
        </p:txBody>
      </p:sp>
      <p:sp>
        <p:nvSpPr>
          <p:cNvPr id="2662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C7A27E1-249B-85BF-87DC-2E608D515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49530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30" name="Rectangle 6">
            <a:extLst>
              <a:ext uri="{FF2B5EF4-FFF2-40B4-BE49-F238E27FC236}">
                <a16:creationId xmlns:a16="http://schemas.microsoft.com/office/drawing/2014/main" id="{E548992A-299C-AEAE-93C8-104DB845D0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31" name="Rectangle 7">
            <a:extLst>
              <a:ext uri="{FF2B5EF4-FFF2-40B4-BE49-F238E27FC236}">
                <a16:creationId xmlns:a16="http://schemas.microsoft.com/office/drawing/2014/main" id="{D90789EB-35FD-9256-285E-1E30DE6C8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32" name="Rectangle 8">
            <a:extLst>
              <a:ext uri="{FF2B5EF4-FFF2-40B4-BE49-F238E27FC236}">
                <a16:creationId xmlns:a16="http://schemas.microsoft.com/office/drawing/2014/main" id="{C00A69DE-55CD-3745-A455-B3576D5FB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33" name="Rectangle 9">
            <a:extLst>
              <a:ext uri="{FF2B5EF4-FFF2-40B4-BE49-F238E27FC236}">
                <a16:creationId xmlns:a16="http://schemas.microsoft.com/office/drawing/2014/main" id="{533876BE-8155-24DC-C1CC-4A6618DD5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34" name="Rectangle 10">
            <a:extLst>
              <a:ext uri="{FF2B5EF4-FFF2-40B4-BE49-F238E27FC236}">
                <a16:creationId xmlns:a16="http://schemas.microsoft.com/office/drawing/2014/main" id="{C3B8729F-2F24-132A-D9C3-03FD2E8F8A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35" name="Rectangle 11">
            <a:extLst>
              <a:ext uri="{FF2B5EF4-FFF2-40B4-BE49-F238E27FC236}">
                <a16:creationId xmlns:a16="http://schemas.microsoft.com/office/drawing/2014/main" id="{C4AFB7A5-0744-8F5A-40BF-6BCAA36956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36" name="Rectangle 12">
            <a:extLst>
              <a:ext uri="{FF2B5EF4-FFF2-40B4-BE49-F238E27FC236}">
                <a16:creationId xmlns:a16="http://schemas.microsoft.com/office/drawing/2014/main" id="{C07A95F1-9C03-237F-55B0-3030617BEE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37" name="Rectangle 13">
            <a:extLst>
              <a:ext uri="{FF2B5EF4-FFF2-40B4-BE49-F238E27FC236}">
                <a16:creationId xmlns:a16="http://schemas.microsoft.com/office/drawing/2014/main" id="{65520CEE-2613-3038-9EC3-63EA36FAA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38" name="Rectangle 14">
            <a:extLst>
              <a:ext uri="{FF2B5EF4-FFF2-40B4-BE49-F238E27FC236}">
                <a16:creationId xmlns:a16="http://schemas.microsoft.com/office/drawing/2014/main" id="{8B711FFD-83B9-B8EF-966E-91299906A0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39" name="Rectangle 15">
            <a:extLst>
              <a:ext uri="{FF2B5EF4-FFF2-40B4-BE49-F238E27FC236}">
                <a16:creationId xmlns:a16="http://schemas.microsoft.com/office/drawing/2014/main" id="{68683F31-A88F-AC37-EEDD-DBBE30092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40" name="Rectangle 16">
            <a:extLst>
              <a:ext uri="{FF2B5EF4-FFF2-40B4-BE49-F238E27FC236}">
                <a16:creationId xmlns:a16="http://schemas.microsoft.com/office/drawing/2014/main" id="{B2CF7219-472A-9D35-7E2A-37B03F4796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41" name="Rectangle 17">
            <a:extLst>
              <a:ext uri="{FF2B5EF4-FFF2-40B4-BE49-F238E27FC236}">
                <a16:creationId xmlns:a16="http://schemas.microsoft.com/office/drawing/2014/main" id="{67B2E39A-D488-F16A-C554-F3A168AE15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42" name="Rectangle 18">
            <a:extLst>
              <a:ext uri="{FF2B5EF4-FFF2-40B4-BE49-F238E27FC236}">
                <a16:creationId xmlns:a16="http://schemas.microsoft.com/office/drawing/2014/main" id="{A78F104E-AF7F-DE37-4FC3-56C219B62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43" name="Rectangle 19">
            <a:extLst>
              <a:ext uri="{FF2B5EF4-FFF2-40B4-BE49-F238E27FC236}">
                <a16:creationId xmlns:a16="http://schemas.microsoft.com/office/drawing/2014/main" id="{51ED2098-E33F-BA1A-4ADC-F150FA6B3E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44" name="Rectangle 20">
            <a:extLst>
              <a:ext uri="{FF2B5EF4-FFF2-40B4-BE49-F238E27FC236}">
                <a16:creationId xmlns:a16="http://schemas.microsoft.com/office/drawing/2014/main" id="{EA087DC1-E085-ADCB-5C67-A64CEC2085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45" name="Rectangle 21">
            <a:extLst>
              <a:ext uri="{FF2B5EF4-FFF2-40B4-BE49-F238E27FC236}">
                <a16:creationId xmlns:a16="http://schemas.microsoft.com/office/drawing/2014/main" id="{DB9DFC5E-EDF9-ED95-FB2A-072C6E5104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46" name="Rectangle 22">
            <a:extLst>
              <a:ext uri="{FF2B5EF4-FFF2-40B4-BE49-F238E27FC236}">
                <a16:creationId xmlns:a16="http://schemas.microsoft.com/office/drawing/2014/main" id="{89262843-8970-044E-083A-8667199A7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47" name="Rectangle 23">
            <a:extLst>
              <a:ext uri="{FF2B5EF4-FFF2-40B4-BE49-F238E27FC236}">
                <a16:creationId xmlns:a16="http://schemas.microsoft.com/office/drawing/2014/main" id="{0F4689AB-FC47-ECE6-EFD6-03F39BE36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48" name="Rectangle 24">
            <a:extLst>
              <a:ext uri="{FF2B5EF4-FFF2-40B4-BE49-F238E27FC236}">
                <a16:creationId xmlns:a16="http://schemas.microsoft.com/office/drawing/2014/main" id="{4B36AAA8-1E3E-4264-3435-9B65B0A25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49" name="Rectangle 25">
            <a:extLst>
              <a:ext uri="{FF2B5EF4-FFF2-40B4-BE49-F238E27FC236}">
                <a16:creationId xmlns:a16="http://schemas.microsoft.com/office/drawing/2014/main" id="{E2619DDD-4256-4F85-F5BF-AFA5ED1E08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50" name="Rectangle 26">
            <a:extLst>
              <a:ext uri="{FF2B5EF4-FFF2-40B4-BE49-F238E27FC236}">
                <a16:creationId xmlns:a16="http://schemas.microsoft.com/office/drawing/2014/main" id="{948A2F2F-1F36-D692-2CB9-B06C78C21B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51" name="Rectangle 27">
            <a:extLst>
              <a:ext uri="{FF2B5EF4-FFF2-40B4-BE49-F238E27FC236}">
                <a16:creationId xmlns:a16="http://schemas.microsoft.com/office/drawing/2014/main" id="{4C62A3F6-22E9-41A1-F938-CFC6A9357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52" name="Rectangle 28">
            <a:extLst>
              <a:ext uri="{FF2B5EF4-FFF2-40B4-BE49-F238E27FC236}">
                <a16:creationId xmlns:a16="http://schemas.microsoft.com/office/drawing/2014/main" id="{9A6EEFA6-1B6B-589B-DA44-5B21654A1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53" name="Rectangle 29">
            <a:extLst>
              <a:ext uri="{FF2B5EF4-FFF2-40B4-BE49-F238E27FC236}">
                <a16:creationId xmlns:a16="http://schemas.microsoft.com/office/drawing/2014/main" id="{CFEBF482-6A26-8D59-CD21-CAC939CB73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54" name="Rectangle 30">
            <a:extLst>
              <a:ext uri="{FF2B5EF4-FFF2-40B4-BE49-F238E27FC236}">
                <a16:creationId xmlns:a16="http://schemas.microsoft.com/office/drawing/2014/main" id="{ED761E92-5728-8D7F-DBCF-D15DB9A17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55" name="Rectangle 31">
            <a:extLst>
              <a:ext uri="{FF2B5EF4-FFF2-40B4-BE49-F238E27FC236}">
                <a16:creationId xmlns:a16="http://schemas.microsoft.com/office/drawing/2014/main" id="{2A7C7DC2-418A-C023-3400-0A41AB89F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56" name="Rectangle 32">
            <a:extLst>
              <a:ext uri="{FF2B5EF4-FFF2-40B4-BE49-F238E27FC236}">
                <a16:creationId xmlns:a16="http://schemas.microsoft.com/office/drawing/2014/main" id="{27CE1744-A997-5132-8ACE-2C9E7E3FF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57" name="Rectangle 33">
            <a:extLst>
              <a:ext uri="{FF2B5EF4-FFF2-40B4-BE49-F238E27FC236}">
                <a16:creationId xmlns:a16="http://schemas.microsoft.com/office/drawing/2014/main" id="{261AFC72-44BF-A834-50B1-ABFA8D6E2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58" name="Rectangle 34">
            <a:extLst>
              <a:ext uri="{FF2B5EF4-FFF2-40B4-BE49-F238E27FC236}">
                <a16:creationId xmlns:a16="http://schemas.microsoft.com/office/drawing/2014/main" id="{C1B06C28-33DD-B796-65D9-62B743285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59" name="Rectangle 35">
            <a:extLst>
              <a:ext uri="{FF2B5EF4-FFF2-40B4-BE49-F238E27FC236}">
                <a16:creationId xmlns:a16="http://schemas.microsoft.com/office/drawing/2014/main" id="{52180376-7608-8037-4144-FED9F188B5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CBE33BE-9BDC-3893-4D79-056BDD0E8E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супа е вкусна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765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E3AE28F-AFF7-2272-420E-B6CAAA5FCC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765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DE412DB-4490-2924-C716-1B22BB8F8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7653" name="Rectangle 6">
            <a:extLst>
              <a:ext uri="{FF2B5EF4-FFF2-40B4-BE49-F238E27FC236}">
                <a16:creationId xmlns:a16="http://schemas.microsoft.com/office/drawing/2014/main" id="{B9BEDB64-A67A-5DF0-79F5-55A02B86C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4" name="Rectangle 7">
            <a:extLst>
              <a:ext uri="{FF2B5EF4-FFF2-40B4-BE49-F238E27FC236}">
                <a16:creationId xmlns:a16="http://schemas.microsoft.com/office/drawing/2014/main" id="{9F6FCBD9-D7AB-AF63-9A98-7F7F8901C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5" name="Rectangle 8">
            <a:extLst>
              <a:ext uri="{FF2B5EF4-FFF2-40B4-BE49-F238E27FC236}">
                <a16:creationId xmlns:a16="http://schemas.microsoft.com/office/drawing/2014/main" id="{A10C679D-A5E2-C3BF-EEC5-F12BDAEC3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6" name="Rectangle 9">
            <a:extLst>
              <a:ext uri="{FF2B5EF4-FFF2-40B4-BE49-F238E27FC236}">
                <a16:creationId xmlns:a16="http://schemas.microsoft.com/office/drawing/2014/main" id="{D4127F72-D006-A6AB-C9C0-01D9C17C52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7" name="Rectangle 10">
            <a:extLst>
              <a:ext uri="{FF2B5EF4-FFF2-40B4-BE49-F238E27FC236}">
                <a16:creationId xmlns:a16="http://schemas.microsoft.com/office/drawing/2014/main" id="{186AD9B1-1985-0547-DC28-A018890078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8" name="Rectangle 11">
            <a:extLst>
              <a:ext uri="{FF2B5EF4-FFF2-40B4-BE49-F238E27FC236}">
                <a16:creationId xmlns:a16="http://schemas.microsoft.com/office/drawing/2014/main" id="{32244AFD-9457-AD65-D4E8-C476494F6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9" name="Rectangle 12">
            <a:extLst>
              <a:ext uri="{FF2B5EF4-FFF2-40B4-BE49-F238E27FC236}">
                <a16:creationId xmlns:a16="http://schemas.microsoft.com/office/drawing/2014/main" id="{B12C1299-AC00-F6ED-05C9-B21983E8B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60" name="Rectangle 13">
            <a:extLst>
              <a:ext uri="{FF2B5EF4-FFF2-40B4-BE49-F238E27FC236}">
                <a16:creationId xmlns:a16="http://schemas.microsoft.com/office/drawing/2014/main" id="{59A6D256-622F-D91D-386A-B102D32E3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61" name="Rectangle 14">
            <a:extLst>
              <a:ext uri="{FF2B5EF4-FFF2-40B4-BE49-F238E27FC236}">
                <a16:creationId xmlns:a16="http://schemas.microsoft.com/office/drawing/2014/main" id="{678492A6-4FA1-525B-3D7A-CC15ECC3C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62" name="Rectangle 15">
            <a:extLst>
              <a:ext uri="{FF2B5EF4-FFF2-40B4-BE49-F238E27FC236}">
                <a16:creationId xmlns:a16="http://schemas.microsoft.com/office/drawing/2014/main" id="{2DDD2224-4D45-8E41-F60B-03893F138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63" name="Rectangle 16">
            <a:extLst>
              <a:ext uri="{FF2B5EF4-FFF2-40B4-BE49-F238E27FC236}">
                <a16:creationId xmlns:a16="http://schemas.microsoft.com/office/drawing/2014/main" id="{C93109F1-AC16-21A5-56AD-6BB16D9412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64" name="Rectangle 17">
            <a:extLst>
              <a:ext uri="{FF2B5EF4-FFF2-40B4-BE49-F238E27FC236}">
                <a16:creationId xmlns:a16="http://schemas.microsoft.com/office/drawing/2014/main" id="{756FFDE9-CEBF-F55C-ABA4-3E66B3962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65" name="Rectangle 18">
            <a:extLst>
              <a:ext uri="{FF2B5EF4-FFF2-40B4-BE49-F238E27FC236}">
                <a16:creationId xmlns:a16="http://schemas.microsoft.com/office/drawing/2014/main" id="{642BB556-21A3-4887-6D8F-48058E14CF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66" name="Rectangle 19">
            <a:extLst>
              <a:ext uri="{FF2B5EF4-FFF2-40B4-BE49-F238E27FC236}">
                <a16:creationId xmlns:a16="http://schemas.microsoft.com/office/drawing/2014/main" id="{C456A9A6-EBC4-B0B4-03D8-13AE69F75E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67" name="Rectangle 20">
            <a:extLst>
              <a:ext uri="{FF2B5EF4-FFF2-40B4-BE49-F238E27FC236}">
                <a16:creationId xmlns:a16="http://schemas.microsoft.com/office/drawing/2014/main" id="{140BF22F-56B9-0339-768B-1DDA682D9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68" name="Rectangle 21">
            <a:extLst>
              <a:ext uri="{FF2B5EF4-FFF2-40B4-BE49-F238E27FC236}">
                <a16:creationId xmlns:a16="http://schemas.microsoft.com/office/drawing/2014/main" id="{CDFAD5FA-33F0-7EF9-23DB-3EF48ECD5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69" name="Rectangle 22">
            <a:extLst>
              <a:ext uri="{FF2B5EF4-FFF2-40B4-BE49-F238E27FC236}">
                <a16:creationId xmlns:a16="http://schemas.microsoft.com/office/drawing/2014/main" id="{D73C8F7C-2759-4140-9493-DE008B38F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70" name="Rectangle 23">
            <a:extLst>
              <a:ext uri="{FF2B5EF4-FFF2-40B4-BE49-F238E27FC236}">
                <a16:creationId xmlns:a16="http://schemas.microsoft.com/office/drawing/2014/main" id="{9EB506E2-306D-BF4C-5E30-49A5DED19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71" name="Rectangle 24">
            <a:extLst>
              <a:ext uri="{FF2B5EF4-FFF2-40B4-BE49-F238E27FC236}">
                <a16:creationId xmlns:a16="http://schemas.microsoft.com/office/drawing/2014/main" id="{F5BA3D47-BF98-2375-7001-49AEF61133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72" name="Rectangle 25">
            <a:extLst>
              <a:ext uri="{FF2B5EF4-FFF2-40B4-BE49-F238E27FC236}">
                <a16:creationId xmlns:a16="http://schemas.microsoft.com/office/drawing/2014/main" id="{79C44E08-3E90-A86D-77F8-5C83AE0E90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73" name="Rectangle 26">
            <a:extLst>
              <a:ext uri="{FF2B5EF4-FFF2-40B4-BE49-F238E27FC236}">
                <a16:creationId xmlns:a16="http://schemas.microsoft.com/office/drawing/2014/main" id="{71E7EA05-3348-5AEA-A994-2190FF073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74" name="Rectangle 27">
            <a:extLst>
              <a:ext uri="{FF2B5EF4-FFF2-40B4-BE49-F238E27FC236}">
                <a16:creationId xmlns:a16="http://schemas.microsoft.com/office/drawing/2014/main" id="{2715765C-4DF4-5765-69C1-DF2ECD105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75" name="Rectangle 28">
            <a:extLst>
              <a:ext uri="{FF2B5EF4-FFF2-40B4-BE49-F238E27FC236}">
                <a16:creationId xmlns:a16="http://schemas.microsoft.com/office/drawing/2014/main" id="{A9D4ADD5-5759-3008-D66C-18C61C2E2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76" name="Rectangle 29">
            <a:extLst>
              <a:ext uri="{FF2B5EF4-FFF2-40B4-BE49-F238E27FC236}">
                <a16:creationId xmlns:a16="http://schemas.microsoft.com/office/drawing/2014/main" id="{73143C80-97A7-0E12-4D65-B6D4F65E4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77" name="Rectangle 30">
            <a:extLst>
              <a:ext uri="{FF2B5EF4-FFF2-40B4-BE49-F238E27FC236}">
                <a16:creationId xmlns:a16="http://schemas.microsoft.com/office/drawing/2014/main" id="{497FA21A-42D4-7175-E71E-DB5483200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78" name="Rectangle 31">
            <a:extLst>
              <a:ext uri="{FF2B5EF4-FFF2-40B4-BE49-F238E27FC236}">
                <a16:creationId xmlns:a16="http://schemas.microsoft.com/office/drawing/2014/main" id="{0F3FEB74-996A-8CC8-6B8D-DB134361C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79" name="Rectangle 32">
            <a:extLst>
              <a:ext uri="{FF2B5EF4-FFF2-40B4-BE49-F238E27FC236}">
                <a16:creationId xmlns:a16="http://schemas.microsoft.com/office/drawing/2014/main" id="{4C796DAF-B269-B92D-AC6A-99A242EC7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80" name="Rectangle 33">
            <a:extLst>
              <a:ext uri="{FF2B5EF4-FFF2-40B4-BE49-F238E27FC236}">
                <a16:creationId xmlns:a16="http://schemas.microsoft.com/office/drawing/2014/main" id="{CCE5A581-9DAE-BE0C-FC71-79A87F3F1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81" name="Rectangle 34">
            <a:extLst>
              <a:ext uri="{FF2B5EF4-FFF2-40B4-BE49-F238E27FC236}">
                <a16:creationId xmlns:a16="http://schemas.microsoft.com/office/drawing/2014/main" id="{C0B9B046-5873-7A33-451D-297D9CF36D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82" name="Rectangle 35">
            <a:extLst>
              <a:ext uri="{FF2B5EF4-FFF2-40B4-BE49-F238E27FC236}">
                <a16:creationId xmlns:a16="http://schemas.microsoft.com/office/drawing/2014/main" id="{7AB44390-CA0C-8AC6-D484-4F280070E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7683" name="Picture 36">
            <a:extLst>
              <a:ext uri="{FF2B5EF4-FFF2-40B4-BE49-F238E27FC236}">
                <a16:creationId xmlns:a16="http://schemas.microsoft.com/office/drawing/2014/main" id="{C2323024-D6BF-5C13-A159-0F059764A5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89669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A17D054D-2650-8942-9FB8-95A91F87434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9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9896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198A144-10D2-3788-8759-F116700294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Аз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867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3EE72C9-9298-1A8A-8C1C-CA4DE06F1C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867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503C6A4-4EB5-02F7-D5E7-ED9E2E81F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един   изядох   ананас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2867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D8C3C05-C6EF-A3A1-542B-578DF7227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5029200"/>
            <a:ext cx="1981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8" name="Rectangle 6">
            <a:extLst>
              <a:ext uri="{FF2B5EF4-FFF2-40B4-BE49-F238E27FC236}">
                <a16:creationId xmlns:a16="http://schemas.microsoft.com/office/drawing/2014/main" id="{A95D411E-65B6-301D-E617-28162D9DD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9" name="Rectangle 7">
            <a:extLst>
              <a:ext uri="{FF2B5EF4-FFF2-40B4-BE49-F238E27FC236}">
                <a16:creationId xmlns:a16="http://schemas.microsoft.com/office/drawing/2014/main" id="{871BC1F1-C6F4-AD6B-9345-E937A87AB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80" name="Rectangle 8">
            <a:extLst>
              <a:ext uri="{FF2B5EF4-FFF2-40B4-BE49-F238E27FC236}">
                <a16:creationId xmlns:a16="http://schemas.microsoft.com/office/drawing/2014/main" id="{93C13E9B-1464-23FA-7245-861210A7A1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81" name="Rectangle 9">
            <a:extLst>
              <a:ext uri="{FF2B5EF4-FFF2-40B4-BE49-F238E27FC236}">
                <a16:creationId xmlns:a16="http://schemas.microsoft.com/office/drawing/2014/main" id="{4271EE39-3DE7-57E6-ED05-1FC1AFEA1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82" name="Rectangle 10">
            <a:extLst>
              <a:ext uri="{FF2B5EF4-FFF2-40B4-BE49-F238E27FC236}">
                <a16:creationId xmlns:a16="http://schemas.microsoft.com/office/drawing/2014/main" id="{86ED4B2F-E9A6-6D3E-F86E-B4D206AB08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83" name="Rectangle 11">
            <a:extLst>
              <a:ext uri="{FF2B5EF4-FFF2-40B4-BE49-F238E27FC236}">
                <a16:creationId xmlns:a16="http://schemas.microsoft.com/office/drawing/2014/main" id="{FA6B3F3B-152E-70F5-195F-8C7F2BAE6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84" name="Rectangle 12">
            <a:extLst>
              <a:ext uri="{FF2B5EF4-FFF2-40B4-BE49-F238E27FC236}">
                <a16:creationId xmlns:a16="http://schemas.microsoft.com/office/drawing/2014/main" id="{E53D2A62-A2C9-C800-A408-132A18D61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85" name="Rectangle 13">
            <a:extLst>
              <a:ext uri="{FF2B5EF4-FFF2-40B4-BE49-F238E27FC236}">
                <a16:creationId xmlns:a16="http://schemas.microsoft.com/office/drawing/2014/main" id="{0BD60B66-B192-C14F-F5B4-32E45D8A5F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86" name="Rectangle 14">
            <a:extLst>
              <a:ext uri="{FF2B5EF4-FFF2-40B4-BE49-F238E27FC236}">
                <a16:creationId xmlns:a16="http://schemas.microsoft.com/office/drawing/2014/main" id="{1B88E1D2-B94C-13F5-E8B6-5DAB5E28B4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87" name="Rectangle 15">
            <a:extLst>
              <a:ext uri="{FF2B5EF4-FFF2-40B4-BE49-F238E27FC236}">
                <a16:creationId xmlns:a16="http://schemas.microsoft.com/office/drawing/2014/main" id="{AF3FB38C-6B62-3E4E-EB9B-A6F46D6882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88" name="Rectangle 16">
            <a:extLst>
              <a:ext uri="{FF2B5EF4-FFF2-40B4-BE49-F238E27FC236}">
                <a16:creationId xmlns:a16="http://schemas.microsoft.com/office/drawing/2014/main" id="{21CCC09D-C699-459A-7B4F-FDE10082A1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89" name="Rectangle 17">
            <a:extLst>
              <a:ext uri="{FF2B5EF4-FFF2-40B4-BE49-F238E27FC236}">
                <a16:creationId xmlns:a16="http://schemas.microsoft.com/office/drawing/2014/main" id="{994D6F47-AC66-7F03-E377-945B98CF1A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90" name="Rectangle 18">
            <a:extLst>
              <a:ext uri="{FF2B5EF4-FFF2-40B4-BE49-F238E27FC236}">
                <a16:creationId xmlns:a16="http://schemas.microsoft.com/office/drawing/2014/main" id="{40DF59CC-E860-4F0F-F2EB-D93A48000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91" name="Rectangle 19">
            <a:extLst>
              <a:ext uri="{FF2B5EF4-FFF2-40B4-BE49-F238E27FC236}">
                <a16:creationId xmlns:a16="http://schemas.microsoft.com/office/drawing/2014/main" id="{2A6DA254-3138-84DE-C82A-7B6657E174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92" name="Rectangle 20">
            <a:extLst>
              <a:ext uri="{FF2B5EF4-FFF2-40B4-BE49-F238E27FC236}">
                <a16:creationId xmlns:a16="http://schemas.microsoft.com/office/drawing/2014/main" id="{EF144BB4-35E4-395C-AACA-5DB9EC4B6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93" name="Rectangle 21">
            <a:extLst>
              <a:ext uri="{FF2B5EF4-FFF2-40B4-BE49-F238E27FC236}">
                <a16:creationId xmlns:a16="http://schemas.microsoft.com/office/drawing/2014/main" id="{36535B77-0BFE-173C-0B3E-D6C2378CD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94" name="Rectangle 22">
            <a:extLst>
              <a:ext uri="{FF2B5EF4-FFF2-40B4-BE49-F238E27FC236}">
                <a16:creationId xmlns:a16="http://schemas.microsoft.com/office/drawing/2014/main" id="{9030150F-79DC-FCC8-59FB-F7117EA3A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95" name="Rectangle 23">
            <a:extLst>
              <a:ext uri="{FF2B5EF4-FFF2-40B4-BE49-F238E27FC236}">
                <a16:creationId xmlns:a16="http://schemas.microsoft.com/office/drawing/2014/main" id="{3D703E88-1771-21B8-99A6-4E767980D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96" name="Rectangle 24">
            <a:extLst>
              <a:ext uri="{FF2B5EF4-FFF2-40B4-BE49-F238E27FC236}">
                <a16:creationId xmlns:a16="http://schemas.microsoft.com/office/drawing/2014/main" id="{1E9AC3A6-AFC5-F228-6F0A-A68087D6E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97" name="Rectangle 25">
            <a:extLst>
              <a:ext uri="{FF2B5EF4-FFF2-40B4-BE49-F238E27FC236}">
                <a16:creationId xmlns:a16="http://schemas.microsoft.com/office/drawing/2014/main" id="{775D2C0A-D56C-8DD3-29B1-375657DB1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98" name="Rectangle 26">
            <a:extLst>
              <a:ext uri="{FF2B5EF4-FFF2-40B4-BE49-F238E27FC236}">
                <a16:creationId xmlns:a16="http://schemas.microsoft.com/office/drawing/2014/main" id="{B8BA8DA4-EBF3-289F-8F08-6F392EF662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99" name="Rectangle 27">
            <a:extLst>
              <a:ext uri="{FF2B5EF4-FFF2-40B4-BE49-F238E27FC236}">
                <a16:creationId xmlns:a16="http://schemas.microsoft.com/office/drawing/2014/main" id="{3FECDA02-B35F-16BE-1CDE-5AC87623F4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00" name="Rectangle 28">
            <a:extLst>
              <a:ext uri="{FF2B5EF4-FFF2-40B4-BE49-F238E27FC236}">
                <a16:creationId xmlns:a16="http://schemas.microsoft.com/office/drawing/2014/main" id="{EE5A54D8-4D88-1412-684D-58FB3DBB6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01" name="Rectangle 29">
            <a:extLst>
              <a:ext uri="{FF2B5EF4-FFF2-40B4-BE49-F238E27FC236}">
                <a16:creationId xmlns:a16="http://schemas.microsoft.com/office/drawing/2014/main" id="{D79C1444-180C-54BD-400C-55D097090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02" name="Rectangle 30">
            <a:extLst>
              <a:ext uri="{FF2B5EF4-FFF2-40B4-BE49-F238E27FC236}">
                <a16:creationId xmlns:a16="http://schemas.microsoft.com/office/drawing/2014/main" id="{42047E20-D11A-924B-90EF-7A931048D9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03" name="Rectangle 31">
            <a:extLst>
              <a:ext uri="{FF2B5EF4-FFF2-40B4-BE49-F238E27FC236}">
                <a16:creationId xmlns:a16="http://schemas.microsoft.com/office/drawing/2014/main" id="{16A2EE8B-636C-5702-E6E8-FA35B33EE2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04" name="Rectangle 32">
            <a:extLst>
              <a:ext uri="{FF2B5EF4-FFF2-40B4-BE49-F238E27FC236}">
                <a16:creationId xmlns:a16="http://schemas.microsoft.com/office/drawing/2014/main" id="{EE686A9B-004C-1DC8-11C7-7912DCECA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05" name="Rectangle 33">
            <a:extLst>
              <a:ext uri="{FF2B5EF4-FFF2-40B4-BE49-F238E27FC236}">
                <a16:creationId xmlns:a16="http://schemas.microsoft.com/office/drawing/2014/main" id="{48209D14-7A8A-C9AB-20A1-519E42A0D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06" name="Rectangle 34">
            <a:extLst>
              <a:ext uri="{FF2B5EF4-FFF2-40B4-BE49-F238E27FC236}">
                <a16:creationId xmlns:a16="http://schemas.microsoft.com/office/drawing/2014/main" id="{B19CE467-FD5A-5C6B-8474-9320392763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07" name="Rectangle 35">
            <a:extLst>
              <a:ext uri="{FF2B5EF4-FFF2-40B4-BE49-F238E27FC236}">
                <a16:creationId xmlns:a16="http://schemas.microsoft.com/office/drawing/2014/main" id="{9A47AFFB-9A86-3F2D-64D7-B85DCEC54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6E2451C-7D04-EBAA-66E2-74A0BB5C50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Аз изядох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969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55E3A9E-7A23-ECF7-719E-2B40444462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970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AE888E5-045C-9C54-0F55-A799B158DA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един   изядох   ананас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2970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0DFEF09-03BC-2A65-7EA3-66513F6AB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4953000"/>
            <a:ext cx="1524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02" name="Rectangle 6">
            <a:extLst>
              <a:ext uri="{FF2B5EF4-FFF2-40B4-BE49-F238E27FC236}">
                <a16:creationId xmlns:a16="http://schemas.microsoft.com/office/drawing/2014/main" id="{D6ABB0E4-A7F1-D3DD-7642-28AC00D42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03" name="Rectangle 7">
            <a:extLst>
              <a:ext uri="{FF2B5EF4-FFF2-40B4-BE49-F238E27FC236}">
                <a16:creationId xmlns:a16="http://schemas.microsoft.com/office/drawing/2014/main" id="{FCC45FE8-567C-188E-9727-04809B2C84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04" name="Rectangle 8">
            <a:extLst>
              <a:ext uri="{FF2B5EF4-FFF2-40B4-BE49-F238E27FC236}">
                <a16:creationId xmlns:a16="http://schemas.microsoft.com/office/drawing/2014/main" id="{72AE3B53-2806-D751-811E-98C6E0828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05" name="Rectangle 9">
            <a:extLst>
              <a:ext uri="{FF2B5EF4-FFF2-40B4-BE49-F238E27FC236}">
                <a16:creationId xmlns:a16="http://schemas.microsoft.com/office/drawing/2014/main" id="{D5E2F649-A918-E301-ED50-97C106E12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06" name="Rectangle 10">
            <a:extLst>
              <a:ext uri="{FF2B5EF4-FFF2-40B4-BE49-F238E27FC236}">
                <a16:creationId xmlns:a16="http://schemas.microsoft.com/office/drawing/2014/main" id="{E82ED5F4-E026-C085-5B78-9942F08033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07" name="Rectangle 11">
            <a:extLst>
              <a:ext uri="{FF2B5EF4-FFF2-40B4-BE49-F238E27FC236}">
                <a16:creationId xmlns:a16="http://schemas.microsoft.com/office/drawing/2014/main" id="{2E78D621-9004-917C-A03F-010F3EE04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08" name="Rectangle 12">
            <a:extLst>
              <a:ext uri="{FF2B5EF4-FFF2-40B4-BE49-F238E27FC236}">
                <a16:creationId xmlns:a16="http://schemas.microsoft.com/office/drawing/2014/main" id="{2AB10D2D-6C6F-A640-D8F5-43E523D191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09" name="Rectangle 13">
            <a:extLst>
              <a:ext uri="{FF2B5EF4-FFF2-40B4-BE49-F238E27FC236}">
                <a16:creationId xmlns:a16="http://schemas.microsoft.com/office/drawing/2014/main" id="{AB955620-9EF9-E454-ED3D-747BB5936F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10" name="Rectangle 14">
            <a:extLst>
              <a:ext uri="{FF2B5EF4-FFF2-40B4-BE49-F238E27FC236}">
                <a16:creationId xmlns:a16="http://schemas.microsoft.com/office/drawing/2014/main" id="{151D375A-28AF-5FF6-EFBB-82626ABEC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11" name="Rectangle 15">
            <a:extLst>
              <a:ext uri="{FF2B5EF4-FFF2-40B4-BE49-F238E27FC236}">
                <a16:creationId xmlns:a16="http://schemas.microsoft.com/office/drawing/2014/main" id="{25D07CBA-A541-F690-997B-9F82CF237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12" name="Rectangle 16">
            <a:extLst>
              <a:ext uri="{FF2B5EF4-FFF2-40B4-BE49-F238E27FC236}">
                <a16:creationId xmlns:a16="http://schemas.microsoft.com/office/drawing/2014/main" id="{11FB327F-217E-3184-0423-1B9ACF716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13" name="Rectangle 17">
            <a:extLst>
              <a:ext uri="{FF2B5EF4-FFF2-40B4-BE49-F238E27FC236}">
                <a16:creationId xmlns:a16="http://schemas.microsoft.com/office/drawing/2014/main" id="{28BF6114-AFB8-6AE5-37C4-548942B0E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14" name="Rectangle 18">
            <a:extLst>
              <a:ext uri="{FF2B5EF4-FFF2-40B4-BE49-F238E27FC236}">
                <a16:creationId xmlns:a16="http://schemas.microsoft.com/office/drawing/2014/main" id="{2EFEEF04-A6EF-95F1-2D56-1D47E694D4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15" name="Rectangle 19">
            <a:extLst>
              <a:ext uri="{FF2B5EF4-FFF2-40B4-BE49-F238E27FC236}">
                <a16:creationId xmlns:a16="http://schemas.microsoft.com/office/drawing/2014/main" id="{BE8B08C7-AFF6-4114-E966-D3F8C78743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16" name="Rectangle 20">
            <a:extLst>
              <a:ext uri="{FF2B5EF4-FFF2-40B4-BE49-F238E27FC236}">
                <a16:creationId xmlns:a16="http://schemas.microsoft.com/office/drawing/2014/main" id="{91191B9A-8210-B59E-FF5B-EF3F526AE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17" name="Rectangle 21">
            <a:extLst>
              <a:ext uri="{FF2B5EF4-FFF2-40B4-BE49-F238E27FC236}">
                <a16:creationId xmlns:a16="http://schemas.microsoft.com/office/drawing/2014/main" id="{72797EAE-D8CC-F68B-DA05-5A38FDD5A7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18" name="Rectangle 22">
            <a:extLst>
              <a:ext uri="{FF2B5EF4-FFF2-40B4-BE49-F238E27FC236}">
                <a16:creationId xmlns:a16="http://schemas.microsoft.com/office/drawing/2014/main" id="{6427CF6B-667E-EEC6-816C-4F87D1F33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19" name="Rectangle 23">
            <a:extLst>
              <a:ext uri="{FF2B5EF4-FFF2-40B4-BE49-F238E27FC236}">
                <a16:creationId xmlns:a16="http://schemas.microsoft.com/office/drawing/2014/main" id="{20BD492A-328A-614D-3EAC-B762641002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20" name="Rectangle 24">
            <a:extLst>
              <a:ext uri="{FF2B5EF4-FFF2-40B4-BE49-F238E27FC236}">
                <a16:creationId xmlns:a16="http://schemas.microsoft.com/office/drawing/2014/main" id="{656A117D-3B86-F264-7E41-592A80E5E5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21" name="Rectangle 25">
            <a:extLst>
              <a:ext uri="{FF2B5EF4-FFF2-40B4-BE49-F238E27FC236}">
                <a16:creationId xmlns:a16="http://schemas.microsoft.com/office/drawing/2014/main" id="{237F5DDF-6652-5483-33B2-980FEB5501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22" name="Rectangle 26">
            <a:extLst>
              <a:ext uri="{FF2B5EF4-FFF2-40B4-BE49-F238E27FC236}">
                <a16:creationId xmlns:a16="http://schemas.microsoft.com/office/drawing/2014/main" id="{7438B4F4-8BE3-AB4C-30A5-609DB4472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23" name="Rectangle 27">
            <a:extLst>
              <a:ext uri="{FF2B5EF4-FFF2-40B4-BE49-F238E27FC236}">
                <a16:creationId xmlns:a16="http://schemas.microsoft.com/office/drawing/2014/main" id="{D16D80AB-A811-2136-85D9-7A5CAAAB9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24" name="Rectangle 28">
            <a:extLst>
              <a:ext uri="{FF2B5EF4-FFF2-40B4-BE49-F238E27FC236}">
                <a16:creationId xmlns:a16="http://schemas.microsoft.com/office/drawing/2014/main" id="{190B0B83-0C13-8DB6-E046-0DA4737CF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25" name="Rectangle 29">
            <a:extLst>
              <a:ext uri="{FF2B5EF4-FFF2-40B4-BE49-F238E27FC236}">
                <a16:creationId xmlns:a16="http://schemas.microsoft.com/office/drawing/2014/main" id="{58A9D734-71F3-95FB-27C0-66C2A582C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26" name="Rectangle 30">
            <a:extLst>
              <a:ext uri="{FF2B5EF4-FFF2-40B4-BE49-F238E27FC236}">
                <a16:creationId xmlns:a16="http://schemas.microsoft.com/office/drawing/2014/main" id="{36692012-F152-2AD1-416E-5B5C8CCF53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27" name="Rectangle 31">
            <a:extLst>
              <a:ext uri="{FF2B5EF4-FFF2-40B4-BE49-F238E27FC236}">
                <a16:creationId xmlns:a16="http://schemas.microsoft.com/office/drawing/2014/main" id="{7CB9543E-FC8C-D6D5-679C-5074D6B5D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28" name="Rectangle 32">
            <a:extLst>
              <a:ext uri="{FF2B5EF4-FFF2-40B4-BE49-F238E27FC236}">
                <a16:creationId xmlns:a16="http://schemas.microsoft.com/office/drawing/2014/main" id="{DBE56F10-546E-0219-BD72-580293DAC5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29" name="Rectangle 33">
            <a:extLst>
              <a:ext uri="{FF2B5EF4-FFF2-40B4-BE49-F238E27FC236}">
                <a16:creationId xmlns:a16="http://schemas.microsoft.com/office/drawing/2014/main" id="{242F79BA-7858-2769-90D5-64A1EE373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30" name="Rectangle 34">
            <a:extLst>
              <a:ext uri="{FF2B5EF4-FFF2-40B4-BE49-F238E27FC236}">
                <a16:creationId xmlns:a16="http://schemas.microsoft.com/office/drawing/2014/main" id="{9A2F63CF-A157-C933-5E7E-5954A971AE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31" name="Rectangle 35">
            <a:extLst>
              <a:ext uri="{FF2B5EF4-FFF2-40B4-BE49-F238E27FC236}">
                <a16:creationId xmlns:a16="http://schemas.microsoft.com/office/drawing/2014/main" id="{5AAD875F-A3F7-87F3-9B97-2970552251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AF8785E-2019-E9FA-7522-FDDE7BF86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Аз изядох един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072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1AF4909-DE5D-9300-7B20-4279119D3F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072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9F1F880-6A73-563D-E869-6760B9167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един   изядох   ананас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3072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628E067-B9C3-AEC2-9A25-67168480E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50292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6" name="Rectangle 6">
            <a:extLst>
              <a:ext uri="{FF2B5EF4-FFF2-40B4-BE49-F238E27FC236}">
                <a16:creationId xmlns:a16="http://schemas.microsoft.com/office/drawing/2014/main" id="{3347DAD0-2364-89DD-911E-A3E319655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7" name="Rectangle 7">
            <a:extLst>
              <a:ext uri="{FF2B5EF4-FFF2-40B4-BE49-F238E27FC236}">
                <a16:creationId xmlns:a16="http://schemas.microsoft.com/office/drawing/2014/main" id="{21DFEA8C-FB95-628D-95A9-D5C09F872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8" name="Rectangle 8">
            <a:extLst>
              <a:ext uri="{FF2B5EF4-FFF2-40B4-BE49-F238E27FC236}">
                <a16:creationId xmlns:a16="http://schemas.microsoft.com/office/drawing/2014/main" id="{68EC3157-97C0-EC73-6743-B771102266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9" name="Rectangle 9">
            <a:extLst>
              <a:ext uri="{FF2B5EF4-FFF2-40B4-BE49-F238E27FC236}">
                <a16:creationId xmlns:a16="http://schemas.microsoft.com/office/drawing/2014/main" id="{85ED8E5F-0507-1324-A00E-ACDB27A425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30" name="Rectangle 10">
            <a:extLst>
              <a:ext uri="{FF2B5EF4-FFF2-40B4-BE49-F238E27FC236}">
                <a16:creationId xmlns:a16="http://schemas.microsoft.com/office/drawing/2014/main" id="{90C72F05-04C2-DFA0-2AEC-EE73C909CF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31" name="Rectangle 11">
            <a:extLst>
              <a:ext uri="{FF2B5EF4-FFF2-40B4-BE49-F238E27FC236}">
                <a16:creationId xmlns:a16="http://schemas.microsoft.com/office/drawing/2014/main" id="{3E127129-6467-4B6F-FD58-7C919396D2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32" name="Rectangle 12">
            <a:extLst>
              <a:ext uri="{FF2B5EF4-FFF2-40B4-BE49-F238E27FC236}">
                <a16:creationId xmlns:a16="http://schemas.microsoft.com/office/drawing/2014/main" id="{BDBC9D9D-0D0C-6E1E-DFF1-CF1F437AC3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33" name="Rectangle 13">
            <a:extLst>
              <a:ext uri="{FF2B5EF4-FFF2-40B4-BE49-F238E27FC236}">
                <a16:creationId xmlns:a16="http://schemas.microsoft.com/office/drawing/2014/main" id="{9282CDFF-D4B4-4B54-02E7-0A1DB496D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34" name="Rectangle 14">
            <a:extLst>
              <a:ext uri="{FF2B5EF4-FFF2-40B4-BE49-F238E27FC236}">
                <a16:creationId xmlns:a16="http://schemas.microsoft.com/office/drawing/2014/main" id="{9FEB8DE3-EB8A-D0AA-B5E3-26B8BB255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35" name="Rectangle 15">
            <a:extLst>
              <a:ext uri="{FF2B5EF4-FFF2-40B4-BE49-F238E27FC236}">
                <a16:creationId xmlns:a16="http://schemas.microsoft.com/office/drawing/2014/main" id="{C621D19B-B9CE-A736-6654-4FEB91F6D3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36" name="Rectangle 16">
            <a:extLst>
              <a:ext uri="{FF2B5EF4-FFF2-40B4-BE49-F238E27FC236}">
                <a16:creationId xmlns:a16="http://schemas.microsoft.com/office/drawing/2014/main" id="{0CB72382-18FA-E83E-A711-42E45D07A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37" name="Rectangle 17">
            <a:extLst>
              <a:ext uri="{FF2B5EF4-FFF2-40B4-BE49-F238E27FC236}">
                <a16:creationId xmlns:a16="http://schemas.microsoft.com/office/drawing/2014/main" id="{A6D7EB96-BD54-EA54-F5AF-432815799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38" name="Rectangle 18">
            <a:extLst>
              <a:ext uri="{FF2B5EF4-FFF2-40B4-BE49-F238E27FC236}">
                <a16:creationId xmlns:a16="http://schemas.microsoft.com/office/drawing/2014/main" id="{536D7416-AC5B-EF1E-A324-5D7353CBC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39" name="Rectangle 19">
            <a:extLst>
              <a:ext uri="{FF2B5EF4-FFF2-40B4-BE49-F238E27FC236}">
                <a16:creationId xmlns:a16="http://schemas.microsoft.com/office/drawing/2014/main" id="{F1469397-04B9-33E6-B2EC-7001463DA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40" name="Rectangle 20">
            <a:extLst>
              <a:ext uri="{FF2B5EF4-FFF2-40B4-BE49-F238E27FC236}">
                <a16:creationId xmlns:a16="http://schemas.microsoft.com/office/drawing/2014/main" id="{2C858F8F-63EF-1FB6-4C9A-8E40A1936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41" name="Rectangle 21">
            <a:extLst>
              <a:ext uri="{FF2B5EF4-FFF2-40B4-BE49-F238E27FC236}">
                <a16:creationId xmlns:a16="http://schemas.microsoft.com/office/drawing/2014/main" id="{8687B11B-C592-B474-E362-A93E91A080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42" name="Rectangle 22">
            <a:extLst>
              <a:ext uri="{FF2B5EF4-FFF2-40B4-BE49-F238E27FC236}">
                <a16:creationId xmlns:a16="http://schemas.microsoft.com/office/drawing/2014/main" id="{B5B32D6E-B492-EE40-AF95-356331A195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43" name="Rectangle 23">
            <a:extLst>
              <a:ext uri="{FF2B5EF4-FFF2-40B4-BE49-F238E27FC236}">
                <a16:creationId xmlns:a16="http://schemas.microsoft.com/office/drawing/2014/main" id="{61F92B8A-18CB-2416-0802-A7C8D4331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44" name="Rectangle 24">
            <a:extLst>
              <a:ext uri="{FF2B5EF4-FFF2-40B4-BE49-F238E27FC236}">
                <a16:creationId xmlns:a16="http://schemas.microsoft.com/office/drawing/2014/main" id="{86AFE3E2-E9E6-E7C1-CDD4-DD540196E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45" name="Rectangle 25">
            <a:extLst>
              <a:ext uri="{FF2B5EF4-FFF2-40B4-BE49-F238E27FC236}">
                <a16:creationId xmlns:a16="http://schemas.microsoft.com/office/drawing/2014/main" id="{8E3C90EF-E998-E645-CF85-85CAC143F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46" name="Rectangle 26">
            <a:extLst>
              <a:ext uri="{FF2B5EF4-FFF2-40B4-BE49-F238E27FC236}">
                <a16:creationId xmlns:a16="http://schemas.microsoft.com/office/drawing/2014/main" id="{66563773-137A-5C1D-4C86-6FCD6C355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47" name="Rectangle 27">
            <a:extLst>
              <a:ext uri="{FF2B5EF4-FFF2-40B4-BE49-F238E27FC236}">
                <a16:creationId xmlns:a16="http://schemas.microsoft.com/office/drawing/2014/main" id="{576A9EC3-D9E7-2943-99D8-2A244E0C6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48" name="Rectangle 28">
            <a:extLst>
              <a:ext uri="{FF2B5EF4-FFF2-40B4-BE49-F238E27FC236}">
                <a16:creationId xmlns:a16="http://schemas.microsoft.com/office/drawing/2014/main" id="{0F0D156E-D919-D355-4F81-A14636260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49" name="Rectangle 29">
            <a:extLst>
              <a:ext uri="{FF2B5EF4-FFF2-40B4-BE49-F238E27FC236}">
                <a16:creationId xmlns:a16="http://schemas.microsoft.com/office/drawing/2014/main" id="{0AEE28C6-15BB-32A2-9249-5E0F5F2B6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50" name="Rectangle 30">
            <a:extLst>
              <a:ext uri="{FF2B5EF4-FFF2-40B4-BE49-F238E27FC236}">
                <a16:creationId xmlns:a16="http://schemas.microsoft.com/office/drawing/2014/main" id="{550B9B65-D97C-F157-13C0-6860FE67C4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51" name="Rectangle 31">
            <a:extLst>
              <a:ext uri="{FF2B5EF4-FFF2-40B4-BE49-F238E27FC236}">
                <a16:creationId xmlns:a16="http://schemas.microsoft.com/office/drawing/2014/main" id="{21035302-A0D5-7964-70C0-53BC3F508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52" name="Rectangle 32">
            <a:extLst>
              <a:ext uri="{FF2B5EF4-FFF2-40B4-BE49-F238E27FC236}">
                <a16:creationId xmlns:a16="http://schemas.microsoft.com/office/drawing/2014/main" id="{C3C20137-570A-4883-EBB3-7E89444974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53" name="Rectangle 33">
            <a:extLst>
              <a:ext uri="{FF2B5EF4-FFF2-40B4-BE49-F238E27FC236}">
                <a16:creationId xmlns:a16="http://schemas.microsoft.com/office/drawing/2014/main" id="{5D72070C-A44E-DF8A-89DB-7D4112668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54" name="Rectangle 34">
            <a:extLst>
              <a:ext uri="{FF2B5EF4-FFF2-40B4-BE49-F238E27FC236}">
                <a16:creationId xmlns:a16="http://schemas.microsoft.com/office/drawing/2014/main" id="{3697C12E-24A7-063E-5D2C-0408E5D88D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55" name="Rectangle 35">
            <a:extLst>
              <a:ext uri="{FF2B5EF4-FFF2-40B4-BE49-F238E27FC236}">
                <a16:creationId xmlns:a16="http://schemas.microsoft.com/office/drawing/2014/main" id="{E2C719CD-D386-CF94-9D09-2E0DEB43D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710E6C3-AE59-0BDA-1E38-025B29086B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Аз изядох един ананас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3174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B81D625-62C0-4E9B-965D-17CDA413E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174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95AF9AC-CC78-6D3A-38EF-324FDE2BC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1749" name="Rectangle 6">
            <a:extLst>
              <a:ext uri="{FF2B5EF4-FFF2-40B4-BE49-F238E27FC236}">
                <a16:creationId xmlns:a16="http://schemas.microsoft.com/office/drawing/2014/main" id="{B0D06C0B-3816-FCB3-F947-6D3D8AF7C8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50" name="Rectangle 7">
            <a:extLst>
              <a:ext uri="{FF2B5EF4-FFF2-40B4-BE49-F238E27FC236}">
                <a16:creationId xmlns:a16="http://schemas.microsoft.com/office/drawing/2014/main" id="{EC2BE63B-441F-E2D2-E956-222FAB153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51" name="Rectangle 8">
            <a:extLst>
              <a:ext uri="{FF2B5EF4-FFF2-40B4-BE49-F238E27FC236}">
                <a16:creationId xmlns:a16="http://schemas.microsoft.com/office/drawing/2014/main" id="{23EDC468-6A0B-75C0-8ED6-D415FB641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52" name="Rectangle 9">
            <a:extLst>
              <a:ext uri="{FF2B5EF4-FFF2-40B4-BE49-F238E27FC236}">
                <a16:creationId xmlns:a16="http://schemas.microsoft.com/office/drawing/2014/main" id="{618269F0-503E-BC13-77BD-C544BEEEB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53" name="Rectangle 10">
            <a:extLst>
              <a:ext uri="{FF2B5EF4-FFF2-40B4-BE49-F238E27FC236}">
                <a16:creationId xmlns:a16="http://schemas.microsoft.com/office/drawing/2014/main" id="{8EC8C3CE-C49F-6EAC-1052-E51BF3EB6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54" name="Rectangle 11">
            <a:extLst>
              <a:ext uri="{FF2B5EF4-FFF2-40B4-BE49-F238E27FC236}">
                <a16:creationId xmlns:a16="http://schemas.microsoft.com/office/drawing/2014/main" id="{F98848E0-4FF5-8DB6-80F8-14E7BE0E4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55" name="Rectangle 12">
            <a:extLst>
              <a:ext uri="{FF2B5EF4-FFF2-40B4-BE49-F238E27FC236}">
                <a16:creationId xmlns:a16="http://schemas.microsoft.com/office/drawing/2014/main" id="{EBCAE66A-6AC1-7747-FC51-03E836EBBA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56" name="Rectangle 13">
            <a:extLst>
              <a:ext uri="{FF2B5EF4-FFF2-40B4-BE49-F238E27FC236}">
                <a16:creationId xmlns:a16="http://schemas.microsoft.com/office/drawing/2014/main" id="{60CAA154-CACD-77E8-5847-E4BB4CC8A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57" name="Rectangle 14">
            <a:extLst>
              <a:ext uri="{FF2B5EF4-FFF2-40B4-BE49-F238E27FC236}">
                <a16:creationId xmlns:a16="http://schemas.microsoft.com/office/drawing/2014/main" id="{39CEAB5A-3326-595D-A6F4-412523565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58" name="Rectangle 15">
            <a:extLst>
              <a:ext uri="{FF2B5EF4-FFF2-40B4-BE49-F238E27FC236}">
                <a16:creationId xmlns:a16="http://schemas.microsoft.com/office/drawing/2014/main" id="{9F0AC866-0620-AB82-9C1F-0FAEB27E33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59" name="Rectangle 16">
            <a:extLst>
              <a:ext uri="{FF2B5EF4-FFF2-40B4-BE49-F238E27FC236}">
                <a16:creationId xmlns:a16="http://schemas.microsoft.com/office/drawing/2014/main" id="{0241B50D-1062-31DC-7E16-0BE20D995D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60" name="Rectangle 17">
            <a:extLst>
              <a:ext uri="{FF2B5EF4-FFF2-40B4-BE49-F238E27FC236}">
                <a16:creationId xmlns:a16="http://schemas.microsoft.com/office/drawing/2014/main" id="{1294E466-0C2B-25B2-4902-1536F79B0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61" name="Rectangle 18">
            <a:extLst>
              <a:ext uri="{FF2B5EF4-FFF2-40B4-BE49-F238E27FC236}">
                <a16:creationId xmlns:a16="http://schemas.microsoft.com/office/drawing/2014/main" id="{8A0849EA-11A8-A6CB-8385-23C606ED0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62" name="Rectangle 19">
            <a:extLst>
              <a:ext uri="{FF2B5EF4-FFF2-40B4-BE49-F238E27FC236}">
                <a16:creationId xmlns:a16="http://schemas.microsoft.com/office/drawing/2014/main" id="{3F6A2513-D4BD-C503-0183-FA50A9F0A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63" name="Rectangle 20">
            <a:extLst>
              <a:ext uri="{FF2B5EF4-FFF2-40B4-BE49-F238E27FC236}">
                <a16:creationId xmlns:a16="http://schemas.microsoft.com/office/drawing/2014/main" id="{B96E416D-B4A6-FA95-142A-99F793216C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64" name="Rectangle 21">
            <a:extLst>
              <a:ext uri="{FF2B5EF4-FFF2-40B4-BE49-F238E27FC236}">
                <a16:creationId xmlns:a16="http://schemas.microsoft.com/office/drawing/2014/main" id="{2F52A907-DDCC-C024-5432-447AEF43A5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65" name="Rectangle 22">
            <a:extLst>
              <a:ext uri="{FF2B5EF4-FFF2-40B4-BE49-F238E27FC236}">
                <a16:creationId xmlns:a16="http://schemas.microsoft.com/office/drawing/2014/main" id="{F26B5C49-FADD-F670-D523-91875C038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66" name="Rectangle 23">
            <a:extLst>
              <a:ext uri="{FF2B5EF4-FFF2-40B4-BE49-F238E27FC236}">
                <a16:creationId xmlns:a16="http://schemas.microsoft.com/office/drawing/2014/main" id="{179F24B1-CF35-3A18-334C-A5C4156E3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67" name="Rectangle 24">
            <a:extLst>
              <a:ext uri="{FF2B5EF4-FFF2-40B4-BE49-F238E27FC236}">
                <a16:creationId xmlns:a16="http://schemas.microsoft.com/office/drawing/2014/main" id="{9A52C6D6-D1A2-66D7-E459-771A80E98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68" name="Rectangle 25">
            <a:extLst>
              <a:ext uri="{FF2B5EF4-FFF2-40B4-BE49-F238E27FC236}">
                <a16:creationId xmlns:a16="http://schemas.microsoft.com/office/drawing/2014/main" id="{E8524791-9710-404F-C808-E1CC5D66D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69" name="Rectangle 26">
            <a:extLst>
              <a:ext uri="{FF2B5EF4-FFF2-40B4-BE49-F238E27FC236}">
                <a16:creationId xmlns:a16="http://schemas.microsoft.com/office/drawing/2014/main" id="{273AD7EF-DA1A-9D8D-FCDE-E45693341D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70" name="Rectangle 27">
            <a:extLst>
              <a:ext uri="{FF2B5EF4-FFF2-40B4-BE49-F238E27FC236}">
                <a16:creationId xmlns:a16="http://schemas.microsoft.com/office/drawing/2014/main" id="{A01E1C23-2A0B-807C-B6D1-B8B02A3F9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71" name="Rectangle 28">
            <a:extLst>
              <a:ext uri="{FF2B5EF4-FFF2-40B4-BE49-F238E27FC236}">
                <a16:creationId xmlns:a16="http://schemas.microsoft.com/office/drawing/2014/main" id="{E88EFCCD-7831-168C-AAE8-AEFDC10B20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72" name="Rectangle 29">
            <a:extLst>
              <a:ext uri="{FF2B5EF4-FFF2-40B4-BE49-F238E27FC236}">
                <a16:creationId xmlns:a16="http://schemas.microsoft.com/office/drawing/2014/main" id="{643E4215-02B4-5734-FB17-BAD3C1B79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73" name="Rectangle 30">
            <a:extLst>
              <a:ext uri="{FF2B5EF4-FFF2-40B4-BE49-F238E27FC236}">
                <a16:creationId xmlns:a16="http://schemas.microsoft.com/office/drawing/2014/main" id="{B90D4341-A772-1C65-AA4A-7DA7ED774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74" name="Rectangle 31">
            <a:extLst>
              <a:ext uri="{FF2B5EF4-FFF2-40B4-BE49-F238E27FC236}">
                <a16:creationId xmlns:a16="http://schemas.microsoft.com/office/drawing/2014/main" id="{9EC01052-F9A3-CA38-C187-079C0F37D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75" name="Rectangle 32">
            <a:extLst>
              <a:ext uri="{FF2B5EF4-FFF2-40B4-BE49-F238E27FC236}">
                <a16:creationId xmlns:a16="http://schemas.microsoft.com/office/drawing/2014/main" id="{B7D0E652-3285-4C34-9FEB-FE51BA616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76" name="Rectangle 33">
            <a:extLst>
              <a:ext uri="{FF2B5EF4-FFF2-40B4-BE49-F238E27FC236}">
                <a16:creationId xmlns:a16="http://schemas.microsoft.com/office/drawing/2014/main" id="{2ED4EA2C-34C5-EDAC-B610-C5F1E3325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77" name="Rectangle 34">
            <a:extLst>
              <a:ext uri="{FF2B5EF4-FFF2-40B4-BE49-F238E27FC236}">
                <a16:creationId xmlns:a16="http://schemas.microsoft.com/office/drawing/2014/main" id="{5EC2956A-4E64-06D1-72A4-C155CE5846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78" name="Rectangle 35">
            <a:extLst>
              <a:ext uri="{FF2B5EF4-FFF2-40B4-BE49-F238E27FC236}">
                <a16:creationId xmlns:a16="http://schemas.microsoft.com/office/drawing/2014/main" id="{3EDA2D9D-B6E7-6C83-69C8-C54092AA1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31779" name="Picture 36">
            <a:extLst>
              <a:ext uri="{FF2B5EF4-FFF2-40B4-BE49-F238E27FC236}">
                <a16:creationId xmlns:a16="http://schemas.microsoft.com/office/drawing/2014/main" id="{E2EC7609-06D3-BE65-C79C-295CFB144A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92741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B46F3308-A2D8-E97F-E7BF-2C830B1B02EE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2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992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FACB2EB-24F9-E154-177F-6E34A3697F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Нашите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277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F3BE803-36D8-AF51-800C-4E9121BEA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277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B9F5503-085F-46C3-8EB4-6764E06E6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много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вълна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овце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дават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277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A479BFE-81D1-35B7-9874-7B959FA317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0" y="5029200"/>
            <a:ext cx="1524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4" name="Rectangle 6">
            <a:extLst>
              <a:ext uri="{FF2B5EF4-FFF2-40B4-BE49-F238E27FC236}">
                <a16:creationId xmlns:a16="http://schemas.microsoft.com/office/drawing/2014/main" id="{19C1DAEA-B699-19B6-9AE3-ED09FE6F31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5" name="Rectangle 7">
            <a:extLst>
              <a:ext uri="{FF2B5EF4-FFF2-40B4-BE49-F238E27FC236}">
                <a16:creationId xmlns:a16="http://schemas.microsoft.com/office/drawing/2014/main" id="{CD1A8425-1580-0331-7084-8B4567ED0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6" name="Rectangle 8">
            <a:extLst>
              <a:ext uri="{FF2B5EF4-FFF2-40B4-BE49-F238E27FC236}">
                <a16:creationId xmlns:a16="http://schemas.microsoft.com/office/drawing/2014/main" id="{444C2475-FE20-7C3E-BA06-0DC8EE66A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7" name="Rectangle 9">
            <a:extLst>
              <a:ext uri="{FF2B5EF4-FFF2-40B4-BE49-F238E27FC236}">
                <a16:creationId xmlns:a16="http://schemas.microsoft.com/office/drawing/2014/main" id="{4E209B50-7331-6BB3-F6E2-691D4DD323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8" name="Rectangle 10">
            <a:extLst>
              <a:ext uri="{FF2B5EF4-FFF2-40B4-BE49-F238E27FC236}">
                <a16:creationId xmlns:a16="http://schemas.microsoft.com/office/drawing/2014/main" id="{2E090AFD-ABA7-7607-7E83-BE4526498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9" name="Rectangle 11">
            <a:extLst>
              <a:ext uri="{FF2B5EF4-FFF2-40B4-BE49-F238E27FC236}">
                <a16:creationId xmlns:a16="http://schemas.microsoft.com/office/drawing/2014/main" id="{93178751-EBA9-E006-4C55-502F11AA63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80" name="Rectangle 12">
            <a:extLst>
              <a:ext uri="{FF2B5EF4-FFF2-40B4-BE49-F238E27FC236}">
                <a16:creationId xmlns:a16="http://schemas.microsoft.com/office/drawing/2014/main" id="{DE7B8D9C-68ED-0C29-621F-E85524F2F3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81" name="Rectangle 13">
            <a:extLst>
              <a:ext uri="{FF2B5EF4-FFF2-40B4-BE49-F238E27FC236}">
                <a16:creationId xmlns:a16="http://schemas.microsoft.com/office/drawing/2014/main" id="{436AF3E4-9792-4F43-57E6-11717F805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82" name="Rectangle 14">
            <a:extLst>
              <a:ext uri="{FF2B5EF4-FFF2-40B4-BE49-F238E27FC236}">
                <a16:creationId xmlns:a16="http://schemas.microsoft.com/office/drawing/2014/main" id="{01BDB73B-CB7C-7D85-8AD5-31E4A1844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83" name="Rectangle 15">
            <a:extLst>
              <a:ext uri="{FF2B5EF4-FFF2-40B4-BE49-F238E27FC236}">
                <a16:creationId xmlns:a16="http://schemas.microsoft.com/office/drawing/2014/main" id="{3576AC46-E37A-F01C-0BE7-272C4B25F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84" name="Rectangle 16">
            <a:extLst>
              <a:ext uri="{FF2B5EF4-FFF2-40B4-BE49-F238E27FC236}">
                <a16:creationId xmlns:a16="http://schemas.microsoft.com/office/drawing/2014/main" id="{EAABC97C-3DBF-9A90-7B89-9265E9BB4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85" name="Rectangle 17">
            <a:extLst>
              <a:ext uri="{FF2B5EF4-FFF2-40B4-BE49-F238E27FC236}">
                <a16:creationId xmlns:a16="http://schemas.microsoft.com/office/drawing/2014/main" id="{C2A38EAA-B91B-C29F-87F6-F25396B2D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86" name="Rectangle 18">
            <a:extLst>
              <a:ext uri="{FF2B5EF4-FFF2-40B4-BE49-F238E27FC236}">
                <a16:creationId xmlns:a16="http://schemas.microsoft.com/office/drawing/2014/main" id="{513DE20C-D30C-093C-CA86-F61B0C14A6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87" name="Rectangle 19">
            <a:extLst>
              <a:ext uri="{FF2B5EF4-FFF2-40B4-BE49-F238E27FC236}">
                <a16:creationId xmlns:a16="http://schemas.microsoft.com/office/drawing/2014/main" id="{B88AA306-DAA1-3BE3-9B7D-FE9F45ED6E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88" name="Rectangle 20">
            <a:extLst>
              <a:ext uri="{FF2B5EF4-FFF2-40B4-BE49-F238E27FC236}">
                <a16:creationId xmlns:a16="http://schemas.microsoft.com/office/drawing/2014/main" id="{FE4243CE-226D-6CA2-3CBD-D08290074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89" name="Rectangle 21">
            <a:extLst>
              <a:ext uri="{FF2B5EF4-FFF2-40B4-BE49-F238E27FC236}">
                <a16:creationId xmlns:a16="http://schemas.microsoft.com/office/drawing/2014/main" id="{65CD4DDF-8D4F-18CE-B2FC-6A2E705C9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90" name="Rectangle 22">
            <a:extLst>
              <a:ext uri="{FF2B5EF4-FFF2-40B4-BE49-F238E27FC236}">
                <a16:creationId xmlns:a16="http://schemas.microsoft.com/office/drawing/2014/main" id="{3EBD9462-1EC7-77EC-96D8-74CD21D9D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91" name="Rectangle 23">
            <a:extLst>
              <a:ext uri="{FF2B5EF4-FFF2-40B4-BE49-F238E27FC236}">
                <a16:creationId xmlns:a16="http://schemas.microsoft.com/office/drawing/2014/main" id="{7D3CF35E-ECC9-293B-CDD1-4E67263504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92" name="Rectangle 24">
            <a:extLst>
              <a:ext uri="{FF2B5EF4-FFF2-40B4-BE49-F238E27FC236}">
                <a16:creationId xmlns:a16="http://schemas.microsoft.com/office/drawing/2014/main" id="{688F1480-B8FD-9E42-D8E7-A6187C35DE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93" name="Rectangle 25">
            <a:extLst>
              <a:ext uri="{FF2B5EF4-FFF2-40B4-BE49-F238E27FC236}">
                <a16:creationId xmlns:a16="http://schemas.microsoft.com/office/drawing/2014/main" id="{ECFD474E-7385-EF37-4CCE-936443B8A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94" name="Rectangle 26">
            <a:extLst>
              <a:ext uri="{FF2B5EF4-FFF2-40B4-BE49-F238E27FC236}">
                <a16:creationId xmlns:a16="http://schemas.microsoft.com/office/drawing/2014/main" id="{08D2077A-DE29-B36A-7CA5-552AEB6F7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95" name="Rectangle 27">
            <a:extLst>
              <a:ext uri="{FF2B5EF4-FFF2-40B4-BE49-F238E27FC236}">
                <a16:creationId xmlns:a16="http://schemas.microsoft.com/office/drawing/2014/main" id="{75B7DDF9-4EBF-E053-0BAF-6565984DA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96" name="Rectangle 28">
            <a:extLst>
              <a:ext uri="{FF2B5EF4-FFF2-40B4-BE49-F238E27FC236}">
                <a16:creationId xmlns:a16="http://schemas.microsoft.com/office/drawing/2014/main" id="{7CBD718B-72B3-E8B1-B6CC-8166C2B31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97" name="Rectangle 29">
            <a:extLst>
              <a:ext uri="{FF2B5EF4-FFF2-40B4-BE49-F238E27FC236}">
                <a16:creationId xmlns:a16="http://schemas.microsoft.com/office/drawing/2014/main" id="{E6F8044F-8134-A772-2969-860E6A7CFA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98" name="Rectangle 30">
            <a:extLst>
              <a:ext uri="{FF2B5EF4-FFF2-40B4-BE49-F238E27FC236}">
                <a16:creationId xmlns:a16="http://schemas.microsoft.com/office/drawing/2014/main" id="{8A0EA727-C36E-CB58-E4D8-56F10847B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99" name="Rectangle 31">
            <a:extLst>
              <a:ext uri="{FF2B5EF4-FFF2-40B4-BE49-F238E27FC236}">
                <a16:creationId xmlns:a16="http://schemas.microsoft.com/office/drawing/2014/main" id="{A0EC88FD-C4E3-6DC1-CC68-A80F1402AA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00" name="Rectangle 32">
            <a:extLst>
              <a:ext uri="{FF2B5EF4-FFF2-40B4-BE49-F238E27FC236}">
                <a16:creationId xmlns:a16="http://schemas.microsoft.com/office/drawing/2014/main" id="{BB90D699-5F9A-392C-C7FC-538BC5C26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01" name="Rectangle 33">
            <a:extLst>
              <a:ext uri="{FF2B5EF4-FFF2-40B4-BE49-F238E27FC236}">
                <a16:creationId xmlns:a16="http://schemas.microsoft.com/office/drawing/2014/main" id="{84FBB99A-CA19-A0F4-E3A0-EB880D8289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02" name="Rectangle 34">
            <a:extLst>
              <a:ext uri="{FF2B5EF4-FFF2-40B4-BE49-F238E27FC236}">
                <a16:creationId xmlns:a16="http://schemas.microsoft.com/office/drawing/2014/main" id="{AF33C4D9-0E46-324A-C451-9C609D47A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03" name="Rectangle 35">
            <a:extLst>
              <a:ext uri="{FF2B5EF4-FFF2-40B4-BE49-F238E27FC236}">
                <a16:creationId xmlns:a16="http://schemas.microsoft.com/office/drawing/2014/main" id="{AAFBAA2B-1DF1-94FD-B547-A43FB3551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913306C-12B9-0C3B-0795-4EB0762E8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Нашите овце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37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CAE195D-3C89-2801-AF89-F899BB551E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37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67E30CB-94E7-DEC4-FA67-7839A9D840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много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вълна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овце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дават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379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0A804C7-6600-A79E-3FD9-96EEACFDB8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4953000"/>
            <a:ext cx="1600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8" name="Rectangle 6">
            <a:extLst>
              <a:ext uri="{FF2B5EF4-FFF2-40B4-BE49-F238E27FC236}">
                <a16:creationId xmlns:a16="http://schemas.microsoft.com/office/drawing/2014/main" id="{B070537A-E668-50E3-0BEF-FBEB6250CC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9" name="Rectangle 7">
            <a:extLst>
              <a:ext uri="{FF2B5EF4-FFF2-40B4-BE49-F238E27FC236}">
                <a16:creationId xmlns:a16="http://schemas.microsoft.com/office/drawing/2014/main" id="{8E98A31B-7E27-12EA-060A-A488E3432F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00" name="Rectangle 8">
            <a:extLst>
              <a:ext uri="{FF2B5EF4-FFF2-40B4-BE49-F238E27FC236}">
                <a16:creationId xmlns:a16="http://schemas.microsoft.com/office/drawing/2014/main" id="{6E05F50C-F55B-73B4-8A9E-D4755440B4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01" name="Rectangle 9">
            <a:extLst>
              <a:ext uri="{FF2B5EF4-FFF2-40B4-BE49-F238E27FC236}">
                <a16:creationId xmlns:a16="http://schemas.microsoft.com/office/drawing/2014/main" id="{B856F788-CEB8-D1A0-6601-AC317B8C65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02" name="Rectangle 10">
            <a:extLst>
              <a:ext uri="{FF2B5EF4-FFF2-40B4-BE49-F238E27FC236}">
                <a16:creationId xmlns:a16="http://schemas.microsoft.com/office/drawing/2014/main" id="{F5F16DCD-D798-AC60-3B9B-57A1F93FB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03" name="Rectangle 11">
            <a:extLst>
              <a:ext uri="{FF2B5EF4-FFF2-40B4-BE49-F238E27FC236}">
                <a16:creationId xmlns:a16="http://schemas.microsoft.com/office/drawing/2014/main" id="{D71C1B00-B290-4525-46CF-3DCD3A3014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04" name="Rectangle 12">
            <a:extLst>
              <a:ext uri="{FF2B5EF4-FFF2-40B4-BE49-F238E27FC236}">
                <a16:creationId xmlns:a16="http://schemas.microsoft.com/office/drawing/2014/main" id="{ACB703B6-5498-7BEB-2C48-1D02C62735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05" name="Rectangle 13">
            <a:extLst>
              <a:ext uri="{FF2B5EF4-FFF2-40B4-BE49-F238E27FC236}">
                <a16:creationId xmlns:a16="http://schemas.microsoft.com/office/drawing/2014/main" id="{B9CB8556-DA6B-2E12-B550-BDA8CF2E0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06" name="Rectangle 14">
            <a:extLst>
              <a:ext uri="{FF2B5EF4-FFF2-40B4-BE49-F238E27FC236}">
                <a16:creationId xmlns:a16="http://schemas.microsoft.com/office/drawing/2014/main" id="{8C3977A7-E513-79E7-3221-00FBA5057A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07" name="Rectangle 15">
            <a:extLst>
              <a:ext uri="{FF2B5EF4-FFF2-40B4-BE49-F238E27FC236}">
                <a16:creationId xmlns:a16="http://schemas.microsoft.com/office/drawing/2014/main" id="{EDC724D9-8603-9D9B-52FA-7D4386C80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08" name="Rectangle 16">
            <a:extLst>
              <a:ext uri="{FF2B5EF4-FFF2-40B4-BE49-F238E27FC236}">
                <a16:creationId xmlns:a16="http://schemas.microsoft.com/office/drawing/2014/main" id="{0D98641D-91C2-8376-A88B-86E0CB295B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09" name="Rectangle 17">
            <a:extLst>
              <a:ext uri="{FF2B5EF4-FFF2-40B4-BE49-F238E27FC236}">
                <a16:creationId xmlns:a16="http://schemas.microsoft.com/office/drawing/2014/main" id="{AE2E12BF-E9DB-8406-F756-E3A4A060CA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10" name="Rectangle 18">
            <a:extLst>
              <a:ext uri="{FF2B5EF4-FFF2-40B4-BE49-F238E27FC236}">
                <a16:creationId xmlns:a16="http://schemas.microsoft.com/office/drawing/2014/main" id="{9197E2AB-6399-0AFF-5B4D-87C279951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11" name="Rectangle 19">
            <a:extLst>
              <a:ext uri="{FF2B5EF4-FFF2-40B4-BE49-F238E27FC236}">
                <a16:creationId xmlns:a16="http://schemas.microsoft.com/office/drawing/2014/main" id="{52C4CCF0-3C8B-E602-3CE1-CD37B292B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12" name="Rectangle 20">
            <a:extLst>
              <a:ext uri="{FF2B5EF4-FFF2-40B4-BE49-F238E27FC236}">
                <a16:creationId xmlns:a16="http://schemas.microsoft.com/office/drawing/2014/main" id="{D63C5141-5F45-B50F-DF76-D31B76A288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13" name="Rectangle 21">
            <a:extLst>
              <a:ext uri="{FF2B5EF4-FFF2-40B4-BE49-F238E27FC236}">
                <a16:creationId xmlns:a16="http://schemas.microsoft.com/office/drawing/2014/main" id="{7BC694B3-A876-BD78-9BC3-7DC7540B8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14" name="Rectangle 22">
            <a:extLst>
              <a:ext uri="{FF2B5EF4-FFF2-40B4-BE49-F238E27FC236}">
                <a16:creationId xmlns:a16="http://schemas.microsoft.com/office/drawing/2014/main" id="{A77067B1-73A3-76C8-5602-3A8435337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15" name="Rectangle 23">
            <a:extLst>
              <a:ext uri="{FF2B5EF4-FFF2-40B4-BE49-F238E27FC236}">
                <a16:creationId xmlns:a16="http://schemas.microsoft.com/office/drawing/2014/main" id="{6F7D7733-5010-C456-397C-121562DF0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16" name="Rectangle 24">
            <a:extLst>
              <a:ext uri="{FF2B5EF4-FFF2-40B4-BE49-F238E27FC236}">
                <a16:creationId xmlns:a16="http://schemas.microsoft.com/office/drawing/2014/main" id="{3CFF0193-0575-C2F7-4257-075BCB71E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17" name="Rectangle 25">
            <a:extLst>
              <a:ext uri="{FF2B5EF4-FFF2-40B4-BE49-F238E27FC236}">
                <a16:creationId xmlns:a16="http://schemas.microsoft.com/office/drawing/2014/main" id="{87FB4683-C879-24C6-D778-616CDF59B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18" name="Rectangle 26">
            <a:extLst>
              <a:ext uri="{FF2B5EF4-FFF2-40B4-BE49-F238E27FC236}">
                <a16:creationId xmlns:a16="http://schemas.microsoft.com/office/drawing/2014/main" id="{B8A696EE-4158-4D06-354A-E1808FB01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19" name="Rectangle 27">
            <a:extLst>
              <a:ext uri="{FF2B5EF4-FFF2-40B4-BE49-F238E27FC236}">
                <a16:creationId xmlns:a16="http://schemas.microsoft.com/office/drawing/2014/main" id="{7699D4A5-DCB9-9F2D-1C87-9B2F564A2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20" name="Rectangle 28">
            <a:extLst>
              <a:ext uri="{FF2B5EF4-FFF2-40B4-BE49-F238E27FC236}">
                <a16:creationId xmlns:a16="http://schemas.microsoft.com/office/drawing/2014/main" id="{2881FC4B-F2BA-DBF9-7F69-787FAEE7C1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21" name="Rectangle 29">
            <a:extLst>
              <a:ext uri="{FF2B5EF4-FFF2-40B4-BE49-F238E27FC236}">
                <a16:creationId xmlns:a16="http://schemas.microsoft.com/office/drawing/2014/main" id="{A1D41C48-FB1B-6959-0568-29DD3901C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22" name="Rectangle 30">
            <a:extLst>
              <a:ext uri="{FF2B5EF4-FFF2-40B4-BE49-F238E27FC236}">
                <a16:creationId xmlns:a16="http://schemas.microsoft.com/office/drawing/2014/main" id="{9716F3EA-29D2-B969-A9B3-2E6310E1BC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23" name="Rectangle 31">
            <a:extLst>
              <a:ext uri="{FF2B5EF4-FFF2-40B4-BE49-F238E27FC236}">
                <a16:creationId xmlns:a16="http://schemas.microsoft.com/office/drawing/2014/main" id="{EC819FC2-509B-3815-8FFD-4C7136CC16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24" name="Rectangle 32">
            <a:extLst>
              <a:ext uri="{FF2B5EF4-FFF2-40B4-BE49-F238E27FC236}">
                <a16:creationId xmlns:a16="http://schemas.microsoft.com/office/drawing/2014/main" id="{F6E5FC6D-C700-3D92-9899-04931A5329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25" name="Rectangle 33">
            <a:extLst>
              <a:ext uri="{FF2B5EF4-FFF2-40B4-BE49-F238E27FC236}">
                <a16:creationId xmlns:a16="http://schemas.microsoft.com/office/drawing/2014/main" id="{887CADF5-CBDA-3721-EC8A-89142DC116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26" name="Rectangle 34">
            <a:extLst>
              <a:ext uri="{FF2B5EF4-FFF2-40B4-BE49-F238E27FC236}">
                <a16:creationId xmlns:a16="http://schemas.microsoft.com/office/drawing/2014/main" id="{30D28736-A92B-C014-A02E-EFF85F3D4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27" name="Rectangle 35">
            <a:extLst>
              <a:ext uri="{FF2B5EF4-FFF2-40B4-BE49-F238E27FC236}">
                <a16:creationId xmlns:a16="http://schemas.microsoft.com/office/drawing/2014/main" id="{3244144E-258D-20EC-9E1E-50A3E8127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43BA17F-26D6-89E0-E889-1839D6F2E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Нашите овце дават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481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B5F16F2-AF7E-52A2-9858-57E09D4AB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482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CF29B5E-ABD9-7463-9BA5-D9E5221CB1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много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вълна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овце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дават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482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3451D5C-D017-7C97-30D4-F9CD98454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5029200"/>
            <a:ext cx="2057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22" name="Rectangle 6">
            <a:extLst>
              <a:ext uri="{FF2B5EF4-FFF2-40B4-BE49-F238E27FC236}">
                <a16:creationId xmlns:a16="http://schemas.microsoft.com/office/drawing/2014/main" id="{4BFA8CBC-ED78-5861-E203-7F0423952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23" name="Rectangle 7">
            <a:extLst>
              <a:ext uri="{FF2B5EF4-FFF2-40B4-BE49-F238E27FC236}">
                <a16:creationId xmlns:a16="http://schemas.microsoft.com/office/drawing/2014/main" id="{312B16B4-E6ED-3181-A5E8-8EA258787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24" name="Rectangle 8">
            <a:extLst>
              <a:ext uri="{FF2B5EF4-FFF2-40B4-BE49-F238E27FC236}">
                <a16:creationId xmlns:a16="http://schemas.microsoft.com/office/drawing/2014/main" id="{3502DC0C-4941-4146-4C48-2D10FE638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25" name="Rectangle 9">
            <a:extLst>
              <a:ext uri="{FF2B5EF4-FFF2-40B4-BE49-F238E27FC236}">
                <a16:creationId xmlns:a16="http://schemas.microsoft.com/office/drawing/2014/main" id="{5C3AEFB8-9D62-B22B-03D4-81B8526640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26" name="Rectangle 10">
            <a:extLst>
              <a:ext uri="{FF2B5EF4-FFF2-40B4-BE49-F238E27FC236}">
                <a16:creationId xmlns:a16="http://schemas.microsoft.com/office/drawing/2014/main" id="{95F5F300-1838-1E62-C400-51817392A6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27" name="Rectangle 11">
            <a:extLst>
              <a:ext uri="{FF2B5EF4-FFF2-40B4-BE49-F238E27FC236}">
                <a16:creationId xmlns:a16="http://schemas.microsoft.com/office/drawing/2014/main" id="{9F3B2A04-CBFE-F355-E77D-8A7BD2397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28" name="Rectangle 12">
            <a:extLst>
              <a:ext uri="{FF2B5EF4-FFF2-40B4-BE49-F238E27FC236}">
                <a16:creationId xmlns:a16="http://schemas.microsoft.com/office/drawing/2014/main" id="{E4B00259-D5CE-6057-1920-A0E172DAB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29" name="Rectangle 13">
            <a:extLst>
              <a:ext uri="{FF2B5EF4-FFF2-40B4-BE49-F238E27FC236}">
                <a16:creationId xmlns:a16="http://schemas.microsoft.com/office/drawing/2014/main" id="{E0BBDAC4-1B1D-4ECB-1872-6B349800C8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30" name="Rectangle 14">
            <a:extLst>
              <a:ext uri="{FF2B5EF4-FFF2-40B4-BE49-F238E27FC236}">
                <a16:creationId xmlns:a16="http://schemas.microsoft.com/office/drawing/2014/main" id="{A824AEDB-211A-6667-B4B0-C79836865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31" name="Rectangle 15">
            <a:extLst>
              <a:ext uri="{FF2B5EF4-FFF2-40B4-BE49-F238E27FC236}">
                <a16:creationId xmlns:a16="http://schemas.microsoft.com/office/drawing/2014/main" id="{C320640E-50FD-D9AE-8E97-DDC65D750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32" name="Rectangle 16">
            <a:extLst>
              <a:ext uri="{FF2B5EF4-FFF2-40B4-BE49-F238E27FC236}">
                <a16:creationId xmlns:a16="http://schemas.microsoft.com/office/drawing/2014/main" id="{90C066BE-769D-F033-2CF6-D216CEBD7D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33" name="Rectangle 17">
            <a:extLst>
              <a:ext uri="{FF2B5EF4-FFF2-40B4-BE49-F238E27FC236}">
                <a16:creationId xmlns:a16="http://schemas.microsoft.com/office/drawing/2014/main" id="{F1B508FF-B3E0-FE5D-A02B-B9F56F4830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34" name="Rectangle 18">
            <a:extLst>
              <a:ext uri="{FF2B5EF4-FFF2-40B4-BE49-F238E27FC236}">
                <a16:creationId xmlns:a16="http://schemas.microsoft.com/office/drawing/2014/main" id="{A794DF01-2066-D0FF-C42D-96EDC2FAB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35" name="Rectangle 19">
            <a:extLst>
              <a:ext uri="{FF2B5EF4-FFF2-40B4-BE49-F238E27FC236}">
                <a16:creationId xmlns:a16="http://schemas.microsoft.com/office/drawing/2014/main" id="{78E80827-28A3-A077-E4A2-115DC5F42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36" name="Rectangle 20">
            <a:extLst>
              <a:ext uri="{FF2B5EF4-FFF2-40B4-BE49-F238E27FC236}">
                <a16:creationId xmlns:a16="http://schemas.microsoft.com/office/drawing/2014/main" id="{460D37F3-5CF0-5B29-04BF-3BE1C8B97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37" name="Rectangle 21">
            <a:extLst>
              <a:ext uri="{FF2B5EF4-FFF2-40B4-BE49-F238E27FC236}">
                <a16:creationId xmlns:a16="http://schemas.microsoft.com/office/drawing/2014/main" id="{AB2EF3D0-8476-E7C4-420C-268AEF5EA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38" name="Rectangle 22">
            <a:extLst>
              <a:ext uri="{FF2B5EF4-FFF2-40B4-BE49-F238E27FC236}">
                <a16:creationId xmlns:a16="http://schemas.microsoft.com/office/drawing/2014/main" id="{080CC50B-765C-1DB0-43D1-7DD937B6B1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39" name="Rectangle 23">
            <a:extLst>
              <a:ext uri="{FF2B5EF4-FFF2-40B4-BE49-F238E27FC236}">
                <a16:creationId xmlns:a16="http://schemas.microsoft.com/office/drawing/2014/main" id="{9DA37842-8237-69C1-BFDE-1B4FC49B2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40" name="Rectangle 24">
            <a:extLst>
              <a:ext uri="{FF2B5EF4-FFF2-40B4-BE49-F238E27FC236}">
                <a16:creationId xmlns:a16="http://schemas.microsoft.com/office/drawing/2014/main" id="{D24C0882-2A25-088A-0163-C1CB7D7352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41" name="Rectangle 25">
            <a:extLst>
              <a:ext uri="{FF2B5EF4-FFF2-40B4-BE49-F238E27FC236}">
                <a16:creationId xmlns:a16="http://schemas.microsoft.com/office/drawing/2014/main" id="{C4AB475E-C721-629E-0D57-0597F8FE4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42" name="Rectangle 26">
            <a:extLst>
              <a:ext uri="{FF2B5EF4-FFF2-40B4-BE49-F238E27FC236}">
                <a16:creationId xmlns:a16="http://schemas.microsoft.com/office/drawing/2014/main" id="{3194823D-6C92-C6B6-0DFA-B27C599C4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43" name="Rectangle 27">
            <a:extLst>
              <a:ext uri="{FF2B5EF4-FFF2-40B4-BE49-F238E27FC236}">
                <a16:creationId xmlns:a16="http://schemas.microsoft.com/office/drawing/2014/main" id="{202818FB-F805-36C4-B4CD-45ADA8C07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44" name="Rectangle 28">
            <a:extLst>
              <a:ext uri="{FF2B5EF4-FFF2-40B4-BE49-F238E27FC236}">
                <a16:creationId xmlns:a16="http://schemas.microsoft.com/office/drawing/2014/main" id="{44035920-4916-0063-6AAF-52F6803C9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45" name="Rectangle 29">
            <a:extLst>
              <a:ext uri="{FF2B5EF4-FFF2-40B4-BE49-F238E27FC236}">
                <a16:creationId xmlns:a16="http://schemas.microsoft.com/office/drawing/2014/main" id="{F3986E1B-84F7-FEEF-146E-447A8A0B8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46" name="Rectangle 30">
            <a:extLst>
              <a:ext uri="{FF2B5EF4-FFF2-40B4-BE49-F238E27FC236}">
                <a16:creationId xmlns:a16="http://schemas.microsoft.com/office/drawing/2014/main" id="{40832D10-A1D5-9566-5529-4478159E7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47" name="Rectangle 31">
            <a:extLst>
              <a:ext uri="{FF2B5EF4-FFF2-40B4-BE49-F238E27FC236}">
                <a16:creationId xmlns:a16="http://schemas.microsoft.com/office/drawing/2014/main" id="{49DC3B43-E852-35B1-A4BE-3E627820E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48" name="Rectangle 32">
            <a:extLst>
              <a:ext uri="{FF2B5EF4-FFF2-40B4-BE49-F238E27FC236}">
                <a16:creationId xmlns:a16="http://schemas.microsoft.com/office/drawing/2014/main" id="{B05EBB15-CF60-4D58-2C3D-E36F89BD0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49" name="Rectangle 33">
            <a:extLst>
              <a:ext uri="{FF2B5EF4-FFF2-40B4-BE49-F238E27FC236}">
                <a16:creationId xmlns:a16="http://schemas.microsoft.com/office/drawing/2014/main" id="{97787F0A-7B42-7592-A053-FDEE7C992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50" name="Rectangle 34">
            <a:extLst>
              <a:ext uri="{FF2B5EF4-FFF2-40B4-BE49-F238E27FC236}">
                <a16:creationId xmlns:a16="http://schemas.microsoft.com/office/drawing/2014/main" id="{EC940A70-9BA0-ACB3-08AC-A9D3CEE35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51" name="Rectangle 35">
            <a:extLst>
              <a:ext uri="{FF2B5EF4-FFF2-40B4-BE49-F238E27FC236}">
                <a16:creationId xmlns:a16="http://schemas.microsoft.com/office/drawing/2014/main" id="{C7343505-3D44-B54F-FEB1-5BBF6001E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FFF5A44-D3CF-62CA-1239-B97DBEAE0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Нашите овце дават много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584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FCA4EAC-A461-5DAF-1B74-8A2D5AC83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584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B3A016F-0EED-5DD5-2EC9-8CFE870F1A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много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вълна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овце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дават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584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C22E395-A09D-547A-6EB2-5694B56C6C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50292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6" name="Rectangle 6">
            <a:extLst>
              <a:ext uri="{FF2B5EF4-FFF2-40B4-BE49-F238E27FC236}">
                <a16:creationId xmlns:a16="http://schemas.microsoft.com/office/drawing/2014/main" id="{7DBD6621-6336-898E-C8C6-3D46CAF37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7" name="Rectangle 7">
            <a:extLst>
              <a:ext uri="{FF2B5EF4-FFF2-40B4-BE49-F238E27FC236}">
                <a16:creationId xmlns:a16="http://schemas.microsoft.com/office/drawing/2014/main" id="{71B5BD5B-E96D-E484-1583-00B79C2D57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8" name="Rectangle 8">
            <a:extLst>
              <a:ext uri="{FF2B5EF4-FFF2-40B4-BE49-F238E27FC236}">
                <a16:creationId xmlns:a16="http://schemas.microsoft.com/office/drawing/2014/main" id="{72A25790-DD17-BEFC-E918-882600D06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9" name="Rectangle 9">
            <a:extLst>
              <a:ext uri="{FF2B5EF4-FFF2-40B4-BE49-F238E27FC236}">
                <a16:creationId xmlns:a16="http://schemas.microsoft.com/office/drawing/2014/main" id="{07AAA955-9343-F32C-5933-77706D4D7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50" name="Rectangle 10">
            <a:extLst>
              <a:ext uri="{FF2B5EF4-FFF2-40B4-BE49-F238E27FC236}">
                <a16:creationId xmlns:a16="http://schemas.microsoft.com/office/drawing/2014/main" id="{6887FAB9-5FC9-D2EF-2D74-F9E26CB288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51" name="Rectangle 11">
            <a:extLst>
              <a:ext uri="{FF2B5EF4-FFF2-40B4-BE49-F238E27FC236}">
                <a16:creationId xmlns:a16="http://schemas.microsoft.com/office/drawing/2014/main" id="{B5E4DBAF-6A50-6CE5-57D6-C4D36CD3D6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52" name="Rectangle 12">
            <a:extLst>
              <a:ext uri="{FF2B5EF4-FFF2-40B4-BE49-F238E27FC236}">
                <a16:creationId xmlns:a16="http://schemas.microsoft.com/office/drawing/2014/main" id="{D2688E28-89A2-314C-C77A-CB3D066DC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53" name="Rectangle 13">
            <a:extLst>
              <a:ext uri="{FF2B5EF4-FFF2-40B4-BE49-F238E27FC236}">
                <a16:creationId xmlns:a16="http://schemas.microsoft.com/office/drawing/2014/main" id="{5F88EF75-1F7A-068B-2B2F-D27A260821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54" name="Rectangle 14">
            <a:extLst>
              <a:ext uri="{FF2B5EF4-FFF2-40B4-BE49-F238E27FC236}">
                <a16:creationId xmlns:a16="http://schemas.microsoft.com/office/drawing/2014/main" id="{25C27C60-C93B-0E8C-DBD5-34E3ECB2F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55" name="Rectangle 15">
            <a:extLst>
              <a:ext uri="{FF2B5EF4-FFF2-40B4-BE49-F238E27FC236}">
                <a16:creationId xmlns:a16="http://schemas.microsoft.com/office/drawing/2014/main" id="{9AE55513-E410-A0B0-61ED-664925773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56" name="Rectangle 16">
            <a:extLst>
              <a:ext uri="{FF2B5EF4-FFF2-40B4-BE49-F238E27FC236}">
                <a16:creationId xmlns:a16="http://schemas.microsoft.com/office/drawing/2014/main" id="{881D0D0F-B932-0116-5676-1D10DA6C0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57" name="Rectangle 17">
            <a:extLst>
              <a:ext uri="{FF2B5EF4-FFF2-40B4-BE49-F238E27FC236}">
                <a16:creationId xmlns:a16="http://schemas.microsoft.com/office/drawing/2014/main" id="{5B59F769-2EC5-4FA3-524C-0C491D92CB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58" name="Rectangle 18">
            <a:extLst>
              <a:ext uri="{FF2B5EF4-FFF2-40B4-BE49-F238E27FC236}">
                <a16:creationId xmlns:a16="http://schemas.microsoft.com/office/drawing/2014/main" id="{B903A878-BACC-4D86-B818-AAA9ACD6D1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59" name="Rectangle 19">
            <a:extLst>
              <a:ext uri="{FF2B5EF4-FFF2-40B4-BE49-F238E27FC236}">
                <a16:creationId xmlns:a16="http://schemas.microsoft.com/office/drawing/2014/main" id="{3E1CD26E-357E-3407-8DEE-DE37638FF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60" name="Rectangle 20">
            <a:extLst>
              <a:ext uri="{FF2B5EF4-FFF2-40B4-BE49-F238E27FC236}">
                <a16:creationId xmlns:a16="http://schemas.microsoft.com/office/drawing/2014/main" id="{CC81E8C9-62C9-DA62-2AD9-F580795C39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61" name="Rectangle 21">
            <a:extLst>
              <a:ext uri="{FF2B5EF4-FFF2-40B4-BE49-F238E27FC236}">
                <a16:creationId xmlns:a16="http://schemas.microsoft.com/office/drawing/2014/main" id="{A7BF6217-F963-6CDF-9D56-CF63BA659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62" name="Rectangle 22">
            <a:extLst>
              <a:ext uri="{FF2B5EF4-FFF2-40B4-BE49-F238E27FC236}">
                <a16:creationId xmlns:a16="http://schemas.microsoft.com/office/drawing/2014/main" id="{F37795A7-92F9-005E-BD67-257FFF64A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63" name="Rectangle 23">
            <a:extLst>
              <a:ext uri="{FF2B5EF4-FFF2-40B4-BE49-F238E27FC236}">
                <a16:creationId xmlns:a16="http://schemas.microsoft.com/office/drawing/2014/main" id="{7839C883-9569-F109-52EC-48ADC4EB1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64" name="Rectangle 24">
            <a:extLst>
              <a:ext uri="{FF2B5EF4-FFF2-40B4-BE49-F238E27FC236}">
                <a16:creationId xmlns:a16="http://schemas.microsoft.com/office/drawing/2014/main" id="{20803E42-6E41-C5D5-9F40-1F0E5DF9D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65" name="Rectangle 25">
            <a:extLst>
              <a:ext uri="{FF2B5EF4-FFF2-40B4-BE49-F238E27FC236}">
                <a16:creationId xmlns:a16="http://schemas.microsoft.com/office/drawing/2014/main" id="{4D97C095-C7F9-10FD-78B8-0A76615CB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66" name="Rectangle 26">
            <a:extLst>
              <a:ext uri="{FF2B5EF4-FFF2-40B4-BE49-F238E27FC236}">
                <a16:creationId xmlns:a16="http://schemas.microsoft.com/office/drawing/2014/main" id="{2454DB45-B286-D49E-4C45-50786286E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67" name="Rectangle 27">
            <a:extLst>
              <a:ext uri="{FF2B5EF4-FFF2-40B4-BE49-F238E27FC236}">
                <a16:creationId xmlns:a16="http://schemas.microsoft.com/office/drawing/2014/main" id="{AEE38788-1059-DEE9-82BC-CE65F1194C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68" name="Rectangle 28">
            <a:extLst>
              <a:ext uri="{FF2B5EF4-FFF2-40B4-BE49-F238E27FC236}">
                <a16:creationId xmlns:a16="http://schemas.microsoft.com/office/drawing/2014/main" id="{FCE14DED-BC1A-C3D6-9CC5-A8664E5BFA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69" name="Rectangle 29">
            <a:extLst>
              <a:ext uri="{FF2B5EF4-FFF2-40B4-BE49-F238E27FC236}">
                <a16:creationId xmlns:a16="http://schemas.microsoft.com/office/drawing/2014/main" id="{05E37F65-6406-645C-C47B-9C395FB2B6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70" name="Rectangle 30">
            <a:extLst>
              <a:ext uri="{FF2B5EF4-FFF2-40B4-BE49-F238E27FC236}">
                <a16:creationId xmlns:a16="http://schemas.microsoft.com/office/drawing/2014/main" id="{75BB709F-4F6D-3514-1718-85BE14E63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71" name="Rectangle 31">
            <a:extLst>
              <a:ext uri="{FF2B5EF4-FFF2-40B4-BE49-F238E27FC236}">
                <a16:creationId xmlns:a16="http://schemas.microsoft.com/office/drawing/2014/main" id="{F8C7D14B-2C19-1B17-893A-9CD0EB7A0C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72" name="Rectangle 32">
            <a:extLst>
              <a:ext uri="{FF2B5EF4-FFF2-40B4-BE49-F238E27FC236}">
                <a16:creationId xmlns:a16="http://schemas.microsoft.com/office/drawing/2014/main" id="{544BF274-6905-9930-DB71-7269BA52B9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73" name="Rectangle 33">
            <a:extLst>
              <a:ext uri="{FF2B5EF4-FFF2-40B4-BE49-F238E27FC236}">
                <a16:creationId xmlns:a16="http://schemas.microsoft.com/office/drawing/2014/main" id="{A6825403-83BF-B599-3875-1D27CA9E9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74" name="Rectangle 34">
            <a:extLst>
              <a:ext uri="{FF2B5EF4-FFF2-40B4-BE49-F238E27FC236}">
                <a16:creationId xmlns:a16="http://schemas.microsoft.com/office/drawing/2014/main" id="{A444B818-9B15-B54B-252A-DE583FCF0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75" name="Rectangle 35">
            <a:extLst>
              <a:ext uri="{FF2B5EF4-FFF2-40B4-BE49-F238E27FC236}">
                <a16:creationId xmlns:a16="http://schemas.microsoft.com/office/drawing/2014/main" id="{3884D4C4-D2D1-B7F7-986F-F59E371D0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C8A5CCB-ED5A-BF54-F93A-701D04079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Нашите овце дават много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вълна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3686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C85D585-8A4B-1F8F-7C4A-3D833B7A7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686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7C2998A-6CCF-CB9F-95A0-CFC85184C7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6869" name="Rectangle 6">
            <a:extLst>
              <a:ext uri="{FF2B5EF4-FFF2-40B4-BE49-F238E27FC236}">
                <a16:creationId xmlns:a16="http://schemas.microsoft.com/office/drawing/2014/main" id="{EDFEE824-1B5B-2EC2-8985-340C47A8AD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70" name="Rectangle 7">
            <a:extLst>
              <a:ext uri="{FF2B5EF4-FFF2-40B4-BE49-F238E27FC236}">
                <a16:creationId xmlns:a16="http://schemas.microsoft.com/office/drawing/2014/main" id="{06C4CC2F-FF06-FD44-DC31-9F8F03A6C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71" name="Rectangle 8">
            <a:extLst>
              <a:ext uri="{FF2B5EF4-FFF2-40B4-BE49-F238E27FC236}">
                <a16:creationId xmlns:a16="http://schemas.microsoft.com/office/drawing/2014/main" id="{16DCA5A8-7B55-77D1-8331-EA62CE71D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72" name="Rectangle 9">
            <a:extLst>
              <a:ext uri="{FF2B5EF4-FFF2-40B4-BE49-F238E27FC236}">
                <a16:creationId xmlns:a16="http://schemas.microsoft.com/office/drawing/2014/main" id="{16063308-1DF5-F495-ED3A-3D3F9E9481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73" name="Rectangle 10">
            <a:extLst>
              <a:ext uri="{FF2B5EF4-FFF2-40B4-BE49-F238E27FC236}">
                <a16:creationId xmlns:a16="http://schemas.microsoft.com/office/drawing/2014/main" id="{5F11B263-3BEA-AB5E-7CD5-7F075ACC9C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74" name="Rectangle 11">
            <a:extLst>
              <a:ext uri="{FF2B5EF4-FFF2-40B4-BE49-F238E27FC236}">
                <a16:creationId xmlns:a16="http://schemas.microsoft.com/office/drawing/2014/main" id="{B251604C-0843-0523-F1AB-CEFC4EAF9A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75" name="Rectangle 12">
            <a:extLst>
              <a:ext uri="{FF2B5EF4-FFF2-40B4-BE49-F238E27FC236}">
                <a16:creationId xmlns:a16="http://schemas.microsoft.com/office/drawing/2014/main" id="{A5F83AB3-CD99-EDB6-2065-FE1FCF9B45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76" name="Rectangle 13">
            <a:extLst>
              <a:ext uri="{FF2B5EF4-FFF2-40B4-BE49-F238E27FC236}">
                <a16:creationId xmlns:a16="http://schemas.microsoft.com/office/drawing/2014/main" id="{E61A68D1-9231-3F1E-379A-F1537854B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77" name="Rectangle 14">
            <a:extLst>
              <a:ext uri="{FF2B5EF4-FFF2-40B4-BE49-F238E27FC236}">
                <a16:creationId xmlns:a16="http://schemas.microsoft.com/office/drawing/2014/main" id="{2D6630AC-465A-5D3C-F424-4C1180340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78" name="Rectangle 15">
            <a:extLst>
              <a:ext uri="{FF2B5EF4-FFF2-40B4-BE49-F238E27FC236}">
                <a16:creationId xmlns:a16="http://schemas.microsoft.com/office/drawing/2014/main" id="{31B7AF7E-B298-9FA3-5BA9-00C43FE71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79" name="Rectangle 16">
            <a:extLst>
              <a:ext uri="{FF2B5EF4-FFF2-40B4-BE49-F238E27FC236}">
                <a16:creationId xmlns:a16="http://schemas.microsoft.com/office/drawing/2014/main" id="{38C86701-60A9-52CF-FFD8-97BAFF063D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80" name="Rectangle 17">
            <a:extLst>
              <a:ext uri="{FF2B5EF4-FFF2-40B4-BE49-F238E27FC236}">
                <a16:creationId xmlns:a16="http://schemas.microsoft.com/office/drawing/2014/main" id="{9D281AC5-5A01-7A06-4915-2191C9F0F8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81" name="Rectangle 18">
            <a:extLst>
              <a:ext uri="{FF2B5EF4-FFF2-40B4-BE49-F238E27FC236}">
                <a16:creationId xmlns:a16="http://schemas.microsoft.com/office/drawing/2014/main" id="{53757564-E5E6-5D32-1C88-A3A7857552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82" name="Rectangle 19">
            <a:extLst>
              <a:ext uri="{FF2B5EF4-FFF2-40B4-BE49-F238E27FC236}">
                <a16:creationId xmlns:a16="http://schemas.microsoft.com/office/drawing/2014/main" id="{34475C8F-7923-2555-225E-FEC54D9E9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83" name="Rectangle 20">
            <a:extLst>
              <a:ext uri="{FF2B5EF4-FFF2-40B4-BE49-F238E27FC236}">
                <a16:creationId xmlns:a16="http://schemas.microsoft.com/office/drawing/2014/main" id="{6A5BAC61-97BA-9D19-CE0D-6F5CF9C55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84" name="Rectangle 21">
            <a:extLst>
              <a:ext uri="{FF2B5EF4-FFF2-40B4-BE49-F238E27FC236}">
                <a16:creationId xmlns:a16="http://schemas.microsoft.com/office/drawing/2014/main" id="{6D57149C-C803-9BA7-FBA2-54DEAC865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85" name="Rectangle 22">
            <a:extLst>
              <a:ext uri="{FF2B5EF4-FFF2-40B4-BE49-F238E27FC236}">
                <a16:creationId xmlns:a16="http://schemas.microsoft.com/office/drawing/2014/main" id="{D83597D0-C2AE-3A29-34E2-066D4BD67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86" name="Rectangle 23">
            <a:extLst>
              <a:ext uri="{FF2B5EF4-FFF2-40B4-BE49-F238E27FC236}">
                <a16:creationId xmlns:a16="http://schemas.microsoft.com/office/drawing/2014/main" id="{A32BEB88-32CF-D32E-10D2-796031338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87" name="Rectangle 24">
            <a:extLst>
              <a:ext uri="{FF2B5EF4-FFF2-40B4-BE49-F238E27FC236}">
                <a16:creationId xmlns:a16="http://schemas.microsoft.com/office/drawing/2014/main" id="{A4740AC7-EE8B-1A8A-5D8C-F6B4A59E5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88" name="Rectangle 25">
            <a:extLst>
              <a:ext uri="{FF2B5EF4-FFF2-40B4-BE49-F238E27FC236}">
                <a16:creationId xmlns:a16="http://schemas.microsoft.com/office/drawing/2014/main" id="{01E2BA92-348F-B88C-8B30-F01698443A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89" name="Rectangle 26">
            <a:extLst>
              <a:ext uri="{FF2B5EF4-FFF2-40B4-BE49-F238E27FC236}">
                <a16:creationId xmlns:a16="http://schemas.microsoft.com/office/drawing/2014/main" id="{C6008839-2967-CED1-5D91-E7CD5C773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90" name="Rectangle 27">
            <a:extLst>
              <a:ext uri="{FF2B5EF4-FFF2-40B4-BE49-F238E27FC236}">
                <a16:creationId xmlns:a16="http://schemas.microsoft.com/office/drawing/2014/main" id="{D006BD5E-1469-56F5-BE2D-4E24CCCC04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91" name="Rectangle 28">
            <a:extLst>
              <a:ext uri="{FF2B5EF4-FFF2-40B4-BE49-F238E27FC236}">
                <a16:creationId xmlns:a16="http://schemas.microsoft.com/office/drawing/2014/main" id="{3682F5ED-47CE-8877-440B-3399D19A6F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92" name="Rectangle 29">
            <a:extLst>
              <a:ext uri="{FF2B5EF4-FFF2-40B4-BE49-F238E27FC236}">
                <a16:creationId xmlns:a16="http://schemas.microsoft.com/office/drawing/2014/main" id="{00AF822B-5C93-245E-FDBE-78188F899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93" name="Rectangle 30">
            <a:extLst>
              <a:ext uri="{FF2B5EF4-FFF2-40B4-BE49-F238E27FC236}">
                <a16:creationId xmlns:a16="http://schemas.microsoft.com/office/drawing/2014/main" id="{14DD3A45-65F8-F9B7-0A68-C2E8B16B3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94" name="Rectangle 31">
            <a:extLst>
              <a:ext uri="{FF2B5EF4-FFF2-40B4-BE49-F238E27FC236}">
                <a16:creationId xmlns:a16="http://schemas.microsoft.com/office/drawing/2014/main" id="{8798626D-C406-B8A6-8B27-BE841788DF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95" name="Rectangle 32">
            <a:extLst>
              <a:ext uri="{FF2B5EF4-FFF2-40B4-BE49-F238E27FC236}">
                <a16:creationId xmlns:a16="http://schemas.microsoft.com/office/drawing/2014/main" id="{AE99EE33-60AC-0EB1-EE12-2A8D4E9680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96" name="Rectangle 33">
            <a:extLst>
              <a:ext uri="{FF2B5EF4-FFF2-40B4-BE49-F238E27FC236}">
                <a16:creationId xmlns:a16="http://schemas.microsoft.com/office/drawing/2014/main" id="{1F77D7BD-54D9-5388-FBAA-489D9CA80C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97" name="Rectangle 34">
            <a:extLst>
              <a:ext uri="{FF2B5EF4-FFF2-40B4-BE49-F238E27FC236}">
                <a16:creationId xmlns:a16="http://schemas.microsoft.com/office/drawing/2014/main" id="{076BDC79-11DD-87A6-E5A0-C4E44A81A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98" name="Rectangle 35">
            <a:extLst>
              <a:ext uri="{FF2B5EF4-FFF2-40B4-BE49-F238E27FC236}">
                <a16:creationId xmlns:a16="http://schemas.microsoft.com/office/drawing/2014/main" id="{3EABA212-AF16-F599-5910-8DFB1DC705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36899" name="Picture 36">
            <a:extLst>
              <a:ext uri="{FF2B5EF4-FFF2-40B4-BE49-F238E27FC236}">
                <a16:creationId xmlns:a16="http://schemas.microsoft.com/office/drawing/2014/main" id="{4D1927F7-AF39-A691-F852-93D3F6DEC3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0800" y="4572000"/>
            <a:ext cx="16002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900" name="Picture 37">
            <a:extLst>
              <a:ext uri="{FF2B5EF4-FFF2-40B4-BE49-F238E27FC236}">
                <a16:creationId xmlns:a16="http://schemas.microsoft.com/office/drawing/2014/main" id="{314ABBD6-F0D1-C018-BDBA-1C607ED40D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92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96838" name="Line 38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B4767DCE-C4BC-A5D5-D861-63618F183ACF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9968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AE33258-7CF4-64C2-6A69-0C38F2492B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Дивите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789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99F8E7E-038A-B6D5-E317-605CA1B951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789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153E732-3E03-5030-8590-36CB2F7EF5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много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твърда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прасета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имат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козина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3789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654F654-2B67-CE58-32D4-01141F08E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4572000"/>
            <a:ext cx="2133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894" name="Rectangle 6">
            <a:extLst>
              <a:ext uri="{FF2B5EF4-FFF2-40B4-BE49-F238E27FC236}">
                <a16:creationId xmlns:a16="http://schemas.microsoft.com/office/drawing/2014/main" id="{D89B2795-FC00-0BC2-E2B3-A9C3111DD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895" name="Rectangle 7">
            <a:extLst>
              <a:ext uri="{FF2B5EF4-FFF2-40B4-BE49-F238E27FC236}">
                <a16:creationId xmlns:a16="http://schemas.microsoft.com/office/drawing/2014/main" id="{19E90FE3-E5B8-BD18-57A1-75866000B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896" name="Rectangle 8">
            <a:extLst>
              <a:ext uri="{FF2B5EF4-FFF2-40B4-BE49-F238E27FC236}">
                <a16:creationId xmlns:a16="http://schemas.microsoft.com/office/drawing/2014/main" id="{276D3CAD-7F9D-1F00-D588-69A030F31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897" name="Rectangle 9">
            <a:extLst>
              <a:ext uri="{FF2B5EF4-FFF2-40B4-BE49-F238E27FC236}">
                <a16:creationId xmlns:a16="http://schemas.microsoft.com/office/drawing/2014/main" id="{D4992964-29E9-9BEA-63E2-9B59D7F89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898" name="Rectangle 10">
            <a:extLst>
              <a:ext uri="{FF2B5EF4-FFF2-40B4-BE49-F238E27FC236}">
                <a16:creationId xmlns:a16="http://schemas.microsoft.com/office/drawing/2014/main" id="{B54BA0B2-EECD-B38A-E054-AF8C4DB26F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899" name="Rectangle 11">
            <a:extLst>
              <a:ext uri="{FF2B5EF4-FFF2-40B4-BE49-F238E27FC236}">
                <a16:creationId xmlns:a16="http://schemas.microsoft.com/office/drawing/2014/main" id="{D3F4F98F-7580-4549-BC71-E6031D599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00" name="Rectangle 12">
            <a:extLst>
              <a:ext uri="{FF2B5EF4-FFF2-40B4-BE49-F238E27FC236}">
                <a16:creationId xmlns:a16="http://schemas.microsoft.com/office/drawing/2014/main" id="{BF84CDF1-342C-3608-C336-69F0C3D53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01" name="Rectangle 13">
            <a:extLst>
              <a:ext uri="{FF2B5EF4-FFF2-40B4-BE49-F238E27FC236}">
                <a16:creationId xmlns:a16="http://schemas.microsoft.com/office/drawing/2014/main" id="{7B221A63-5F02-2856-4FE9-1F4E76C44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02" name="Rectangle 14">
            <a:extLst>
              <a:ext uri="{FF2B5EF4-FFF2-40B4-BE49-F238E27FC236}">
                <a16:creationId xmlns:a16="http://schemas.microsoft.com/office/drawing/2014/main" id="{DDBB7FE4-2A1D-ABE4-3933-C19C09EF4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03" name="Rectangle 15">
            <a:extLst>
              <a:ext uri="{FF2B5EF4-FFF2-40B4-BE49-F238E27FC236}">
                <a16:creationId xmlns:a16="http://schemas.microsoft.com/office/drawing/2014/main" id="{528FD9FE-D7B5-0D6F-2708-A66EC46E6A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04" name="Rectangle 16">
            <a:extLst>
              <a:ext uri="{FF2B5EF4-FFF2-40B4-BE49-F238E27FC236}">
                <a16:creationId xmlns:a16="http://schemas.microsoft.com/office/drawing/2014/main" id="{874F6671-B999-62EB-F15C-90917B5D9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05" name="Rectangle 17">
            <a:extLst>
              <a:ext uri="{FF2B5EF4-FFF2-40B4-BE49-F238E27FC236}">
                <a16:creationId xmlns:a16="http://schemas.microsoft.com/office/drawing/2014/main" id="{FD133C35-69A3-2ED2-AFF7-7A8780AAC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06" name="Rectangle 18">
            <a:extLst>
              <a:ext uri="{FF2B5EF4-FFF2-40B4-BE49-F238E27FC236}">
                <a16:creationId xmlns:a16="http://schemas.microsoft.com/office/drawing/2014/main" id="{0274544D-ED21-6EC6-0848-8FEEB7BDE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07" name="Rectangle 19">
            <a:extLst>
              <a:ext uri="{FF2B5EF4-FFF2-40B4-BE49-F238E27FC236}">
                <a16:creationId xmlns:a16="http://schemas.microsoft.com/office/drawing/2014/main" id="{D8B50832-60B8-D9B7-C4B0-2CFEEFCB42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08" name="Rectangle 20">
            <a:extLst>
              <a:ext uri="{FF2B5EF4-FFF2-40B4-BE49-F238E27FC236}">
                <a16:creationId xmlns:a16="http://schemas.microsoft.com/office/drawing/2014/main" id="{363CA732-A1F4-D64B-97B4-9391462BB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09" name="Rectangle 21">
            <a:extLst>
              <a:ext uri="{FF2B5EF4-FFF2-40B4-BE49-F238E27FC236}">
                <a16:creationId xmlns:a16="http://schemas.microsoft.com/office/drawing/2014/main" id="{63DF647D-03D8-BDA2-4407-BD3015B4F3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10" name="Rectangle 22">
            <a:extLst>
              <a:ext uri="{FF2B5EF4-FFF2-40B4-BE49-F238E27FC236}">
                <a16:creationId xmlns:a16="http://schemas.microsoft.com/office/drawing/2014/main" id="{E2E5D956-9258-7A82-F960-B55B129B7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11" name="Rectangle 23">
            <a:extLst>
              <a:ext uri="{FF2B5EF4-FFF2-40B4-BE49-F238E27FC236}">
                <a16:creationId xmlns:a16="http://schemas.microsoft.com/office/drawing/2014/main" id="{6A89447D-8E7E-744E-62DA-B14314746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12" name="Rectangle 24">
            <a:extLst>
              <a:ext uri="{FF2B5EF4-FFF2-40B4-BE49-F238E27FC236}">
                <a16:creationId xmlns:a16="http://schemas.microsoft.com/office/drawing/2014/main" id="{B71002C7-7B93-2AB0-50A4-2ED6DE2CC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13" name="Rectangle 25">
            <a:extLst>
              <a:ext uri="{FF2B5EF4-FFF2-40B4-BE49-F238E27FC236}">
                <a16:creationId xmlns:a16="http://schemas.microsoft.com/office/drawing/2014/main" id="{9E889E63-CE91-6E5B-E279-CA7120ABA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14" name="Rectangle 26">
            <a:extLst>
              <a:ext uri="{FF2B5EF4-FFF2-40B4-BE49-F238E27FC236}">
                <a16:creationId xmlns:a16="http://schemas.microsoft.com/office/drawing/2014/main" id="{3CC2C6AA-6E45-2B96-3F8E-E2608A21B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15" name="Rectangle 27">
            <a:extLst>
              <a:ext uri="{FF2B5EF4-FFF2-40B4-BE49-F238E27FC236}">
                <a16:creationId xmlns:a16="http://schemas.microsoft.com/office/drawing/2014/main" id="{7DB7A9F6-0A83-B147-AEA8-19912B560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16" name="Rectangle 28">
            <a:extLst>
              <a:ext uri="{FF2B5EF4-FFF2-40B4-BE49-F238E27FC236}">
                <a16:creationId xmlns:a16="http://schemas.microsoft.com/office/drawing/2014/main" id="{396A65C6-7190-5461-6D84-3B6E0554E7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17" name="Rectangle 29">
            <a:extLst>
              <a:ext uri="{FF2B5EF4-FFF2-40B4-BE49-F238E27FC236}">
                <a16:creationId xmlns:a16="http://schemas.microsoft.com/office/drawing/2014/main" id="{9A0FDA7E-3935-4448-205A-ECCDA4DFC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18" name="Rectangle 30">
            <a:extLst>
              <a:ext uri="{FF2B5EF4-FFF2-40B4-BE49-F238E27FC236}">
                <a16:creationId xmlns:a16="http://schemas.microsoft.com/office/drawing/2014/main" id="{07A4F264-2658-163C-2181-062D76F44D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19" name="Rectangle 31">
            <a:extLst>
              <a:ext uri="{FF2B5EF4-FFF2-40B4-BE49-F238E27FC236}">
                <a16:creationId xmlns:a16="http://schemas.microsoft.com/office/drawing/2014/main" id="{0252AC0F-BB16-99CC-256A-4898C4906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20" name="Rectangle 32">
            <a:extLst>
              <a:ext uri="{FF2B5EF4-FFF2-40B4-BE49-F238E27FC236}">
                <a16:creationId xmlns:a16="http://schemas.microsoft.com/office/drawing/2014/main" id="{28445782-2480-43EA-02A5-CF5178A6A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21" name="Rectangle 33">
            <a:extLst>
              <a:ext uri="{FF2B5EF4-FFF2-40B4-BE49-F238E27FC236}">
                <a16:creationId xmlns:a16="http://schemas.microsoft.com/office/drawing/2014/main" id="{BD1AB37C-B2BD-A920-0614-CA898DEFE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22" name="Rectangle 34">
            <a:extLst>
              <a:ext uri="{FF2B5EF4-FFF2-40B4-BE49-F238E27FC236}">
                <a16:creationId xmlns:a16="http://schemas.microsoft.com/office/drawing/2014/main" id="{332F6A0D-8949-80B4-E853-24261D83E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923" name="Rectangle 35">
            <a:extLst>
              <a:ext uri="{FF2B5EF4-FFF2-40B4-BE49-F238E27FC236}">
                <a16:creationId xmlns:a16="http://schemas.microsoft.com/office/drawing/2014/main" id="{FEC9318E-6822-91BE-CB9B-17E93EDA05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520DAED-0B7F-A288-38CF-A8A4FAA85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Дивите прасета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891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9732A6C-C350-6D36-9D3F-8452DD0A07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891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49CCB20-CAAF-DE36-9F3D-4035CE2E4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много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твърда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прасета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имат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козина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3891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6C13B6E-DB6F-E5B9-F4FF-6EC244CC5B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0400" y="4572000"/>
            <a:ext cx="1447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18" name="Rectangle 6">
            <a:extLst>
              <a:ext uri="{FF2B5EF4-FFF2-40B4-BE49-F238E27FC236}">
                <a16:creationId xmlns:a16="http://schemas.microsoft.com/office/drawing/2014/main" id="{3A48967E-F168-9685-B45A-B7BA2D000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19" name="Rectangle 7">
            <a:extLst>
              <a:ext uri="{FF2B5EF4-FFF2-40B4-BE49-F238E27FC236}">
                <a16:creationId xmlns:a16="http://schemas.microsoft.com/office/drawing/2014/main" id="{C3E5C6F3-CE16-919F-E9E5-8008D3FFE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20" name="Rectangle 8">
            <a:extLst>
              <a:ext uri="{FF2B5EF4-FFF2-40B4-BE49-F238E27FC236}">
                <a16:creationId xmlns:a16="http://schemas.microsoft.com/office/drawing/2014/main" id="{5CF2098D-CD11-E785-A612-D4AF4F737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21" name="Rectangle 9">
            <a:extLst>
              <a:ext uri="{FF2B5EF4-FFF2-40B4-BE49-F238E27FC236}">
                <a16:creationId xmlns:a16="http://schemas.microsoft.com/office/drawing/2014/main" id="{F9B3E839-F622-7F09-6029-FDA2C67A4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22" name="Rectangle 10">
            <a:extLst>
              <a:ext uri="{FF2B5EF4-FFF2-40B4-BE49-F238E27FC236}">
                <a16:creationId xmlns:a16="http://schemas.microsoft.com/office/drawing/2014/main" id="{8F97BA2D-079A-1E15-D336-FC75FC1304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23" name="Rectangle 11">
            <a:extLst>
              <a:ext uri="{FF2B5EF4-FFF2-40B4-BE49-F238E27FC236}">
                <a16:creationId xmlns:a16="http://schemas.microsoft.com/office/drawing/2014/main" id="{30CD3EAE-15EE-2AD8-3F79-2B85C0F7E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24" name="Rectangle 12">
            <a:extLst>
              <a:ext uri="{FF2B5EF4-FFF2-40B4-BE49-F238E27FC236}">
                <a16:creationId xmlns:a16="http://schemas.microsoft.com/office/drawing/2014/main" id="{71494D5A-1BE0-CFD2-944F-D5B837BBF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25" name="Rectangle 13">
            <a:extLst>
              <a:ext uri="{FF2B5EF4-FFF2-40B4-BE49-F238E27FC236}">
                <a16:creationId xmlns:a16="http://schemas.microsoft.com/office/drawing/2014/main" id="{98C84ECD-8F41-1486-D884-EE989521C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26" name="Rectangle 14">
            <a:extLst>
              <a:ext uri="{FF2B5EF4-FFF2-40B4-BE49-F238E27FC236}">
                <a16:creationId xmlns:a16="http://schemas.microsoft.com/office/drawing/2014/main" id="{F515BB6C-7DBE-6AA6-FEFD-D0540866A7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27" name="Rectangle 15">
            <a:extLst>
              <a:ext uri="{FF2B5EF4-FFF2-40B4-BE49-F238E27FC236}">
                <a16:creationId xmlns:a16="http://schemas.microsoft.com/office/drawing/2014/main" id="{5A637E90-022E-DA85-B032-C3000F41E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28" name="Rectangle 16">
            <a:extLst>
              <a:ext uri="{FF2B5EF4-FFF2-40B4-BE49-F238E27FC236}">
                <a16:creationId xmlns:a16="http://schemas.microsoft.com/office/drawing/2014/main" id="{10C62E2C-2936-41C3-E099-A094AF654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29" name="Rectangle 17">
            <a:extLst>
              <a:ext uri="{FF2B5EF4-FFF2-40B4-BE49-F238E27FC236}">
                <a16:creationId xmlns:a16="http://schemas.microsoft.com/office/drawing/2014/main" id="{CD466503-2BB6-3988-F35B-6627FCC9EF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30" name="Rectangle 18">
            <a:extLst>
              <a:ext uri="{FF2B5EF4-FFF2-40B4-BE49-F238E27FC236}">
                <a16:creationId xmlns:a16="http://schemas.microsoft.com/office/drawing/2014/main" id="{61857367-A742-B85A-77D0-1DF84AA747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31" name="Rectangle 19">
            <a:extLst>
              <a:ext uri="{FF2B5EF4-FFF2-40B4-BE49-F238E27FC236}">
                <a16:creationId xmlns:a16="http://schemas.microsoft.com/office/drawing/2014/main" id="{B0964FB0-9300-C7B1-E45E-7F5F1CA53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32" name="Rectangle 20">
            <a:extLst>
              <a:ext uri="{FF2B5EF4-FFF2-40B4-BE49-F238E27FC236}">
                <a16:creationId xmlns:a16="http://schemas.microsoft.com/office/drawing/2014/main" id="{3BB85204-FCD5-82D2-E851-230AA1991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33" name="Rectangle 21">
            <a:extLst>
              <a:ext uri="{FF2B5EF4-FFF2-40B4-BE49-F238E27FC236}">
                <a16:creationId xmlns:a16="http://schemas.microsoft.com/office/drawing/2014/main" id="{9BEE7788-4523-C67E-D9A9-D935646B1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34" name="Rectangle 22">
            <a:extLst>
              <a:ext uri="{FF2B5EF4-FFF2-40B4-BE49-F238E27FC236}">
                <a16:creationId xmlns:a16="http://schemas.microsoft.com/office/drawing/2014/main" id="{116E59E4-B893-0931-D041-A87D5132D5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35" name="Rectangle 23">
            <a:extLst>
              <a:ext uri="{FF2B5EF4-FFF2-40B4-BE49-F238E27FC236}">
                <a16:creationId xmlns:a16="http://schemas.microsoft.com/office/drawing/2014/main" id="{A2891070-6933-0629-CF8A-2BB95C241C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36" name="Rectangle 24">
            <a:extLst>
              <a:ext uri="{FF2B5EF4-FFF2-40B4-BE49-F238E27FC236}">
                <a16:creationId xmlns:a16="http://schemas.microsoft.com/office/drawing/2014/main" id="{9D03E227-F981-2F97-DAC4-130FD378C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37" name="Rectangle 25">
            <a:extLst>
              <a:ext uri="{FF2B5EF4-FFF2-40B4-BE49-F238E27FC236}">
                <a16:creationId xmlns:a16="http://schemas.microsoft.com/office/drawing/2014/main" id="{1EDDF8F4-2076-6C34-6A72-6105A12C09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38" name="Rectangle 26">
            <a:extLst>
              <a:ext uri="{FF2B5EF4-FFF2-40B4-BE49-F238E27FC236}">
                <a16:creationId xmlns:a16="http://schemas.microsoft.com/office/drawing/2014/main" id="{D5879F91-FEE6-BB35-04A1-B7B5D55981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39" name="Rectangle 27">
            <a:extLst>
              <a:ext uri="{FF2B5EF4-FFF2-40B4-BE49-F238E27FC236}">
                <a16:creationId xmlns:a16="http://schemas.microsoft.com/office/drawing/2014/main" id="{552D6351-B16C-A5B5-215B-7C0743FFE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40" name="Rectangle 28">
            <a:extLst>
              <a:ext uri="{FF2B5EF4-FFF2-40B4-BE49-F238E27FC236}">
                <a16:creationId xmlns:a16="http://schemas.microsoft.com/office/drawing/2014/main" id="{C247FC53-EEC7-7908-0502-87D795FEA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41" name="Rectangle 29">
            <a:extLst>
              <a:ext uri="{FF2B5EF4-FFF2-40B4-BE49-F238E27FC236}">
                <a16:creationId xmlns:a16="http://schemas.microsoft.com/office/drawing/2014/main" id="{FE15B043-4384-4783-9A87-273BA01B39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42" name="Rectangle 30">
            <a:extLst>
              <a:ext uri="{FF2B5EF4-FFF2-40B4-BE49-F238E27FC236}">
                <a16:creationId xmlns:a16="http://schemas.microsoft.com/office/drawing/2014/main" id="{1642EBB9-A4FE-FDCC-44CE-C76FCEAD0E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43" name="Rectangle 31">
            <a:extLst>
              <a:ext uri="{FF2B5EF4-FFF2-40B4-BE49-F238E27FC236}">
                <a16:creationId xmlns:a16="http://schemas.microsoft.com/office/drawing/2014/main" id="{A9FFB6E8-9677-415C-AE32-6FADD660C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44" name="Rectangle 32">
            <a:extLst>
              <a:ext uri="{FF2B5EF4-FFF2-40B4-BE49-F238E27FC236}">
                <a16:creationId xmlns:a16="http://schemas.microsoft.com/office/drawing/2014/main" id="{86212B63-6FE2-0DFB-9EB2-2F386BA55D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45" name="Rectangle 33">
            <a:extLst>
              <a:ext uri="{FF2B5EF4-FFF2-40B4-BE49-F238E27FC236}">
                <a16:creationId xmlns:a16="http://schemas.microsoft.com/office/drawing/2014/main" id="{1F560224-2C33-E4A1-08F7-4FE10ED4A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46" name="Rectangle 34">
            <a:extLst>
              <a:ext uri="{FF2B5EF4-FFF2-40B4-BE49-F238E27FC236}">
                <a16:creationId xmlns:a16="http://schemas.microsoft.com/office/drawing/2014/main" id="{23C0188B-8301-834A-1043-F52583A2B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8947" name="Rectangle 35">
            <a:extLst>
              <a:ext uri="{FF2B5EF4-FFF2-40B4-BE49-F238E27FC236}">
                <a16:creationId xmlns:a16="http://schemas.microsoft.com/office/drawing/2014/main" id="{A14AFF03-14EE-B996-15EE-8850E8150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6D9FE19-072F-3278-AD1D-6AD622B02C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Дивите прасета имат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993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74D7F8A-B067-DF5F-F0D6-F0460BF2C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994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5B760AE-C999-7155-5577-7280F30A8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много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твърда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прасета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имат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козина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3994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5AEA0D3-A061-1BED-4600-09BBD00C9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" y="46482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42" name="Rectangle 6">
            <a:extLst>
              <a:ext uri="{FF2B5EF4-FFF2-40B4-BE49-F238E27FC236}">
                <a16:creationId xmlns:a16="http://schemas.microsoft.com/office/drawing/2014/main" id="{9560E18B-6528-F1DB-CA2A-C120D8CB0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43" name="Rectangle 7">
            <a:extLst>
              <a:ext uri="{FF2B5EF4-FFF2-40B4-BE49-F238E27FC236}">
                <a16:creationId xmlns:a16="http://schemas.microsoft.com/office/drawing/2014/main" id="{75E8037E-80BB-8411-79F7-469AB1E2B6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44" name="Rectangle 8">
            <a:extLst>
              <a:ext uri="{FF2B5EF4-FFF2-40B4-BE49-F238E27FC236}">
                <a16:creationId xmlns:a16="http://schemas.microsoft.com/office/drawing/2014/main" id="{07988FED-8397-DC08-D708-F72C6A5184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45" name="Rectangle 9">
            <a:extLst>
              <a:ext uri="{FF2B5EF4-FFF2-40B4-BE49-F238E27FC236}">
                <a16:creationId xmlns:a16="http://schemas.microsoft.com/office/drawing/2014/main" id="{72957F83-DDFD-75C4-816E-7ADB42792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46" name="Rectangle 10">
            <a:extLst>
              <a:ext uri="{FF2B5EF4-FFF2-40B4-BE49-F238E27FC236}">
                <a16:creationId xmlns:a16="http://schemas.microsoft.com/office/drawing/2014/main" id="{D55137BD-CC97-C583-FE9D-1C4952CDB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47" name="Rectangle 11">
            <a:extLst>
              <a:ext uri="{FF2B5EF4-FFF2-40B4-BE49-F238E27FC236}">
                <a16:creationId xmlns:a16="http://schemas.microsoft.com/office/drawing/2014/main" id="{63166851-82BA-9022-E665-AA4EAB7763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48" name="Rectangle 12">
            <a:extLst>
              <a:ext uri="{FF2B5EF4-FFF2-40B4-BE49-F238E27FC236}">
                <a16:creationId xmlns:a16="http://schemas.microsoft.com/office/drawing/2014/main" id="{B66E5BCA-5B86-7D19-3A5E-6A5D115D7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49" name="Rectangle 13">
            <a:extLst>
              <a:ext uri="{FF2B5EF4-FFF2-40B4-BE49-F238E27FC236}">
                <a16:creationId xmlns:a16="http://schemas.microsoft.com/office/drawing/2014/main" id="{9F5CEAD1-5996-6522-EFD4-530D06B24B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50" name="Rectangle 14">
            <a:extLst>
              <a:ext uri="{FF2B5EF4-FFF2-40B4-BE49-F238E27FC236}">
                <a16:creationId xmlns:a16="http://schemas.microsoft.com/office/drawing/2014/main" id="{F01695D5-34B7-5E0D-4E6C-DA9FC8EAD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51" name="Rectangle 15">
            <a:extLst>
              <a:ext uri="{FF2B5EF4-FFF2-40B4-BE49-F238E27FC236}">
                <a16:creationId xmlns:a16="http://schemas.microsoft.com/office/drawing/2014/main" id="{7E3AF087-0539-4815-51AD-C61B25B86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52" name="Rectangle 16">
            <a:extLst>
              <a:ext uri="{FF2B5EF4-FFF2-40B4-BE49-F238E27FC236}">
                <a16:creationId xmlns:a16="http://schemas.microsoft.com/office/drawing/2014/main" id="{C52D51F7-6B14-61DC-DA9A-FB740BD08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53" name="Rectangle 17">
            <a:extLst>
              <a:ext uri="{FF2B5EF4-FFF2-40B4-BE49-F238E27FC236}">
                <a16:creationId xmlns:a16="http://schemas.microsoft.com/office/drawing/2014/main" id="{A523CE93-A7BD-93EF-9E42-51825B6A5A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54" name="Rectangle 18">
            <a:extLst>
              <a:ext uri="{FF2B5EF4-FFF2-40B4-BE49-F238E27FC236}">
                <a16:creationId xmlns:a16="http://schemas.microsoft.com/office/drawing/2014/main" id="{D0139E51-0B61-6EF5-CB3C-79766CB14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55" name="Rectangle 19">
            <a:extLst>
              <a:ext uri="{FF2B5EF4-FFF2-40B4-BE49-F238E27FC236}">
                <a16:creationId xmlns:a16="http://schemas.microsoft.com/office/drawing/2014/main" id="{E554207A-AE60-2F58-3012-689919F83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56" name="Rectangle 20">
            <a:extLst>
              <a:ext uri="{FF2B5EF4-FFF2-40B4-BE49-F238E27FC236}">
                <a16:creationId xmlns:a16="http://schemas.microsoft.com/office/drawing/2014/main" id="{1CBC3597-2E93-D759-F80A-4B6A3A044D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57" name="Rectangle 21">
            <a:extLst>
              <a:ext uri="{FF2B5EF4-FFF2-40B4-BE49-F238E27FC236}">
                <a16:creationId xmlns:a16="http://schemas.microsoft.com/office/drawing/2014/main" id="{1F00B437-E556-630B-E0EC-D3539C2A82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58" name="Rectangle 22">
            <a:extLst>
              <a:ext uri="{FF2B5EF4-FFF2-40B4-BE49-F238E27FC236}">
                <a16:creationId xmlns:a16="http://schemas.microsoft.com/office/drawing/2014/main" id="{062B8BCC-D74F-48D2-E5B3-F81A2EE88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59" name="Rectangle 23">
            <a:extLst>
              <a:ext uri="{FF2B5EF4-FFF2-40B4-BE49-F238E27FC236}">
                <a16:creationId xmlns:a16="http://schemas.microsoft.com/office/drawing/2014/main" id="{FD694862-043F-7859-F3A9-50820744F5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60" name="Rectangle 24">
            <a:extLst>
              <a:ext uri="{FF2B5EF4-FFF2-40B4-BE49-F238E27FC236}">
                <a16:creationId xmlns:a16="http://schemas.microsoft.com/office/drawing/2014/main" id="{D320D417-6194-0EB9-D163-D898DD1D0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61" name="Rectangle 25">
            <a:extLst>
              <a:ext uri="{FF2B5EF4-FFF2-40B4-BE49-F238E27FC236}">
                <a16:creationId xmlns:a16="http://schemas.microsoft.com/office/drawing/2014/main" id="{8E4732D5-5C06-8799-4424-897116E91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62" name="Rectangle 26">
            <a:extLst>
              <a:ext uri="{FF2B5EF4-FFF2-40B4-BE49-F238E27FC236}">
                <a16:creationId xmlns:a16="http://schemas.microsoft.com/office/drawing/2014/main" id="{66A8D8BC-8087-20FA-E11C-C2B6D64CF6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63" name="Rectangle 27">
            <a:extLst>
              <a:ext uri="{FF2B5EF4-FFF2-40B4-BE49-F238E27FC236}">
                <a16:creationId xmlns:a16="http://schemas.microsoft.com/office/drawing/2014/main" id="{B184E402-5D5B-C98C-6684-C069EC7F7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64" name="Rectangle 28">
            <a:extLst>
              <a:ext uri="{FF2B5EF4-FFF2-40B4-BE49-F238E27FC236}">
                <a16:creationId xmlns:a16="http://schemas.microsoft.com/office/drawing/2014/main" id="{3D766E94-D0ED-CBBE-855C-DAEA78492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65" name="Rectangle 29">
            <a:extLst>
              <a:ext uri="{FF2B5EF4-FFF2-40B4-BE49-F238E27FC236}">
                <a16:creationId xmlns:a16="http://schemas.microsoft.com/office/drawing/2014/main" id="{BF12A94E-0BAF-4922-7391-42D00A150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66" name="Rectangle 30">
            <a:extLst>
              <a:ext uri="{FF2B5EF4-FFF2-40B4-BE49-F238E27FC236}">
                <a16:creationId xmlns:a16="http://schemas.microsoft.com/office/drawing/2014/main" id="{3E6160D6-7EEB-208F-C2B0-8D0992B09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67" name="Rectangle 31">
            <a:extLst>
              <a:ext uri="{FF2B5EF4-FFF2-40B4-BE49-F238E27FC236}">
                <a16:creationId xmlns:a16="http://schemas.microsoft.com/office/drawing/2014/main" id="{9F0E95BC-9D43-1C8D-3D42-3D561B131E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68" name="Rectangle 32">
            <a:extLst>
              <a:ext uri="{FF2B5EF4-FFF2-40B4-BE49-F238E27FC236}">
                <a16:creationId xmlns:a16="http://schemas.microsoft.com/office/drawing/2014/main" id="{91E5508E-A2BA-B485-79E2-A3830BB20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69" name="Rectangle 33">
            <a:extLst>
              <a:ext uri="{FF2B5EF4-FFF2-40B4-BE49-F238E27FC236}">
                <a16:creationId xmlns:a16="http://schemas.microsoft.com/office/drawing/2014/main" id="{8A3C9C7D-2BC5-CBF4-0FC1-CB24672D8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70" name="Rectangle 34">
            <a:extLst>
              <a:ext uri="{FF2B5EF4-FFF2-40B4-BE49-F238E27FC236}">
                <a16:creationId xmlns:a16="http://schemas.microsoft.com/office/drawing/2014/main" id="{29A01834-AC49-7B7C-ECF7-DA21BB917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9971" name="Rectangle 35">
            <a:extLst>
              <a:ext uri="{FF2B5EF4-FFF2-40B4-BE49-F238E27FC236}">
                <a16:creationId xmlns:a16="http://schemas.microsoft.com/office/drawing/2014/main" id="{ADCE786A-3C47-D5DD-AC54-06622F780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BEBA38F-60F2-E31A-5BE0-DCD197A75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Дивите прасета имат много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4096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A18EC49-CF0A-B7FD-80DD-F75345AE02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4096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E0AF90B-60D9-AB9F-38EC-F2781A1D2F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много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твърда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прасета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имат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козина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4096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E458F7E-7CF3-7429-399F-83BD468D63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4648200"/>
            <a:ext cx="2057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66" name="Rectangle 6">
            <a:extLst>
              <a:ext uri="{FF2B5EF4-FFF2-40B4-BE49-F238E27FC236}">
                <a16:creationId xmlns:a16="http://schemas.microsoft.com/office/drawing/2014/main" id="{B0349AE2-C944-CA84-EBD7-AC7CF5D43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67" name="Rectangle 7">
            <a:extLst>
              <a:ext uri="{FF2B5EF4-FFF2-40B4-BE49-F238E27FC236}">
                <a16:creationId xmlns:a16="http://schemas.microsoft.com/office/drawing/2014/main" id="{A33A5226-C1BB-CC3F-97C2-E20AB350B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68" name="Rectangle 8">
            <a:extLst>
              <a:ext uri="{FF2B5EF4-FFF2-40B4-BE49-F238E27FC236}">
                <a16:creationId xmlns:a16="http://schemas.microsoft.com/office/drawing/2014/main" id="{664BD2A5-5693-C967-D39F-F43F946D2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69" name="Rectangle 9">
            <a:extLst>
              <a:ext uri="{FF2B5EF4-FFF2-40B4-BE49-F238E27FC236}">
                <a16:creationId xmlns:a16="http://schemas.microsoft.com/office/drawing/2014/main" id="{0778A293-E23D-1E39-DCB8-3F0678183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70" name="Rectangle 10">
            <a:extLst>
              <a:ext uri="{FF2B5EF4-FFF2-40B4-BE49-F238E27FC236}">
                <a16:creationId xmlns:a16="http://schemas.microsoft.com/office/drawing/2014/main" id="{6FB3B210-039B-78C7-7272-317A817540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71" name="Rectangle 11">
            <a:extLst>
              <a:ext uri="{FF2B5EF4-FFF2-40B4-BE49-F238E27FC236}">
                <a16:creationId xmlns:a16="http://schemas.microsoft.com/office/drawing/2014/main" id="{2AF7990E-E0CD-1463-55D6-9310889EB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72" name="Rectangle 12">
            <a:extLst>
              <a:ext uri="{FF2B5EF4-FFF2-40B4-BE49-F238E27FC236}">
                <a16:creationId xmlns:a16="http://schemas.microsoft.com/office/drawing/2014/main" id="{B1FCCA7B-2A6C-26A6-580D-CEFAC4521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73" name="Rectangle 13">
            <a:extLst>
              <a:ext uri="{FF2B5EF4-FFF2-40B4-BE49-F238E27FC236}">
                <a16:creationId xmlns:a16="http://schemas.microsoft.com/office/drawing/2014/main" id="{359351AC-6E18-C371-64AA-FD8565CF1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74" name="Rectangle 14">
            <a:extLst>
              <a:ext uri="{FF2B5EF4-FFF2-40B4-BE49-F238E27FC236}">
                <a16:creationId xmlns:a16="http://schemas.microsoft.com/office/drawing/2014/main" id="{11261233-8E02-B5C8-76C1-F93C3839E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75" name="Rectangle 15">
            <a:extLst>
              <a:ext uri="{FF2B5EF4-FFF2-40B4-BE49-F238E27FC236}">
                <a16:creationId xmlns:a16="http://schemas.microsoft.com/office/drawing/2014/main" id="{1E24FE33-B0A5-FDF8-4869-F708FAA10A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76" name="Rectangle 16">
            <a:extLst>
              <a:ext uri="{FF2B5EF4-FFF2-40B4-BE49-F238E27FC236}">
                <a16:creationId xmlns:a16="http://schemas.microsoft.com/office/drawing/2014/main" id="{49B31B7B-EBDB-8120-6674-323207C9C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77" name="Rectangle 17">
            <a:extLst>
              <a:ext uri="{FF2B5EF4-FFF2-40B4-BE49-F238E27FC236}">
                <a16:creationId xmlns:a16="http://schemas.microsoft.com/office/drawing/2014/main" id="{B7AFF3B1-CD80-AD7C-015A-F4B78A43B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78" name="Rectangle 18">
            <a:extLst>
              <a:ext uri="{FF2B5EF4-FFF2-40B4-BE49-F238E27FC236}">
                <a16:creationId xmlns:a16="http://schemas.microsoft.com/office/drawing/2014/main" id="{269482B3-700B-EAC4-2940-8C325938D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79" name="Rectangle 19">
            <a:extLst>
              <a:ext uri="{FF2B5EF4-FFF2-40B4-BE49-F238E27FC236}">
                <a16:creationId xmlns:a16="http://schemas.microsoft.com/office/drawing/2014/main" id="{BAA020D9-3BEF-B5A6-5761-D46C92B4F1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80" name="Rectangle 20">
            <a:extLst>
              <a:ext uri="{FF2B5EF4-FFF2-40B4-BE49-F238E27FC236}">
                <a16:creationId xmlns:a16="http://schemas.microsoft.com/office/drawing/2014/main" id="{8D44CBFD-D4F1-36CE-ABC2-536CC268ED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81" name="Rectangle 21">
            <a:extLst>
              <a:ext uri="{FF2B5EF4-FFF2-40B4-BE49-F238E27FC236}">
                <a16:creationId xmlns:a16="http://schemas.microsoft.com/office/drawing/2014/main" id="{FCDCA8BA-91A8-4245-067E-B290F0BA9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82" name="Rectangle 22">
            <a:extLst>
              <a:ext uri="{FF2B5EF4-FFF2-40B4-BE49-F238E27FC236}">
                <a16:creationId xmlns:a16="http://schemas.microsoft.com/office/drawing/2014/main" id="{C6049B8F-6106-F32D-BDC2-643627CBF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83" name="Rectangle 23">
            <a:extLst>
              <a:ext uri="{FF2B5EF4-FFF2-40B4-BE49-F238E27FC236}">
                <a16:creationId xmlns:a16="http://schemas.microsoft.com/office/drawing/2014/main" id="{584CD2E5-8B63-A1DA-1A44-C2255E545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84" name="Rectangle 24">
            <a:extLst>
              <a:ext uri="{FF2B5EF4-FFF2-40B4-BE49-F238E27FC236}">
                <a16:creationId xmlns:a16="http://schemas.microsoft.com/office/drawing/2014/main" id="{681E5ED6-4586-BCE8-143F-FC1914C3B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85" name="Rectangle 25">
            <a:extLst>
              <a:ext uri="{FF2B5EF4-FFF2-40B4-BE49-F238E27FC236}">
                <a16:creationId xmlns:a16="http://schemas.microsoft.com/office/drawing/2014/main" id="{A87ED868-CF7E-56C1-171F-4D31A9A4B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86" name="Rectangle 26">
            <a:extLst>
              <a:ext uri="{FF2B5EF4-FFF2-40B4-BE49-F238E27FC236}">
                <a16:creationId xmlns:a16="http://schemas.microsoft.com/office/drawing/2014/main" id="{448929C2-106D-941E-69F2-D61733214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87" name="Rectangle 27">
            <a:extLst>
              <a:ext uri="{FF2B5EF4-FFF2-40B4-BE49-F238E27FC236}">
                <a16:creationId xmlns:a16="http://schemas.microsoft.com/office/drawing/2014/main" id="{1837E14D-E1B4-D625-A83E-775287F8A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88" name="Rectangle 28">
            <a:extLst>
              <a:ext uri="{FF2B5EF4-FFF2-40B4-BE49-F238E27FC236}">
                <a16:creationId xmlns:a16="http://schemas.microsoft.com/office/drawing/2014/main" id="{6F90A8C2-0194-337E-1799-9B87257781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89" name="Rectangle 29">
            <a:extLst>
              <a:ext uri="{FF2B5EF4-FFF2-40B4-BE49-F238E27FC236}">
                <a16:creationId xmlns:a16="http://schemas.microsoft.com/office/drawing/2014/main" id="{4A41B1D8-81FA-5092-0F4D-DA93B305E7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90" name="Rectangle 30">
            <a:extLst>
              <a:ext uri="{FF2B5EF4-FFF2-40B4-BE49-F238E27FC236}">
                <a16:creationId xmlns:a16="http://schemas.microsoft.com/office/drawing/2014/main" id="{3B59B2CA-2D70-F7B9-3C62-83F6029649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91" name="Rectangle 31">
            <a:extLst>
              <a:ext uri="{FF2B5EF4-FFF2-40B4-BE49-F238E27FC236}">
                <a16:creationId xmlns:a16="http://schemas.microsoft.com/office/drawing/2014/main" id="{E928CEB2-16B5-FA6D-58A8-052E22058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92" name="Rectangle 32">
            <a:extLst>
              <a:ext uri="{FF2B5EF4-FFF2-40B4-BE49-F238E27FC236}">
                <a16:creationId xmlns:a16="http://schemas.microsoft.com/office/drawing/2014/main" id="{A4B7E88F-3E23-6399-3E62-8880F4515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93" name="Rectangle 33">
            <a:extLst>
              <a:ext uri="{FF2B5EF4-FFF2-40B4-BE49-F238E27FC236}">
                <a16:creationId xmlns:a16="http://schemas.microsoft.com/office/drawing/2014/main" id="{114AE0AD-CC74-FBCF-B01F-20130497B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94" name="Rectangle 34">
            <a:extLst>
              <a:ext uri="{FF2B5EF4-FFF2-40B4-BE49-F238E27FC236}">
                <a16:creationId xmlns:a16="http://schemas.microsoft.com/office/drawing/2014/main" id="{3D4868FE-505E-D658-9221-35F877C25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0995" name="Rectangle 35">
            <a:extLst>
              <a:ext uri="{FF2B5EF4-FFF2-40B4-BE49-F238E27FC236}">
                <a16:creationId xmlns:a16="http://schemas.microsoft.com/office/drawing/2014/main" id="{55251E9A-105D-0391-E102-02FCA2978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1D84FF4-ECB2-09A4-DDCC-D327C2B64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Дивите прасета имат много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твърда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4198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6AC2156-0158-9CA2-85DC-FD6C48BE3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4198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53AF306-D992-CE82-C15E-9626393E3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много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твърда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прасета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имат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козина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4198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C2AC2346-B24B-6C09-0B36-A4B43EF6DB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5334000"/>
            <a:ext cx="2057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1990" name="Rectangle 6">
            <a:extLst>
              <a:ext uri="{FF2B5EF4-FFF2-40B4-BE49-F238E27FC236}">
                <a16:creationId xmlns:a16="http://schemas.microsoft.com/office/drawing/2014/main" id="{F704738D-7B67-AE5D-406E-CAF46E1E7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1991" name="Rectangle 7">
            <a:extLst>
              <a:ext uri="{FF2B5EF4-FFF2-40B4-BE49-F238E27FC236}">
                <a16:creationId xmlns:a16="http://schemas.microsoft.com/office/drawing/2014/main" id="{F61F9D7A-79B2-2711-DD8D-1032A2CF5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1992" name="Rectangle 8">
            <a:extLst>
              <a:ext uri="{FF2B5EF4-FFF2-40B4-BE49-F238E27FC236}">
                <a16:creationId xmlns:a16="http://schemas.microsoft.com/office/drawing/2014/main" id="{7A5F12BF-34FE-D1D4-2CAC-1B6EEC9C9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1993" name="Rectangle 9">
            <a:extLst>
              <a:ext uri="{FF2B5EF4-FFF2-40B4-BE49-F238E27FC236}">
                <a16:creationId xmlns:a16="http://schemas.microsoft.com/office/drawing/2014/main" id="{B74DEDDF-BFA6-2E9A-3A40-E1B65065C6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1994" name="Rectangle 10">
            <a:extLst>
              <a:ext uri="{FF2B5EF4-FFF2-40B4-BE49-F238E27FC236}">
                <a16:creationId xmlns:a16="http://schemas.microsoft.com/office/drawing/2014/main" id="{3B134F42-984E-5C55-3055-E1B185F80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1995" name="Rectangle 11">
            <a:extLst>
              <a:ext uri="{FF2B5EF4-FFF2-40B4-BE49-F238E27FC236}">
                <a16:creationId xmlns:a16="http://schemas.microsoft.com/office/drawing/2014/main" id="{911E7A5C-E838-C469-2263-BB88F197C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1996" name="Rectangle 12">
            <a:extLst>
              <a:ext uri="{FF2B5EF4-FFF2-40B4-BE49-F238E27FC236}">
                <a16:creationId xmlns:a16="http://schemas.microsoft.com/office/drawing/2014/main" id="{9C52621B-E567-7B22-7D58-56B5E7A8D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1997" name="Rectangle 13">
            <a:extLst>
              <a:ext uri="{FF2B5EF4-FFF2-40B4-BE49-F238E27FC236}">
                <a16:creationId xmlns:a16="http://schemas.microsoft.com/office/drawing/2014/main" id="{DBBAAC5F-40E5-4E6C-59D9-651FC4EB3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1998" name="Rectangle 14">
            <a:extLst>
              <a:ext uri="{FF2B5EF4-FFF2-40B4-BE49-F238E27FC236}">
                <a16:creationId xmlns:a16="http://schemas.microsoft.com/office/drawing/2014/main" id="{968FD0D2-5FEA-E696-5CFC-665C35794E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1999" name="Rectangle 15">
            <a:extLst>
              <a:ext uri="{FF2B5EF4-FFF2-40B4-BE49-F238E27FC236}">
                <a16:creationId xmlns:a16="http://schemas.microsoft.com/office/drawing/2014/main" id="{2759A05E-F149-7A9F-C40A-4FC407C16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00" name="Rectangle 16">
            <a:extLst>
              <a:ext uri="{FF2B5EF4-FFF2-40B4-BE49-F238E27FC236}">
                <a16:creationId xmlns:a16="http://schemas.microsoft.com/office/drawing/2014/main" id="{74F75D40-354E-A3F0-04BB-EE0E8E8382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01" name="Rectangle 17">
            <a:extLst>
              <a:ext uri="{FF2B5EF4-FFF2-40B4-BE49-F238E27FC236}">
                <a16:creationId xmlns:a16="http://schemas.microsoft.com/office/drawing/2014/main" id="{DD5F589D-1764-2EA7-B1A3-672D4A481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02" name="Rectangle 18">
            <a:extLst>
              <a:ext uri="{FF2B5EF4-FFF2-40B4-BE49-F238E27FC236}">
                <a16:creationId xmlns:a16="http://schemas.microsoft.com/office/drawing/2014/main" id="{471D9AE9-88D4-4132-8E79-29FBE0270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03" name="Rectangle 19">
            <a:extLst>
              <a:ext uri="{FF2B5EF4-FFF2-40B4-BE49-F238E27FC236}">
                <a16:creationId xmlns:a16="http://schemas.microsoft.com/office/drawing/2014/main" id="{D06F035B-DCF6-2A27-5B57-D98109702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04" name="Rectangle 20">
            <a:extLst>
              <a:ext uri="{FF2B5EF4-FFF2-40B4-BE49-F238E27FC236}">
                <a16:creationId xmlns:a16="http://schemas.microsoft.com/office/drawing/2014/main" id="{BFC6957C-5F9A-A57F-1D31-22382F899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05" name="Rectangle 21">
            <a:extLst>
              <a:ext uri="{FF2B5EF4-FFF2-40B4-BE49-F238E27FC236}">
                <a16:creationId xmlns:a16="http://schemas.microsoft.com/office/drawing/2014/main" id="{E0713352-05EB-4380-67D1-923AB182C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06" name="Rectangle 22">
            <a:extLst>
              <a:ext uri="{FF2B5EF4-FFF2-40B4-BE49-F238E27FC236}">
                <a16:creationId xmlns:a16="http://schemas.microsoft.com/office/drawing/2014/main" id="{DFEA382D-D909-953C-A9DF-55AED8D1C6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07" name="Rectangle 23">
            <a:extLst>
              <a:ext uri="{FF2B5EF4-FFF2-40B4-BE49-F238E27FC236}">
                <a16:creationId xmlns:a16="http://schemas.microsoft.com/office/drawing/2014/main" id="{51525A7C-A2C8-99ED-B3BA-A5E7943F15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08" name="Rectangle 24">
            <a:extLst>
              <a:ext uri="{FF2B5EF4-FFF2-40B4-BE49-F238E27FC236}">
                <a16:creationId xmlns:a16="http://schemas.microsoft.com/office/drawing/2014/main" id="{1487BB9A-2D67-E607-7B55-41A67CFCF8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09" name="Rectangle 25">
            <a:extLst>
              <a:ext uri="{FF2B5EF4-FFF2-40B4-BE49-F238E27FC236}">
                <a16:creationId xmlns:a16="http://schemas.microsoft.com/office/drawing/2014/main" id="{2429F262-9482-004B-1BF0-C8D5E4DBF6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10" name="Rectangle 26">
            <a:extLst>
              <a:ext uri="{FF2B5EF4-FFF2-40B4-BE49-F238E27FC236}">
                <a16:creationId xmlns:a16="http://schemas.microsoft.com/office/drawing/2014/main" id="{D5A5390C-7CF2-A749-3974-1D173B73D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11" name="Rectangle 27">
            <a:extLst>
              <a:ext uri="{FF2B5EF4-FFF2-40B4-BE49-F238E27FC236}">
                <a16:creationId xmlns:a16="http://schemas.microsoft.com/office/drawing/2014/main" id="{1DEB39D3-B249-8651-DF6E-BA58AFF18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12" name="Rectangle 28">
            <a:extLst>
              <a:ext uri="{FF2B5EF4-FFF2-40B4-BE49-F238E27FC236}">
                <a16:creationId xmlns:a16="http://schemas.microsoft.com/office/drawing/2014/main" id="{578DB074-801A-C72D-305E-62F225D61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13" name="Rectangle 29">
            <a:extLst>
              <a:ext uri="{FF2B5EF4-FFF2-40B4-BE49-F238E27FC236}">
                <a16:creationId xmlns:a16="http://schemas.microsoft.com/office/drawing/2014/main" id="{2B818E9B-3DA7-8A5B-88C2-199AB19444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14" name="Rectangle 30">
            <a:extLst>
              <a:ext uri="{FF2B5EF4-FFF2-40B4-BE49-F238E27FC236}">
                <a16:creationId xmlns:a16="http://schemas.microsoft.com/office/drawing/2014/main" id="{ACAC965B-7CBF-CEF9-68CA-68460407C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15" name="Rectangle 31">
            <a:extLst>
              <a:ext uri="{FF2B5EF4-FFF2-40B4-BE49-F238E27FC236}">
                <a16:creationId xmlns:a16="http://schemas.microsoft.com/office/drawing/2014/main" id="{D0E41522-5B2F-E75D-46CA-DE9DD329F1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16" name="Rectangle 32">
            <a:extLst>
              <a:ext uri="{FF2B5EF4-FFF2-40B4-BE49-F238E27FC236}">
                <a16:creationId xmlns:a16="http://schemas.microsoft.com/office/drawing/2014/main" id="{D744B8E1-F238-6447-9924-27A5FB0A41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17" name="Rectangle 33">
            <a:extLst>
              <a:ext uri="{FF2B5EF4-FFF2-40B4-BE49-F238E27FC236}">
                <a16:creationId xmlns:a16="http://schemas.microsoft.com/office/drawing/2014/main" id="{BE453E25-9075-08FD-5972-E76660DB6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18" name="Rectangle 34">
            <a:extLst>
              <a:ext uri="{FF2B5EF4-FFF2-40B4-BE49-F238E27FC236}">
                <a16:creationId xmlns:a16="http://schemas.microsoft.com/office/drawing/2014/main" id="{B9CEEA01-75EF-37D7-0A2E-D162EBB8AB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2019" name="Rectangle 35">
            <a:extLst>
              <a:ext uri="{FF2B5EF4-FFF2-40B4-BE49-F238E27FC236}">
                <a16:creationId xmlns:a16="http://schemas.microsoft.com/office/drawing/2014/main" id="{3BD8A040-9F6A-4A16-8F2E-6A9D664EF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ED4A9E8-4D62-FAE2-876B-7F108C63D2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Дивите прасета имат много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твърда козина 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4301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92C4D60-C4A5-BDE3-26E6-CDFD3A581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4301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86CD208-7F7F-03CA-A9FD-D496309C74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43013" name="Rectangle 6">
            <a:extLst>
              <a:ext uri="{FF2B5EF4-FFF2-40B4-BE49-F238E27FC236}">
                <a16:creationId xmlns:a16="http://schemas.microsoft.com/office/drawing/2014/main" id="{748828C4-14B8-8E92-897C-B5663DC48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14" name="Rectangle 7">
            <a:extLst>
              <a:ext uri="{FF2B5EF4-FFF2-40B4-BE49-F238E27FC236}">
                <a16:creationId xmlns:a16="http://schemas.microsoft.com/office/drawing/2014/main" id="{1FBDDF45-6330-5E1B-F851-8021E312D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15" name="Rectangle 8">
            <a:extLst>
              <a:ext uri="{FF2B5EF4-FFF2-40B4-BE49-F238E27FC236}">
                <a16:creationId xmlns:a16="http://schemas.microsoft.com/office/drawing/2014/main" id="{35B1DBB7-AEFD-429B-955C-D768152FE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16" name="Rectangle 9">
            <a:extLst>
              <a:ext uri="{FF2B5EF4-FFF2-40B4-BE49-F238E27FC236}">
                <a16:creationId xmlns:a16="http://schemas.microsoft.com/office/drawing/2014/main" id="{24C902D4-0A74-872E-93FF-825BB62FA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17" name="Rectangle 10">
            <a:extLst>
              <a:ext uri="{FF2B5EF4-FFF2-40B4-BE49-F238E27FC236}">
                <a16:creationId xmlns:a16="http://schemas.microsoft.com/office/drawing/2014/main" id="{0256A9E9-890A-5073-E601-2EC017E9D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18" name="Rectangle 11">
            <a:extLst>
              <a:ext uri="{FF2B5EF4-FFF2-40B4-BE49-F238E27FC236}">
                <a16:creationId xmlns:a16="http://schemas.microsoft.com/office/drawing/2014/main" id="{2D2AA8F6-E5D6-A2E0-46FF-867709B3DD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19" name="Rectangle 12">
            <a:extLst>
              <a:ext uri="{FF2B5EF4-FFF2-40B4-BE49-F238E27FC236}">
                <a16:creationId xmlns:a16="http://schemas.microsoft.com/office/drawing/2014/main" id="{C0202D42-D6E1-11FE-3B49-4D5F52443C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20" name="Rectangle 13">
            <a:extLst>
              <a:ext uri="{FF2B5EF4-FFF2-40B4-BE49-F238E27FC236}">
                <a16:creationId xmlns:a16="http://schemas.microsoft.com/office/drawing/2014/main" id="{64520816-1DC3-E2E8-D60E-ED4B5FAED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21" name="Rectangle 14">
            <a:extLst>
              <a:ext uri="{FF2B5EF4-FFF2-40B4-BE49-F238E27FC236}">
                <a16:creationId xmlns:a16="http://schemas.microsoft.com/office/drawing/2014/main" id="{5B756911-C343-CAE3-4EFD-F88FB2121C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22" name="Rectangle 15">
            <a:extLst>
              <a:ext uri="{FF2B5EF4-FFF2-40B4-BE49-F238E27FC236}">
                <a16:creationId xmlns:a16="http://schemas.microsoft.com/office/drawing/2014/main" id="{5E5E5CBC-C0A6-CF81-1E58-BE316C7D18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23" name="Rectangle 16">
            <a:extLst>
              <a:ext uri="{FF2B5EF4-FFF2-40B4-BE49-F238E27FC236}">
                <a16:creationId xmlns:a16="http://schemas.microsoft.com/office/drawing/2014/main" id="{747E1E1B-F11C-6BB6-FD9A-0EC2BA66C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24" name="Rectangle 17">
            <a:extLst>
              <a:ext uri="{FF2B5EF4-FFF2-40B4-BE49-F238E27FC236}">
                <a16:creationId xmlns:a16="http://schemas.microsoft.com/office/drawing/2014/main" id="{2B383A1C-EAF9-98A3-73F4-A22E97B3D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25" name="Rectangle 18">
            <a:extLst>
              <a:ext uri="{FF2B5EF4-FFF2-40B4-BE49-F238E27FC236}">
                <a16:creationId xmlns:a16="http://schemas.microsoft.com/office/drawing/2014/main" id="{23E8E297-96FE-0F4D-57C4-E14103CE0D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26" name="Rectangle 19">
            <a:extLst>
              <a:ext uri="{FF2B5EF4-FFF2-40B4-BE49-F238E27FC236}">
                <a16:creationId xmlns:a16="http://schemas.microsoft.com/office/drawing/2014/main" id="{184871D9-8193-7FE7-2893-BBFD10BEBC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27" name="Rectangle 20">
            <a:extLst>
              <a:ext uri="{FF2B5EF4-FFF2-40B4-BE49-F238E27FC236}">
                <a16:creationId xmlns:a16="http://schemas.microsoft.com/office/drawing/2014/main" id="{C5B55AE9-9785-F18E-391E-60AB066007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28" name="Rectangle 21">
            <a:extLst>
              <a:ext uri="{FF2B5EF4-FFF2-40B4-BE49-F238E27FC236}">
                <a16:creationId xmlns:a16="http://schemas.microsoft.com/office/drawing/2014/main" id="{67BD1F3F-BC0A-2A98-AFE5-03F62DE79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29" name="Rectangle 22">
            <a:extLst>
              <a:ext uri="{FF2B5EF4-FFF2-40B4-BE49-F238E27FC236}">
                <a16:creationId xmlns:a16="http://schemas.microsoft.com/office/drawing/2014/main" id="{7E46A632-42DB-A3E6-B880-ACC292BBB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30" name="Rectangle 23">
            <a:extLst>
              <a:ext uri="{FF2B5EF4-FFF2-40B4-BE49-F238E27FC236}">
                <a16:creationId xmlns:a16="http://schemas.microsoft.com/office/drawing/2014/main" id="{567A5A23-50D8-B79F-D846-87B044D0B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31" name="Rectangle 24">
            <a:extLst>
              <a:ext uri="{FF2B5EF4-FFF2-40B4-BE49-F238E27FC236}">
                <a16:creationId xmlns:a16="http://schemas.microsoft.com/office/drawing/2014/main" id="{A80FE752-7AB6-5281-AC3D-09C34FD2B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32" name="Rectangle 25">
            <a:extLst>
              <a:ext uri="{FF2B5EF4-FFF2-40B4-BE49-F238E27FC236}">
                <a16:creationId xmlns:a16="http://schemas.microsoft.com/office/drawing/2014/main" id="{56F48F6C-ECB7-920E-A16B-F5BE1585B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33" name="Rectangle 26">
            <a:extLst>
              <a:ext uri="{FF2B5EF4-FFF2-40B4-BE49-F238E27FC236}">
                <a16:creationId xmlns:a16="http://schemas.microsoft.com/office/drawing/2014/main" id="{44BE4693-BC48-C8DA-B6B7-92F9A391F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34" name="Rectangle 27">
            <a:extLst>
              <a:ext uri="{FF2B5EF4-FFF2-40B4-BE49-F238E27FC236}">
                <a16:creationId xmlns:a16="http://schemas.microsoft.com/office/drawing/2014/main" id="{B94A818B-A2B9-6FB0-3404-C3B4B2E821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35" name="Rectangle 28">
            <a:extLst>
              <a:ext uri="{FF2B5EF4-FFF2-40B4-BE49-F238E27FC236}">
                <a16:creationId xmlns:a16="http://schemas.microsoft.com/office/drawing/2014/main" id="{DF317832-4758-E41C-E2F9-BEBA22A906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36" name="Rectangle 29">
            <a:extLst>
              <a:ext uri="{FF2B5EF4-FFF2-40B4-BE49-F238E27FC236}">
                <a16:creationId xmlns:a16="http://schemas.microsoft.com/office/drawing/2014/main" id="{AB734B85-A23F-160C-FAB0-B22617BE42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37" name="Rectangle 30">
            <a:extLst>
              <a:ext uri="{FF2B5EF4-FFF2-40B4-BE49-F238E27FC236}">
                <a16:creationId xmlns:a16="http://schemas.microsoft.com/office/drawing/2014/main" id="{E10A42C7-FCA2-F018-2E44-21E9A3D4F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38" name="Rectangle 31">
            <a:extLst>
              <a:ext uri="{FF2B5EF4-FFF2-40B4-BE49-F238E27FC236}">
                <a16:creationId xmlns:a16="http://schemas.microsoft.com/office/drawing/2014/main" id="{C05B6C50-0640-0786-2703-18CEDD42C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39" name="Rectangle 32">
            <a:extLst>
              <a:ext uri="{FF2B5EF4-FFF2-40B4-BE49-F238E27FC236}">
                <a16:creationId xmlns:a16="http://schemas.microsoft.com/office/drawing/2014/main" id="{D175BB71-2936-6AF3-FCFE-4A2C1F3C5B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40" name="Rectangle 33">
            <a:extLst>
              <a:ext uri="{FF2B5EF4-FFF2-40B4-BE49-F238E27FC236}">
                <a16:creationId xmlns:a16="http://schemas.microsoft.com/office/drawing/2014/main" id="{970C8FD0-DBA3-4DA2-8BCC-6F2B6D7A55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41" name="Rectangle 34">
            <a:extLst>
              <a:ext uri="{FF2B5EF4-FFF2-40B4-BE49-F238E27FC236}">
                <a16:creationId xmlns:a16="http://schemas.microsoft.com/office/drawing/2014/main" id="{2C255720-5145-E3FC-CD5D-9C07BBFB0A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3042" name="Rectangle 35">
            <a:extLst>
              <a:ext uri="{FF2B5EF4-FFF2-40B4-BE49-F238E27FC236}">
                <a16:creationId xmlns:a16="http://schemas.microsoft.com/office/drawing/2014/main" id="{AAE195EA-DADA-345B-650C-1368AED27E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43043" name="Picture 36">
            <a:extLst>
              <a:ext uri="{FF2B5EF4-FFF2-40B4-BE49-F238E27FC236}">
                <a16:creationId xmlns:a16="http://schemas.microsoft.com/office/drawing/2014/main" id="{BC3ABCDC-9146-B7EC-FADD-3BE505EF94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01957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43248A03-EC31-9269-2278-8340288D40E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01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7F66E03-706D-01AF-1187-F887815C45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Много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4403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3D9A637-2367-93BA-6315-B53A146BE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4403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FD075C4-9F40-75E6-5700-15268FBCB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харесвам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ароматът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розата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4403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E9A692B-BA31-8EE9-DC3F-3657074C2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4572000"/>
            <a:ext cx="2438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38" name="Rectangle 6">
            <a:extLst>
              <a:ext uri="{FF2B5EF4-FFF2-40B4-BE49-F238E27FC236}">
                <a16:creationId xmlns:a16="http://schemas.microsoft.com/office/drawing/2014/main" id="{1B8F1A35-64D8-86D2-7BE4-DCCAB18E0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39" name="Rectangle 7">
            <a:extLst>
              <a:ext uri="{FF2B5EF4-FFF2-40B4-BE49-F238E27FC236}">
                <a16:creationId xmlns:a16="http://schemas.microsoft.com/office/drawing/2014/main" id="{F8E33FFF-2EE0-DEF8-8FA5-F62D293321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40" name="Rectangle 8">
            <a:extLst>
              <a:ext uri="{FF2B5EF4-FFF2-40B4-BE49-F238E27FC236}">
                <a16:creationId xmlns:a16="http://schemas.microsoft.com/office/drawing/2014/main" id="{68CDB108-DA6D-8946-4D56-ACBA6626E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41" name="Rectangle 9">
            <a:extLst>
              <a:ext uri="{FF2B5EF4-FFF2-40B4-BE49-F238E27FC236}">
                <a16:creationId xmlns:a16="http://schemas.microsoft.com/office/drawing/2014/main" id="{0EAB720B-796B-9423-E656-3906FEC08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42" name="Rectangle 10">
            <a:extLst>
              <a:ext uri="{FF2B5EF4-FFF2-40B4-BE49-F238E27FC236}">
                <a16:creationId xmlns:a16="http://schemas.microsoft.com/office/drawing/2014/main" id="{BBFCA632-6A1B-5ECD-0B4D-AFE8A1AB3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43" name="Rectangle 11">
            <a:extLst>
              <a:ext uri="{FF2B5EF4-FFF2-40B4-BE49-F238E27FC236}">
                <a16:creationId xmlns:a16="http://schemas.microsoft.com/office/drawing/2014/main" id="{98584B87-880A-C702-5F6B-BBB6A0D52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44" name="Rectangle 12">
            <a:extLst>
              <a:ext uri="{FF2B5EF4-FFF2-40B4-BE49-F238E27FC236}">
                <a16:creationId xmlns:a16="http://schemas.microsoft.com/office/drawing/2014/main" id="{84C99594-031E-10CA-4E91-6BF3F7D3D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45" name="Rectangle 13">
            <a:extLst>
              <a:ext uri="{FF2B5EF4-FFF2-40B4-BE49-F238E27FC236}">
                <a16:creationId xmlns:a16="http://schemas.microsoft.com/office/drawing/2014/main" id="{108E7391-9115-28B0-2B95-DDBEEA0D8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46" name="Rectangle 14">
            <a:extLst>
              <a:ext uri="{FF2B5EF4-FFF2-40B4-BE49-F238E27FC236}">
                <a16:creationId xmlns:a16="http://schemas.microsoft.com/office/drawing/2014/main" id="{0863C069-4076-EE26-DB06-7C888EF21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47" name="Rectangle 15">
            <a:extLst>
              <a:ext uri="{FF2B5EF4-FFF2-40B4-BE49-F238E27FC236}">
                <a16:creationId xmlns:a16="http://schemas.microsoft.com/office/drawing/2014/main" id="{7306E86A-542E-1F3F-9FDF-7DE347A3AB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48" name="Rectangle 16">
            <a:extLst>
              <a:ext uri="{FF2B5EF4-FFF2-40B4-BE49-F238E27FC236}">
                <a16:creationId xmlns:a16="http://schemas.microsoft.com/office/drawing/2014/main" id="{9626A046-11BC-5657-6FAF-69612308A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49" name="Rectangle 17">
            <a:extLst>
              <a:ext uri="{FF2B5EF4-FFF2-40B4-BE49-F238E27FC236}">
                <a16:creationId xmlns:a16="http://schemas.microsoft.com/office/drawing/2014/main" id="{6F445C44-5FC1-8FCC-0F3F-B5E233C5CF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50" name="Rectangle 18">
            <a:extLst>
              <a:ext uri="{FF2B5EF4-FFF2-40B4-BE49-F238E27FC236}">
                <a16:creationId xmlns:a16="http://schemas.microsoft.com/office/drawing/2014/main" id="{2A94019A-C523-33C9-B31B-8B66D4A5C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51" name="Rectangle 19">
            <a:extLst>
              <a:ext uri="{FF2B5EF4-FFF2-40B4-BE49-F238E27FC236}">
                <a16:creationId xmlns:a16="http://schemas.microsoft.com/office/drawing/2014/main" id="{446088A8-B465-B1C8-C4FD-0160029FE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52" name="Rectangle 20">
            <a:extLst>
              <a:ext uri="{FF2B5EF4-FFF2-40B4-BE49-F238E27FC236}">
                <a16:creationId xmlns:a16="http://schemas.microsoft.com/office/drawing/2014/main" id="{192105C1-1BBA-3DBD-B2C7-D8822BACA2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53" name="Rectangle 21">
            <a:extLst>
              <a:ext uri="{FF2B5EF4-FFF2-40B4-BE49-F238E27FC236}">
                <a16:creationId xmlns:a16="http://schemas.microsoft.com/office/drawing/2014/main" id="{FE59F42E-D16D-9D8B-5D35-0091753DE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54" name="Rectangle 22">
            <a:extLst>
              <a:ext uri="{FF2B5EF4-FFF2-40B4-BE49-F238E27FC236}">
                <a16:creationId xmlns:a16="http://schemas.microsoft.com/office/drawing/2014/main" id="{98E37872-8D24-B1B8-CCF7-F14EF4B0E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55" name="Rectangle 23">
            <a:extLst>
              <a:ext uri="{FF2B5EF4-FFF2-40B4-BE49-F238E27FC236}">
                <a16:creationId xmlns:a16="http://schemas.microsoft.com/office/drawing/2014/main" id="{F96D59F1-5EC8-7E13-58DF-A78817B1BA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56" name="Rectangle 24">
            <a:extLst>
              <a:ext uri="{FF2B5EF4-FFF2-40B4-BE49-F238E27FC236}">
                <a16:creationId xmlns:a16="http://schemas.microsoft.com/office/drawing/2014/main" id="{624C636C-0012-7DE8-E8F3-36466B3347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57" name="Rectangle 25">
            <a:extLst>
              <a:ext uri="{FF2B5EF4-FFF2-40B4-BE49-F238E27FC236}">
                <a16:creationId xmlns:a16="http://schemas.microsoft.com/office/drawing/2014/main" id="{58068B9F-D916-22EE-049C-66A687295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58" name="Rectangle 26">
            <a:extLst>
              <a:ext uri="{FF2B5EF4-FFF2-40B4-BE49-F238E27FC236}">
                <a16:creationId xmlns:a16="http://schemas.microsoft.com/office/drawing/2014/main" id="{6AE80844-F0F9-5E4E-AE81-7808556D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59" name="Rectangle 27">
            <a:extLst>
              <a:ext uri="{FF2B5EF4-FFF2-40B4-BE49-F238E27FC236}">
                <a16:creationId xmlns:a16="http://schemas.microsoft.com/office/drawing/2014/main" id="{AEB3176F-7103-EDA7-2069-79F61273A4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60" name="Rectangle 28">
            <a:extLst>
              <a:ext uri="{FF2B5EF4-FFF2-40B4-BE49-F238E27FC236}">
                <a16:creationId xmlns:a16="http://schemas.microsoft.com/office/drawing/2014/main" id="{AF433D84-A54A-82E5-D5AA-296B4120C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61" name="Rectangle 29">
            <a:extLst>
              <a:ext uri="{FF2B5EF4-FFF2-40B4-BE49-F238E27FC236}">
                <a16:creationId xmlns:a16="http://schemas.microsoft.com/office/drawing/2014/main" id="{E436F821-2691-E525-6999-AE17DC0C0E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62" name="Rectangle 30">
            <a:extLst>
              <a:ext uri="{FF2B5EF4-FFF2-40B4-BE49-F238E27FC236}">
                <a16:creationId xmlns:a16="http://schemas.microsoft.com/office/drawing/2014/main" id="{5333EAC9-1E9F-7B2E-F690-FB948D952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63" name="Rectangle 31">
            <a:extLst>
              <a:ext uri="{FF2B5EF4-FFF2-40B4-BE49-F238E27FC236}">
                <a16:creationId xmlns:a16="http://schemas.microsoft.com/office/drawing/2014/main" id="{113391EE-C0C4-ACF8-C250-62562DCEA3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64" name="Rectangle 32">
            <a:extLst>
              <a:ext uri="{FF2B5EF4-FFF2-40B4-BE49-F238E27FC236}">
                <a16:creationId xmlns:a16="http://schemas.microsoft.com/office/drawing/2014/main" id="{F4D44FD1-273E-BA57-4292-320FBF806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65" name="Rectangle 33">
            <a:extLst>
              <a:ext uri="{FF2B5EF4-FFF2-40B4-BE49-F238E27FC236}">
                <a16:creationId xmlns:a16="http://schemas.microsoft.com/office/drawing/2014/main" id="{3E542753-25E8-5EA6-2B83-D1D41A3E8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66" name="Rectangle 34">
            <a:extLst>
              <a:ext uri="{FF2B5EF4-FFF2-40B4-BE49-F238E27FC236}">
                <a16:creationId xmlns:a16="http://schemas.microsoft.com/office/drawing/2014/main" id="{3AC615CE-9939-65A7-CDB7-D15E4B2C8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4067" name="Rectangle 35">
            <a:extLst>
              <a:ext uri="{FF2B5EF4-FFF2-40B4-BE49-F238E27FC236}">
                <a16:creationId xmlns:a16="http://schemas.microsoft.com/office/drawing/2014/main" id="{CA7471BE-38C8-71B5-92BF-0FB64326B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51C1280-C2CE-FA74-F4BC-E8A63D1C3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Много харесвам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4505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F888C92-2561-BD50-0182-FF471CB33F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4506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3EB2CEC-5365-0223-0DA4-1F61B6859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харесвам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ароматът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розата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4506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AC59F67-2C93-366F-9C18-FD168415B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4572000"/>
            <a:ext cx="2667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62" name="Rectangle 6">
            <a:extLst>
              <a:ext uri="{FF2B5EF4-FFF2-40B4-BE49-F238E27FC236}">
                <a16:creationId xmlns:a16="http://schemas.microsoft.com/office/drawing/2014/main" id="{42BBC109-D41D-7357-0922-CBFA737D7F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63" name="Rectangle 7">
            <a:extLst>
              <a:ext uri="{FF2B5EF4-FFF2-40B4-BE49-F238E27FC236}">
                <a16:creationId xmlns:a16="http://schemas.microsoft.com/office/drawing/2014/main" id="{E6AF7B91-4B36-DC9A-CEB3-24E836C23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64" name="Rectangle 8">
            <a:extLst>
              <a:ext uri="{FF2B5EF4-FFF2-40B4-BE49-F238E27FC236}">
                <a16:creationId xmlns:a16="http://schemas.microsoft.com/office/drawing/2014/main" id="{454C84FF-BD25-F528-DF6A-AF0C8CB02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65" name="Rectangle 9">
            <a:extLst>
              <a:ext uri="{FF2B5EF4-FFF2-40B4-BE49-F238E27FC236}">
                <a16:creationId xmlns:a16="http://schemas.microsoft.com/office/drawing/2014/main" id="{C35FF37E-71A3-055E-FF42-BC38063595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66" name="Rectangle 10">
            <a:extLst>
              <a:ext uri="{FF2B5EF4-FFF2-40B4-BE49-F238E27FC236}">
                <a16:creationId xmlns:a16="http://schemas.microsoft.com/office/drawing/2014/main" id="{E6BFB99C-5E0D-D47A-FE9E-4BF18D6D10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67" name="Rectangle 11">
            <a:extLst>
              <a:ext uri="{FF2B5EF4-FFF2-40B4-BE49-F238E27FC236}">
                <a16:creationId xmlns:a16="http://schemas.microsoft.com/office/drawing/2014/main" id="{58FCE853-4313-516A-303F-B43E3208A4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68" name="Rectangle 12">
            <a:extLst>
              <a:ext uri="{FF2B5EF4-FFF2-40B4-BE49-F238E27FC236}">
                <a16:creationId xmlns:a16="http://schemas.microsoft.com/office/drawing/2014/main" id="{055B21FD-2683-D7B9-E173-58E28E2D81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69" name="Rectangle 13">
            <a:extLst>
              <a:ext uri="{FF2B5EF4-FFF2-40B4-BE49-F238E27FC236}">
                <a16:creationId xmlns:a16="http://schemas.microsoft.com/office/drawing/2014/main" id="{71094C17-2533-7BEA-BAAF-0901CDAFD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70" name="Rectangle 14">
            <a:extLst>
              <a:ext uri="{FF2B5EF4-FFF2-40B4-BE49-F238E27FC236}">
                <a16:creationId xmlns:a16="http://schemas.microsoft.com/office/drawing/2014/main" id="{A86C0740-CA41-8B57-0E99-1E66C8C30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71" name="Rectangle 15">
            <a:extLst>
              <a:ext uri="{FF2B5EF4-FFF2-40B4-BE49-F238E27FC236}">
                <a16:creationId xmlns:a16="http://schemas.microsoft.com/office/drawing/2014/main" id="{9F08B83E-B4CB-0976-D51C-A6A87AF7E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72" name="Rectangle 16">
            <a:extLst>
              <a:ext uri="{FF2B5EF4-FFF2-40B4-BE49-F238E27FC236}">
                <a16:creationId xmlns:a16="http://schemas.microsoft.com/office/drawing/2014/main" id="{13063DA5-1E02-7E0A-3ECF-F6463194E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73" name="Rectangle 17">
            <a:extLst>
              <a:ext uri="{FF2B5EF4-FFF2-40B4-BE49-F238E27FC236}">
                <a16:creationId xmlns:a16="http://schemas.microsoft.com/office/drawing/2014/main" id="{6780FF9F-EDDB-9707-FF30-85DDEBC2E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74" name="Rectangle 18">
            <a:extLst>
              <a:ext uri="{FF2B5EF4-FFF2-40B4-BE49-F238E27FC236}">
                <a16:creationId xmlns:a16="http://schemas.microsoft.com/office/drawing/2014/main" id="{72135295-D7FC-5BF4-9BEE-C9A7AAEDE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75" name="Rectangle 19">
            <a:extLst>
              <a:ext uri="{FF2B5EF4-FFF2-40B4-BE49-F238E27FC236}">
                <a16:creationId xmlns:a16="http://schemas.microsoft.com/office/drawing/2014/main" id="{91AE8B7E-B031-4FE3-E4D3-84A953B10B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76" name="Rectangle 20">
            <a:extLst>
              <a:ext uri="{FF2B5EF4-FFF2-40B4-BE49-F238E27FC236}">
                <a16:creationId xmlns:a16="http://schemas.microsoft.com/office/drawing/2014/main" id="{A005434B-9B94-0345-1616-70AEE83CA1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77" name="Rectangle 21">
            <a:extLst>
              <a:ext uri="{FF2B5EF4-FFF2-40B4-BE49-F238E27FC236}">
                <a16:creationId xmlns:a16="http://schemas.microsoft.com/office/drawing/2014/main" id="{595114F9-362B-07EB-5B35-ED7F8F1FAE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78" name="Rectangle 22">
            <a:extLst>
              <a:ext uri="{FF2B5EF4-FFF2-40B4-BE49-F238E27FC236}">
                <a16:creationId xmlns:a16="http://schemas.microsoft.com/office/drawing/2014/main" id="{60265E79-46E5-658C-1495-7B96883CA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79" name="Rectangle 23">
            <a:extLst>
              <a:ext uri="{FF2B5EF4-FFF2-40B4-BE49-F238E27FC236}">
                <a16:creationId xmlns:a16="http://schemas.microsoft.com/office/drawing/2014/main" id="{EAD11B19-6747-EF0C-376C-EB0E71249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80" name="Rectangle 24">
            <a:extLst>
              <a:ext uri="{FF2B5EF4-FFF2-40B4-BE49-F238E27FC236}">
                <a16:creationId xmlns:a16="http://schemas.microsoft.com/office/drawing/2014/main" id="{942B43A8-9133-F360-151C-CBFB565EC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81" name="Rectangle 25">
            <a:extLst>
              <a:ext uri="{FF2B5EF4-FFF2-40B4-BE49-F238E27FC236}">
                <a16:creationId xmlns:a16="http://schemas.microsoft.com/office/drawing/2014/main" id="{581C09F0-86AB-4F91-D4DD-BA120FC083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82" name="Rectangle 26">
            <a:extLst>
              <a:ext uri="{FF2B5EF4-FFF2-40B4-BE49-F238E27FC236}">
                <a16:creationId xmlns:a16="http://schemas.microsoft.com/office/drawing/2014/main" id="{D5419009-75F4-2257-629A-0F5A39ED9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83" name="Rectangle 27">
            <a:extLst>
              <a:ext uri="{FF2B5EF4-FFF2-40B4-BE49-F238E27FC236}">
                <a16:creationId xmlns:a16="http://schemas.microsoft.com/office/drawing/2014/main" id="{4C009209-3871-BE0C-AFE4-AB59C5327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84" name="Rectangle 28">
            <a:extLst>
              <a:ext uri="{FF2B5EF4-FFF2-40B4-BE49-F238E27FC236}">
                <a16:creationId xmlns:a16="http://schemas.microsoft.com/office/drawing/2014/main" id="{0373E441-B380-3C4C-9068-939262725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85" name="Rectangle 29">
            <a:extLst>
              <a:ext uri="{FF2B5EF4-FFF2-40B4-BE49-F238E27FC236}">
                <a16:creationId xmlns:a16="http://schemas.microsoft.com/office/drawing/2014/main" id="{3C47680A-6D83-BBEF-4549-511C5546E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86" name="Rectangle 30">
            <a:extLst>
              <a:ext uri="{FF2B5EF4-FFF2-40B4-BE49-F238E27FC236}">
                <a16:creationId xmlns:a16="http://schemas.microsoft.com/office/drawing/2014/main" id="{4B6ABF17-F72F-4ACC-91F9-E909A4C1B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87" name="Rectangle 31">
            <a:extLst>
              <a:ext uri="{FF2B5EF4-FFF2-40B4-BE49-F238E27FC236}">
                <a16:creationId xmlns:a16="http://schemas.microsoft.com/office/drawing/2014/main" id="{DCB1DBD5-BB2C-CDF9-36B2-80A3F06AFE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88" name="Rectangle 32">
            <a:extLst>
              <a:ext uri="{FF2B5EF4-FFF2-40B4-BE49-F238E27FC236}">
                <a16:creationId xmlns:a16="http://schemas.microsoft.com/office/drawing/2014/main" id="{2F8982E8-D98A-09AD-288F-30DF7C861A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89" name="Rectangle 33">
            <a:extLst>
              <a:ext uri="{FF2B5EF4-FFF2-40B4-BE49-F238E27FC236}">
                <a16:creationId xmlns:a16="http://schemas.microsoft.com/office/drawing/2014/main" id="{5BEF6BDB-010C-26AA-5268-0F050A50BF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90" name="Rectangle 34">
            <a:extLst>
              <a:ext uri="{FF2B5EF4-FFF2-40B4-BE49-F238E27FC236}">
                <a16:creationId xmlns:a16="http://schemas.microsoft.com/office/drawing/2014/main" id="{7EFC1407-C02A-DDE7-001B-B31DF6CDD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5091" name="Rectangle 35">
            <a:extLst>
              <a:ext uri="{FF2B5EF4-FFF2-40B4-BE49-F238E27FC236}">
                <a16:creationId xmlns:a16="http://schemas.microsoft.com/office/drawing/2014/main" id="{12FEA823-3DD1-AC29-4066-CBA8DC8D5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5A6D899-92A2-9491-C949-27AE24FA1B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Много харесвам ароматът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4608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C9A3DA0-A3C5-2D24-1B2A-5393EA282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4608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32D3C40-4BCD-6E33-55A6-5E4FF846F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харесвам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ароматът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розата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4608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C5F00306-A866-846D-BCDE-E432987064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4648200"/>
            <a:ext cx="990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086" name="Rectangle 6">
            <a:extLst>
              <a:ext uri="{FF2B5EF4-FFF2-40B4-BE49-F238E27FC236}">
                <a16:creationId xmlns:a16="http://schemas.microsoft.com/office/drawing/2014/main" id="{E7A7FDA3-0EF2-9ACE-0C32-A559542777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087" name="Rectangle 7">
            <a:extLst>
              <a:ext uri="{FF2B5EF4-FFF2-40B4-BE49-F238E27FC236}">
                <a16:creationId xmlns:a16="http://schemas.microsoft.com/office/drawing/2014/main" id="{83D65822-F387-BB06-8257-9B0013B79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088" name="Rectangle 8">
            <a:extLst>
              <a:ext uri="{FF2B5EF4-FFF2-40B4-BE49-F238E27FC236}">
                <a16:creationId xmlns:a16="http://schemas.microsoft.com/office/drawing/2014/main" id="{7BA41B18-FC27-2FCC-AFDF-2F5D0C9EEA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089" name="Rectangle 9">
            <a:extLst>
              <a:ext uri="{FF2B5EF4-FFF2-40B4-BE49-F238E27FC236}">
                <a16:creationId xmlns:a16="http://schemas.microsoft.com/office/drawing/2014/main" id="{31EE10EE-B348-3380-5200-9485D4FA1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090" name="Rectangle 10">
            <a:extLst>
              <a:ext uri="{FF2B5EF4-FFF2-40B4-BE49-F238E27FC236}">
                <a16:creationId xmlns:a16="http://schemas.microsoft.com/office/drawing/2014/main" id="{5396C91E-E7CD-EB18-9487-FFA10FD340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091" name="Rectangle 11">
            <a:extLst>
              <a:ext uri="{FF2B5EF4-FFF2-40B4-BE49-F238E27FC236}">
                <a16:creationId xmlns:a16="http://schemas.microsoft.com/office/drawing/2014/main" id="{88BD6CAA-76A2-CA9B-E008-BF9585EE8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092" name="Rectangle 12">
            <a:extLst>
              <a:ext uri="{FF2B5EF4-FFF2-40B4-BE49-F238E27FC236}">
                <a16:creationId xmlns:a16="http://schemas.microsoft.com/office/drawing/2014/main" id="{401A5D07-40C2-A459-9D00-B998BE284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093" name="Rectangle 13">
            <a:extLst>
              <a:ext uri="{FF2B5EF4-FFF2-40B4-BE49-F238E27FC236}">
                <a16:creationId xmlns:a16="http://schemas.microsoft.com/office/drawing/2014/main" id="{9901D88A-C3FE-B0DE-D8D9-59C97B43A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094" name="Rectangle 14">
            <a:extLst>
              <a:ext uri="{FF2B5EF4-FFF2-40B4-BE49-F238E27FC236}">
                <a16:creationId xmlns:a16="http://schemas.microsoft.com/office/drawing/2014/main" id="{108F016E-0A35-2F68-1616-2A14F83B07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095" name="Rectangle 15">
            <a:extLst>
              <a:ext uri="{FF2B5EF4-FFF2-40B4-BE49-F238E27FC236}">
                <a16:creationId xmlns:a16="http://schemas.microsoft.com/office/drawing/2014/main" id="{00B53CDF-F04A-4ABF-3091-1C4292194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096" name="Rectangle 16">
            <a:extLst>
              <a:ext uri="{FF2B5EF4-FFF2-40B4-BE49-F238E27FC236}">
                <a16:creationId xmlns:a16="http://schemas.microsoft.com/office/drawing/2014/main" id="{E861246E-AF09-D68D-A63F-9A4727419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097" name="Rectangle 17">
            <a:extLst>
              <a:ext uri="{FF2B5EF4-FFF2-40B4-BE49-F238E27FC236}">
                <a16:creationId xmlns:a16="http://schemas.microsoft.com/office/drawing/2014/main" id="{DDF0981F-412A-66BD-0874-96FF41609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098" name="Rectangle 18">
            <a:extLst>
              <a:ext uri="{FF2B5EF4-FFF2-40B4-BE49-F238E27FC236}">
                <a16:creationId xmlns:a16="http://schemas.microsoft.com/office/drawing/2014/main" id="{D629E27D-2875-68B5-27D1-5E666C4316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099" name="Rectangle 19">
            <a:extLst>
              <a:ext uri="{FF2B5EF4-FFF2-40B4-BE49-F238E27FC236}">
                <a16:creationId xmlns:a16="http://schemas.microsoft.com/office/drawing/2014/main" id="{1AB753A0-0055-DB04-E629-6BFD45317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00" name="Rectangle 20">
            <a:extLst>
              <a:ext uri="{FF2B5EF4-FFF2-40B4-BE49-F238E27FC236}">
                <a16:creationId xmlns:a16="http://schemas.microsoft.com/office/drawing/2014/main" id="{1C980ED2-2FD8-FBDC-A0F4-43FD816699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01" name="Rectangle 21">
            <a:extLst>
              <a:ext uri="{FF2B5EF4-FFF2-40B4-BE49-F238E27FC236}">
                <a16:creationId xmlns:a16="http://schemas.microsoft.com/office/drawing/2014/main" id="{8DD68E6B-0B1D-A190-E554-E6A9988E2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02" name="Rectangle 22">
            <a:extLst>
              <a:ext uri="{FF2B5EF4-FFF2-40B4-BE49-F238E27FC236}">
                <a16:creationId xmlns:a16="http://schemas.microsoft.com/office/drawing/2014/main" id="{69D5EEB5-9829-DA45-590C-67BABC64B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03" name="Rectangle 23">
            <a:extLst>
              <a:ext uri="{FF2B5EF4-FFF2-40B4-BE49-F238E27FC236}">
                <a16:creationId xmlns:a16="http://schemas.microsoft.com/office/drawing/2014/main" id="{62845F33-17A6-02DD-124E-744B46757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04" name="Rectangle 24">
            <a:extLst>
              <a:ext uri="{FF2B5EF4-FFF2-40B4-BE49-F238E27FC236}">
                <a16:creationId xmlns:a16="http://schemas.microsoft.com/office/drawing/2014/main" id="{83C32B1A-8E0A-6E81-F328-3B3EC19E7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05" name="Rectangle 25">
            <a:extLst>
              <a:ext uri="{FF2B5EF4-FFF2-40B4-BE49-F238E27FC236}">
                <a16:creationId xmlns:a16="http://schemas.microsoft.com/office/drawing/2014/main" id="{AE734849-6F67-AEF9-B0DA-EB5F1AC27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06" name="Rectangle 26">
            <a:extLst>
              <a:ext uri="{FF2B5EF4-FFF2-40B4-BE49-F238E27FC236}">
                <a16:creationId xmlns:a16="http://schemas.microsoft.com/office/drawing/2014/main" id="{C380E6B1-8F9D-3975-ABF0-D93686AD9B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07" name="Rectangle 27">
            <a:extLst>
              <a:ext uri="{FF2B5EF4-FFF2-40B4-BE49-F238E27FC236}">
                <a16:creationId xmlns:a16="http://schemas.microsoft.com/office/drawing/2014/main" id="{E16A3C8A-1318-C5E7-AF70-6EC704974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08" name="Rectangle 28">
            <a:extLst>
              <a:ext uri="{FF2B5EF4-FFF2-40B4-BE49-F238E27FC236}">
                <a16:creationId xmlns:a16="http://schemas.microsoft.com/office/drawing/2014/main" id="{951B3AFD-6A17-34F1-4E89-DCD3862F5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09" name="Rectangle 29">
            <a:extLst>
              <a:ext uri="{FF2B5EF4-FFF2-40B4-BE49-F238E27FC236}">
                <a16:creationId xmlns:a16="http://schemas.microsoft.com/office/drawing/2014/main" id="{0D0E6674-E7AF-901F-F578-BB32A728E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10" name="Rectangle 30">
            <a:extLst>
              <a:ext uri="{FF2B5EF4-FFF2-40B4-BE49-F238E27FC236}">
                <a16:creationId xmlns:a16="http://schemas.microsoft.com/office/drawing/2014/main" id="{E9C48273-4AC7-D9B7-D22B-BD70D16FD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11" name="Rectangle 31">
            <a:extLst>
              <a:ext uri="{FF2B5EF4-FFF2-40B4-BE49-F238E27FC236}">
                <a16:creationId xmlns:a16="http://schemas.microsoft.com/office/drawing/2014/main" id="{FA265CC5-92E1-1BF5-6115-75176D24A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12" name="Rectangle 32">
            <a:extLst>
              <a:ext uri="{FF2B5EF4-FFF2-40B4-BE49-F238E27FC236}">
                <a16:creationId xmlns:a16="http://schemas.microsoft.com/office/drawing/2014/main" id="{B98D8436-CED1-8B36-088C-ABFB55EF9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13" name="Rectangle 33">
            <a:extLst>
              <a:ext uri="{FF2B5EF4-FFF2-40B4-BE49-F238E27FC236}">
                <a16:creationId xmlns:a16="http://schemas.microsoft.com/office/drawing/2014/main" id="{94919CBF-CF89-55A6-5EB1-D77E91477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14" name="Rectangle 34">
            <a:extLst>
              <a:ext uri="{FF2B5EF4-FFF2-40B4-BE49-F238E27FC236}">
                <a16:creationId xmlns:a16="http://schemas.microsoft.com/office/drawing/2014/main" id="{7238AA99-007B-7E74-0843-264866B80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6115" name="Rectangle 35">
            <a:extLst>
              <a:ext uri="{FF2B5EF4-FFF2-40B4-BE49-F238E27FC236}">
                <a16:creationId xmlns:a16="http://schemas.microsoft.com/office/drawing/2014/main" id="{AC83D746-06C7-1CD8-CB32-BF6C93BFAD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30EE263-744E-FD47-F403-41B0512A4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Много харесвам ароматът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4710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3893C2A-A14A-A32F-1FE7-A789D621C8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4710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A388F3C-ECA0-F5FE-1E65-8841E33BE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харесвам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ароматът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розата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4710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7ADDC2F-164C-E80C-2346-591657D84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5334000"/>
            <a:ext cx="2514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10" name="Rectangle 6">
            <a:extLst>
              <a:ext uri="{FF2B5EF4-FFF2-40B4-BE49-F238E27FC236}">
                <a16:creationId xmlns:a16="http://schemas.microsoft.com/office/drawing/2014/main" id="{874B85F3-F7D5-7378-D04F-1F5E421317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11" name="Rectangle 7">
            <a:extLst>
              <a:ext uri="{FF2B5EF4-FFF2-40B4-BE49-F238E27FC236}">
                <a16:creationId xmlns:a16="http://schemas.microsoft.com/office/drawing/2014/main" id="{CB2EAD8F-4AA8-F0C9-7FEE-59BFABC94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12" name="Rectangle 8">
            <a:extLst>
              <a:ext uri="{FF2B5EF4-FFF2-40B4-BE49-F238E27FC236}">
                <a16:creationId xmlns:a16="http://schemas.microsoft.com/office/drawing/2014/main" id="{9F1659AC-ECF8-60CC-2ACE-A8E2B95CD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13" name="Rectangle 9">
            <a:extLst>
              <a:ext uri="{FF2B5EF4-FFF2-40B4-BE49-F238E27FC236}">
                <a16:creationId xmlns:a16="http://schemas.microsoft.com/office/drawing/2014/main" id="{FCBA79CF-7BF2-A7AF-F85D-06A4F4EB1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14" name="Rectangle 10">
            <a:extLst>
              <a:ext uri="{FF2B5EF4-FFF2-40B4-BE49-F238E27FC236}">
                <a16:creationId xmlns:a16="http://schemas.microsoft.com/office/drawing/2014/main" id="{10B573E4-A57F-4A7C-0260-8B185A1AF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15" name="Rectangle 11">
            <a:extLst>
              <a:ext uri="{FF2B5EF4-FFF2-40B4-BE49-F238E27FC236}">
                <a16:creationId xmlns:a16="http://schemas.microsoft.com/office/drawing/2014/main" id="{83522FF8-3BD5-14A5-C33A-A7FFD33A8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16" name="Rectangle 12">
            <a:extLst>
              <a:ext uri="{FF2B5EF4-FFF2-40B4-BE49-F238E27FC236}">
                <a16:creationId xmlns:a16="http://schemas.microsoft.com/office/drawing/2014/main" id="{09CB03DF-1609-15A1-E0A6-3E3A2FCC4A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17" name="Rectangle 13">
            <a:extLst>
              <a:ext uri="{FF2B5EF4-FFF2-40B4-BE49-F238E27FC236}">
                <a16:creationId xmlns:a16="http://schemas.microsoft.com/office/drawing/2014/main" id="{DFA75F2F-DF84-3BAF-CFC6-5B561C63A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18" name="Rectangle 14">
            <a:extLst>
              <a:ext uri="{FF2B5EF4-FFF2-40B4-BE49-F238E27FC236}">
                <a16:creationId xmlns:a16="http://schemas.microsoft.com/office/drawing/2014/main" id="{02A2203E-5F75-9873-769B-ED2DB316B1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19" name="Rectangle 15">
            <a:extLst>
              <a:ext uri="{FF2B5EF4-FFF2-40B4-BE49-F238E27FC236}">
                <a16:creationId xmlns:a16="http://schemas.microsoft.com/office/drawing/2014/main" id="{7CBF24FE-2E07-32B0-5919-4232B061AF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20" name="Rectangle 16">
            <a:extLst>
              <a:ext uri="{FF2B5EF4-FFF2-40B4-BE49-F238E27FC236}">
                <a16:creationId xmlns:a16="http://schemas.microsoft.com/office/drawing/2014/main" id="{9D976EBE-ACB0-685D-6EC6-B9D4E538C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21" name="Rectangle 17">
            <a:extLst>
              <a:ext uri="{FF2B5EF4-FFF2-40B4-BE49-F238E27FC236}">
                <a16:creationId xmlns:a16="http://schemas.microsoft.com/office/drawing/2014/main" id="{31B2C3A8-4484-E408-41BC-DBF3DF149B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22" name="Rectangle 18">
            <a:extLst>
              <a:ext uri="{FF2B5EF4-FFF2-40B4-BE49-F238E27FC236}">
                <a16:creationId xmlns:a16="http://schemas.microsoft.com/office/drawing/2014/main" id="{D515576E-BB2E-5842-53CD-A05338627E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23" name="Rectangle 19">
            <a:extLst>
              <a:ext uri="{FF2B5EF4-FFF2-40B4-BE49-F238E27FC236}">
                <a16:creationId xmlns:a16="http://schemas.microsoft.com/office/drawing/2014/main" id="{C36038EC-F9CD-EEAB-E097-A06A74DC66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24" name="Rectangle 20">
            <a:extLst>
              <a:ext uri="{FF2B5EF4-FFF2-40B4-BE49-F238E27FC236}">
                <a16:creationId xmlns:a16="http://schemas.microsoft.com/office/drawing/2014/main" id="{551392A1-1F04-2839-D45A-8F3225A7BE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25" name="Rectangle 21">
            <a:extLst>
              <a:ext uri="{FF2B5EF4-FFF2-40B4-BE49-F238E27FC236}">
                <a16:creationId xmlns:a16="http://schemas.microsoft.com/office/drawing/2014/main" id="{C1E88E5C-7481-EAE6-0388-46D39F2B58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26" name="Rectangle 22">
            <a:extLst>
              <a:ext uri="{FF2B5EF4-FFF2-40B4-BE49-F238E27FC236}">
                <a16:creationId xmlns:a16="http://schemas.microsoft.com/office/drawing/2014/main" id="{13871E24-1705-907A-722A-A89B632C0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27" name="Rectangle 23">
            <a:extLst>
              <a:ext uri="{FF2B5EF4-FFF2-40B4-BE49-F238E27FC236}">
                <a16:creationId xmlns:a16="http://schemas.microsoft.com/office/drawing/2014/main" id="{BF3B7853-968F-B927-CADE-FACAC9A326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28" name="Rectangle 24">
            <a:extLst>
              <a:ext uri="{FF2B5EF4-FFF2-40B4-BE49-F238E27FC236}">
                <a16:creationId xmlns:a16="http://schemas.microsoft.com/office/drawing/2014/main" id="{8D898268-C771-932C-AF06-B91BC27BC4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29" name="Rectangle 25">
            <a:extLst>
              <a:ext uri="{FF2B5EF4-FFF2-40B4-BE49-F238E27FC236}">
                <a16:creationId xmlns:a16="http://schemas.microsoft.com/office/drawing/2014/main" id="{5CE926C9-15C9-2220-80FF-3F223C907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30" name="Rectangle 26">
            <a:extLst>
              <a:ext uri="{FF2B5EF4-FFF2-40B4-BE49-F238E27FC236}">
                <a16:creationId xmlns:a16="http://schemas.microsoft.com/office/drawing/2014/main" id="{26578727-EC35-89D0-B74D-C84E91331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31" name="Rectangle 27">
            <a:extLst>
              <a:ext uri="{FF2B5EF4-FFF2-40B4-BE49-F238E27FC236}">
                <a16:creationId xmlns:a16="http://schemas.microsoft.com/office/drawing/2014/main" id="{668B1B20-7A10-06B0-2353-4038EB52A3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32" name="Rectangle 28">
            <a:extLst>
              <a:ext uri="{FF2B5EF4-FFF2-40B4-BE49-F238E27FC236}">
                <a16:creationId xmlns:a16="http://schemas.microsoft.com/office/drawing/2014/main" id="{01EF78A2-2F11-7934-04FF-B4519A52D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33" name="Rectangle 29">
            <a:extLst>
              <a:ext uri="{FF2B5EF4-FFF2-40B4-BE49-F238E27FC236}">
                <a16:creationId xmlns:a16="http://schemas.microsoft.com/office/drawing/2014/main" id="{F5FDBC24-942D-E5E8-E82A-0A6C07E18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34" name="Rectangle 30">
            <a:extLst>
              <a:ext uri="{FF2B5EF4-FFF2-40B4-BE49-F238E27FC236}">
                <a16:creationId xmlns:a16="http://schemas.microsoft.com/office/drawing/2014/main" id="{885CAB4B-C77C-E3E2-866E-50DEA190F9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35" name="Rectangle 31">
            <a:extLst>
              <a:ext uri="{FF2B5EF4-FFF2-40B4-BE49-F238E27FC236}">
                <a16:creationId xmlns:a16="http://schemas.microsoft.com/office/drawing/2014/main" id="{B7C0AD61-094C-BF90-F767-C42C0DDC49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36" name="Rectangle 32">
            <a:extLst>
              <a:ext uri="{FF2B5EF4-FFF2-40B4-BE49-F238E27FC236}">
                <a16:creationId xmlns:a16="http://schemas.microsoft.com/office/drawing/2014/main" id="{2F913C86-B4E9-72D8-0367-F0C7F3B8B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37" name="Rectangle 33">
            <a:extLst>
              <a:ext uri="{FF2B5EF4-FFF2-40B4-BE49-F238E27FC236}">
                <a16:creationId xmlns:a16="http://schemas.microsoft.com/office/drawing/2014/main" id="{D4081FD6-1BE3-DCA4-A905-138ED7D2C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38" name="Rectangle 34">
            <a:extLst>
              <a:ext uri="{FF2B5EF4-FFF2-40B4-BE49-F238E27FC236}">
                <a16:creationId xmlns:a16="http://schemas.microsoft.com/office/drawing/2014/main" id="{40C9837C-B13F-1B03-4D88-266A79C47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7139" name="Rectangle 35">
            <a:extLst>
              <a:ext uri="{FF2B5EF4-FFF2-40B4-BE49-F238E27FC236}">
                <a16:creationId xmlns:a16="http://schemas.microsoft.com/office/drawing/2014/main" id="{5766FC8B-8701-B530-B6DF-F51C76EF16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12DE3ED-9BC6-C91A-DE05-829949C8D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Много харесвам ароматът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 розата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4813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AB6E50C-6557-B787-9566-EC308B654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4813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D651E06-EDA3-A93E-699C-B1CA48BAF9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48133" name="Rectangle 6">
            <a:extLst>
              <a:ext uri="{FF2B5EF4-FFF2-40B4-BE49-F238E27FC236}">
                <a16:creationId xmlns:a16="http://schemas.microsoft.com/office/drawing/2014/main" id="{A728A037-2515-4033-1A7D-33399CBDD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34" name="Rectangle 7">
            <a:extLst>
              <a:ext uri="{FF2B5EF4-FFF2-40B4-BE49-F238E27FC236}">
                <a16:creationId xmlns:a16="http://schemas.microsoft.com/office/drawing/2014/main" id="{C42B9B6E-1971-1EF9-E3BA-07EA0E649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35" name="Rectangle 8">
            <a:extLst>
              <a:ext uri="{FF2B5EF4-FFF2-40B4-BE49-F238E27FC236}">
                <a16:creationId xmlns:a16="http://schemas.microsoft.com/office/drawing/2014/main" id="{2D0D3193-4E26-A85F-4AD1-125558007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36" name="Rectangle 9">
            <a:extLst>
              <a:ext uri="{FF2B5EF4-FFF2-40B4-BE49-F238E27FC236}">
                <a16:creationId xmlns:a16="http://schemas.microsoft.com/office/drawing/2014/main" id="{B0D86380-32F8-1FDF-4A55-FD495B622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37" name="Rectangle 10">
            <a:extLst>
              <a:ext uri="{FF2B5EF4-FFF2-40B4-BE49-F238E27FC236}">
                <a16:creationId xmlns:a16="http://schemas.microsoft.com/office/drawing/2014/main" id="{73B611B4-D4DD-BE7A-7A98-EE25171DA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38" name="Rectangle 11">
            <a:extLst>
              <a:ext uri="{FF2B5EF4-FFF2-40B4-BE49-F238E27FC236}">
                <a16:creationId xmlns:a16="http://schemas.microsoft.com/office/drawing/2014/main" id="{1ABF7D5E-83D9-B8B4-6101-155BE1875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39" name="Rectangle 12">
            <a:extLst>
              <a:ext uri="{FF2B5EF4-FFF2-40B4-BE49-F238E27FC236}">
                <a16:creationId xmlns:a16="http://schemas.microsoft.com/office/drawing/2014/main" id="{AB2CCCB7-32A4-534C-7A8C-CDFED5583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40" name="Rectangle 13">
            <a:extLst>
              <a:ext uri="{FF2B5EF4-FFF2-40B4-BE49-F238E27FC236}">
                <a16:creationId xmlns:a16="http://schemas.microsoft.com/office/drawing/2014/main" id="{A86DF05E-51E4-0589-54C9-3B8D96B69C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41" name="Rectangle 14">
            <a:extLst>
              <a:ext uri="{FF2B5EF4-FFF2-40B4-BE49-F238E27FC236}">
                <a16:creationId xmlns:a16="http://schemas.microsoft.com/office/drawing/2014/main" id="{AC3375F7-CB9C-68B4-1AD6-C3FE3103C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42" name="Rectangle 15">
            <a:extLst>
              <a:ext uri="{FF2B5EF4-FFF2-40B4-BE49-F238E27FC236}">
                <a16:creationId xmlns:a16="http://schemas.microsoft.com/office/drawing/2014/main" id="{B7C86ADB-F4D6-44BE-4BD6-7478A279F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43" name="Rectangle 16">
            <a:extLst>
              <a:ext uri="{FF2B5EF4-FFF2-40B4-BE49-F238E27FC236}">
                <a16:creationId xmlns:a16="http://schemas.microsoft.com/office/drawing/2014/main" id="{DB778A30-6CA7-3393-C00A-AFE78B986D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44" name="Rectangle 17">
            <a:extLst>
              <a:ext uri="{FF2B5EF4-FFF2-40B4-BE49-F238E27FC236}">
                <a16:creationId xmlns:a16="http://schemas.microsoft.com/office/drawing/2014/main" id="{41F14014-005B-353D-A1B1-2A705AD75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45" name="Rectangle 18">
            <a:extLst>
              <a:ext uri="{FF2B5EF4-FFF2-40B4-BE49-F238E27FC236}">
                <a16:creationId xmlns:a16="http://schemas.microsoft.com/office/drawing/2014/main" id="{034CBE63-92BD-F5B0-AD4C-54C23FAC7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46" name="Rectangle 19">
            <a:extLst>
              <a:ext uri="{FF2B5EF4-FFF2-40B4-BE49-F238E27FC236}">
                <a16:creationId xmlns:a16="http://schemas.microsoft.com/office/drawing/2014/main" id="{9B5A0889-C3F3-0419-BA30-6DCA00D286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47" name="Rectangle 20">
            <a:extLst>
              <a:ext uri="{FF2B5EF4-FFF2-40B4-BE49-F238E27FC236}">
                <a16:creationId xmlns:a16="http://schemas.microsoft.com/office/drawing/2014/main" id="{D93B7C83-B2BA-7684-6FB8-05CCDDA80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48" name="Rectangle 21">
            <a:extLst>
              <a:ext uri="{FF2B5EF4-FFF2-40B4-BE49-F238E27FC236}">
                <a16:creationId xmlns:a16="http://schemas.microsoft.com/office/drawing/2014/main" id="{64E05783-85E5-CEAA-C31F-18634693F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49" name="Rectangle 22">
            <a:extLst>
              <a:ext uri="{FF2B5EF4-FFF2-40B4-BE49-F238E27FC236}">
                <a16:creationId xmlns:a16="http://schemas.microsoft.com/office/drawing/2014/main" id="{ED232EBC-4692-CFB8-8FF2-1144A1A139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50" name="Rectangle 23">
            <a:extLst>
              <a:ext uri="{FF2B5EF4-FFF2-40B4-BE49-F238E27FC236}">
                <a16:creationId xmlns:a16="http://schemas.microsoft.com/office/drawing/2014/main" id="{BEBBBD31-704C-446E-2122-4C7567EA6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51" name="Rectangle 24">
            <a:extLst>
              <a:ext uri="{FF2B5EF4-FFF2-40B4-BE49-F238E27FC236}">
                <a16:creationId xmlns:a16="http://schemas.microsoft.com/office/drawing/2014/main" id="{0C99B089-92CC-7F36-BB28-D1ACB5C8DB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52" name="Rectangle 25">
            <a:extLst>
              <a:ext uri="{FF2B5EF4-FFF2-40B4-BE49-F238E27FC236}">
                <a16:creationId xmlns:a16="http://schemas.microsoft.com/office/drawing/2014/main" id="{260CE221-DDCC-CF4E-B86D-ED2AD8539A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53" name="Rectangle 26">
            <a:extLst>
              <a:ext uri="{FF2B5EF4-FFF2-40B4-BE49-F238E27FC236}">
                <a16:creationId xmlns:a16="http://schemas.microsoft.com/office/drawing/2014/main" id="{9597C848-C406-0616-1243-2CC124E77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54" name="Rectangle 27">
            <a:extLst>
              <a:ext uri="{FF2B5EF4-FFF2-40B4-BE49-F238E27FC236}">
                <a16:creationId xmlns:a16="http://schemas.microsoft.com/office/drawing/2014/main" id="{6CFD6227-4321-BBD5-9AF2-0257DCFFFB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55" name="Rectangle 28">
            <a:extLst>
              <a:ext uri="{FF2B5EF4-FFF2-40B4-BE49-F238E27FC236}">
                <a16:creationId xmlns:a16="http://schemas.microsoft.com/office/drawing/2014/main" id="{F815A23C-CD18-3F47-2A5A-AE6CC0F8E2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56" name="Rectangle 29">
            <a:extLst>
              <a:ext uri="{FF2B5EF4-FFF2-40B4-BE49-F238E27FC236}">
                <a16:creationId xmlns:a16="http://schemas.microsoft.com/office/drawing/2014/main" id="{597E6B3B-85F4-72EF-7574-4C1621F6A1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57" name="Rectangle 30">
            <a:extLst>
              <a:ext uri="{FF2B5EF4-FFF2-40B4-BE49-F238E27FC236}">
                <a16:creationId xmlns:a16="http://schemas.microsoft.com/office/drawing/2014/main" id="{1AC17053-1DB0-1BAD-A44C-71256A7B7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58" name="Rectangle 31">
            <a:extLst>
              <a:ext uri="{FF2B5EF4-FFF2-40B4-BE49-F238E27FC236}">
                <a16:creationId xmlns:a16="http://schemas.microsoft.com/office/drawing/2014/main" id="{F0432AB7-B287-75A5-8C6C-A8E44B0CAC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59" name="Rectangle 32">
            <a:extLst>
              <a:ext uri="{FF2B5EF4-FFF2-40B4-BE49-F238E27FC236}">
                <a16:creationId xmlns:a16="http://schemas.microsoft.com/office/drawing/2014/main" id="{4999D7A2-10BB-A305-005D-E341ABA88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60" name="Rectangle 33">
            <a:extLst>
              <a:ext uri="{FF2B5EF4-FFF2-40B4-BE49-F238E27FC236}">
                <a16:creationId xmlns:a16="http://schemas.microsoft.com/office/drawing/2014/main" id="{A034E5BE-65AC-D305-478D-B8523DCDB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61" name="Rectangle 34">
            <a:extLst>
              <a:ext uri="{FF2B5EF4-FFF2-40B4-BE49-F238E27FC236}">
                <a16:creationId xmlns:a16="http://schemas.microsoft.com/office/drawing/2014/main" id="{6397C306-77EA-0FAF-8661-E5E3BDA97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8162" name="Rectangle 35">
            <a:extLst>
              <a:ext uri="{FF2B5EF4-FFF2-40B4-BE49-F238E27FC236}">
                <a16:creationId xmlns:a16="http://schemas.microsoft.com/office/drawing/2014/main" id="{42EC0CB5-A74D-7697-C905-6F563CEA36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48163" name="Picture 36">
            <a:extLst>
              <a:ext uri="{FF2B5EF4-FFF2-40B4-BE49-F238E27FC236}">
                <a16:creationId xmlns:a16="http://schemas.microsoft.com/office/drawing/2014/main" id="{0292FECE-CC0A-5DC7-E2C4-8B4B518086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06053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BD91F872-C720-9999-0B53-E6091CBB025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6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06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AEFEB6A-61B0-7DC1-B5ED-D3B5D0D05C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Каната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4915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873B4B1-BADA-07CC-814C-E6B1A226A8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4915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7CAB71F-0ECF-FF08-20A7-908F7233C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лимонада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  хладилника  в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4915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4D66EDE-E6B0-1D30-6C23-6EFFDD18CE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4953000"/>
            <a:ext cx="1066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58" name="Rectangle 6">
            <a:extLst>
              <a:ext uri="{FF2B5EF4-FFF2-40B4-BE49-F238E27FC236}">
                <a16:creationId xmlns:a16="http://schemas.microsoft.com/office/drawing/2014/main" id="{6B666F09-3CD9-0A54-F586-DAC14B856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59" name="Rectangle 7">
            <a:extLst>
              <a:ext uri="{FF2B5EF4-FFF2-40B4-BE49-F238E27FC236}">
                <a16:creationId xmlns:a16="http://schemas.microsoft.com/office/drawing/2014/main" id="{5B1874B6-561E-2F82-650A-EF06C9A8E0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60" name="Rectangle 8">
            <a:extLst>
              <a:ext uri="{FF2B5EF4-FFF2-40B4-BE49-F238E27FC236}">
                <a16:creationId xmlns:a16="http://schemas.microsoft.com/office/drawing/2014/main" id="{25E0E628-1AFC-0A8A-18A9-F7BE3D1C8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61" name="Rectangle 9">
            <a:extLst>
              <a:ext uri="{FF2B5EF4-FFF2-40B4-BE49-F238E27FC236}">
                <a16:creationId xmlns:a16="http://schemas.microsoft.com/office/drawing/2014/main" id="{C18E179B-135D-67AF-42E6-C634393F9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62" name="Rectangle 10">
            <a:extLst>
              <a:ext uri="{FF2B5EF4-FFF2-40B4-BE49-F238E27FC236}">
                <a16:creationId xmlns:a16="http://schemas.microsoft.com/office/drawing/2014/main" id="{756E0773-1054-8BB0-57BD-BF0FCF9D9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63" name="Rectangle 11">
            <a:extLst>
              <a:ext uri="{FF2B5EF4-FFF2-40B4-BE49-F238E27FC236}">
                <a16:creationId xmlns:a16="http://schemas.microsoft.com/office/drawing/2014/main" id="{4F6F34F1-2139-DFBF-11F1-53E0BACBBC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64" name="Rectangle 12">
            <a:extLst>
              <a:ext uri="{FF2B5EF4-FFF2-40B4-BE49-F238E27FC236}">
                <a16:creationId xmlns:a16="http://schemas.microsoft.com/office/drawing/2014/main" id="{B6B4DCC1-ABEC-F16D-B121-4EE67F17F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65" name="Rectangle 13">
            <a:extLst>
              <a:ext uri="{FF2B5EF4-FFF2-40B4-BE49-F238E27FC236}">
                <a16:creationId xmlns:a16="http://schemas.microsoft.com/office/drawing/2014/main" id="{72D882E2-BFF9-E49C-2AAB-FF32A8D84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66" name="Rectangle 14">
            <a:extLst>
              <a:ext uri="{FF2B5EF4-FFF2-40B4-BE49-F238E27FC236}">
                <a16:creationId xmlns:a16="http://schemas.microsoft.com/office/drawing/2014/main" id="{9DB2FC20-1A38-15F6-03BE-2512F3D15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67" name="Rectangle 15">
            <a:extLst>
              <a:ext uri="{FF2B5EF4-FFF2-40B4-BE49-F238E27FC236}">
                <a16:creationId xmlns:a16="http://schemas.microsoft.com/office/drawing/2014/main" id="{CCC078F1-2E3C-703F-29CB-8A64E5647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68" name="Rectangle 16">
            <a:extLst>
              <a:ext uri="{FF2B5EF4-FFF2-40B4-BE49-F238E27FC236}">
                <a16:creationId xmlns:a16="http://schemas.microsoft.com/office/drawing/2014/main" id="{4D412008-796D-F1B4-3DB2-737E6830F4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69" name="Rectangle 17">
            <a:extLst>
              <a:ext uri="{FF2B5EF4-FFF2-40B4-BE49-F238E27FC236}">
                <a16:creationId xmlns:a16="http://schemas.microsoft.com/office/drawing/2014/main" id="{C1DD1FA4-3FE3-8566-774F-546BA26038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70" name="Rectangle 18">
            <a:extLst>
              <a:ext uri="{FF2B5EF4-FFF2-40B4-BE49-F238E27FC236}">
                <a16:creationId xmlns:a16="http://schemas.microsoft.com/office/drawing/2014/main" id="{272F921C-3345-9E95-7ACF-BA0FA7983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71" name="Rectangle 19">
            <a:extLst>
              <a:ext uri="{FF2B5EF4-FFF2-40B4-BE49-F238E27FC236}">
                <a16:creationId xmlns:a16="http://schemas.microsoft.com/office/drawing/2014/main" id="{428760B7-A354-47B5-9BFC-F9B8EA8A1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72" name="Rectangle 20">
            <a:extLst>
              <a:ext uri="{FF2B5EF4-FFF2-40B4-BE49-F238E27FC236}">
                <a16:creationId xmlns:a16="http://schemas.microsoft.com/office/drawing/2014/main" id="{1D54FEC1-F0A5-1FA1-5A94-BA900BE1B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73" name="Rectangle 21">
            <a:extLst>
              <a:ext uri="{FF2B5EF4-FFF2-40B4-BE49-F238E27FC236}">
                <a16:creationId xmlns:a16="http://schemas.microsoft.com/office/drawing/2014/main" id="{7783E47F-A76B-F093-56D8-E57476E524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74" name="Rectangle 22">
            <a:extLst>
              <a:ext uri="{FF2B5EF4-FFF2-40B4-BE49-F238E27FC236}">
                <a16:creationId xmlns:a16="http://schemas.microsoft.com/office/drawing/2014/main" id="{A00F8B3C-AB4C-B519-7ABE-B730064761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75" name="Rectangle 23">
            <a:extLst>
              <a:ext uri="{FF2B5EF4-FFF2-40B4-BE49-F238E27FC236}">
                <a16:creationId xmlns:a16="http://schemas.microsoft.com/office/drawing/2014/main" id="{69096C63-4A09-CB6A-E1E9-4E59C1665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76" name="Rectangle 24">
            <a:extLst>
              <a:ext uri="{FF2B5EF4-FFF2-40B4-BE49-F238E27FC236}">
                <a16:creationId xmlns:a16="http://schemas.microsoft.com/office/drawing/2014/main" id="{2EFE52DE-042F-7305-9296-9EA36DE73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77" name="Rectangle 25">
            <a:extLst>
              <a:ext uri="{FF2B5EF4-FFF2-40B4-BE49-F238E27FC236}">
                <a16:creationId xmlns:a16="http://schemas.microsoft.com/office/drawing/2014/main" id="{68D463A6-2C7B-D592-5640-0345352A4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78" name="Rectangle 26">
            <a:extLst>
              <a:ext uri="{FF2B5EF4-FFF2-40B4-BE49-F238E27FC236}">
                <a16:creationId xmlns:a16="http://schemas.microsoft.com/office/drawing/2014/main" id="{7A8D3EF1-66D4-0B4E-BD5D-F38C7A20D9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79" name="Rectangle 27">
            <a:extLst>
              <a:ext uri="{FF2B5EF4-FFF2-40B4-BE49-F238E27FC236}">
                <a16:creationId xmlns:a16="http://schemas.microsoft.com/office/drawing/2014/main" id="{DC508B9F-38DB-D712-4117-426ABAF96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80" name="Rectangle 28">
            <a:extLst>
              <a:ext uri="{FF2B5EF4-FFF2-40B4-BE49-F238E27FC236}">
                <a16:creationId xmlns:a16="http://schemas.microsoft.com/office/drawing/2014/main" id="{A6678079-92AF-ABAE-14D6-5556BF665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81" name="Rectangle 29">
            <a:extLst>
              <a:ext uri="{FF2B5EF4-FFF2-40B4-BE49-F238E27FC236}">
                <a16:creationId xmlns:a16="http://schemas.microsoft.com/office/drawing/2014/main" id="{8CBB45F2-932C-5DA1-5DD3-4390E7BA23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82" name="Rectangle 30">
            <a:extLst>
              <a:ext uri="{FF2B5EF4-FFF2-40B4-BE49-F238E27FC236}">
                <a16:creationId xmlns:a16="http://schemas.microsoft.com/office/drawing/2014/main" id="{4B568951-F9BE-EF94-1EDC-7BF00802D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83" name="Rectangle 31">
            <a:extLst>
              <a:ext uri="{FF2B5EF4-FFF2-40B4-BE49-F238E27FC236}">
                <a16:creationId xmlns:a16="http://schemas.microsoft.com/office/drawing/2014/main" id="{84BA3C38-1C89-7499-C7BE-8C8B7DDF8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84" name="Rectangle 32">
            <a:extLst>
              <a:ext uri="{FF2B5EF4-FFF2-40B4-BE49-F238E27FC236}">
                <a16:creationId xmlns:a16="http://schemas.microsoft.com/office/drawing/2014/main" id="{3186F5EE-BB02-D057-D5BF-8241637E3C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85" name="Rectangle 33">
            <a:extLst>
              <a:ext uri="{FF2B5EF4-FFF2-40B4-BE49-F238E27FC236}">
                <a16:creationId xmlns:a16="http://schemas.microsoft.com/office/drawing/2014/main" id="{AC53B904-8986-2FA4-C2A3-98CA5B75D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86" name="Rectangle 34">
            <a:extLst>
              <a:ext uri="{FF2B5EF4-FFF2-40B4-BE49-F238E27FC236}">
                <a16:creationId xmlns:a16="http://schemas.microsoft.com/office/drawing/2014/main" id="{B63ED166-0D18-2F0F-DDE0-FA55604EC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49187" name="Rectangle 35">
            <a:extLst>
              <a:ext uri="{FF2B5EF4-FFF2-40B4-BE49-F238E27FC236}">
                <a16:creationId xmlns:a16="http://schemas.microsoft.com/office/drawing/2014/main" id="{9244A83C-2969-8B1C-DEE5-994A7206A7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00C956B-5BED-7059-98D0-7B765BE64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Каната с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5017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C2A1BE8-876A-07A8-B508-9B270DB07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5018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DC53679-AB04-078B-2201-6F7968634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лимонада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  хладилника  в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5018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90B574A-1178-7231-2904-C2FB3C1AA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4953000"/>
            <a:ext cx="2743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82" name="Rectangle 6">
            <a:extLst>
              <a:ext uri="{FF2B5EF4-FFF2-40B4-BE49-F238E27FC236}">
                <a16:creationId xmlns:a16="http://schemas.microsoft.com/office/drawing/2014/main" id="{13589321-4B47-325A-2B77-829AA536BA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83" name="Rectangle 7">
            <a:extLst>
              <a:ext uri="{FF2B5EF4-FFF2-40B4-BE49-F238E27FC236}">
                <a16:creationId xmlns:a16="http://schemas.microsoft.com/office/drawing/2014/main" id="{1E58243E-F0FB-1F4A-E95F-7B5EA0B2A7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84" name="Rectangle 8">
            <a:extLst>
              <a:ext uri="{FF2B5EF4-FFF2-40B4-BE49-F238E27FC236}">
                <a16:creationId xmlns:a16="http://schemas.microsoft.com/office/drawing/2014/main" id="{57A93854-BF6A-CF9B-3D4B-74B77F0053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85" name="Rectangle 9">
            <a:extLst>
              <a:ext uri="{FF2B5EF4-FFF2-40B4-BE49-F238E27FC236}">
                <a16:creationId xmlns:a16="http://schemas.microsoft.com/office/drawing/2014/main" id="{5C48040C-8A0B-F20E-F13F-FECCCCD63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86" name="Rectangle 10">
            <a:extLst>
              <a:ext uri="{FF2B5EF4-FFF2-40B4-BE49-F238E27FC236}">
                <a16:creationId xmlns:a16="http://schemas.microsoft.com/office/drawing/2014/main" id="{7E66D82B-2BB7-3BAD-2DD0-98D9108A04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87" name="Rectangle 11">
            <a:extLst>
              <a:ext uri="{FF2B5EF4-FFF2-40B4-BE49-F238E27FC236}">
                <a16:creationId xmlns:a16="http://schemas.microsoft.com/office/drawing/2014/main" id="{A1C247F6-148C-1E3C-E753-EB4CE9431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88" name="Rectangle 12">
            <a:extLst>
              <a:ext uri="{FF2B5EF4-FFF2-40B4-BE49-F238E27FC236}">
                <a16:creationId xmlns:a16="http://schemas.microsoft.com/office/drawing/2014/main" id="{01CC5512-F1AE-D90F-ADB1-E74032C8F6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89" name="Rectangle 13">
            <a:extLst>
              <a:ext uri="{FF2B5EF4-FFF2-40B4-BE49-F238E27FC236}">
                <a16:creationId xmlns:a16="http://schemas.microsoft.com/office/drawing/2014/main" id="{C7D9B906-3041-1CB6-883A-CEE182533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90" name="Rectangle 14">
            <a:extLst>
              <a:ext uri="{FF2B5EF4-FFF2-40B4-BE49-F238E27FC236}">
                <a16:creationId xmlns:a16="http://schemas.microsoft.com/office/drawing/2014/main" id="{97C02399-45E0-97DA-F26E-0BA3E57783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91" name="Rectangle 15">
            <a:extLst>
              <a:ext uri="{FF2B5EF4-FFF2-40B4-BE49-F238E27FC236}">
                <a16:creationId xmlns:a16="http://schemas.microsoft.com/office/drawing/2014/main" id="{E988CEED-1D25-4584-2C20-581E8F911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92" name="Rectangle 16">
            <a:extLst>
              <a:ext uri="{FF2B5EF4-FFF2-40B4-BE49-F238E27FC236}">
                <a16:creationId xmlns:a16="http://schemas.microsoft.com/office/drawing/2014/main" id="{CE4B3B05-20EA-EF45-2792-3964042BE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93" name="Rectangle 17">
            <a:extLst>
              <a:ext uri="{FF2B5EF4-FFF2-40B4-BE49-F238E27FC236}">
                <a16:creationId xmlns:a16="http://schemas.microsoft.com/office/drawing/2014/main" id="{D0077A2A-1F4E-88FA-7E04-2F80457766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94" name="Rectangle 18">
            <a:extLst>
              <a:ext uri="{FF2B5EF4-FFF2-40B4-BE49-F238E27FC236}">
                <a16:creationId xmlns:a16="http://schemas.microsoft.com/office/drawing/2014/main" id="{0F972E68-0A54-FB68-4BEB-213A5D340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95" name="Rectangle 19">
            <a:extLst>
              <a:ext uri="{FF2B5EF4-FFF2-40B4-BE49-F238E27FC236}">
                <a16:creationId xmlns:a16="http://schemas.microsoft.com/office/drawing/2014/main" id="{8073C5AB-2F29-5BFF-44A5-9A8200A29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96" name="Rectangle 20">
            <a:extLst>
              <a:ext uri="{FF2B5EF4-FFF2-40B4-BE49-F238E27FC236}">
                <a16:creationId xmlns:a16="http://schemas.microsoft.com/office/drawing/2014/main" id="{7E86600D-EF0F-B6B1-0435-4995546370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97" name="Rectangle 21">
            <a:extLst>
              <a:ext uri="{FF2B5EF4-FFF2-40B4-BE49-F238E27FC236}">
                <a16:creationId xmlns:a16="http://schemas.microsoft.com/office/drawing/2014/main" id="{90E41AB4-0CA2-D7EF-771B-197874244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98" name="Rectangle 22">
            <a:extLst>
              <a:ext uri="{FF2B5EF4-FFF2-40B4-BE49-F238E27FC236}">
                <a16:creationId xmlns:a16="http://schemas.microsoft.com/office/drawing/2014/main" id="{984C5AD8-C5C1-4C22-2898-14BED44E5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199" name="Rectangle 23">
            <a:extLst>
              <a:ext uri="{FF2B5EF4-FFF2-40B4-BE49-F238E27FC236}">
                <a16:creationId xmlns:a16="http://schemas.microsoft.com/office/drawing/2014/main" id="{9B7EF5BD-36C9-8F20-488B-F883B4BFD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200" name="Rectangle 24">
            <a:extLst>
              <a:ext uri="{FF2B5EF4-FFF2-40B4-BE49-F238E27FC236}">
                <a16:creationId xmlns:a16="http://schemas.microsoft.com/office/drawing/2014/main" id="{677CF5D9-2E07-55B8-C80E-310AA3AC5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201" name="Rectangle 25">
            <a:extLst>
              <a:ext uri="{FF2B5EF4-FFF2-40B4-BE49-F238E27FC236}">
                <a16:creationId xmlns:a16="http://schemas.microsoft.com/office/drawing/2014/main" id="{B1BF694E-E1FD-2203-4DC6-9CF38FB55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202" name="Rectangle 26">
            <a:extLst>
              <a:ext uri="{FF2B5EF4-FFF2-40B4-BE49-F238E27FC236}">
                <a16:creationId xmlns:a16="http://schemas.microsoft.com/office/drawing/2014/main" id="{336099D1-332C-B0B3-3EEB-757FE969C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203" name="Rectangle 27">
            <a:extLst>
              <a:ext uri="{FF2B5EF4-FFF2-40B4-BE49-F238E27FC236}">
                <a16:creationId xmlns:a16="http://schemas.microsoft.com/office/drawing/2014/main" id="{F33ED9A9-29EB-400D-B519-9DD926C7B9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204" name="Rectangle 28">
            <a:extLst>
              <a:ext uri="{FF2B5EF4-FFF2-40B4-BE49-F238E27FC236}">
                <a16:creationId xmlns:a16="http://schemas.microsoft.com/office/drawing/2014/main" id="{FD91E066-1163-89EA-175B-68E0DA93D7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205" name="Rectangle 29">
            <a:extLst>
              <a:ext uri="{FF2B5EF4-FFF2-40B4-BE49-F238E27FC236}">
                <a16:creationId xmlns:a16="http://schemas.microsoft.com/office/drawing/2014/main" id="{E2C7E9EE-3421-AAD3-0DD0-F56CCE9ED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206" name="Rectangle 30">
            <a:extLst>
              <a:ext uri="{FF2B5EF4-FFF2-40B4-BE49-F238E27FC236}">
                <a16:creationId xmlns:a16="http://schemas.microsoft.com/office/drawing/2014/main" id="{49357858-263D-2A99-926A-269FC666FB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207" name="Rectangle 31">
            <a:extLst>
              <a:ext uri="{FF2B5EF4-FFF2-40B4-BE49-F238E27FC236}">
                <a16:creationId xmlns:a16="http://schemas.microsoft.com/office/drawing/2014/main" id="{182886F1-CB2B-4763-EE44-ABCCB59B9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208" name="Rectangle 32">
            <a:extLst>
              <a:ext uri="{FF2B5EF4-FFF2-40B4-BE49-F238E27FC236}">
                <a16:creationId xmlns:a16="http://schemas.microsoft.com/office/drawing/2014/main" id="{01E93341-3D32-E718-165A-81AC1ADDC4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209" name="Rectangle 33">
            <a:extLst>
              <a:ext uri="{FF2B5EF4-FFF2-40B4-BE49-F238E27FC236}">
                <a16:creationId xmlns:a16="http://schemas.microsoft.com/office/drawing/2014/main" id="{7CF19610-F3F8-AA8A-03DC-6FD0F27068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210" name="Rectangle 34">
            <a:extLst>
              <a:ext uri="{FF2B5EF4-FFF2-40B4-BE49-F238E27FC236}">
                <a16:creationId xmlns:a16="http://schemas.microsoft.com/office/drawing/2014/main" id="{35B53483-6C41-9CB0-EB7D-B5287C7F42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0211" name="Rectangle 35">
            <a:extLst>
              <a:ext uri="{FF2B5EF4-FFF2-40B4-BE49-F238E27FC236}">
                <a16:creationId xmlns:a16="http://schemas.microsoft.com/office/drawing/2014/main" id="{17EB0966-50CE-5BCA-FD26-15116393D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83F5570-4EEE-06A1-337F-FE4EBD9A3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Каната с лимонада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5120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8CBBEB2-80B1-FF3D-8A12-EFD4230D91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5120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333F344-49E0-355E-FD7F-0C1B7C35E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лимонада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  хладилника  в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5120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248738C-D1FE-EE81-41F9-6966434E77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49530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06" name="Rectangle 6">
            <a:extLst>
              <a:ext uri="{FF2B5EF4-FFF2-40B4-BE49-F238E27FC236}">
                <a16:creationId xmlns:a16="http://schemas.microsoft.com/office/drawing/2014/main" id="{DEF239EE-A35C-EBED-00FF-E16CBF014C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07" name="Rectangle 7">
            <a:extLst>
              <a:ext uri="{FF2B5EF4-FFF2-40B4-BE49-F238E27FC236}">
                <a16:creationId xmlns:a16="http://schemas.microsoft.com/office/drawing/2014/main" id="{836E35C3-E0AB-4D6A-FC09-0485C32B6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08" name="Rectangle 8">
            <a:extLst>
              <a:ext uri="{FF2B5EF4-FFF2-40B4-BE49-F238E27FC236}">
                <a16:creationId xmlns:a16="http://schemas.microsoft.com/office/drawing/2014/main" id="{E3B30D1F-C87A-845C-8B28-F860AAD8EC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09" name="Rectangle 9">
            <a:extLst>
              <a:ext uri="{FF2B5EF4-FFF2-40B4-BE49-F238E27FC236}">
                <a16:creationId xmlns:a16="http://schemas.microsoft.com/office/drawing/2014/main" id="{25C632ED-5997-26DC-3791-2B22372BE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10" name="Rectangle 10">
            <a:extLst>
              <a:ext uri="{FF2B5EF4-FFF2-40B4-BE49-F238E27FC236}">
                <a16:creationId xmlns:a16="http://schemas.microsoft.com/office/drawing/2014/main" id="{27E1915D-E3D7-2E71-1070-4610DB192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11" name="Rectangle 11">
            <a:extLst>
              <a:ext uri="{FF2B5EF4-FFF2-40B4-BE49-F238E27FC236}">
                <a16:creationId xmlns:a16="http://schemas.microsoft.com/office/drawing/2014/main" id="{FC23DC47-4779-5864-C750-FCAD16B691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12" name="Rectangle 12">
            <a:extLst>
              <a:ext uri="{FF2B5EF4-FFF2-40B4-BE49-F238E27FC236}">
                <a16:creationId xmlns:a16="http://schemas.microsoft.com/office/drawing/2014/main" id="{5AEBF659-D93E-03AD-C272-A09C2AE3C9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13" name="Rectangle 13">
            <a:extLst>
              <a:ext uri="{FF2B5EF4-FFF2-40B4-BE49-F238E27FC236}">
                <a16:creationId xmlns:a16="http://schemas.microsoft.com/office/drawing/2014/main" id="{EBCD54D6-BE1A-6A6F-AFE6-0E234849A9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14" name="Rectangle 14">
            <a:extLst>
              <a:ext uri="{FF2B5EF4-FFF2-40B4-BE49-F238E27FC236}">
                <a16:creationId xmlns:a16="http://schemas.microsoft.com/office/drawing/2014/main" id="{0398E6E6-C120-58B5-7C60-9B004DD405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15" name="Rectangle 15">
            <a:extLst>
              <a:ext uri="{FF2B5EF4-FFF2-40B4-BE49-F238E27FC236}">
                <a16:creationId xmlns:a16="http://schemas.microsoft.com/office/drawing/2014/main" id="{6C14B1A1-9E65-37D2-FB67-A9CAD51AFD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16" name="Rectangle 16">
            <a:extLst>
              <a:ext uri="{FF2B5EF4-FFF2-40B4-BE49-F238E27FC236}">
                <a16:creationId xmlns:a16="http://schemas.microsoft.com/office/drawing/2014/main" id="{060891D7-9173-0B79-C759-D66E68BD0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17" name="Rectangle 17">
            <a:extLst>
              <a:ext uri="{FF2B5EF4-FFF2-40B4-BE49-F238E27FC236}">
                <a16:creationId xmlns:a16="http://schemas.microsoft.com/office/drawing/2014/main" id="{5C3B1ECE-F36D-2928-3210-220C5D322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18" name="Rectangle 18">
            <a:extLst>
              <a:ext uri="{FF2B5EF4-FFF2-40B4-BE49-F238E27FC236}">
                <a16:creationId xmlns:a16="http://schemas.microsoft.com/office/drawing/2014/main" id="{3F227060-09A5-E494-F7CA-C2B79C466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19" name="Rectangle 19">
            <a:extLst>
              <a:ext uri="{FF2B5EF4-FFF2-40B4-BE49-F238E27FC236}">
                <a16:creationId xmlns:a16="http://schemas.microsoft.com/office/drawing/2014/main" id="{362B7A27-AC22-A8EA-F5A7-4388AFCFF7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20" name="Rectangle 20">
            <a:extLst>
              <a:ext uri="{FF2B5EF4-FFF2-40B4-BE49-F238E27FC236}">
                <a16:creationId xmlns:a16="http://schemas.microsoft.com/office/drawing/2014/main" id="{EFB6A19B-CB6B-8A59-A72B-923B98320E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21" name="Rectangle 21">
            <a:extLst>
              <a:ext uri="{FF2B5EF4-FFF2-40B4-BE49-F238E27FC236}">
                <a16:creationId xmlns:a16="http://schemas.microsoft.com/office/drawing/2014/main" id="{7B35942A-FC62-4B8E-9F49-EE8F43D52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22" name="Rectangle 22">
            <a:extLst>
              <a:ext uri="{FF2B5EF4-FFF2-40B4-BE49-F238E27FC236}">
                <a16:creationId xmlns:a16="http://schemas.microsoft.com/office/drawing/2014/main" id="{660DB371-C0D4-2494-9E0E-ADA6B499F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23" name="Rectangle 23">
            <a:extLst>
              <a:ext uri="{FF2B5EF4-FFF2-40B4-BE49-F238E27FC236}">
                <a16:creationId xmlns:a16="http://schemas.microsoft.com/office/drawing/2014/main" id="{A3F498EE-184E-8714-F130-EC6728B9B1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24" name="Rectangle 24">
            <a:extLst>
              <a:ext uri="{FF2B5EF4-FFF2-40B4-BE49-F238E27FC236}">
                <a16:creationId xmlns:a16="http://schemas.microsoft.com/office/drawing/2014/main" id="{16AB0A62-E2E1-8461-20B4-CBA07CACB2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25" name="Rectangle 25">
            <a:extLst>
              <a:ext uri="{FF2B5EF4-FFF2-40B4-BE49-F238E27FC236}">
                <a16:creationId xmlns:a16="http://schemas.microsoft.com/office/drawing/2014/main" id="{E8D83603-E272-723A-98A7-0C499F167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26" name="Rectangle 26">
            <a:extLst>
              <a:ext uri="{FF2B5EF4-FFF2-40B4-BE49-F238E27FC236}">
                <a16:creationId xmlns:a16="http://schemas.microsoft.com/office/drawing/2014/main" id="{066A24F6-4E2E-438A-9B9F-24CF38D897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27" name="Rectangle 27">
            <a:extLst>
              <a:ext uri="{FF2B5EF4-FFF2-40B4-BE49-F238E27FC236}">
                <a16:creationId xmlns:a16="http://schemas.microsoft.com/office/drawing/2014/main" id="{845C734A-4DFE-0846-4E98-24016A087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28" name="Rectangle 28">
            <a:extLst>
              <a:ext uri="{FF2B5EF4-FFF2-40B4-BE49-F238E27FC236}">
                <a16:creationId xmlns:a16="http://schemas.microsoft.com/office/drawing/2014/main" id="{51113AF8-0540-1BCF-DA9C-0CDB5E8123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29" name="Rectangle 29">
            <a:extLst>
              <a:ext uri="{FF2B5EF4-FFF2-40B4-BE49-F238E27FC236}">
                <a16:creationId xmlns:a16="http://schemas.microsoft.com/office/drawing/2014/main" id="{DCAE9C7B-6A89-068D-41B4-92961A050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30" name="Rectangle 30">
            <a:extLst>
              <a:ext uri="{FF2B5EF4-FFF2-40B4-BE49-F238E27FC236}">
                <a16:creationId xmlns:a16="http://schemas.microsoft.com/office/drawing/2014/main" id="{6F944AF9-41DB-8C97-BAF9-D170AE53BF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31" name="Rectangle 31">
            <a:extLst>
              <a:ext uri="{FF2B5EF4-FFF2-40B4-BE49-F238E27FC236}">
                <a16:creationId xmlns:a16="http://schemas.microsoft.com/office/drawing/2014/main" id="{36337450-F0C0-70F5-1028-8500426EE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32" name="Rectangle 32">
            <a:extLst>
              <a:ext uri="{FF2B5EF4-FFF2-40B4-BE49-F238E27FC236}">
                <a16:creationId xmlns:a16="http://schemas.microsoft.com/office/drawing/2014/main" id="{7BF22A7E-0632-8C24-5A9B-66E0CEBDA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33" name="Rectangle 33">
            <a:extLst>
              <a:ext uri="{FF2B5EF4-FFF2-40B4-BE49-F238E27FC236}">
                <a16:creationId xmlns:a16="http://schemas.microsoft.com/office/drawing/2014/main" id="{509F15C1-664F-8046-FFB7-6D536CC70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34" name="Rectangle 34">
            <a:extLst>
              <a:ext uri="{FF2B5EF4-FFF2-40B4-BE49-F238E27FC236}">
                <a16:creationId xmlns:a16="http://schemas.microsoft.com/office/drawing/2014/main" id="{8BB2071E-0DC5-3327-AF23-2A63B92A59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1235" name="Rectangle 35">
            <a:extLst>
              <a:ext uri="{FF2B5EF4-FFF2-40B4-BE49-F238E27FC236}">
                <a16:creationId xmlns:a16="http://schemas.microsoft.com/office/drawing/2014/main" id="{671ECACE-6604-0597-1E2B-B9A989359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51CA27C-AE56-3440-59E5-B3CFEE9C58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Каната с лимонада 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5222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05F9F6B-928F-F786-C260-50B735235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5222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236E57C-8A68-AA4D-6B7F-BC22B6D7D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лимонада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  хладилника  в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5222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0ECD34C-E9DB-F8F4-3A30-652605B6D7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49530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30" name="Rectangle 6">
            <a:extLst>
              <a:ext uri="{FF2B5EF4-FFF2-40B4-BE49-F238E27FC236}">
                <a16:creationId xmlns:a16="http://schemas.microsoft.com/office/drawing/2014/main" id="{1186F465-3A11-BD73-9D7A-C332415C7D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31" name="Rectangle 7">
            <a:extLst>
              <a:ext uri="{FF2B5EF4-FFF2-40B4-BE49-F238E27FC236}">
                <a16:creationId xmlns:a16="http://schemas.microsoft.com/office/drawing/2014/main" id="{A6FC68B9-FF29-EFB5-7132-B785C3283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32" name="Rectangle 8">
            <a:extLst>
              <a:ext uri="{FF2B5EF4-FFF2-40B4-BE49-F238E27FC236}">
                <a16:creationId xmlns:a16="http://schemas.microsoft.com/office/drawing/2014/main" id="{DE7B89AB-5CEC-EA84-53F1-AC5AF16CC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33" name="Rectangle 9">
            <a:extLst>
              <a:ext uri="{FF2B5EF4-FFF2-40B4-BE49-F238E27FC236}">
                <a16:creationId xmlns:a16="http://schemas.microsoft.com/office/drawing/2014/main" id="{A1F08C3A-F125-476C-64EE-4C5ED28A2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34" name="Rectangle 10">
            <a:extLst>
              <a:ext uri="{FF2B5EF4-FFF2-40B4-BE49-F238E27FC236}">
                <a16:creationId xmlns:a16="http://schemas.microsoft.com/office/drawing/2014/main" id="{CBD59462-C572-5B86-1A12-26B5770497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35" name="Rectangle 11">
            <a:extLst>
              <a:ext uri="{FF2B5EF4-FFF2-40B4-BE49-F238E27FC236}">
                <a16:creationId xmlns:a16="http://schemas.microsoft.com/office/drawing/2014/main" id="{B6E78CC7-DA94-8EEF-CA33-EBE8BF785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36" name="Rectangle 12">
            <a:extLst>
              <a:ext uri="{FF2B5EF4-FFF2-40B4-BE49-F238E27FC236}">
                <a16:creationId xmlns:a16="http://schemas.microsoft.com/office/drawing/2014/main" id="{AB6CFD48-AABE-F51B-3681-B9B66B4EF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37" name="Rectangle 13">
            <a:extLst>
              <a:ext uri="{FF2B5EF4-FFF2-40B4-BE49-F238E27FC236}">
                <a16:creationId xmlns:a16="http://schemas.microsoft.com/office/drawing/2014/main" id="{024D6ADD-3EBC-B8C4-C367-92EC8041A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38" name="Rectangle 14">
            <a:extLst>
              <a:ext uri="{FF2B5EF4-FFF2-40B4-BE49-F238E27FC236}">
                <a16:creationId xmlns:a16="http://schemas.microsoft.com/office/drawing/2014/main" id="{B8EFCE78-7D1B-BE95-BC1A-1740DE0CB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39" name="Rectangle 15">
            <a:extLst>
              <a:ext uri="{FF2B5EF4-FFF2-40B4-BE49-F238E27FC236}">
                <a16:creationId xmlns:a16="http://schemas.microsoft.com/office/drawing/2014/main" id="{C47C65EF-E425-08DB-F909-EC8C06583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40" name="Rectangle 16">
            <a:extLst>
              <a:ext uri="{FF2B5EF4-FFF2-40B4-BE49-F238E27FC236}">
                <a16:creationId xmlns:a16="http://schemas.microsoft.com/office/drawing/2014/main" id="{6145AAE8-AE37-C1C3-9AFE-8C068BB3C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41" name="Rectangle 17">
            <a:extLst>
              <a:ext uri="{FF2B5EF4-FFF2-40B4-BE49-F238E27FC236}">
                <a16:creationId xmlns:a16="http://schemas.microsoft.com/office/drawing/2014/main" id="{F9D9BB36-F157-A509-1949-57E95449A4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42" name="Rectangle 18">
            <a:extLst>
              <a:ext uri="{FF2B5EF4-FFF2-40B4-BE49-F238E27FC236}">
                <a16:creationId xmlns:a16="http://schemas.microsoft.com/office/drawing/2014/main" id="{38959F8B-52E6-8288-0C07-96350BA6F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43" name="Rectangle 19">
            <a:extLst>
              <a:ext uri="{FF2B5EF4-FFF2-40B4-BE49-F238E27FC236}">
                <a16:creationId xmlns:a16="http://schemas.microsoft.com/office/drawing/2014/main" id="{3230B214-B580-0825-C53F-70B685718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44" name="Rectangle 20">
            <a:extLst>
              <a:ext uri="{FF2B5EF4-FFF2-40B4-BE49-F238E27FC236}">
                <a16:creationId xmlns:a16="http://schemas.microsoft.com/office/drawing/2014/main" id="{D402D9E3-3608-A0EF-2359-2B5D4C27FA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45" name="Rectangle 21">
            <a:extLst>
              <a:ext uri="{FF2B5EF4-FFF2-40B4-BE49-F238E27FC236}">
                <a16:creationId xmlns:a16="http://schemas.microsoft.com/office/drawing/2014/main" id="{3CA534DD-BEEF-8513-F812-E4AB842B2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46" name="Rectangle 22">
            <a:extLst>
              <a:ext uri="{FF2B5EF4-FFF2-40B4-BE49-F238E27FC236}">
                <a16:creationId xmlns:a16="http://schemas.microsoft.com/office/drawing/2014/main" id="{5728CEBB-4C15-9713-DD3E-7FABBE030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47" name="Rectangle 23">
            <a:extLst>
              <a:ext uri="{FF2B5EF4-FFF2-40B4-BE49-F238E27FC236}">
                <a16:creationId xmlns:a16="http://schemas.microsoft.com/office/drawing/2014/main" id="{3B59012E-F910-2FDF-872B-C1860B73B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48" name="Rectangle 24">
            <a:extLst>
              <a:ext uri="{FF2B5EF4-FFF2-40B4-BE49-F238E27FC236}">
                <a16:creationId xmlns:a16="http://schemas.microsoft.com/office/drawing/2014/main" id="{18E826CB-2425-C2BE-DC65-B3CDFE8C3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49" name="Rectangle 25">
            <a:extLst>
              <a:ext uri="{FF2B5EF4-FFF2-40B4-BE49-F238E27FC236}">
                <a16:creationId xmlns:a16="http://schemas.microsoft.com/office/drawing/2014/main" id="{7CAC2E97-CC52-098C-D65D-E12C52B2E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50" name="Rectangle 26">
            <a:extLst>
              <a:ext uri="{FF2B5EF4-FFF2-40B4-BE49-F238E27FC236}">
                <a16:creationId xmlns:a16="http://schemas.microsoft.com/office/drawing/2014/main" id="{C242C3E7-0DC4-666B-3362-918D0DDDB1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51" name="Rectangle 27">
            <a:extLst>
              <a:ext uri="{FF2B5EF4-FFF2-40B4-BE49-F238E27FC236}">
                <a16:creationId xmlns:a16="http://schemas.microsoft.com/office/drawing/2014/main" id="{883A37D6-5EE1-B0CA-FF4B-C2C25FFFD4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52" name="Rectangle 28">
            <a:extLst>
              <a:ext uri="{FF2B5EF4-FFF2-40B4-BE49-F238E27FC236}">
                <a16:creationId xmlns:a16="http://schemas.microsoft.com/office/drawing/2014/main" id="{84782FC5-83C2-2188-D0B9-04B097E43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53" name="Rectangle 29">
            <a:extLst>
              <a:ext uri="{FF2B5EF4-FFF2-40B4-BE49-F238E27FC236}">
                <a16:creationId xmlns:a16="http://schemas.microsoft.com/office/drawing/2014/main" id="{A0F44BA8-B472-59F0-8927-C765C6A6B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54" name="Rectangle 30">
            <a:extLst>
              <a:ext uri="{FF2B5EF4-FFF2-40B4-BE49-F238E27FC236}">
                <a16:creationId xmlns:a16="http://schemas.microsoft.com/office/drawing/2014/main" id="{4B4A932E-72D7-80AE-2CBD-CBDAFF16E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55" name="Rectangle 31">
            <a:extLst>
              <a:ext uri="{FF2B5EF4-FFF2-40B4-BE49-F238E27FC236}">
                <a16:creationId xmlns:a16="http://schemas.microsoft.com/office/drawing/2014/main" id="{CA939CC2-8149-5AC9-1B78-6A0B23E94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56" name="Rectangle 32">
            <a:extLst>
              <a:ext uri="{FF2B5EF4-FFF2-40B4-BE49-F238E27FC236}">
                <a16:creationId xmlns:a16="http://schemas.microsoft.com/office/drawing/2014/main" id="{BD27E8AB-E475-D101-ED83-D5CF10C443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57" name="Rectangle 33">
            <a:extLst>
              <a:ext uri="{FF2B5EF4-FFF2-40B4-BE49-F238E27FC236}">
                <a16:creationId xmlns:a16="http://schemas.microsoft.com/office/drawing/2014/main" id="{4288101F-E615-512D-7A11-AAEA1FAD1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58" name="Rectangle 34">
            <a:extLst>
              <a:ext uri="{FF2B5EF4-FFF2-40B4-BE49-F238E27FC236}">
                <a16:creationId xmlns:a16="http://schemas.microsoft.com/office/drawing/2014/main" id="{67FD724F-E952-9AA3-2BDF-17D86C739B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2259" name="Rectangle 35">
            <a:extLst>
              <a:ext uri="{FF2B5EF4-FFF2-40B4-BE49-F238E27FC236}">
                <a16:creationId xmlns:a16="http://schemas.microsoft.com/office/drawing/2014/main" id="{AA4BC7D1-A511-A82D-FD4A-E1618B0F8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E8BE127-97DB-726A-63F4-9EA6BEA33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Каната с лимонада е в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5325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E276956-4F94-0BA1-B7C4-7141A37AE3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5325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047F4DB-E7AB-0FFF-A569-3668B999E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лимонада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  хладилника  в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5325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D9AA84F-E94E-8B8C-B709-FDBAD9117C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4953000"/>
            <a:ext cx="3200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54" name="Rectangle 6">
            <a:extLst>
              <a:ext uri="{FF2B5EF4-FFF2-40B4-BE49-F238E27FC236}">
                <a16:creationId xmlns:a16="http://schemas.microsoft.com/office/drawing/2014/main" id="{DCAAD5FE-FD9C-7A4E-AF22-BD988CE769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55" name="Rectangle 7">
            <a:extLst>
              <a:ext uri="{FF2B5EF4-FFF2-40B4-BE49-F238E27FC236}">
                <a16:creationId xmlns:a16="http://schemas.microsoft.com/office/drawing/2014/main" id="{6FAE7001-250B-A80C-10C7-B7C57F04F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56" name="Rectangle 8">
            <a:extLst>
              <a:ext uri="{FF2B5EF4-FFF2-40B4-BE49-F238E27FC236}">
                <a16:creationId xmlns:a16="http://schemas.microsoft.com/office/drawing/2014/main" id="{9929F30D-C031-2CBC-4FCB-CA972214E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57" name="Rectangle 9">
            <a:extLst>
              <a:ext uri="{FF2B5EF4-FFF2-40B4-BE49-F238E27FC236}">
                <a16:creationId xmlns:a16="http://schemas.microsoft.com/office/drawing/2014/main" id="{BB0EE4A3-1541-2DA4-EDB5-D177FEF44F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58" name="Rectangle 10">
            <a:extLst>
              <a:ext uri="{FF2B5EF4-FFF2-40B4-BE49-F238E27FC236}">
                <a16:creationId xmlns:a16="http://schemas.microsoft.com/office/drawing/2014/main" id="{F6D63495-27BE-DAB7-B4BA-D22E8A672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59" name="Rectangle 11">
            <a:extLst>
              <a:ext uri="{FF2B5EF4-FFF2-40B4-BE49-F238E27FC236}">
                <a16:creationId xmlns:a16="http://schemas.microsoft.com/office/drawing/2014/main" id="{920930F4-3294-B9ED-7802-E2E2914579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60" name="Rectangle 12">
            <a:extLst>
              <a:ext uri="{FF2B5EF4-FFF2-40B4-BE49-F238E27FC236}">
                <a16:creationId xmlns:a16="http://schemas.microsoft.com/office/drawing/2014/main" id="{53D51857-B5DA-DEBE-E02B-FC4D890F2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61" name="Rectangle 13">
            <a:extLst>
              <a:ext uri="{FF2B5EF4-FFF2-40B4-BE49-F238E27FC236}">
                <a16:creationId xmlns:a16="http://schemas.microsoft.com/office/drawing/2014/main" id="{70C5A90B-3064-7117-CEA2-F4B628414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62" name="Rectangle 14">
            <a:extLst>
              <a:ext uri="{FF2B5EF4-FFF2-40B4-BE49-F238E27FC236}">
                <a16:creationId xmlns:a16="http://schemas.microsoft.com/office/drawing/2014/main" id="{28468DEC-3949-FE43-E923-77A2D3FA0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63" name="Rectangle 15">
            <a:extLst>
              <a:ext uri="{FF2B5EF4-FFF2-40B4-BE49-F238E27FC236}">
                <a16:creationId xmlns:a16="http://schemas.microsoft.com/office/drawing/2014/main" id="{E0933D64-03E2-0346-F848-B5C3D07AE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64" name="Rectangle 16">
            <a:extLst>
              <a:ext uri="{FF2B5EF4-FFF2-40B4-BE49-F238E27FC236}">
                <a16:creationId xmlns:a16="http://schemas.microsoft.com/office/drawing/2014/main" id="{C6125E29-E2B4-8A34-E46C-B6CEDB2E54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65" name="Rectangle 17">
            <a:extLst>
              <a:ext uri="{FF2B5EF4-FFF2-40B4-BE49-F238E27FC236}">
                <a16:creationId xmlns:a16="http://schemas.microsoft.com/office/drawing/2014/main" id="{E9AC1BD4-068C-48A1-C2B4-B7643666A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66" name="Rectangle 18">
            <a:extLst>
              <a:ext uri="{FF2B5EF4-FFF2-40B4-BE49-F238E27FC236}">
                <a16:creationId xmlns:a16="http://schemas.microsoft.com/office/drawing/2014/main" id="{65DACB10-D8AA-5C62-7153-E9112B7BD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67" name="Rectangle 19">
            <a:extLst>
              <a:ext uri="{FF2B5EF4-FFF2-40B4-BE49-F238E27FC236}">
                <a16:creationId xmlns:a16="http://schemas.microsoft.com/office/drawing/2014/main" id="{E537612A-3B0B-757C-0050-7FD24FBBC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68" name="Rectangle 20">
            <a:extLst>
              <a:ext uri="{FF2B5EF4-FFF2-40B4-BE49-F238E27FC236}">
                <a16:creationId xmlns:a16="http://schemas.microsoft.com/office/drawing/2014/main" id="{3A428563-AC4B-3C49-856C-5D720ABA8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69" name="Rectangle 21">
            <a:extLst>
              <a:ext uri="{FF2B5EF4-FFF2-40B4-BE49-F238E27FC236}">
                <a16:creationId xmlns:a16="http://schemas.microsoft.com/office/drawing/2014/main" id="{6CE93CAB-3447-431D-1B13-32DC51428D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70" name="Rectangle 22">
            <a:extLst>
              <a:ext uri="{FF2B5EF4-FFF2-40B4-BE49-F238E27FC236}">
                <a16:creationId xmlns:a16="http://schemas.microsoft.com/office/drawing/2014/main" id="{4EC0A5E7-FBAD-1C15-995F-D5C80732A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71" name="Rectangle 23">
            <a:extLst>
              <a:ext uri="{FF2B5EF4-FFF2-40B4-BE49-F238E27FC236}">
                <a16:creationId xmlns:a16="http://schemas.microsoft.com/office/drawing/2014/main" id="{25CD8408-CE95-A6EF-C6C8-D28E96628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72" name="Rectangle 24">
            <a:extLst>
              <a:ext uri="{FF2B5EF4-FFF2-40B4-BE49-F238E27FC236}">
                <a16:creationId xmlns:a16="http://schemas.microsoft.com/office/drawing/2014/main" id="{7B52F14D-2DB3-3747-50D6-C066825FBF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73" name="Rectangle 25">
            <a:extLst>
              <a:ext uri="{FF2B5EF4-FFF2-40B4-BE49-F238E27FC236}">
                <a16:creationId xmlns:a16="http://schemas.microsoft.com/office/drawing/2014/main" id="{D7EEA3FD-6476-777B-FFD9-51894FEB3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74" name="Rectangle 26">
            <a:extLst>
              <a:ext uri="{FF2B5EF4-FFF2-40B4-BE49-F238E27FC236}">
                <a16:creationId xmlns:a16="http://schemas.microsoft.com/office/drawing/2014/main" id="{F2F80DA6-581D-7186-967C-2BD32B189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75" name="Rectangle 27">
            <a:extLst>
              <a:ext uri="{FF2B5EF4-FFF2-40B4-BE49-F238E27FC236}">
                <a16:creationId xmlns:a16="http://schemas.microsoft.com/office/drawing/2014/main" id="{789DB878-5D1A-56DA-DB54-756824EF3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76" name="Rectangle 28">
            <a:extLst>
              <a:ext uri="{FF2B5EF4-FFF2-40B4-BE49-F238E27FC236}">
                <a16:creationId xmlns:a16="http://schemas.microsoft.com/office/drawing/2014/main" id="{23BB8AE2-1197-31A4-46FC-812F2FA79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77" name="Rectangle 29">
            <a:extLst>
              <a:ext uri="{FF2B5EF4-FFF2-40B4-BE49-F238E27FC236}">
                <a16:creationId xmlns:a16="http://schemas.microsoft.com/office/drawing/2014/main" id="{90E6B0EA-519B-4287-4649-0FCA51C635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78" name="Rectangle 30">
            <a:extLst>
              <a:ext uri="{FF2B5EF4-FFF2-40B4-BE49-F238E27FC236}">
                <a16:creationId xmlns:a16="http://schemas.microsoft.com/office/drawing/2014/main" id="{309190C7-D1ED-1AA3-1C9F-AB53AF34E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79" name="Rectangle 31">
            <a:extLst>
              <a:ext uri="{FF2B5EF4-FFF2-40B4-BE49-F238E27FC236}">
                <a16:creationId xmlns:a16="http://schemas.microsoft.com/office/drawing/2014/main" id="{63CE2594-AD19-4E9C-86E5-CBF646E16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80" name="Rectangle 32">
            <a:extLst>
              <a:ext uri="{FF2B5EF4-FFF2-40B4-BE49-F238E27FC236}">
                <a16:creationId xmlns:a16="http://schemas.microsoft.com/office/drawing/2014/main" id="{2DB3CB59-6355-C0AC-1BD5-276B34AB0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81" name="Rectangle 33">
            <a:extLst>
              <a:ext uri="{FF2B5EF4-FFF2-40B4-BE49-F238E27FC236}">
                <a16:creationId xmlns:a16="http://schemas.microsoft.com/office/drawing/2014/main" id="{1EABDE15-8C85-B4B5-E701-AFA04BB2DB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82" name="Rectangle 34">
            <a:extLst>
              <a:ext uri="{FF2B5EF4-FFF2-40B4-BE49-F238E27FC236}">
                <a16:creationId xmlns:a16="http://schemas.microsoft.com/office/drawing/2014/main" id="{4FA82453-9C7D-44A8-AE66-9733BADAA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3283" name="Rectangle 35">
            <a:extLst>
              <a:ext uri="{FF2B5EF4-FFF2-40B4-BE49-F238E27FC236}">
                <a16:creationId xmlns:a16="http://schemas.microsoft.com/office/drawing/2014/main" id="{C19C6614-2E44-D7C1-5594-A18F1715D7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9664AB5-5B24-0FD9-E7B0-2AA3EE0584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Каната с лимонада е в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хладилника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5427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64C3FBE-F641-5C5B-1888-CBE7ACA83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5427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B87EE75-829E-C44B-E958-591501713B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54277" name="Rectangle 6">
            <a:extLst>
              <a:ext uri="{FF2B5EF4-FFF2-40B4-BE49-F238E27FC236}">
                <a16:creationId xmlns:a16="http://schemas.microsoft.com/office/drawing/2014/main" id="{A93D5689-FD1E-D4A6-C405-522E7B2B0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78" name="Rectangle 7">
            <a:extLst>
              <a:ext uri="{FF2B5EF4-FFF2-40B4-BE49-F238E27FC236}">
                <a16:creationId xmlns:a16="http://schemas.microsoft.com/office/drawing/2014/main" id="{9443673A-F54F-6FB7-6303-CB8B4973A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79" name="Rectangle 8">
            <a:extLst>
              <a:ext uri="{FF2B5EF4-FFF2-40B4-BE49-F238E27FC236}">
                <a16:creationId xmlns:a16="http://schemas.microsoft.com/office/drawing/2014/main" id="{7530277A-16A2-4725-516A-9C3F81A7C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80" name="Rectangle 9">
            <a:extLst>
              <a:ext uri="{FF2B5EF4-FFF2-40B4-BE49-F238E27FC236}">
                <a16:creationId xmlns:a16="http://schemas.microsoft.com/office/drawing/2014/main" id="{6922232C-184D-241A-8C24-80AD8599C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81" name="Rectangle 10">
            <a:extLst>
              <a:ext uri="{FF2B5EF4-FFF2-40B4-BE49-F238E27FC236}">
                <a16:creationId xmlns:a16="http://schemas.microsoft.com/office/drawing/2014/main" id="{A4E20EFA-458A-A2B6-8F90-536C1B276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82" name="Rectangle 11">
            <a:extLst>
              <a:ext uri="{FF2B5EF4-FFF2-40B4-BE49-F238E27FC236}">
                <a16:creationId xmlns:a16="http://schemas.microsoft.com/office/drawing/2014/main" id="{5BD06523-0A46-6DE1-B087-C2862830B3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83" name="Rectangle 12">
            <a:extLst>
              <a:ext uri="{FF2B5EF4-FFF2-40B4-BE49-F238E27FC236}">
                <a16:creationId xmlns:a16="http://schemas.microsoft.com/office/drawing/2014/main" id="{CC931326-916C-1EAE-72F2-D4F1FF454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84" name="Rectangle 13">
            <a:extLst>
              <a:ext uri="{FF2B5EF4-FFF2-40B4-BE49-F238E27FC236}">
                <a16:creationId xmlns:a16="http://schemas.microsoft.com/office/drawing/2014/main" id="{09CCEC06-2979-2655-EFEF-F8FC88F60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85" name="Rectangle 14">
            <a:extLst>
              <a:ext uri="{FF2B5EF4-FFF2-40B4-BE49-F238E27FC236}">
                <a16:creationId xmlns:a16="http://schemas.microsoft.com/office/drawing/2014/main" id="{37F9CBE6-6785-093A-925B-0CC48F78B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86" name="Rectangle 15">
            <a:extLst>
              <a:ext uri="{FF2B5EF4-FFF2-40B4-BE49-F238E27FC236}">
                <a16:creationId xmlns:a16="http://schemas.microsoft.com/office/drawing/2014/main" id="{C90BBF2C-3F7C-8966-8539-4CD86B81B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87" name="Rectangle 16">
            <a:extLst>
              <a:ext uri="{FF2B5EF4-FFF2-40B4-BE49-F238E27FC236}">
                <a16:creationId xmlns:a16="http://schemas.microsoft.com/office/drawing/2014/main" id="{1AAA42E1-0091-7197-87CB-2BEF5297C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88" name="Rectangle 17">
            <a:extLst>
              <a:ext uri="{FF2B5EF4-FFF2-40B4-BE49-F238E27FC236}">
                <a16:creationId xmlns:a16="http://schemas.microsoft.com/office/drawing/2014/main" id="{D19F86D4-CEAD-C7A0-EC17-A115D11E2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89" name="Rectangle 18">
            <a:extLst>
              <a:ext uri="{FF2B5EF4-FFF2-40B4-BE49-F238E27FC236}">
                <a16:creationId xmlns:a16="http://schemas.microsoft.com/office/drawing/2014/main" id="{1BB64CCB-7CBD-5D5F-E033-60752E2F6A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90" name="Rectangle 19">
            <a:extLst>
              <a:ext uri="{FF2B5EF4-FFF2-40B4-BE49-F238E27FC236}">
                <a16:creationId xmlns:a16="http://schemas.microsoft.com/office/drawing/2014/main" id="{C0864149-FA84-19B6-0459-E4094C26F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91" name="Rectangle 20">
            <a:extLst>
              <a:ext uri="{FF2B5EF4-FFF2-40B4-BE49-F238E27FC236}">
                <a16:creationId xmlns:a16="http://schemas.microsoft.com/office/drawing/2014/main" id="{D152DD30-903E-65C1-4577-B737A0272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92" name="Rectangle 21">
            <a:extLst>
              <a:ext uri="{FF2B5EF4-FFF2-40B4-BE49-F238E27FC236}">
                <a16:creationId xmlns:a16="http://schemas.microsoft.com/office/drawing/2014/main" id="{1B3DD29E-6D2F-E098-A2C3-0334E9B7A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93" name="Rectangle 22">
            <a:extLst>
              <a:ext uri="{FF2B5EF4-FFF2-40B4-BE49-F238E27FC236}">
                <a16:creationId xmlns:a16="http://schemas.microsoft.com/office/drawing/2014/main" id="{4F9777FF-11C7-ED8D-E0EC-1386081EE1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94" name="Rectangle 23">
            <a:extLst>
              <a:ext uri="{FF2B5EF4-FFF2-40B4-BE49-F238E27FC236}">
                <a16:creationId xmlns:a16="http://schemas.microsoft.com/office/drawing/2014/main" id="{1F6EBCD4-C235-B016-4652-9750AA934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95" name="Rectangle 24">
            <a:extLst>
              <a:ext uri="{FF2B5EF4-FFF2-40B4-BE49-F238E27FC236}">
                <a16:creationId xmlns:a16="http://schemas.microsoft.com/office/drawing/2014/main" id="{A8D8022F-79BF-D0D5-8392-FB9D5F39E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96" name="Rectangle 25">
            <a:extLst>
              <a:ext uri="{FF2B5EF4-FFF2-40B4-BE49-F238E27FC236}">
                <a16:creationId xmlns:a16="http://schemas.microsoft.com/office/drawing/2014/main" id="{1DCD9C48-8BB7-9AEE-8B5F-F17B2B226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97" name="Rectangle 26">
            <a:extLst>
              <a:ext uri="{FF2B5EF4-FFF2-40B4-BE49-F238E27FC236}">
                <a16:creationId xmlns:a16="http://schemas.microsoft.com/office/drawing/2014/main" id="{4013277D-69E2-B279-6BF6-FC43BCCD0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98" name="Rectangle 27">
            <a:extLst>
              <a:ext uri="{FF2B5EF4-FFF2-40B4-BE49-F238E27FC236}">
                <a16:creationId xmlns:a16="http://schemas.microsoft.com/office/drawing/2014/main" id="{542DA376-601C-4AE7-DAD5-9EE70C787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299" name="Rectangle 28">
            <a:extLst>
              <a:ext uri="{FF2B5EF4-FFF2-40B4-BE49-F238E27FC236}">
                <a16:creationId xmlns:a16="http://schemas.microsoft.com/office/drawing/2014/main" id="{B83E5765-F450-C897-B955-0A78CAD10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300" name="Rectangle 29">
            <a:extLst>
              <a:ext uri="{FF2B5EF4-FFF2-40B4-BE49-F238E27FC236}">
                <a16:creationId xmlns:a16="http://schemas.microsoft.com/office/drawing/2014/main" id="{93208F88-01AF-C460-FF71-1C209CA1A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301" name="Rectangle 30">
            <a:extLst>
              <a:ext uri="{FF2B5EF4-FFF2-40B4-BE49-F238E27FC236}">
                <a16:creationId xmlns:a16="http://schemas.microsoft.com/office/drawing/2014/main" id="{4E79B41A-228B-CA3D-3638-43FEFC8BE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302" name="Rectangle 31">
            <a:extLst>
              <a:ext uri="{FF2B5EF4-FFF2-40B4-BE49-F238E27FC236}">
                <a16:creationId xmlns:a16="http://schemas.microsoft.com/office/drawing/2014/main" id="{4C86AB51-98E8-0C1B-EDCB-AA2AB6DE63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303" name="Rectangle 32">
            <a:extLst>
              <a:ext uri="{FF2B5EF4-FFF2-40B4-BE49-F238E27FC236}">
                <a16:creationId xmlns:a16="http://schemas.microsoft.com/office/drawing/2014/main" id="{A7AD12FF-F079-5183-0354-00E7A6AE74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304" name="Rectangle 33">
            <a:extLst>
              <a:ext uri="{FF2B5EF4-FFF2-40B4-BE49-F238E27FC236}">
                <a16:creationId xmlns:a16="http://schemas.microsoft.com/office/drawing/2014/main" id="{1DADC3E2-9C5A-6CCC-86BF-0F3F4EEE3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305" name="Rectangle 34">
            <a:extLst>
              <a:ext uri="{FF2B5EF4-FFF2-40B4-BE49-F238E27FC236}">
                <a16:creationId xmlns:a16="http://schemas.microsoft.com/office/drawing/2014/main" id="{00738429-9124-6641-29B6-A9606CD4E4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4306" name="Rectangle 35">
            <a:extLst>
              <a:ext uri="{FF2B5EF4-FFF2-40B4-BE49-F238E27FC236}">
                <a16:creationId xmlns:a16="http://schemas.microsoft.com/office/drawing/2014/main" id="{BE195E34-8608-9B06-F340-6D4DBD7F0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54307" name="Picture 36">
            <a:extLst>
              <a:ext uri="{FF2B5EF4-FFF2-40B4-BE49-F238E27FC236}">
                <a16:creationId xmlns:a16="http://schemas.microsoft.com/office/drawing/2014/main" id="{5B666105-83AC-8C23-0590-2605DA4159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18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308" name="Picture 37">
            <a:extLst>
              <a:ext uri="{FF2B5EF4-FFF2-40B4-BE49-F238E27FC236}">
                <a16:creationId xmlns:a16="http://schemas.microsoft.com/office/drawing/2014/main" id="{0776F739-DC71-43C8-9530-4C31095F04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96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11174" name="Line 38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8BB66BA6-29E2-1528-A64C-84A7D0110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1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11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13C7298-E9D6-F4FC-E26B-E3BD6E816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Играеше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5529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F506B54-F837-9123-7949-F094BBF8F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5530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1A93219-CBA6-4976-56B6-DD627DF7A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нова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една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ракета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5530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DC2F7F9-F553-51E0-063E-0CC5E18AD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4953000"/>
            <a:ext cx="1066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02" name="Rectangle 6">
            <a:extLst>
              <a:ext uri="{FF2B5EF4-FFF2-40B4-BE49-F238E27FC236}">
                <a16:creationId xmlns:a16="http://schemas.microsoft.com/office/drawing/2014/main" id="{F5687CAF-E0CC-A68E-DCDB-FE79024170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03" name="Rectangle 7">
            <a:extLst>
              <a:ext uri="{FF2B5EF4-FFF2-40B4-BE49-F238E27FC236}">
                <a16:creationId xmlns:a16="http://schemas.microsoft.com/office/drawing/2014/main" id="{CED9E4A3-4A7A-463D-4140-9FEE89F51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04" name="Rectangle 8">
            <a:extLst>
              <a:ext uri="{FF2B5EF4-FFF2-40B4-BE49-F238E27FC236}">
                <a16:creationId xmlns:a16="http://schemas.microsoft.com/office/drawing/2014/main" id="{84359463-CC51-96DC-E921-468AEDAD6E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05" name="Rectangle 9">
            <a:extLst>
              <a:ext uri="{FF2B5EF4-FFF2-40B4-BE49-F238E27FC236}">
                <a16:creationId xmlns:a16="http://schemas.microsoft.com/office/drawing/2014/main" id="{AA29E35A-B3C6-B92B-92EE-E8E21F5AE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06" name="Rectangle 10">
            <a:extLst>
              <a:ext uri="{FF2B5EF4-FFF2-40B4-BE49-F238E27FC236}">
                <a16:creationId xmlns:a16="http://schemas.microsoft.com/office/drawing/2014/main" id="{4A2EB139-2CA3-4A71-BF42-04AEBB779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07" name="Rectangle 11">
            <a:extLst>
              <a:ext uri="{FF2B5EF4-FFF2-40B4-BE49-F238E27FC236}">
                <a16:creationId xmlns:a16="http://schemas.microsoft.com/office/drawing/2014/main" id="{4CC2AFB6-BF9B-4BA3-C601-6182BF5EB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08" name="Rectangle 12">
            <a:extLst>
              <a:ext uri="{FF2B5EF4-FFF2-40B4-BE49-F238E27FC236}">
                <a16:creationId xmlns:a16="http://schemas.microsoft.com/office/drawing/2014/main" id="{886011F9-CD2F-F41E-E7B2-4683A4C0F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09" name="Rectangle 13">
            <a:extLst>
              <a:ext uri="{FF2B5EF4-FFF2-40B4-BE49-F238E27FC236}">
                <a16:creationId xmlns:a16="http://schemas.microsoft.com/office/drawing/2014/main" id="{23BA1E32-8FD7-7841-54AD-4CF4F0650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10" name="Rectangle 14">
            <a:extLst>
              <a:ext uri="{FF2B5EF4-FFF2-40B4-BE49-F238E27FC236}">
                <a16:creationId xmlns:a16="http://schemas.microsoft.com/office/drawing/2014/main" id="{16A75711-9962-2D89-1652-DA3C90C01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11" name="Rectangle 15">
            <a:extLst>
              <a:ext uri="{FF2B5EF4-FFF2-40B4-BE49-F238E27FC236}">
                <a16:creationId xmlns:a16="http://schemas.microsoft.com/office/drawing/2014/main" id="{01BFF681-C68A-523B-E731-75D611857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12" name="Rectangle 16">
            <a:extLst>
              <a:ext uri="{FF2B5EF4-FFF2-40B4-BE49-F238E27FC236}">
                <a16:creationId xmlns:a16="http://schemas.microsoft.com/office/drawing/2014/main" id="{5BA6B409-4054-C538-535C-A4437A8FB7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13" name="Rectangle 17">
            <a:extLst>
              <a:ext uri="{FF2B5EF4-FFF2-40B4-BE49-F238E27FC236}">
                <a16:creationId xmlns:a16="http://schemas.microsoft.com/office/drawing/2014/main" id="{3E375AC6-243E-CE4D-72C3-A61724CEFC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14" name="Rectangle 18">
            <a:extLst>
              <a:ext uri="{FF2B5EF4-FFF2-40B4-BE49-F238E27FC236}">
                <a16:creationId xmlns:a16="http://schemas.microsoft.com/office/drawing/2014/main" id="{FC258F03-44DE-CA6A-142A-CA96C82E72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15" name="Rectangle 19">
            <a:extLst>
              <a:ext uri="{FF2B5EF4-FFF2-40B4-BE49-F238E27FC236}">
                <a16:creationId xmlns:a16="http://schemas.microsoft.com/office/drawing/2014/main" id="{576BD257-DDFD-19A7-A7B3-6D54E6B30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16" name="Rectangle 20">
            <a:extLst>
              <a:ext uri="{FF2B5EF4-FFF2-40B4-BE49-F238E27FC236}">
                <a16:creationId xmlns:a16="http://schemas.microsoft.com/office/drawing/2014/main" id="{33626A3F-87BE-EE85-754B-C53412BA13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17" name="Rectangle 21">
            <a:extLst>
              <a:ext uri="{FF2B5EF4-FFF2-40B4-BE49-F238E27FC236}">
                <a16:creationId xmlns:a16="http://schemas.microsoft.com/office/drawing/2014/main" id="{C6876DE6-E6FA-99CF-706E-19BE8C974A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18" name="Rectangle 22">
            <a:extLst>
              <a:ext uri="{FF2B5EF4-FFF2-40B4-BE49-F238E27FC236}">
                <a16:creationId xmlns:a16="http://schemas.microsoft.com/office/drawing/2014/main" id="{782A023C-822D-6C5E-D6C8-8F86B9A2A2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19" name="Rectangle 23">
            <a:extLst>
              <a:ext uri="{FF2B5EF4-FFF2-40B4-BE49-F238E27FC236}">
                <a16:creationId xmlns:a16="http://schemas.microsoft.com/office/drawing/2014/main" id="{F7A087CB-26F1-A58E-BAC1-64181B90AC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20" name="Rectangle 24">
            <a:extLst>
              <a:ext uri="{FF2B5EF4-FFF2-40B4-BE49-F238E27FC236}">
                <a16:creationId xmlns:a16="http://schemas.microsoft.com/office/drawing/2014/main" id="{8E3CF6E4-3689-488D-01EE-643CCADE0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21" name="Rectangle 25">
            <a:extLst>
              <a:ext uri="{FF2B5EF4-FFF2-40B4-BE49-F238E27FC236}">
                <a16:creationId xmlns:a16="http://schemas.microsoft.com/office/drawing/2014/main" id="{22CBBB77-2C23-73C7-C0FA-BE2939370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22" name="Rectangle 26">
            <a:extLst>
              <a:ext uri="{FF2B5EF4-FFF2-40B4-BE49-F238E27FC236}">
                <a16:creationId xmlns:a16="http://schemas.microsoft.com/office/drawing/2014/main" id="{1AD52BCC-C6B6-A946-949B-4906FF700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23" name="Rectangle 27">
            <a:extLst>
              <a:ext uri="{FF2B5EF4-FFF2-40B4-BE49-F238E27FC236}">
                <a16:creationId xmlns:a16="http://schemas.microsoft.com/office/drawing/2014/main" id="{81FEA211-28A0-603B-EDAD-696BBBAD1A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24" name="Rectangle 28">
            <a:extLst>
              <a:ext uri="{FF2B5EF4-FFF2-40B4-BE49-F238E27FC236}">
                <a16:creationId xmlns:a16="http://schemas.microsoft.com/office/drawing/2014/main" id="{9B744626-7636-6468-CB7C-FD926CB3E1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25" name="Rectangle 29">
            <a:extLst>
              <a:ext uri="{FF2B5EF4-FFF2-40B4-BE49-F238E27FC236}">
                <a16:creationId xmlns:a16="http://schemas.microsoft.com/office/drawing/2014/main" id="{A362F531-CCB2-7CAF-D4E2-7ADB50ED1C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26" name="Rectangle 30">
            <a:extLst>
              <a:ext uri="{FF2B5EF4-FFF2-40B4-BE49-F238E27FC236}">
                <a16:creationId xmlns:a16="http://schemas.microsoft.com/office/drawing/2014/main" id="{6401E116-362F-52DA-01DE-A7202EF4C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27" name="Rectangle 31">
            <a:extLst>
              <a:ext uri="{FF2B5EF4-FFF2-40B4-BE49-F238E27FC236}">
                <a16:creationId xmlns:a16="http://schemas.microsoft.com/office/drawing/2014/main" id="{D52E8B28-5553-0714-B62B-5DCD04718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28" name="Rectangle 32">
            <a:extLst>
              <a:ext uri="{FF2B5EF4-FFF2-40B4-BE49-F238E27FC236}">
                <a16:creationId xmlns:a16="http://schemas.microsoft.com/office/drawing/2014/main" id="{88367A51-92C9-3304-E94E-5593CF272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29" name="Rectangle 33">
            <a:extLst>
              <a:ext uri="{FF2B5EF4-FFF2-40B4-BE49-F238E27FC236}">
                <a16:creationId xmlns:a16="http://schemas.microsoft.com/office/drawing/2014/main" id="{E0041FCE-B7F0-355B-B19B-2277636F08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30" name="Rectangle 34">
            <a:extLst>
              <a:ext uri="{FF2B5EF4-FFF2-40B4-BE49-F238E27FC236}">
                <a16:creationId xmlns:a16="http://schemas.microsoft.com/office/drawing/2014/main" id="{C36C7A23-6662-238B-2C2B-7B2FACA6D6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5331" name="Rectangle 35">
            <a:extLst>
              <a:ext uri="{FF2B5EF4-FFF2-40B4-BE49-F238E27FC236}">
                <a16:creationId xmlns:a16="http://schemas.microsoft.com/office/drawing/2014/main" id="{2BF08684-351D-263A-6695-0B21AAB901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66D4D0B-1251-E52E-A05D-3BCCEFF4F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Играеше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5632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DEA1036-2D04-2C90-166F-79592A3B9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5632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815748D-A9CB-6336-A088-82AA2702B0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нова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една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ракета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5632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C199E452-711D-C570-CB1E-45D1E5CD0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5029200"/>
            <a:ext cx="1371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26" name="Rectangle 6">
            <a:extLst>
              <a:ext uri="{FF2B5EF4-FFF2-40B4-BE49-F238E27FC236}">
                <a16:creationId xmlns:a16="http://schemas.microsoft.com/office/drawing/2014/main" id="{8F62241C-B8F5-F9A5-D126-4AE6D95D48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27" name="Rectangle 7">
            <a:extLst>
              <a:ext uri="{FF2B5EF4-FFF2-40B4-BE49-F238E27FC236}">
                <a16:creationId xmlns:a16="http://schemas.microsoft.com/office/drawing/2014/main" id="{A3E53BCE-27DB-2C20-0F66-C06BF48FA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28" name="Rectangle 8">
            <a:extLst>
              <a:ext uri="{FF2B5EF4-FFF2-40B4-BE49-F238E27FC236}">
                <a16:creationId xmlns:a16="http://schemas.microsoft.com/office/drawing/2014/main" id="{2FD18606-7685-0BA9-45FA-4D711BDC74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29" name="Rectangle 9">
            <a:extLst>
              <a:ext uri="{FF2B5EF4-FFF2-40B4-BE49-F238E27FC236}">
                <a16:creationId xmlns:a16="http://schemas.microsoft.com/office/drawing/2014/main" id="{D3EEF70F-E996-BBED-4B80-385945ECA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30" name="Rectangle 10">
            <a:extLst>
              <a:ext uri="{FF2B5EF4-FFF2-40B4-BE49-F238E27FC236}">
                <a16:creationId xmlns:a16="http://schemas.microsoft.com/office/drawing/2014/main" id="{6F329F6C-2A01-49C3-1060-3687030760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31" name="Rectangle 11">
            <a:extLst>
              <a:ext uri="{FF2B5EF4-FFF2-40B4-BE49-F238E27FC236}">
                <a16:creationId xmlns:a16="http://schemas.microsoft.com/office/drawing/2014/main" id="{8878E246-B9D6-5513-FD4A-6D4A73271E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32" name="Rectangle 12">
            <a:extLst>
              <a:ext uri="{FF2B5EF4-FFF2-40B4-BE49-F238E27FC236}">
                <a16:creationId xmlns:a16="http://schemas.microsoft.com/office/drawing/2014/main" id="{96247032-9C8D-7A35-17E2-658653C8C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33" name="Rectangle 13">
            <a:extLst>
              <a:ext uri="{FF2B5EF4-FFF2-40B4-BE49-F238E27FC236}">
                <a16:creationId xmlns:a16="http://schemas.microsoft.com/office/drawing/2014/main" id="{2BB370C3-4777-5755-3543-BD5C7B8B04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34" name="Rectangle 14">
            <a:extLst>
              <a:ext uri="{FF2B5EF4-FFF2-40B4-BE49-F238E27FC236}">
                <a16:creationId xmlns:a16="http://schemas.microsoft.com/office/drawing/2014/main" id="{5B9D22FC-373B-058C-4B64-028CEC2AD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35" name="Rectangle 15">
            <a:extLst>
              <a:ext uri="{FF2B5EF4-FFF2-40B4-BE49-F238E27FC236}">
                <a16:creationId xmlns:a16="http://schemas.microsoft.com/office/drawing/2014/main" id="{D2C17852-15E0-B8BC-C24F-C731BBB20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36" name="Rectangle 16">
            <a:extLst>
              <a:ext uri="{FF2B5EF4-FFF2-40B4-BE49-F238E27FC236}">
                <a16:creationId xmlns:a16="http://schemas.microsoft.com/office/drawing/2014/main" id="{5D3FE653-2AC6-25ED-EE2D-5BDFE23EF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37" name="Rectangle 17">
            <a:extLst>
              <a:ext uri="{FF2B5EF4-FFF2-40B4-BE49-F238E27FC236}">
                <a16:creationId xmlns:a16="http://schemas.microsoft.com/office/drawing/2014/main" id="{98BC785E-E2DE-2927-1AD8-607BD54E4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38" name="Rectangle 18">
            <a:extLst>
              <a:ext uri="{FF2B5EF4-FFF2-40B4-BE49-F238E27FC236}">
                <a16:creationId xmlns:a16="http://schemas.microsoft.com/office/drawing/2014/main" id="{BC65AEE6-2E70-3751-603F-8F3731A49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39" name="Rectangle 19">
            <a:extLst>
              <a:ext uri="{FF2B5EF4-FFF2-40B4-BE49-F238E27FC236}">
                <a16:creationId xmlns:a16="http://schemas.microsoft.com/office/drawing/2014/main" id="{1FAF38CD-552E-49B8-D4F3-08E226226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40" name="Rectangle 20">
            <a:extLst>
              <a:ext uri="{FF2B5EF4-FFF2-40B4-BE49-F238E27FC236}">
                <a16:creationId xmlns:a16="http://schemas.microsoft.com/office/drawing/2014/main" id="{BE408C71-9744-3556-D4C7-2EC21870D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41" name="Rectangle 21">
            <a:extLst>
              <a:ext uri="{FF2B5EF4-FFF2-40B4-BE49-F238E27FC236}">
                <a16:creationId xmlns:a16="http://schemas.microsoft.com/office/drawing/2014/main" id="{EE39908F-7646-3394-E7D0-D8D14162B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42" name="Rectangle 22">
            <a:extLst>
              <a:ext uri="{FF2B5EF4-FFF2-40B4-BE49-F238E27FC236}">
                <a16:creationId xmlns:a16="http://schemas.microsoft.com/office/drawing/2014/main" id="{38B7FB46-58FD-D055-FCDA-9E7B1CF6F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43" name="Rectangle 23">
            <a:extLst>
              <a:ext uri="{FF2B5EF4-FFF2-40B4-BE49-F238E27FC236}">
                <a16:creationId xmlns:a16="http://schemas.microsoft.com/office/drawing/2014/main" id="{248ECF9F-F97E-C99C-0DE2-8BEA6DE742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44" name="Rectangle 24">
            <a:extLst>
              <a:ext uri="{FF2B5EF4-FFF2-40B4-BE49-F238E27FC236}">
                <a16:creationId xmlns:a16="http://schemas.microsoft.com/office/drawing/2014/main" id="{5A5C301D-9129-90B0-B511-9F872D255F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45" name="Rectangle 25">
            <a:extLst>
              <a:ext uri="{FF2B5EF4-FFF2-40B4-BE49-F238E27FC236}">
                <a16:creationId xmlns:a16="http://schemas.microsoft.com/office/drawing/2014/main" id="{40EF5187-D8DC-239F-FD94-9D23CF6B1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46" name="Rectangle 26">
            <a:extLst>
              <a:ext uri="{FF2B5EF4-FFF2-40B4-BE49-F238E27FC236}">
                <a16:creationId xmlns:a16="http://schemas.microsoft.com/office/drawing/2014/main" id="{AB7B051C-A45E-DBDF-83ED-FF75AEB2B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47" name="Rectangle 27">
            <a:extLst>
              <a:ext uri="{FF2B5EF4-FFF2-40B4-BE49-F238E27FC236}">
                <a16:creationId xmlns:a16="http://schemas.microsoft.com/office/drawing/2014/main" id="{0BF89A66-A9F8-064B-3638-9C7811DD78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48" name="Rectangle 28">
            <a:extLst>
              <a:ext uri="{FF2B5EF4-FFF2-40B4-BE49-F238E27FC236}">
                <a16:creationId xmlns:a16="http://schemas.microsoft.com/office/drawing/2014/main" id="{8DD545C2-9C48-9608-C901-3136EF226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49" name="Rectangle 29">
            <a:extLst>
              <a:ext uri="{FF2B5EF4-FFF2-40B4-BE49-F238E27FC236}">
                <a16:creationId xmlns:a16="http://schemas.microsoft.com/office/drawing/2014/main" id="{83ED53D0-E5A6-AD76-CD3C-344977BEAC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50" name="Rectangle 30">
            <a:extLst>
              <a:ext uri="{FF2B5EF4-FFF2-40B4-BE49-F238E27FC236}">
                <a16:creationId xmlns:a16="http://schemas.microsoft.com/office/drawing/2014/main" id="{2E9DEA19-B0FC-4A01-7CD1-81B808CA3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51" name="Rectangle 31">
            <a:extLst>
              <a:ext uri="{FF2B5EF4-FFF2-40B4-BE49-F238E27FC236}">
                <a16:creationId xmlns:a16="http://schemas.microsoft.com/office/drawing/2014/main" id="{D281135B-26AF-F812-3FD1-A919E1DF2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52" name="Rectangle 32">
            <a:extLst>
              <a:ext uri="{FF2B5EF4-FFF2-40B4-BE49-F238E27FC236}">
                <a16:creationId xmlns:a16="http://schemas.microsoft.com/office/drawing/2014/main" id="{C0CB8333-A9F7-E0E5-66F9-478F538BE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53" name="Rectangle 33">
            <a:extLst>
              <a:ext uri="{FF2B5EF4-FFF2-40B4-BE49-F238E27FC236}">
                <a16:creationId xmlns:a16="http://schemas.microsoft.com/office/drawing/2014/main" id="{6FFE9E5D-217C-5534-01A0-4D99415C9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54" name="Rectangle 34">
            <a:extLst>
              <a:ext uri="{FF2B5EF4-FFF2-40B4-BE49-F238E27FC236}">
                <a16:creationId xmlns:a16="http://schemas.microsoft.com/office/drawing/2014/main" id="{234E7B2E-7154-9AF7-C57F-B744CDB25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6355" name="Rectangle 35">
            <a:extLst>
              <a:ext uri="{FF2B5EF4-FFF2-40B4-BE49-F238E27FC236}">
                <a16:creationId xmlns:a16="http://schemas.microsoft.com/office/drawing/2014/main" id="{47421BEB-F27C-702E-23C5-78374DCC3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6F4E9C1-2E04-AD31-7E30-54E8DE01E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Играеше с една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5734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3EC9372-E97B-6590-D2A2-B3B777A7A1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5734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49F3851-EEAD-225C-6B38-B5732039B9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нова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една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ракета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5734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3FBA9BD-293B-9E28-F1E9-4ACCAC8541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5029200"/>
            <a:ext cx="2057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50" name="Rectangle 6">
            <a:extLst>
              <a:ext uri="{FF2B5EF4-FFF2-40B4-BE49-F238E27FC236}">
                <a16:creationId xmlns:a16="http://schemas.microsoft.com/office/drawing/2014/main" id="{A1DE3120-80CB-815A-5371-7072B7CD9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51" name="Rectangle 7">
            <a:extLst>
              <a:ext uri="{FF2B5EF4-FFF2-40B4-BE49-F238E27FC236}">
                <a16:creationId xmlns:a16="http://schemas.microsoft.com/office/drawing/2014/main" id="{F2C83A6E-675B-50B9-B596-0A71A006F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52" name="Rectangle 8">
            <a:extLst>
              <a:ext uri="{FF2B5EF4-FFF2-40B4-BE49-F238E27FC236}">
                <a16:creationId xmlns:a16="http://schemas.microsoft.com/office/drawing/2014/main" id="{5A5E6631-E6EE-D8D4-BB3E-E5EFB472C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53" name="Rectangle 9">
            <a:extLst>
              <a:ext uri="{FF2B5EF4-FFF2-40B4-BE49-F238E27FC236}">
                <a16:creationId xmlns:a16="http://schemas.microsoft.com/office/drawing/2014/main" id="{3DF1FD33-65E0-A12C-353C-C16238976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54" name="Rectangle 10">
            <a:extLst>
              <a:ext uri="{FF2B5EF4-FFF2-40B4-BE49-F238E27FC236}">
                <a16:creationId xmlns:a16="http://schemas.microsoft.com/office/drawing/2014/main" id="{49104AE0-CE5A-F279-1A86-C396F38C1D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55" name="Rectangle 11">
            <a:extLst>
              <a:ext uri="{FF2B5EF4-FFF2-40B4-BE49-F238E27FC236}">
                <a16:creationId xmlns:a16="http://schemas.microsoft.com/office/drawing/2014/main" id="{795B56B5-4367-4C21-5693-1F4258FBE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56" name="Rectangle 12">
            <a:extLst>
              <a:ext uri="{FF2B5EF4-FFF2-40B4-BE49-F238E27FC236}">
                <a16:creationId xmlns:a16="http://schemas.microsoft.com/office/drawing/2014/main" id="{3F956CFB-D220-9822-7010-B1B11C529A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57" name="Rectangle 13">
            <a:extLst>
              <a:ext uri="{FF2B5EF4-FFF2-40B4-BE49-F238E27FC236}">
                <a16:creationId xmlns:a16="http://schemas.microsoft.com/office/drawing/2014/main" id="{DA33F51A-C7DB-C42E-E612-C361BAEAB2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58" name="Rectangle 14">
            <a:extLst>
              <a:ext uri="{FF2B5EF4-FFF2-40B4-BE49-F238E27FC236}">
                <a16:creationId xmlns:a16="http://schemas.microsoft.com/office/drawing/2014/main" id="{F59FD715-7573-B3BB-17D9-4AEE43B717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59" name="Rectangle 15">
            <a:extLst>
              <a:ext uri="{FF2B5EF4-FFF2-40B4-BE49-F238E27FC236}">
                <a16:creationId xmlns:a16="http://schemas.microsoft.com/office/drawing/2014/main" id="{320B3322-4334-AA7A-A8E5-D00F27D4DD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60" name="Rectangle 16">
            <a:extLst>
              <a:ext uri="{FF2B5EF4-FFF2-40B4-BE49-F238E27FC236}">
                <a16:creationId xmlns:a16="http://schemas.microsoft.com/office/drawing/2014/main" id="{352D35B0-D716-4D3C-BA50-EDB471440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61" name="Rectangle 17">
            <a:extLst>
              <a:ext uri="{FF2B5EF4-FFF2-40B4-BE49-F238E27FC236}">
                <a16:creationId xmlns:a16="http://schemas.microsoft.com/office/drawing/2014/main" id="{DD589EE2-71DC-7923-625B-A671C10D21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62" name="Rectangle 18">
            <a:extLst>
              <a:ext uri="{FF2B5EF4-FFF2-40B4-BE49-F238E27FC236}">
                <a16:creationId xmlns:a16="http://schemas.microsoft.com/office/drawing/2014/main" id="{1A933C15-F5D6-1A82-A511-D779AB113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63" name="Rectangle 19">
            <a:extLst>
              <a:ext uri="{FF2B5EF4-FFF2-40B4-BE49-F238E27FC236}">
                <a16:creationId xmlns:a16="http://schemas.microsoft.com/office/drawing/2014/main" id="{088772D0-3C9F-0F49-DE85-B85C5D2B6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64" name="Rectangle 20">
            <a:extLst>
              <a:ext uri="{FF2B5EF4-FFF2-40B4-BE49-F238E27FC236}">
                <a16:creationId xmlns:a16="http://schemas.microsoft.com/office/drawing/2014/main" id="{4111DD37-0AC1-1F79-33D5-3CD4D8E077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65" name="Rectangle 21">
            <a:extLst>
              <a:ext uri="{FF2B5EF4-FFF2-40B4-BE49-F238E27FC236}">
                <a16:creationId xmlns:a16="http://schemas.microsoft.com/office/drawing/2014/main" id="{E2D3BD2C-C579-72FF-6157-2012AAE9F6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66" name="Rectangle 22">
            <a:extLst>
              <a:ext uri="{FF2B5EF4-FFF2-40B4-BE49-F238E27FC236}">
                <a16:creationId xmlns:a16="http://schemas.microsoft.com/office/drawing/2014/main" id="{FCDC7BAC-E0EA-D3D1-0C67-452327CD0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67" name="Rectangle 23">
            <a:extLst>
              <a:ext uri="{FF2B5EF4-FFF2-40B4-BE49-F238E27FC236}">
                <a16:creationId xmlns:a16="http://schemas.microsoft.com/office/drawing/2014/main" id="{4CD7B161-AFBB-0017-88E0-3CDD9F83BF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68" name="Rectangle 24">
            <a:extLst>
              <a:ext uri="{FF2B5EF4-FFF2-40B4-BE49-F238E27FC236}">
                <a16:creationId xmlns:a16="http://schemas.microsoft.com/office/drawing/2014/main" id="{A5C83762-007F-BA2B-714B-B2959B907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69" name="Rectangle 25">
            <a:extLst>
              <a:ext uri="{FF2B5EF4-FFF2-40B4-BE49-F238E27FC236}">
                <a16:creationId xmlns:a16="http://schemas.microsoft.com/office/drawing/2014/main" id="{F9F1BBED-DF62-BEFE-4999-82CB4FF226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70" name="Rectangle 26">
            <a:extLst>
              <a:ext uri="{FF2B5EF4-FFF2-40B4-BE49-F238E27FC236}">
                <a16:creationId xmlns:a16="http://schemas.microsoft.com/office/drawing/2014/main" id="{F4B73713-CB1C-5249-AF98-99B7A423B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71" name="Rectangle 27">
            <a:extLst>
              <a:ext uri="{FF2B5EF4-FFF2-40B4-BE49-F238E27FC236}">
                <a16:creationId xmlns:a16="http://schemas.microsoft.com/office/drawing/2014/main" id="{76531496-6490-4131-91B9-61BEF66DB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72" name="Rectangle 28">
            <a:extLst>
              <a:ext uri="{FF2B5EF4-FFF2-40B4-BE49-F238E27FC236}">
                <a16:creationId xmlns:a16="http://schemas.microsoft.com/office/drawing/2014/main" id="{0D4D89E5-588D-9BF4-124D-BDF0C5C28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73" name="Rectangle 29">
            <a:extLst>
              <a:ext uri="{FF2B5EF4-FFF2-40B4-BE49-F238E27FC236}">
                <a16:creationId xmlns:a16="http://schemas.microsoft.com/office/drawing/2014/main" id="{0A8D4D1F-1D90-33FE-3E3F-4524BAC4B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74" name="Rectangle 30">
            <a:extLst>
              <a:ext uri="{FF2B5EF4-FFF2-40B4-BE49-F238E27FC236}">
                <a16:creationId xmlns:a16="http://schemas.microsoft.com/office/drawing/2014/main" id="{DD5FE7CF-3739-1620-B89D-8AAB8DF846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75" name="Rectangle 31">
            <a:extLst>
              <a:ext uri="{FF2B5EF4-FFF2-40B4-BE49-F238E27FC236}">
                <a16:creationId xmlns:a16="http://schemas.microsoft.com/office/drawing/2014/main" id="{901F7F90-0950-7A6E-469E-B6FBE5B58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76" name="Rectangle 32">
            <a:extLst>
              <a:ext uri="{FF2B5EF4-FFF2-40B4-BE49-F238E27FC236}">
                <a16:creationId xmlns:a16="http://schemas.microsoft.com/office/drawing/2014/main" id="{D08A7EB2-9C51-7B76-DC6E-C24ED697C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77" name="Rectangle 33">
            <a:extLst>
              <a:ext uri="{FF2B5EF4-FFF2-40B4-BE49-F238E27FC236}">
                <a16:creationId xmlns:a16="http://schemas.microsoft.com/office/drawing/2014/main" id="{A30EB2D1-2767-14DA-9526-A96AEC9F6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78" name="Rectangle 34">
            <a:extLst>
              <a:ext uri="{FF2B5EF4-FFF2-40B4-BE49-F238E27FC236}">
                <a16:creationId xmlns:a16="http://schemas.microsoft.com/office/drawing/2014/main" id="{C0761AD4-9ECD-CD74-D75F-BCFD5465C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7379" name="Rectangle 35">
            <a:extLst>
              <a:ext uri="{FF2B5EF4-FFF2-40B4-BE49-F238E27FC236}">
                <a16:creationId xmlns:a16="http://schemas.microsoft.com/office/drawing/2014/main" id="{CF3791D4-FF6C-1D91-A38B-C660D99C6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4B1487D-1601-597E-67B1-D206B7DC4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Играеше с една нова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5837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E6F2274-3094-1D43-4146-6622B880B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5837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8C4BF81-E191-6032-9A2E-7D614D835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нова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една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ракета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5837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1BB208A-4640-C96F-311D-177D04BE34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50292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74" name="Rectangle 6">
            <a:extLst>
              <a:ext uri="{FF2B5EF4-FFF2-40B4-BE49-F238E27FC236}">
                <a16:creationId xmlns:a16="http://schemas.microsoft.com/office/drawing/2014/main" id="{8736ED17-5125-A91B-7997-BF024DE889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75" name="Rectangle 7">
            <a:extLst>
              <a:ext uri="{FF2B5EF4-FFF2-40B4-BE49-F238E27FC236}">
                <a16:creationId xmlns:a16="http://schemas.microsoft.com/office/drawing/2014/main" id="{EC1B3312-B01C-6C8C-FBE5-EDC985054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76" name="Rectangle 8">
            <a:extLst>
              <a:ext uri="{FF2B5EF4-FFF2-40B4-BE49-F238E27FC236}">
                <a16:creationId xmlns:a16="http://schemas.microsoft.com/office/drawing/2014/main" id="{C690FC81-B9F4-A621-B585-DF9105518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77" name="Rectangle 9">
            <a:extLst>
              <a:ext uri="{FF2B5EF4-FFF2-40B4-BE49-F238E27FC236}">
                <a16:creationId xmlns:a16="http://schemas.microsoft.com/office/drawing/2014/main" id="{EE744968-E7B1-DA45-3267-D34ED7F76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78" name="Rectangle 10">
            <a:extLst>
              <a:ext uri="{FF2B5EF4-FFF2-40B4-BE49-F238E27FC236}">
                <a16:creationId xmlns:a16="http://schemas.microsoft.com/office/drawing/2014/main" id="{B1F65C28-C029-DF6B-F986-05DF8E41A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79" name="Rectangle 11">
            <a:extLst>
              <a:ext uri="{FF2B5EF4-FFF2-40B4-BE49-F238E27FC236}">
                <a16:creationId xmlns:a16="http://schemas.microsoft.com/office/drawing/2014/main" id="{F0720A22-C5D1-2972-7D0F-858429D7BF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80" name="Rectangle 12">
            <a:extLst>
              <a:ext uri="{FF2B5EF4-FFF2-40B4-BE49-F238E27FC236}">
                <a16:creationId xmlns:a16="http://schemas.microsoft.com/office/drawing/2014/main" id="{D7813366-A745-53D3-0859-A180136B26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81" name="Rectangle 13">
            <a:extLst>
              <a:ext uri="{FF2B5EF4-FFF2-40B4-BE49-F238E27FC236}">
                <a16:creationId xmlns:a16="http://schemas.microsoft.com/office/drawing/2014/main" id="{2B5AE16B-D762-1F5B-1E6E-754D1164B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82" name="Rectangle 14">
            <a:extLst>
              <a:ext uri="{FF2B5EF4-FFF2-40B4-BE49-F238E27FC236}">
                <a16:creationId xmlns:a16="http://schemas.microsoft.com/office/drawing/2014/main" id="{82C1F8F4-B192-DB29-AACE-076531F0C6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83" name="Rectangle 15">
            <a:extLst>
              <a:ext uri="{FF2B5EF4-FFF2-40B4-BE49-F238E27FC236}">
                <a16:creationId xmlns:a16="http://schemas.microsoft.com/office/drawing/2014/main" id="{4A0AE14B-2BDA-358F-3FBB-91530CFC35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84" name="Rectangle 16">
            <a:extLst>
              <a:ext uri="{FF2B5EF4-FFF2-40B4-BE49-F238E27FC236}">
                <a16:creationId xmlns:a16="http://schemas.microsoft.com/office/drawing/2014/main" id="{5DEB90D0-886A-AD6C-1A1D-22D072C84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85" name="Rectangle 17">
            <a:extLst>
              <a:ext uri="{FF2B5EF4-FFF2-40B4-BE49-F238E27FC236}">
                <a16:creationId xmlns:a16="http://schemas.microsoft.com/office/drawing/2014/main" id="{9BB63407-BB1F-EFC3-5BDF-B58A75F9C3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86" name="Rectangle 18">
            <a:extLst>
              <a:ext uri="{FF2B5EF4-FFF2-40B4-BE49-F238E27FC236}">
                <a16:creationId xmlns:a16="http://schemas.microsoft.com/office/drawing/2014/main" id="{5CA21CF5-765D-554A-688D-FF988E56B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87" name="Rectangle 19">
            <a:extLst>
              <a:ext uri="{FF2B5EF4-FFF2-40B4-BE49-F238E27FC236}">
                <a16:creationId xmlns:a16="http://schemas.microsoft.com/office/drawing/2014/main" id="{A1DBCC3F-5914-215D-0ACE-A7FD4F5166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88" name="Rectangle 20">
            <a:extLst>
              <a:ext uri="{FF2B5EF4-FFF2-40B4-BE49-F238E27FC236}">
                <a16:creationId xmlns:a16="http://schemas.microsoft.com/office/drawing/2014/main" id="{720DCCEA-978D-380D-2EB3-D9ACCC7C83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89" name="Rectangle 21">
            <a:extLst>
              <a:ext uri="{FF2B5EF4-FFF2-40B4-BE49-F238E27FC236}">
                <a16:creationId xmlns:a16="http://schemas.microsoft.com/office/drawing/2014/main" id="{016EE5F7-0ED6-2BA4-CA97-CF5112758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90" name="Rectangle 22">
            <a:extLst>
              <a:ext uri="{FF2B5EF4-FFF2-40B4-BE49-F238E27FC236}">
                <a16:creationId xmlns:a16="http://schemas.microsoft.com/office/drawing/2014/main" id="{06D9B822-C44F-BFB8-4659-495BAB3333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91" name="Rectangle 23">
            <a:extLst>
              <a:ext uri="{FF2B5EF4-FFF2-40B4-BE49-F238E27FC236}">
                <a16:creationId xmlns:a16="http://schemas.microsoft.com/office/drawing/2014/main" id="{72EF9978-9599-5B3D-16D5-7CDDCEB41D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92" name="Rectangle 24">
            <a:extLst>
              <a:ext uri="{FF2B5EF4-FFF2-40B4-BE49-F238E27FC236}">
                <a16:creationId xmlns:a16="http://schemas.microsoft.com/office/drawing/2014/main" id="{B98382CE-A26A-4CAE-DAEE-C38911FED0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93" name="Rectangle 25">
            <a:extLst>
              <a:ext uri="{FF2B5EF4-FFF2-40B4-BE49-F238E27FC236}">
                <a16:creationId xmlns:a16="http://schemas.microsoft.com/office/drawing/2014/main" id="{1208AC9C-7901-D684-6F0C-671B4014BC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94" name="Rectangle 26">
            <a:extLst>
              <a:ext uri="{FF2B5EF4-FFF2-40B4-BE49-F238E27FC236}">
                <a16:creationId xmlns:a16="http://schemas.microsoft.com/office/drawing/2014/main" id="{B46D0BF5-116D-14B7-9BE2-1EE8339EC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95" name="Rectangle 27">
            <a:extLst>
              <a:ext uri="{FF2B5EF4-FFF2-40B4-BE49-F238E27FC236}">
                <a16:creationId xmlns:a16="http://schemas.microsoft.com/office/drawing/2014/main" id="{172B7848-8CBF-0D3B-BF7B-DF77578980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96" name="Rectangle 28">
            <a:extLst>
              <a:ext uri="{FF2B5EF4-FFF2-40B4-BE49-F238E27FC236}">
                <a16:creationId xmlns:a16="http://schemas.microsoft.com/office/drawing/2014/main" id="{1EC99590-3DD7-2156-C4A3-08771B4C6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97" name="Rectangle 29">
            <a:extLst>
              <a:ext uri="{FF2B5EF4-FFF2-40B4-BE49-F238E27FC236}">
                <a16:creationId xmlns:a16="http://schemas.microsoft.com/office/drawing/2014/main" id="{312C15BE-C957-9809-D36B-A0B4C6C84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98" name="Rectangle 30">
            <a:extLst>
              <a:ext uri="{FF2B5EF4-FFF2-40B4-BE49-F238E27FC236}">
                <a16:creationId xmlns:a16="http://schemas.microsoft.com/office/drawing/2014/main" id="{34AE205C-9E88-52D3-32C4-084C2AFB7A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399" name="Rectangle 31">
            <a:extLst>
              <a:ext uri="{FF2B5EF4-FFF2-40B4-BE49-F238E27FC236}">
                <a16:creationId xmlns:a16="http://schemas.microsoft.com/office/drawing/2014/main" id="{69B18B65-70EF-28AC-7062-96ADC77E4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400" name="Rectangle 32">
            <a:extLst>
              <a:ext uri="{FF2B5EF4-FFF2-40B4-BE49-F238E27FC236}">
                <a16:creationId xmlns:a16="http://schemas.microsoft.com/office/drawing/2014/main" id="{33E1A254-B5BA-9A5F-0C89-21189B861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401" name="Rectangle 33">
            <a:extLst>
              <a:ext uri="{FF2B5EF4-FFF2-40B4-BE49-F238E27FC236}">
                <a16:creationId xmlns:a16="http://schemas.microsoft.com/office/drawing/2014/main" id="{1BED6171-1120-BF4B-DE4B-474DFE8CE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402" name="Rectangle 34">
            <a:extLst>
              <a:ext uri="{FF2B5EF4-FFF2-40B4-BE49-F238E27FC236}">
                <a16:creationId xmlns:a16="http://schemas.microsoft.com/office/drawing/2014/main" id="{DAA38993-0E91-CCB5-76A8-0BB646F9A4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8403" name="Rectangle 35">
            <a:extLst>
              <a:ext uri="{FF2B5EF4-FFF2-40B4-BE49-F238E27FC236}">
                <a16:creationId xmlns:a16="http://schemas.microsoft.com/office/drawing/2014/main" id="{DE9B0371-B1B2-FB16-7898-29D54F014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F854CEA-9C43-9985-37CC-06B947ADC7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Играеше с една нова ракета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593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A2B004A-5623-4C44-61F8-FB74AD2226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593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CD61A6A-4302-6659-B054-03EDEE925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59397" name="Rectangle 6">
            <a:extLst>
              <a:ext uri="{FF2B5EF4-FFF2-40B4-BE49-F238E27FC236}">
                <a16:creationId xmlns:a16="http://schemas.microsoft.com/office/drawing/2014/main" id="{FBA6CDFF-613A-55A4-667D-DEF6885CE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398" name="Rectangle 7">
            <a:extLst>
              <a:ext uri="{FF2B5EF4-FFF2-40B4-BE49-F238E27FC236}">
                <a16:creationId xmlns:a16="http://schemas.microsoft.com/office/drawing/2014/main" id="{1B95C60A-806C-16DF-4701-7CF4855B2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399" name="Rectangle 8">
            <a:extLst>
              <a:ext uri="{FF2B5EF4-FFF2-40B4-BE49-F238E27FC236}">
                <a16:creationId xmlns:a16="http://schemas.microsoft.com/office/drawing/2014/main" id="{61E1D1A4-99D4-7CCB-2C9C-686715CB0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00" name="Rectangle 9">
            <a:extLst>
              <a:ext uri="{FF2B5EF4-FFF2-40B4-BE49-F238E27FC236}">
                <a16:creationId xmlns:a16="http://schemas.microsoft.com/office/drawing/2014/main" id="{F554D3EC-7D31-BE94-154E-2A7495122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01" name="Rectangle 10">
            <a:extLst>
              <a:ext uri="{FF2B5EF4-FFF2-40B4-BE49-F238E27FC236}">
                <a16:creationId xmlns:a16="http://schemas.microsoft.com/office/drawing/2014/main" id="{B9F4DE37-5411-0336-1343-01C2934FB2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02" name="Rectangle 11">
            <a:extLst>
              <a:ext uri="{FF2B5EF4-FFF2-40B4-BE49-F238E27FC236}">
                <a16:creationId xmlns:a16="http://schemas.microsoft.com/office/drawing/2014/main" id="{BFF5E040-2342-70F3-84F4-6E4E746537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03" name="Rectangle 12">
            <a:extLst>
              <a:ext uri="{FF2B5EF4-FFF2-40B4-BE49-F238E27FC236}">
                <a16:creationId xmlns:a16="http://schemas.microsoft.com/office/drawing/2014/main" id="{76CE1BD0-249E-61E2-318A-938E03B8CA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04" name="Rectangle 13">
            <a:extLst>
              <a:ext uri="{FF2B5EF4-FFF2-40B4-BE49-F238E27FC236}">
                <a16:creationId xmlns:a16="http://schemas.microsoft.com/office/drawing/2014/main" id="{278ACC6A-E3FF-AB9B-A8DA-EF0ACA18E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05" name="Rectangle 14">
            <a:extLst>
              <a:ext uri="{FF2B5EF4-FFF2-40B4-BE49-F238E27FC236}">
                <a16:creationId xmlns:a16="http://schemas.microsoft.com/office/drawing/2014/main" id="{13C91F4E-C325-FE84-36CF-336369D02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06" name="Rectangle 15">
            <a:extLst>
              <a:ext uri="{FF2B5EF4-FFF2-40B4-BE49-F238E27FC236}">
                <a16:creationId xmlns:a16="http://schemas.microsoft.com/office/drawing/2014/main" id="{421F92F5-99C2-DE0C-5B0E-3B4CB40B0C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07" name="Rectangle 16">
            <a:extLst>
              <a:ext uri="{FF2B5EF4-FFF2-40B4-BE49-F238E27FC236}">
                <a16:creationId xmlns:a16="http://schemas.microsoft.com/office/drawing/2014/main" id="{6BEA4023-E290-537A-4802-C8A29037B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08" name="Rectangle 17">
            <a:extLst>
              <a:ext uri="{FF2B5EF4-FFF2-40B4-BE49-F238E27FC236}">
                <a16:creationId xmlns:a16="http://schemas.microsoft.com/office/drawing/2014/main" id="{771A3AED-5C5D-0D34-5F78-14CBF0137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09" name="Rectangle 18">
            <a:extLst>
              <a:ext uri="{FF2B5EF4-FFF2-40B4-BE49-F238E27FC236}">
                <a16:creationId xmlns:a16="http://schemas.microsoft.com/office/drawing/2014/main" id="{78302D30-77A3-09A4-350C-B312360F57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10" name="Rectangle 19">
            <a:extLst>
              <a:ext uri="{FF2B5EF4-FFF2-40B4-BE49-F238E27FC236}">
                <a16:creationId xmlns:a16="http://schemas.microsoft.com/office/drawing/2014/main" id="{1D801765-F8E8-3636-B929-A42C9E185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11" name="Rectangle 20">
            <a:extLst>
              <a:ext uri="{FF2B5EF4-FFF2-40B4-BE49-F238E27FC236}">
                <a16:creationId xmlns:a16="http://schemas.microsoft.com/office/drawing/2014/main" id="{D59335AD-03EC-AD79-B82E-A989C11C5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12" name="Rectangle 21">
            <a:extLst>
              <a:ext uri="{FF2B5EF4-FFF2-40B4-BE49-F238E27FC236}">
                <a16:creationId xmlns:a16="http://schemas.microsoft.com/office/drawing/2014/main" id="{800E781B-EFBB-72CE-30EA-29B69B0A8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13" name="Rectangle 22">
            <a:extLst>
              <a:ext uri="{FF2B5EF4-FFF2-40B4-BE49-F238E27FC236}">
                <a16:creationId xmlns:a16="http://schemas.microsoft.com/office/drawing/2014/main" id="{1455FA16-2D70-3035-2097-5C0498F1D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14" name="Rectangle 23">
            <a:extLst>
              <a:ext uri="{FF2B5EF4-FFF2-40B4-BE49-F238E27FC236}">
                <a16:creationId xmlns:a16="http://schemas.microsoft.com/office/drawing/2014/main" id="{B0C28130-614E-B83D-4C39-79F653B76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15" name="Rectangle 24">
            <a:extLst>
              <a:ext uri="{FF2B5EF4-FFF2-40B4-BE49-F238E27FC236}">
                <a16:creationId xmlns:a16="http://schemas.microsoft.com/office/drawing/2014/main" id="{5C3008BB-211F-9E14-7951-D798BF79E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16" name="Rectangle 25">
            <a:extLst>
              <a:ext uri="{FF2B5EF4-FFF2-40B4-BE49-F238E27FC236}">
                <a16:creationId xmlns:a16="http://schemas.microsoft.com/office/drawing/2014/main" id="{5D53855D-5C4A-638D-F7BA-B5D1EA8B1D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17" name="Rectangle 26">
            <a:extLst>
              <a:ext uri="{FF2B5EF4-FFF2-40B4-BE49-F238E27FC236}">
                <a16:creationId xmlns:a16="http://schemas.microsoft.com/office/drawing/2014/main" id="{5B43131A-4D8F-6A99-2753-753DC58C0F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18" name="Rectangle 27">
            <a:extLst>
              <a:ext uri="{FF2B5EF4-FFF2-40B4-BE49-F238E27FC236}">
                <a16:creationId xmlns:a16="http://schemas.microsoft.com/office/drawing/2014/main" id="{6CDE2824-B0EB-0718-E4B8-EBD0A16E0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19" name="Rectangle 28">
            <a:extLst>
              <a:ext uri="{FF2B5EF4-FFF2-40B4-BE49-F238E27FC236}">
                <a16:creationId xmlns:a16="http://schemas.microsoft.com/office/drawing/2014/main" id="{5EE93A54-8FB6-F55D-5E0D-D40926F3B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20" name="Rectangle 29">
            <a:extLst>
              <a:ext uri="{FF2B5EF4-FFF2-40B4-BE49-F238E27FC236}">
                <a16:creationId xmlns:a16="http://schemas.microsoft.com/office/drawing/2014/main" id="{B2DD8EC9-18EC-8E67-DB7F-D9995642B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21" name="Rectangle 30">
            <a:extLst>
              <a:ext uri="{FF2B5EF4-FFF2-40B4-BE49-F238E27FC236}">
                <a16:creationId xmlns:a16="http://schemas.microsoft.com/office/drawing/2014/main" id="{5B70DED0-6353-D822-2A39-3F9403A05A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22" name="Rectangle 31">
            <a:extLst>
              <a:ext uri="{FF2B5EF4-FFF2-40B4-BE49-F238E27FC236}">
                <a16:creationId xmlns:a16="http://schemas.microsoft.com/office/drawing/2014/main" id="{9D0DD320-2A09-0A8A-E434-090292A835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23" name="Rectangle 32">
            <a:extLst>
              <a:ext uri="{FF2B5EF4-FFF2-40B4-BE49-F238E27FC236}">
                <a16:creationId xmlns:a16="http://schemas.microsoft.com/office/drawing/2014/main" id="{E7EE878C-ACBD-3E0D-7B73-5EBAB7731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24" name="Rectangle 33">
            <a:extLst>
              <a:ext uri="{FF2B5EF4-FFF2-40B4-BE49-F238E27FC236}">
                <a16:creationId xmlns:a16="http://schemas.microsoft.com/office/drawing/2014/main" id="{12B83DC3-6016-B714-9C18-07564B48E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25" name="Rectangle 34">
            <a:extLst>
              <a:ext uri="{FF2B5EF4-FFF2-40B4-BE49-F238E27FC236}">
                <a16:creationId xmlns:a16="http://schemas.microsoft.com/office/drawing/2014/main" id="{2472D52D-F747-C204-97B7-314A331E3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59426" name="Rectangle 35">
            <a:extLst>
              <a:ext uri="{FF2B5EF4-FFF2-40B4-BE49-F238E27FC236}">
                <a16:creationId xmlns:a16="http://schemas.microsoft.com/office/drawing/2014/main" id="{7542B9DE-7FD4-6412-3B06-9F85120EC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59427" name="Picture 36">
            <a:extLst>
              <a:ext uri="{FF2B5EF4-FFF2-40B4-BE49-F238E27FC236}">
                <a16:creationId xmlns:a16="http://schemas.microsoft.com/office/drawing/2014/main" id="{6DE419AD-A3C4-A28A-E7A5-450A473368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15269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ED93BD03-8180-8364-9DCF-0AD2188E10A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5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15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37D0E7E-0CA8-3EDC-C4E3-B7187FA90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Лисицата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6041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402CCA4-E804-A546-FAD9-26E072270A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6042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E691A84-9C00-2507-3AB4-7B51693E90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    и    голяма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пухкава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опашка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6042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55F32B2-A599-3A25-9C77-5FDB0C63E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4572000"/>
            <a:ext cx="1524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22" name="Rectangle 6">
            <a:extLst>
              <a:ext uri="{FF2B5EF4-FFF2-40B4-BE49-F238E27FC236}">
                <a16:creationId xmlns:a16="http://schemas.microsoft.com/office/drawing/2014/main" id="{95B2EE86-B66E-1D49-9FF2-02F5A5AD1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23" name="Rectangle 7">
            <a:extLst>
              <a:ext uri="{FF2B5EF4-FFF2-40B4-BE49-F238E27FC236}">
                <a16:creationId xmlns:a16="http://schemas.microsoft.com/office/drawing/2014/main" id="{900D6DF5-C5BD-0795-972B-C03885D7AA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24" name="Rectangle 8">
            <a:extLst>
              <a:ext uri="{FF2B5EF4-FFF2-40B4-BE49-F238E27FC236}">
                <a16:creationId xmlns:a16="http://schemas.microsoft.com/office/drawing/2014/main" id="{28D6D0D8-D0CA-AABE-9106-3E985D5E6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25" name="Rectangle 9">
            <a:extLst>
              <a:ext uri="{FF2B5EF4-FFF2-40B4-BE49-F238E27FC236}">
                <a16:creationId xmlns:a16="http://schemas.microsoft.com/office/drawing/2014/main" id="{3677CCD0-139F-381E-1E1E-02D08E41E1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26" name="Rectangle 10">
            <a:extLst>
              <a:ext uri="{FF2B5EF4-FFF2-40B4-BE49-F238E27FC236}">
                <a16:creationId xmlns:a16="http://schemas.microsoft.com/office/drawing/2014/main" id="{87F420B5-CBF1-3E4C-E3E8-5D8F11BFA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27" name="Rectangle 11">
            <a:extLst>
              <a:ext uri="{FF2B5EF4-FFF2-40B4-BE49-F238E27FC236}">
                <a16:creationId xmlns:a16="http://schemas.microsoft.com/office/drawing/2014/main" id="{3DD28C2F-4F0F-A1D0-57EF-8F5A5034BC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28" name="Rectangle 12">
            <a:extLst>
              <a:ext uri="{FF2B5EF4-FFF2-40B4-BE49-F238E27FC236}">
                <a16:creationId xmlns:a16="http://schemas.microsoft.com/office/drawing/2014/main" id="{C8E9A415-8435-DA89-B489-8A48B82A16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29" name="Rectangle 13">
            <a:extLst>
              <a:ext uri="{FF2B5EF4-FFF2-40B4-BE49-F238E27FC236}">
                <a16:creationId xmlns:a16="http://schemas.microsoft.com/office/drawing/2014/main" id="{5229A9DF-156F-3F90-FB89-AE2FA3F020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30" name="Rectangle 14">
            <a:extLst>
              <a:ext uri="{FF2B5EF4-FFF2-40B4-BE49-F238E27FC236}">
                <a16:creationId xmlns:a16="http://schemas.microsoft.com/office/drawing/2014/main" id="{98E9BA6F-0A0E-CB77-2F7B-D03F764C19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31" name="Rectangle 15">
            <a:extLst>
              <a:ext uri="{FF2B5EF4-FFF2-40B4-BE49-F238E27FC236}">
                <a16:creationId xmlns:a16="http://schemas.microsoft.com/office/drawing/2014/main" id="{03BEB801-6908-A607-1A33-0E331FC0B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32" name="Rectangle 16">
            <a:extLst>
              <a:ext uri="{FF2B5EF4-FFF2-40B4-BE49-F238E27FC236}">
                <a16:creationId xmlns:a16="http://schemas.microsoft.com/office/drawing/2014/main" id="{3CD23FE9-F5FA-D9E9-A1A5-9690F3D61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33" name="Rectangle 17">
            <a:extLst>
              <a:ext uri="{FF2B5EF4-FFF2-40B4-BE49-F238E27FC236}">
                <a16:creationId xmlns:a16="http://schemas.microsoft.com/office/drawing/2014/main" id="{7B42DD2A-A5F3-84CE-CE8D-31EC4DE2E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34" name="Rectangle 18">
            <a:extLst>
              <a:ext uri="{FF2B5EF4-FFF2-40B4-BE49-F238E27FC236}">
                <a16:creationId xmlns:a16="http://schemas.microsoft.com/office/drawing/2014/main" id="{EE373064-E4DE-3CDA-C48E-19606AE81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35" name="Rectangle 19">
            <a:extLst>
              <a:ext uri="{FF2B5EF4-FFF2-40B4-BE49-F238E27FC236}">
                <a16:creationId xmlns:a16="http://schemas.microsoft.com/office/drawing/2014/main" id="{51717E7F-F1C5-723E-7DD6-BBC07D9CCC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36" name="Rectangle 20">
            <a:extLst>
              <a:ext uri="{FF2B5EF4-FFF2-40B4-BE49-F238E27FC236}">
                <a16:creationId xmlns:a16="http://schemas.microsoft.com/office/drawing/2014/main" id="{C42F40C5-D5FC-C51C-5D69-470387280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37" name="Rectangle 21">
            <a:extLst>
              <a:ext uri="{FF2B5EF4-FFF2-40B4-BE49-F238E27FC236}">
                <a16:creationId xmlns:a16="http://schemas.microsoft.com/office/drawing/2014/main" id="{5D8C023B-E948-DFEB-3A05-970BF99D9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38" name="Rectangle 22">
            <a:extLst>
              <a:ext uri="{FF2B5EF4-FFF2-40B4-BE49-F238E27FC236}">
                <a16:creationId xmlns:a16="http://schemas.microsoft.com/office/drawing/2014/main" id="{6E6937B5-E521-E7ED-0EEA-3E89BE4AA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39" name="Rectangle 23">
            <a:extLst>
              <a:ext uri="{FF2B5EF4-FFF2-40B4-BE49-F238E27FC236}">
                <a16:creationId xmlns:a16="http://schemas.microsoft.com/office/drawing/2014/main" id="{0E2942E6-86AC-6A4E-1E61-F70146224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40" name="Rectangle 24">
            <a:extLst>
              <a:ext uri="{FF2B5EF4-FFF2-40B4-BE49-F238E27FC236}">
                <a16:creationId xmlns:a16="http://schemas.microsoft.com/office/drawing/2014/main" id="{EEF13357-112E-A964-AF43-9EA699ECB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41" name="Rectangle 25">
            <a:extLst>
              <a:ext uri="{FF2B5EF4-FFF2-40B4-BE49-F238E27FC236}">
                <a16:creationId xmlns:a16="http://schemas.microsoft.com/office/drawing/2014/main" id="{3E15800D-FE3D-334D-7CC4-231762718E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42" name="Rectangle 26">
            <a:extLst>
              <a:ext uri="{FF2B5EF4-FFF2-40B4-BE49-F238E27FC236}">
                <a16:creationId xmlns:a16="http://schemas.microsoft.com/office/drawing/2014/main" id="{52406052-4F3B-DB13-DEE2-D80AC1631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43" name="Rectangle 27">
            <a:extLst>
              <a:ext uri="{FF2B5EF4-FFF2-40B4-BE49-F238E27FC236}">
                <a16:creationId xmlns:a16="http://schemas.microsoft.com/office/drawing/2014/main" id="{0A45205C-2E2D-2461-1C76-4B16D57EE7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44" name="Rectangle 28">
            <a:extLst>
              <a:ext uri="{FF2B5EF4-FFF2-40B4-BE49-F238E27FC236}">
                <a16:creationId xmlns:a16="http://schemas.microsoft.com/office/drawing/2014/main" id="{63AFF486-A529-E5FC-7C39-3BBCD1907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45" name="Rectangle 29">
            <a:extLst>
              <a:ext uri="{FF2B5EF4-FFF2-40B4-BE49-F238E27FC236}">
                <a16:creationId xmlns:a16="http://schemas.microsoft.com/office/drawing/2014/main" id="{CD8ACBB9-9805-52AC-A070-1116C08F2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46" name="Rectangle 30">
            <a:extLst>
              <a:ext uri="{FF2B5EF4-FFF2-40B4-BE49-F238E27FC236}">
                <a16:creationId xmlns:a16="http://schemas.microsoft.com/office/drawing/2014/main" id="{5D23B306-32AE-4143-4968-13E4E0EF4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47" name="Rectangle 31">
            <a:extLst>
              <a:ext uri="{FF2B5EF4-FFF2-40B4-BE49-F238E27FC236}">
                <a16:creationId xmlns:a16="http://schemas.microsoft.com/office/drawing/2014/main" id="{6737E829-9CEC-024C-924D-F839946E8F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48" name="Rectangle 32">
            <a:extLst>
              <a:ext uri="{FF2B5EF4-FFF2-40B4-BE49-F238E27FC236}">
                <a16:creationId xmlns:a16="http://schemas.microsoft.com/office/drawing/2014/main" id="{5691B048-B561-3D5A-4ADF-A2CE51AA3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49" name="Rectangle 33">
            <a:extLst>
              <a:ext uri="{FF2B5EF4-FFF2-40B4-BE49-F238E27FC236}">
                <a16:creationId xmlns:a16="http://schemas.microsoft.com/office/drawing/2014/main" id="{179C5C76-1743-A9C2-95D4-6B5CDC995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50" name="Rectangle 34">
            <a:extLst>
              <a:ext uri="{FF2B5EF4-FFF2-40B4-BE49-F238E27FC236}">
                <a16:creationId xmlns:a16="http://schemas.microsoft.com/office/drawing/2014/main" id="{885DAF25-0BCC-4134-2387-F9E73CA274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0451" name="Rectangle 35">
            <a:extLst>
              <a:ext uri="{FF2B5EF4-FFF2-40B4-BE49-F238E27FC236}">
                <a16:creationId xmlns:a16="http://schemas.microsoft.com/office/drawing/2014/main" id="{3ADA2B41-C5CA-655B-6759-F3A956FE7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086BCF3-3340-B319-E8C0-DE6518452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Лисицата има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6144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2F6FBBF-B512-8576-481A-8E88C8FD2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6144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469A161-6093-C647-6F11-A068A247F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    и    голяма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пухкава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опашка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6144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1C5B811-62D7-C398-9F8A-32963F521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4572000"/>
            <a:ext cx="2209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46" name="Rectangle 6">
            <a:extLst>
              <a:ext uri="{FF2B5EF4-FFF2-40B4-BE49-F238E27FC236}">
                <a16:creationId xmlns:a16="http://schemas.microsoft.com/office/drawing/2014/main" id="{0A344B58-7935-BC28-72C4-EFB817628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47" name="Rectangle 7">
            <a:extLst>
              <a:ext uri="{FF2B5EF4-FFF2-40B4-BE49-F238E27FC236}">
                <a16:creationId xmlns:a16="http://schemas.microsoft.com/office/drawing/2014/main" id="{07BC9783-85B4-5C90-F1F0-0AA9740F81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48" name="Rectangle 8">
            <a:extLst>
              <a:ext uri="{FF2B5EF4-FFF2-40B4-BE49-F238E27FC236}">
                <a16:creationId xmlns:a16="http://schemas.microsoft.com/office/drawing/2014/main" id="{D2FF1D6C-11E5-2FF2-2706-4F5F16313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49" name="Rectangle 9">
            <a:extLst>
              <a:ext uri="{FF2B5EF4-FFF2-40B4-BE49-F238E27FC236}">
                <a16:creationId xmlns:a16="http://schemas.microsoft.com/office/drawing/2014/main" id="{E5AA4968-1E46-D496-A984-4CCDD914D6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50" name="Rectangle 10">
            <a:extLst>
              <a:ext uri="{FF2B5EF4-FFF2-40B4-BE49-F238E27FC236}">
                <a16:creationId xmlns:a16="http://schemas.microsoft.com/office/drawing/2014/main" id="{127E8953-FDF5-93CF-9DE5-0A3D12FC4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51" name="Rectangle 11">
            <a:extLst>
              <a:ext uri="{FF2B5EF4-FFF2-40B4-BE49-F238E27FC236}">
                <a16:creationId xmlns:a16="http://schemas.microsoft.com/office/drawing/2014/main" id="{7415E6F7-2A9B-E0DE-C0B4-F3210B67F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52" name="Rectangle 12">
            <a:extLst>
              <a:ext uri="{FF2B5EF4-FFF2-40B4-BE49-F238E27FC236}">
                <a16:creationId xmlns:a16="http://schemas.microsoft.com/office/drawing/2014/main" id="{E3F4B557-DEBC-960A-459D-AEA8C7291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53" name="Rectangle 13">
            <a:extLst>
              <a:ext uri="{FF2B5EF4-FFF2-40B4-BE49-F238E27FC236}">
                <a16:creationId xmlns:a16="http://schemas.microsoft.com/office/drawing/2014/main" id="{5AF2CF19-D72E-F528-3094-9964DFDC6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54" name="Rectangle 14">
            <a:extLst>
              <a:ext uri="{FF2B5EF4-FFF2-40B4-BE49-F238E27FC236}">
                <a16:creationId xmlns:a16="http://schemas.microsoft.com/office/drawing/2014/main" id="{6281B049-847F-80BB-737D-8F6AD89701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55" name="Rectangle 15">
            <a:extLst>
              <a:ext uri="{FF2B5EF4-FFF2-40B4-BE49-F238E27FC236}">
                <a16:creationId xmlns:a16="http://schemas.microsoft.com/office/drawing/2014/main" id="{AD92BDBD-F2CA-3675-A47C-5A82398B23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56" name="Rectangle 16">
            <a:extLst>
              <a:ext uri="{FF2B5EF4-FFF2-40B4-BE49-F238E27FC236}">
                <a16:creationId xmlns:a16="http://schemas.microsoft.com/office/drawing/2014/main" id="{35007959-6D7C-2912-D6B4-EB17509DD7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57" name="Rectangle 17">
            <a:extLst>
              <a:ext uri="{FF2B5EF4-FFF2-40B4-BE49-F238E27FC236}">
                <a16:creationId xmlns:a16="http://schemas.microsoft.com/office/drawing/2014/main" id="{4396759D-1BA5-F962-55E4-6A4240A6AB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58" name="Rectangle 18">
            <a:extLst>
              <a:ext uri="{FF2B5EF4-FFF2-40B4-BE49-F238E27FC236}">
                <a16:creationId xmlns:a16="http://schemas.microsoft.com/office/drawing/2014/main" id="{70A04D88-F3CF-D003-A45B-99DCBCA92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59" name="Rectangle 19">
            <a:extLst>
              <a:ext uri="{FF2B5EF4-FFF2-40B4-BE49-F238E27FC236}">
                <a16:creationId xmlns:a16="http://schemas.microsoft.com/office/drawing/2014/main" id="{4BA73D34-69F5-5A04-A565-E20448077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60" name="Rectangle 20">
            <a:extLst>
              <a:ext uri="{FF2B5EF4-FFF2-40B4-BE49-F238E27FC236}">
                <a16:creationId xmlns:a16="http://schemas.microsoft.com/office/drawing/2014/main" id="{BE52AF84-1B90-0D9B-62D0-27EA90A088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61" name="Rectangle 21">
            <a:extLst>
              <a:ext uri="{FF2B5EF4-FFF2-40B4-BE49-F238E27FC236}">
                <a16:creationId xmlns:a16="http://schemas.microsoft.com/office/drawing/2014/main" id="{71A717E1-2DF9-31C7-406A-3FEE507256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62" name="Rectangle 22">
            <a:extLst>
              <a:ext uri="{FF2B5EF4-FFF2-40B4-BE49-F238E27FC236}">
                <a16:creationId xmlns:a16="http://schemas.microsoft.com/office/drawing/2014/main" id="{1CA9DAD0-AF2F-A363-9AF1-1F1CAB5C3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63" name="Rectangle 23">
            <a:extLst>
              <a:ext uri="{FF2B5EF4-FFF2-40B4-BE49-F238E27FC236}">
                <a16:creationId xmlns:a16="http://schemas.microsoft.com/office/drawing/2014/main" id="{C255A5C4-4EBC-95D8-4810-1925F2AB93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64" name="Rectangle 24">
            <a:extLst>
              <a:ext uri="{FF2B5EF4-FFF2-40B4-BE49-F238E27FC236}">
                <a16:creationId xmlns:a16="http://schemas.microsoft.com/office/drawing/2014/main" id="{998FB0F6-517E-D20F-2587-A4816B433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65" name="Rectangle 25">
            <a:extLst>
              <a:ext uri="{FF2B5EF4-FFF2-40B4-BE49-F238E27FC236}">
                <a16:creationId xmlns:a16="http://schemas.microsoft.com/office/drawing/2014/main" id="{CADFC50F-EB0F-4DBB-F510-E2459BE964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66" name="Rectangle 26">
            <a:extLst>
              <a:ext uri="{FF2B5EF4-FFF2-40B4-BE49-F238E27FC236}">
                <a16:creationId xmlns:a16="http://schemas.microsoft.com/office/drawing/2014/main" id="{87CDFCD9-2331-9AE2-08FE-AE3959379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67" name="Rectangle 27">
            <a:extLst>
              <a:ext uri="{FF2B5EF4-FFF2-40B4-BE49-F238E27FC236}">
                <a16:creationId xmlns:a16="http://schemas.microsoft.com/office/drawing/2014/main" id="{C940143C-8AF9-452A-34CC-8F1F141849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68" name="Rectangle 28">
            <a:extLst>
              <a:ext uri="{FF2B5EF4-FFF2-40B4-BE49-F238E27FC236}">
                <a16:creationId xmlns:a16="http://schemas.microsoft.com/office/drawing/2014/main" id="{870FB44F-CF03-0F32-B5AF-3798FB230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69" name="Rectangle 29">
            <a:extLst>
              <a:ext uri="{FF2B5EF4-FFF2-40B4-BE49-F238E27FC236}">
                <a16:creationId xmlns:a16="http://schemas.microsoft.com/office/drawing/2014/main" id="{D65B1438-5517-FE88-CE21-8AE807EB4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70" name="Rectangle 30">
            <a:extLst>
              <a:ext uri="{FF2B5EF4-FFF2-40B4-BE49-F238E27FC236}">
                <a16:creationId xmlns:a16="http://schemas.microsoft.com/office/drawing/2014/main" id="{60FF3FB5-1963-B719-CF6C-C77671BEB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71" name="Rectangle 31">
            <a:extLst>
              <a:ext uri="{FF2B5EF4-FFF2-40B4-BE49-F238E27FC236}">
                <a16:creationId xmlns:a16="http://schemas.microsoft.com/office/drawing/2014/main" id="{346E5C18-6743-875B-3106-CDACD9FF6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72" name="Rectangle 32">
            <a:extLst>
              <a:ext uri="{FF2B5EF4-FFF2-40B4-BE49-F238E27FC236}">
                <a16:creationId xmlns:a16="http://schemas.microsoft.com/office/drawing/2014/main" id="{0712F4AB-ED02-0061-CB08-E2B86CFEF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73" name="Rectangle 33">
            <a:extLst>
              <a:ext uri="{FF2B5EF4-FFF2-40B4-BE49-F238E27FC236}">
                <a16:creationId xmlns:a16="http://schemas.microsoft.com/office/drawing/2014/main" id="{652C7A13-FE79-C8D2-CECC-9A753C633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74" name="Rectangle 34">
            <a:extLst>
              <a:ext uri="{FF2B5EF4-FFF2-40B4-BE49-F238E27FC236}">
                <a16:creationId xmlns:a16="http://schemas.microsoft.com/office/drawing/2014/main" id="{05ECE1F9-802D-813E-61CA-A5A2956E39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1475" name="Rectangle 35">
            <a:extLst>
              <a:ext uri="{FF2B5EF4-FFF2-40B4-BE49-F238E27FC236}">
                <a16:creationId xmlns:a16="http://schemas.microsoft.com/office/drawing/2014/main" id="{132FC3C2-75C3-8279-A69B-90372C084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F59CF23-5461-7B97-2635-B2AB1BA53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Лисицата има голяма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6246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4870478-EBBD-3396-8432-7BB5E6706F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6246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D22BDD4-9738-2C9D-1672-84225BBFF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    и    голяма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пухкава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опашка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6246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B68907A-FEE9-FAF7-FB18-DD1BC73DE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4572000"/>
            <a:ext cx="1143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70" name="Rectangle 6">
            <a:extLst>
              <a:ext uri="{FF2B5EF4-FFF2-40B4-BE49-F238E27FC236}">
                <a16:creationId xmlns:a16="http://schemas.microsoft.com/office/drawing/2014/main" id="{7063C3E2-F603-7F08-B33F-875E701FD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71" name="Rectangle 7">
            <a:extLst>
              <a:ext uri="{FF2B5EF4-FFF2-40B4-BE49-F238E27FC236}">
                <a16:creationId xmlns:a16="http://schemas.microsoft.com/office/drawing/2014/main" id="{6B2137EE-782A-310A-C446-CF113D172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72" name="Rectangle 8">
            <a:extLst>
              <a:ext uri="{FF2B5EF4-FFF2-40B4-BE49-F238E27FC236}">
                <a16:creationId xmlns:a16="http://schemas.microsoft.com/office/drawing/2014/main" id="{1888CE0F-649E-FA78-C3D3-62333F105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73" name="Rectangle 9">
            <a:extLst>
              <a:ext uri="{FF2B5EF4-FFF2-40B4-BE49-F238E27FC236}">
                <a16:creationId xmlns:a16="http://schemas.microsoft.com/office/drawing/2014/main" id="{3A5B79F9-5A0D-2A6A-3940-4840AC617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74" name="Rectangle 10">
            <a:extLst>
              <a:ext uri="{FF2B5EF4-FFF2-40B4-BE49-F238E27FC236}">
                <a16:creationId xmlns:a16="http://schemas.microsoft.com/office/drawing/2014/main" id="{28F9D9C5-51BE-73E5-9881-3BE7990929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75" name="Rectangle 11">
            <a:extLst>
              <a:ext uri="{FF2B5EF4-FFF2-40B4-BE49-F238E27FC236}">
                <a16:creationId xmlns:a16="http://schemas.microsoft.com/office/drawing/2014/main" id="{EBBF2C21-E89D-6928-F9D3-71B7CD264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76" name="Rectangle 12">
            <a:extLst>
              <a:ext uri="{FF2B5EF4-FFF2-40B4-BE49-F238E27FC236}">
                <a16:creationId xmlns:a16="http://schemas.microsoft.com/office/drawing/2014/main" id="{03B7CA5B-C14E-9ABC-C638-FE9950F87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77" name="Rectangle 13">
            <a:extLst>
              <a:ext uri="{FF2B5EF4-FFF2-40B4-BE49-F238E27FC236}">
                <a16:creationId xmlns:a16="http://schemas.microsoft.com/office/drawing/2014/main" id="{5FC1A613-3E5E-F217-C858-9AA1904AE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78" name="Rectangle 14">
            <a:extLst>
              <a:ext uri="{FF2B5EF4-FFF2-40B4-BE49-F238E27FC236}">
                <a16:creationId xmlns:a16="http://schemas.microsoft.com/office/drawing/2014/main" id="{6EF84686-C5CA-C3A4-3981-D0EEB35A0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79" name="Rectangle 15">
            <a:extLst>
              <a:ext uri="{FF2B5EF4-FFF2-40B4-BE49-F238E27FC236}">
                <a16:creationId xmlns:a16="http://schemas.microsoft.com/office/drawing/2014/main" id="{979462DF-E1C4-F494-2E46-385367FF5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80" name="Rectangle 16">
            <a:extLst>
              <a:ext uri="{FF2B5EF4-FFF2-40B4-BE49-F238E27FC236}">
                <a16:creationId xmlns:a16="http://schemas.microsoft.com/office/drawing/2014/main" id="{E9BEDE67-B83D-9B90-89EF-0248A59E7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81" name="Rectangle 17">
            <a:extLst>
              <a:ext uri="{FF2B5EF4-FFF2-40B4-BE49-F238E27FC236}">
                <a16:creationId xmlns:a16="http://schemas.microsoft.com/office/drawing/2014/main" id="{77C82481-EAD5-474B-0430-A535E158E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82" name="Rectangle 18">
            <a:extLst>
              <a:ext uri="{FF2B5EF4-FFF2-40B4-BE49-F238E27FC236}">
                <a16:creationId xmlns:a16="http://schemas.microsoft.com/office/drawing/2014/main" id="{1A72930E-8DA6-D636-6360-68110BEF1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83" name="Rectangle 19">
            <a:extLst>
              <a:ext uri="{FF2B5EF4-FFF2-40B4-BE49-F238E27FC236}">
                <a16:creationId xmlns:a16="http://schemas.microsoft.com/office/drawing/2014/main" id="{4961453A-1FBA-D784-0E47-21D2370B9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84" name="Rectangle 20">
            <a:extLst>
              <a:ext uri="{FF2B5EF4-FFF2-40B4-BE49-F238E27FC236}">
                <a16:creationId xmlns:a16="http://schemas.microsoft.com/office/drawing/2014/main" id="{3C20FE2E-EA5C-8237-1CC9-347F30B1F3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85" name="Rectangle 21">
            <a:extLst>
              <a:ext uri="{FF2B5EF4-FFF2-40B4-BE49-F238E27FC236}">
                <a16:creationId xmlns:a16="http://schemas.microsoft.com/office/drawing/2014/main" id="{B7C331C3-6899-1D7E-8586-8ED1C89EE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86" name="Rectangle 22">
            <a:extLst>
              <a:ext uri="{FF2B5EF4-FFF2-40B4-BE49-F238E27FC236}">
                <a16:creationId xmlns:a16="http://schemas.microsoft.com/office/drawing/2014/main" id="{241BD873-8EFD-43A2-5A71-DE83B18D3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87" name="Rectangle 23">
            <a:extLst>
              <a:ext uri="{FF2B5EF4-FFF2-40B4-BE49-F238E27FC236}">
                <a16:creationId xmlns:a16="http://schemas.microsoft.com/office/drawing/2014/main" id="{3BBEB95E-3B81-F727-EEB9-A41EEA4B55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88" name="Rectangle 24">
            <a:extLst>
              <a:ext uri="{FF2B5EF4-FFF2-40B4-BE49-F238E27FC236}">
                <a16:creationId xmlns:a16="http://schemas.microsoft.com/office/drawing/2014/main" id="{9FD6A17E-492A-9286-6E41-A941093978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89" name="Rectangle 25">
            <a:extLst>
              <a:ext uri="{FF2B5EF4-FFF2-40B4-BE49-F238E27FC236}">
                <a16:creationId xmlns:a16="http://schemas.microsoft.com/office/drawing/2014/main" id="{15476CE1-35F0-5FAD-A33A-D58BA505B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90" name="Rectangle 26">
            <a:extLst>
              <a:ext uri="{FF2B5EF4-FFF2-40B4-BE49-F238E27FC236}">
                <a16:creationId xmlns:a16="http://schemas.microsoft.com/office/drawing/2014/main" id="{FFCEBC35-A08F-8D97-8B31-685149EBD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91" name="Rectangle 27">
            <a:extLst>
              <a:ext uri="{FF2B5EF4-FFF2-40B4-BE49-F238E27FC236}">
                <a16:creationId xmlns:a16="http://schemas.microsoft.com/office/drawing/2014/main" id="{07F5A1A0-BC09-CA91-410D-B21C2A4FB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92" name="Rectangle 28">
            <a:extLst>
              <a:ext uri="{FF2B5EF4-FFF2-40B4-BE49-F238E27FC236}">
                <a16:creationId xmlns:a16="http://schemas.microsoft.com/office/drawing/2014/main" id="{DB3B46A5-0A45-91BD-CF0E-B8FC34E54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93" name="Rectangle 29">
            <a:extLst>
              <a:ext uri="{FF2B5EF4-FFF2-40B4-BE49-F238E27FC236}">
                <a16:creationId xmlns:a16="http://schemas.microsoft.com/office/drawing/2014/main" id="{0D953BD9-F0AF-B885-DD53-D8F5D9F38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94" name="Rectangle 30">
            <a:extLst>
              <a:ext uri="{FF2B5EF4-FFF2-40B4-BE49-F238E27FC236}">
                <a16:creationId xmlns:a16="http://schemas.microsoft.com/office/drawing/2014/main" id="{89AECAC5-C393-6C98-46EB-DE26B6A9C7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95" name="Rectangle 31">
            <a:extLst>
              <a:ext uri="{FF2B5EF4-FFF2-40B4-BE49-F238E27FC236}">
                <a16:creationId xmlns:a16="http://schemas.microsoft.com/office/drawing/2014/main" id="{0609BA48-AD97-2BE4-65F3-1CFDB2E5A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96" name="Rectangle 32">
            <a:extLst>
              <a:ext uri="{FF2B5EF4-FFF2-40B4-BE49-F238E27FC236}">
                <a16:creationId xmlns:a16="http://schemas.microsoft.com/office/drawing/2014/main" id="{DC9FA453-696A-8F16-BC2E-15AE1A654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97" name="Rectangle 33">
            <a:extLst>
              <a:ext uri="{FF2B5EF4-FFF2-40B4-BE49-F238E27FC236}">
                <a16:creationId xmlns:a16="http://schemas.microsoft.com/office/drawing/2014/main" id="{A4BBFE1F-0C61-9667-3846-B3CEA2B28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98" name="Rectangle 34">
            <a:extLst>
              <a:ext uri="{FF2B5EF4-FFF2-40B4-BE49-F238E27FC236}">
                <a16:creationId xmlns:a16="http://schemas.microsoft.com/office/drawing/2014/main" id="{26A3F6E0-4427-9D91-2B22-8D566CE63C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2499" name="Rectangle 35">
            <a:extLst>
              <a:ext uri="{FF2B5EF4-FFF2-40B4-BE49-F238E27FC236}">
                <a16:creationId xmlns:a16="http://schemas.microsoft.com/office/drawing/2014/main" id="{2E967D55-183A-C9A4-5B81-C2DB3218C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F4656FA-A9BF-6CFD-3E06-E7898B0C8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Лисицата има голяма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и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6349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141FFD0-5AC9-0E00-4853-C55EF3978A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6349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D03B12C-93B8-CDE9-AA6A-9905617153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    и    голяма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пухкава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опашка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6349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CDED5E7D-F7C5-2434-1CE3-FDB478C7D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8800" y="4572000"/>
            <a:ext cx="2209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494" name="Rectangle 6">
            <a:extLst>
              <a:ext uri="{FF2B5EF4-FFF2-40B4-BE49-F238E27FC236}">
                <a16:creationId xmlns:a16="http://schemas.microsoft.com/office/drawing/2014/main" id="{8C3637EC-9CA1-8A73-2F07-29B3EF6BA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495" name="Rectangle 7">
            <a:extLst>
              <a:ext uri="{FF2B5EF4-FFF2-40B4-BE49-F238E27FC236}">
                <a16:creationId xmlns:a16="http://schemas.microsoft.com/office/drawing/2014/main" id="{1BD94041-CB06-6306-073D-D5890FF57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496" name="Rectangle 8">
            <a:extLst>
              <a:ext uri="{FF2B5EF4-FFF2-40B4-BE49-F238E27FC236}">
                <a16:creationId xmlns:a16="http://schemas.microsoft.com/office/drawing/2014/main" id="{F45DC92C-6168-0AF5-1B7E-E7D26E7F76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497" name="Rectangle 9">
            <a:extLst>
              <a:ext uri="{FF2B5EF4-FFF2-40B4-BE49-F238E27FC236}">
                <a16:creationId xmlns:a16="http://schemas.microsoft.com/office/drawing/2014/main" id="{6675A6A9-E2F7-47C1-E931-72F53EB16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498" name="Rectangle 10">
            <a:extLst>
              <a:ext uri="{FF2B5EF4-FFF2-40B4-BE49-F238E27FC236}">
                <a16:creationId xmlns:a16="http://schemas.microsoft.com/office/drawing/2014/main" id="{0B19EAAC-6548-ABD7-5A3B-17D01233C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499" name="Rectangle 11">
            <a:extLst>
              <a:ext uri="{FF2B5EF4-FFF2-40B4-BE49-F238E27FC236}">
                <a16:creationId xmlns:a16="http://schemas.microsoft.com/office/drawing/2014/main" id="{D8868280-BE5B-E95E-4901-78D88A973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00" name="Rectangle 12">
            <a:extLst>
              <a:ext uri="{FF2B5EF4-FFF2-40B4-BE49-F238E27FC236}">
                <a16:creationId xmlns:a16="http://schemas.microsoft.com/office/drawing/2014/main" id="{56E00EA8-C168-B212-8AD4-A30BF9A2F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01" name="Rectangle 13">
            <a:extLst>
              <a:ext uri="{FF2B5EF4-FFF2-40B4-BE49-F238E27FC236}">
                <a16:creationId xmlns:a16="http://schemas.microsoft.com/office/drawing/2014/main" id="{D6689531-0F93-E402-F579-B0158C403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02" name="Rectangle 14">
            <a:extLst>
              <a:ext uri="{FF2B5EF4-FFF2-40B4-BE49-F238E27FC236}">
                <a16:creationId xmlns:a16="http://schemas.microsoft.com/office/drawing/2014/main" id="{7BD4AD94-A7A0-4ED6-7A03-DD949ACFB8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03" name="Rectangle 15">
            <a:extLst>
              <a:ext uri="{FF2B5EF4-FFF2-40B4-BE49-F238E27FC236}">
                <a16:creationId xmlns:a16="http://schemas.microsoft.com/office/drawing/2014/main" id="{0899959D-E4B2-75D8-0543-6026854F9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04" name="Rectangle 16">
            <a:extLst>
              <a:ext uri="{FF2B5EF4-FFF2-40B4-BE49-F238E27FC236}">
                <a16:creationId xmlns:a16="http://schemas.microsoft.com/office/drawing/2014/main" id="{6A9B69EE-E624-4CDC-8F9C-5799E76BCB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05" name="Rectangle 17">
            <a:extLst>
              <a:ext uri="{FF2B5EF4-FFF2-40B4-BE49-F238E27FC236}">
                <a16:creationId xmlns:a16="http://schemas.microsoft.com/office/drawing/2014/main" id="{976A17D0-2BB3-F7EA-7E6F-7427FE063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06" name="Rectangle 18">
            <a:extLst>
              <a:ext uri="{FF2B5EF4-FFF2-40B4-BE49-F238E27FC236}">
                <a16:creationId xmlns:a16="http://schemas.microsoft.com/office/drawing/2014/main" id="{D169811D-FDF7-1C0B-1E81-A3FE1B879F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07" name="Rectangle 19">
            <a:extLst>
              <a:ext uri="{FF2B5EF4-FFF2-40B4-BE49-F238E27FC236}">
                <a16:creationId xmlns:a16="http://schemas.microsoft.com/office/drawing/2014/main" id="{11554845-A8DA-1844-432A-0138E1B54E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08" name="Rectangle 20">
            <a:extLst>
              <a:ext uri="{FF2B5EF4-FFF2-40B4-BE49-F238E27FC236}">
                <a16:creationId xmlns:a16="http://schemas.microsoft.com/office/drawing/2014/main" id="{F6903AF2-54AC-59E2-7948-C18BE0A3D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09" name="Rectangle 21">
            <a:extLst>
              <a:ext uri="{FF2B5EF4-FFF2-40B4-BE49-F238E27FC236}">
                <a16:creationId xmlns:a16="http://schemas.microsoft.com/office/drawing/2014/main" id="{2BBD3EC6-111D-7562-8EAB-808299083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10" name="Rectangle 22">
            <a:extLst>
              <a:ext uri="{FF2B5EF4-FFF2-40B4-BE49-F238E27FC236}">
                <a16:creationId xmlns:a16="http://schemas.microsoft.com/office/drawing/2014/main" id="{255A99F0-CC18-7DE0-2C0D-D3CE14D2F2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11" name="Rectangle 23">
            <a:extLst>
              <a:ext uri="{FF2B5EF4-FFF2-40B4-BE49-F238E27FC236}">
                <a16:creationId xmlns:a16="http://schemas.microsoft.com/office/drawing/2014/main" id="{1A879BC9-9C88-592E-2762-98505784A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12" name="Rectangle 24">
            <a:extLst>
              <a:ext uri="{FF2B5EF4-FFF2-40B4-BE49-F238E27FC236}">
                <a16:creationId xmlns:a16="http://schemas.microsoft.com/office/drawing/2014/main" id="{12176007-FA35-F25B-0B62-CEF3EC6C3B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13" name="Rectangle 25">
            <a:extLst>
              <a:ext uri="{FF2B5EF4-FFF2-40B4-BE49-F238E27FC236}">
                <a16:creationId xmlns:a16="http://schemas.microsoft.com/office/drawing/2014/main" id="{EE4C20CD-6FC1-908B-6425-7319B47EC3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14" name="Rectangle 26">
            <a:extLst>
              <a:ext uri="{FF2B5EF4-FFF2-40B4-BE49-F238E27FC236}">
                <a16:creationId xmlns:a16="http://schemas.microsoft.com/office/drawing/2014/main" id="{E5C59D07-78B6-24D2-4A1F-527E258B96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15" name="Rectangle 27">
            <a:extLst>
              <a:ext uri="{FF2B5EF4-FFF2-40B4-BE49-F238E27FC236}">
                <a16:creationId xmlns:a16="http://schemas.microsoft.com/office/drawing/2014/main" id="{C9D85CE2-F88A-5E10-82F2-B46A261F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16" name="Rectangle 28">
            <a:extLst>
              <a:ext uri="{FF2B5EF4-FFF2-40B4-BE49-F238E27FC236}">
                <a16:creationId xmlns:a16="http://schemas.microsoft.com/office/drawing/2014/main" id="{6D7CD637-C083-7A10-4AF5-B564161AB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17" name="Rectangle 29">
            <a:extLst>
              <a:ext uri="{FF2B5EF4-FFF2-40B4-BE49-F238E27FC236}">
                <a16:creationId xmlns:a16="http://schemas.microsoft.com/office/drawing/2014/main" id="{528046B6-29BA-179F-A9FE-A2A30B566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18" name="Rectangle 30">
            <a:extLst>
              <a:ext uri="{FF2B5EF4-FFF2-40B4-BE49-F238E27FC236}">
                <a16:creationId xmlns:a16="http://schemas.microsoft.com/office/drawing/2014/main" id="{26E92791-999E-3940-5DF8-74FF4F7A87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19" name="Rectangle 31">
            <a:extLst>
              <a:ext uri="{FF2B5EF4-FFF2-40B4-BE49-F238E27FC236}">
                <a16:creationId xmlns:a16="http://schemas.microsoft.com/office/drawing/2014/main" id="{C27D6640-27BE-0844-1A41-E2944850F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20" name="Rectangle 32">
            <a:extLst>
              <a:ext uri="{FF2B5EF4-FFF2-40B4-BE49-F238E27FC236}">
                <a16:creationId xmlns:a16="http://schemas.microsoft.com/office/drawing/2014/main" id="{A5D5301D-5F4C-273F-2BC4-6C392EF29E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21" name="Rectangle 33">
            <a:extLst>
              <a:ext uri="{FF2B5EF4-FFF2-40B4-BE49-F238E27FC236}">
                <a16:creationId xmlns:a16="http://schemas.microsoft.com/office/drawing/2014/main" id="{A00BEF22-1B9D-CDC0-4C26-40152FB9C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22" name="Rectangle 34">
            <a:extLst>
              <a:ext uri="{FF2B5EF4-FFF2-40B4-BE49-F238E27FC236}">
                <a16:creationId xmlns:a16="http://schemas.microsoft.com/office/drawing/2014/main" id="{8730B043-13FF-5A0D-077B-CA5C82887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3523" name="Rectangle 35">
            <a:extLst>
              <a:ext uri="{FF2B5EF4-FFF2-40B4-BE49-F238E27FC236}">
                <a16:creationId xmlns:a16="http://schemas.microsoft.com/office/drawing/2014/main" id="{1A5E2CB1-A2FB-8F21-C19A-1C885B15E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AA0F4CF-F52A-3440-4937-448A6AF1D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Лисицата има голяма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и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пухкава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6451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9AF3E40-00AA-CAD0-BF5D-CDF5B4D02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6451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745694B-70AB-D3A6-3B16-1748686FA7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    и    голяма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пухкава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опашка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6451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4847CEB-E6AA-5FBC-1661-3C4E8DA01E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5334000"/>
            <a:ext cx="2209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18" name="Rectangle 6">
            <a:extLst>
              <a:ext uri="{FF2B5EF4-FFF2-40B4-BE49-F238E27FC236}">
                <a16:creationId xmlns:a16="http://schemas.microsoft.com/office/drawing/2014/main" id="{AA00209B-8A45-2406-1E3B-3A710835D9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19" name="Rectangle 7">
            <a:extLst>
              <a:ext uri="{FF2B5EF4-FFF2-40B4-BE49-F238E27FC236}">
                <a16:creationId xmlns:a16="http://schemas.microsoft.com/office/drawing/2014/main" id="{D2D3BE8B-A311-7073-C903-99D422088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20" name="Rectangle 8">
            <a:extLst>
              <a:ext uri="{FF2B5EF4-FFF2-40B4-BE49-F238E27FC236}">
                <a16:creationId xmlns:a16="http://schemas.microsoft.com/office/drawing/2014/main" id="{755530E3-3E0A-F8F0-608F-7793E1F1A2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21" name="Rectangle 9">
            <a:extLst>
              <a:ext uri="{FF2B5EF4-FFF2-40B4-BE49-F238E27FC236}">
                <a16:creationId xmlns:a16="http://schemas.microsoft.com/office/drawing/2014/main" id="{83D03AB1-C78E-2AEC-318D-D38147898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22" name="Rectangle 10">
            <a:extLst>
              <a:ext uri="{FF2B5EF4-FFF2-40B4-BE49-F238E27FC236}">
                <a16:creationId xmlns:a16="http://schemas.microsoft.com/office/drawing/2014/main" id="{FA92E85B-DB24-D17B-FD54-B72786F7D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23" name="Rectangle 11">
            <a:extLst>
              <a:ext uri="{FF2B5EF4-FFF2-40B4-BE49-F238E27FC236}">
                <a16:creationId xmlns:a16="http://schemas.microsoft.com/office/drawing/2014/main" id="{0281A918-6671-7EC2-CC52-F2DB3164F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24" name="Rectangle 12">
            <a:extLst>
              <a:ext uri="{FF2B5EF4-FFF2-40B4-BE49-F238E27FC236}">
                <a16:creationId xmlns:a16="http://schemas.microsoft.com/office/drawing/2014/main" id="{CC270852-EE97-3059-A144-9C3E87739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25" name="Rectangle 13">
            <a:extLst>
              <a:ext uri="{FF2B5EF4-FFF2-40B4-BE49-F238E27FC236}">
                <a16:creationId xmlns:a16="http://schemas.microsoft.com/office/drawing/2014/main" id="{DE2049AA-64EC-B915-BDB3-47547DD9FD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26" name="Rectangle 14">
            <a:extLst>
              <a:ext uri="{FF2B5EF4-FFF2-40B4-BE49-F238E27FC236}">
                <a16:creationId xmlns:a16="http://schemas.microsoft.com/office/drawing/2014/main" id="{37F71FD8-DF62-B86E-79E9-A8BC9739E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27" name="Rectangle 15">
            <a:extLst>
              <a:ext uri="{FF2B5EF4-FFF2-40B4-BE49-F238E27FC236}">
                <a16:creationId xmlns:a16="http://schemas.microsoft.com/office/drawing/2014/main" id="{ADD09B5C-A6A9-C967-C59F-63F16B9A9C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28" name="Rectangle 16">
            <a:extLst>
              <a:ext uri="{FF2B5EF4-FFF2-40B4-BE49-F238E27FC236}">
                <a16:creationId xmlns:a16="http://schemas.microsoft.com/office/drawing/2014/main" id="{72A19D30-0832-2FE6-6619-DC3E4C0F58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29" name="Rectangle 17">
            <a:extLst>
              <a:ext uri="{FF2B5EF4-FFF2-40B4-BE49-F238E27FC236}">
                <a16:creationId xmlns:a16="http://schemas.microsoft.com/office/drawing/2014/main" id="{D9453E2A-06A1-E383-DDFD-E5F1FD5D4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30" name="Rectangle 18">
            <a:extLst>
              <a:ext uri="{FF2B5EF4-FFF2-40B4-BE49-F238E27FC236}">
                <a16:creationId xmlns:a16="http://schemas.microsoft.com/office/drawing/2014/main" id="{E39B3900-5228-8D47-2BEB-5B5A5D062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31" name="Rectangle 19">
            <a:extLst>
              <a:ext uri="{FF2B5EF4-FFF2-40B4-BE49-F238E27FC236}">
                <a16:creationId xmlns:a16="http://schemas.microsoft.com/office/drawing/2014/main" id="{B4B46EC3-6261-1A29-15E3-EE8E065A1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32" name="Rectangle 20">
            <a:extLst>
              <a:ext uri="{FF2B5EF4-FFF2-40B4-BE49-F238E27FC236}">
                <a16:creationId xmlns:a16="http://schemas.microsoft.com/office/drawing/2014/main" id="{A031AA32-A2FD-AA42-8A56-FB9708699E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33" name="Rectangle 21">
            <a:extLst>
              <a:ext uri="{FF2B5EF4-FFF2-40B4-BE49-F238E27FC236}">
                <a16:creationId xmlns:a16="http://schemas.microsoft.com/office/drawing/2014/main" id="{1F23BE95-6A65-625B-7555-DDB55B12E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34" name="Rectangle 22">
            <a:extLst>
              <a:ext uri="{FF2B5EF4-FFF2-40B4-BE49-F238E27FC236}">
                <a16:creationId xmlns:a16="http://schemas.microsoft.com/office/drawing/2014/main" id="{E7702C8B-FA27-DEB7-D786-06E61D088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35" name="Rectangle 23">
            <a:extLst>
              <a:ext uri="{FF2B5EF4-FFF2-40B4-BE49-F238E27FC236}">
                <a16:creationId xmlns:a16="http://schemas.microsoft.com/office/drawing/2014/main" id="{21FB86AC-1502-DED6-2B44-8464D27A2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36" name="Rectangle 24">
            <a:extLst>
              <a:ext uri="{FF2B5EF4-FFF2-40B4-BE49-F238E27FC236}">
                <a16:creationId xmlns:a16="http://schemas.microsoft.com/office/drawing/2014/main" id="{B7EDEA9D-1505-9260-DA01-9B14CB5693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37" name="Rectangle 25">
            <a:extLst>
              <a:ext uri="{FF2B5EF4-FFF2-40B4-BE49-F238E27FC236}">
                <a16:creationId xmlns:a16="http://schemas.microsoft.com/office/drawing/2014/main" id="{EA446B52-52BD-E7E7-5012-701CC1A72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38" name="Rectangle 26">
            <a:extLst>
              <a:ext uri="{FF2B5EF4-FFF2-40B4-BE49-F238E27FC236}">
                <a16:creationId xmlns:a16="http://schemas.microsoft.com/office/drawing/2014/main" id="{28C50FD0-BA3D-B177-067C-68699A3EE6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39" name="Rectangle 27">
            <a:extLst>
              <a:ext uri="{FF2B5EF4-FFF2-40B4-BE49-F238E27FC236}">
                <a16:creationId xmlns:a16="http://schemas.microsoft.com/office/drawing/2014/main" id="{6CCB8F6A-3C3C-E944-7590-36B91DBF2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40" name="Rectangle 28">
            <a:extLst>
              <a:ext uri="{FF2B5EF4-FFF2-40B4-BE49-F238E27FC236}">
                <a16:creationId xmlns:a16="http://schemas.microsoft.com/office/drawing/2014/main" id="{D915B443-4F20-30D3-7014-9B941005E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41" name="Rectangle 29">
            <a:extLst>
              <a:ext uri="{FF2B5EF4-FFF2-40B4-BE49-F238E27FC236}">
                <a16:creationId xmlns:a16="http://schemas.microsoft.com/office/drawing/2014/main" id="{1B527D84-74B9-31B3-A296-7D5E1DDFC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42" name="Rectangle 30">
            <a:extLst>
              <a:ext uri="{FF2B5EF4-FFF2-40B4-BE49-F238E27FC236}">
                <a16:creationId xmlns:a16="http://schemas.microsoft.com/office/drawing/2014/main" id="{AC767C03-E7E0-37CC-CD00-5CF64ED13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43" name="Rectangle 31">
            <a:extLst>
              <a:ext uri="{FF2B5EF4-FFF2-40B4-BE49-F238E27FC236}">
                <a16:creationId xmlns:a16="http://schemas.microsoft.com/office/drawing/2014/main" id="{37853EDB-13CF-1AAB-E7CB-FA0062E79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44" name="Rectangle 32">
            <a:extLst>
              <a:ext uri="{FF2B5EF4-FFF2-40B4-BE49-F238E27FC236}">
                <a16:creationId xmlns:a16="http://schemas.microsoft.com/office/drawing/2014/main" id="{94DF484A-DD26-0ACA-E0FB-4C4B6BDC8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45" name="Rectangle 33">
            <a:extLst>
              <a:ext uri="{FF2B5EF4-FFF2-40B4-BE49-F238E27FC236}">
                <a16:creationId xmlns:a16="http://schemas.microsoft.com/office/drawing/2014/main" id="{532F015F-C3C1-63ED-3DF3-CA08557AD8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46" name="Rectangle 34">
            <a:extLst>
              <a:ext uri="{FF2B5EF4-FFF2-40B4-BE49-F238E27FC236}">
                <a16:creationId xmlns:a16="http://schemas.microsoft.com/office/drawing/2014/main" id="{CB22569A-AB26-A266-DC7C-C51D8FFE2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4547" name="Rectangle 35">
            <a:extLst>
              <a:ext uri="{FF2B5EF4-FFF2-40B4-BE49-F238E27FC236}">
                <a16:creationId xmlns:a16="http://schemas.microsoft.com/office/drawing/2014/main" id="{AECDAD89-1BAF-B217-928D-96102538D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DCCE630-2514-FBF7-A555-AA331C318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Лисицата има голяма и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пухкава опашка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6553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51D53C4-8218-217A-E139-05E53AC58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6554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4BE1D6D-9073-CECE-C280-466A6619C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65541" name="Rectangle 6">
            <a:extLst>
              <a:ext uri="{FF2B5EF4-FFF2-40B4-BE49-F238E27FC236}">
                <a16:creationId xmlns:a16="http://schemas.microsoft.com/office/drawing/2014/main" id="{1147DC65-043E-179A-3B50-3A1015174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42" name="Rectangle 7">
            <a:extLst>
              <a:ext uri="{FF2B5EF4-FFF2-40B4-BE49-F238E27FC236}">
                <a16:creationId xmlns:a16="http://schemas.microsoft.com/office/drawing/2014/main" id="{B2195AB7-2191-4769-09D2-0A7EF602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43" name="Rectangle 8">
            <a:extLst>
              <a:ext uri="{FF2B5EF4-FFF2-40B4-BE49-F238E27FC236}">
                <a16:creationId xmlns:a16="http://schemas.microsoft.com/office/drawing/2014/main" id="{692AE5BA-FEF2-B732-9178-BEA6BD0E8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44" name="Rectangle 9">
            <a:extLst>
              <a:ext uri="{FF2B5EF4-FFF2-40B4-BE49-F238E27FC236}">
                <a16:creationId xmlns:a16="http://schemas.microsoft.com/office/drawing/2014/main" id="{9F9EC0F1-9137-414A-7EBB-3C8B2C746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45" name="Rectangle 10">
            <a:extLst>
              <a:ext uri="{FF2B5EF4-FFF2-40B4-BE49-F238E27FC236}">
                <a16:creationId xmlns:a16="http://schemas.microsoft.com/office/drawing/2014/main" id="{BA8C0AF5-4A4E-63FD-15A8-3F517EE01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46" name="Rectangle 11">
            <a:extLst>
              <a:ext uri="{FF2B5EF4-FFF2-40B4-BE49-F238E27FC236}">
                <a16:creationId xmlns:a16="http://schemas.microsoft.com/office/drawing/2014/main" id="{4A7A00C2-5713-6458-F9CC-0C3902842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47" name="Rectangle 12">
            <a:extLst>
              <a:ext uri="{FF2B5EF4-FFF2-40B4-BE49-F238E27FC236}">
                <a16:creationId xmlns:a16="http://schemas.microsoft.com/office/drawing/2014/main" id="{55961CAC-5E2F-8305-DF2C-B46656AF2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48" name="Rectangle 13">
            <a:extLst>
              <a:ext uri="{FF2B5EF4-FFF2-40B4-BE49-F238E27FC236}">
                <a16:creationId xmlns:a16="http://schemas.microsoft.com/office/drawing/2014/main" id="{4B375B57-39AA-2B6C-6548-12DC5FDDF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49" name="Rectangle 14">
            <a:extLst>
              <a:ext uri="{FF2B5EF4-FFF2-40B4-BE49-F238E27FC236}">
                <a16:creationId xmlns:a16="http://schemas.microsoft.com/office/drawing/2014/main" id="{429FE560-1855-AD08-BFEF-D4A9A0CAFC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50" name="Rectangle 15">
            <a:extLst>
              <a:ext uri="{FF2B5EF4-FFF2-40B4-BE49-F238E27FC236}">
                <a16:creationId xmlns:a16="http://schemas.microsoft.com/office/drawing/2014/main" id="{E9F660A1-EE7C-98EB-0607-82ECA37BC9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51" name="Rectangle 16">
            <a:extLst>
              <a:ext uri="{FF2B5EF4-FFF2-40B4-BE49-F238E27FC236}">
                <a16:creationId xmlns:a16="http://schemas.microsoft.com/office/drawing/2014/main" id="{C36E8DA5-DDB0-181A-BACA-82232D10B7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52" name="Rectangle 17">
            <a:extLst>
              <a:ext uri="{FF2B5EF4-FFF2-40B4-BE49-F238E27FC236}">
                <a16:creationId xmlns:a16="http://schemas.microsoft.com/office/drawing/2014/main" id="{203DBDB9-2DA5-B74E-CBC5-D7ABE9370F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53" name="Rectangle 18">
            <a:extLst>
              <a:ext uri="{FF2B5EF4-FFF2-40B4-BE49-F238E27FC236}">
                <a16:creationId xmlns:a16="http://schemas.microsoft.com/office/drawing/2014/main" id="{33E3B10F-98DA-B93E-C639-537D75640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54" name="Rectangle 19">
            <a:extLst>
              <a:ext uri="{FF2B5EF4-FFF2-40B4-BE49-F238E27FC236}">
                <a16:creationId xmlns:a16="http://schemas.microsoft.com/office/drawing/2014/main" id="{9981D13C-729C-D78D-E89B-E9061BC82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55" name="Rectangle 20">
            <a:extLst>
              <a:ext uri="{FF2B5EF4-FFF2-40B4-BE49-F238E27FC236}">
                <a16:creationId xmlns:a16="http://schemas.microsoft.com/office/drawing/2014/main" id="{B86669D8-6BA8-053F-EA66-24BE798245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56" name="Rectangle 21">
            <a:extLst>
              <a:ext uri="{FF2B5EF4-FFF2-40B4-BE49-F238E27FC236}">
                <a16:creationId xmlns:a16="http://schemas.microsoft.com/office/drawing/2014/main" id="{41036E0C-CAAC-AAF4-A787-584326D4E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57" name="Rectangle 22">
            <a:extLst>
              <a:ext uri="{FF2B5EF4-FFF2-40B4-BE49-F238E27FC236}">
                <a16:creationId xmlns:a16="http://schemas.microsoft.com/office/drawing/2014/main" id="{AE9695B5-3111-29D0-CB40-CF3E6F8C73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58" name="Rectangle 23">
            <a:extLst>
              <a:ext uri="{FF2B5EF4-FFF2-40B4-BE49-F238E27FC236}">
                <a16:creationId xmlns:a16="http://schemas.microsoft.com/office/drawing/2014/main" id="{6BE9F1FB-0507-2D9F-A43E-5DC1955E5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59" name="Rectangle 24">
            <a:extLst>
              <a:ext uri="{FF2B5EF4-FFF2-40B4-BE49-F238E27FC236}">
                <a16:creationId xmlns:a16="http://schemas.microsoft.com/office/drawing/2014/main" id="{58844740-210E-82BD-4147-412B8004E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60" name="Rectangle 25">
            <a:extLst>
              <a:ext uri="{FF2B5EF4-FFF2-40B4-BE49-F238E27FC236}">
                <a16:creationId xmlns:a16="http://schemas.microsoft.com/office/drawing/2014/main" id="{61716B57-C673-91F8-DF9B-BF0A8DE2F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61" name="Rectangle 26">
            <a:extLst>
              <a:ext uri="{FF2B5EF4-FFF2-40B4-BE49-F238E27FC236}">
                <a16:creationId xmlns:a16="http://schemas.microsoft.com/office/drawing/2014/main" id="{A4FB6DB9-D373-F8DF-13AB-52ABEA37F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62" name="Rectangle 27">
            <a:extLst>
              <a:ext uri="{FF2B5EF4-FFF2-40B4-BE49-F238E27FC236}">
                <a16:creationId xmlns:a16="http://schemas.microsoft.com/office/drawing/2014/main" id="{11525F91-310D-71B6-FCBE-2F604D641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63" name="Rectangle 28">
            <a:extLst>
              <a:ext uri="{FF2B5EF4-FFF2-40B4-BE49-F238E27FC236}">
                <a16:creationId xmlns:a16="http://schemas.microsoft.com/office/drawing/2014/main" id="{5BA0EC95-F6FA-D3A1-8470-0F4933C82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64" name="Rectangle 29">
            <a:extLst>
              <a:ext uri="{FF2B5EF4-FFF2-40B4-BE49-F238E27FC236}">
                <a16:creationId xmlns:a16="http://schemas.microsoft.com/office/drawing/2014/main" id="{F458CDCF-ABB6-E9E5-4025-E10004874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65" name="Rectangle 30">
            <a:extLst>
              <a:ext uri="{FF2B5EF4-FFF2-40B4-BE49-F238E27FC236}">
                <a16:creationId xmlns:a16="http://schemas.microsoft.com/office/drawing/2014/main" id="{B27D5750-C187-EEFF-E805-5B7093ADD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66" name="Rectangle 31">
            <a:extLst>
              <a:ext uri="{FF2B5EF4-FFF2-40B4-BE49-F238E27FC236}">
                <a16:creationId xmlns:a16="http://schemas.microsoft.com/office/drawing/2014/main" id="{A88AEC93-FB98-CBB8-2C6A-52EE34858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67" name="Rectangle 32">
            <a:extLst>
              <a:ext uri="{FF2B5EF4-FFF2-40B4-BE49-F238E27FC236}">
                <a16:creationId xmlns:a16="http://schemas.microsoft.com/office/drawing/2014/main" id="{415A212F-A73E-03A2-89C0-557754273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68" name="Rectangle 33">
            <a:extLst>
              <a:ext uri="{FF2B5EF4-FFF2-40B4-BE49-F238E27FC236}">
                <a16:creationId xmlns:a16="http://schemas.microsoft.com/office/drawing/2014/main" id="{F680FB73-A2F1-854D-1B9D-D5442D8DC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69" name="Rectangle 34">
            <a:extLst>
              <a:ext uri="{FF2B5EF4-FFF2-40B4-BE49-F238E27FC236}">
                <a16:creationId xmlns:a16="http://schemas.microsoft.com/office/drawing/2014/main" id="{D947BB5D-F208-BAB0-A41B-D7FC065D8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5570" name="Rectangle 35">
            <a:extLst>
              <a:ext uri="{FF2B5EF4-FFF2-40B4-BE49-F238E27FC236}">
                <a16:creationId xmlns:a16="http://schemas.microsoft.com/office/drawing/2014/main" id="{7E8C2CE3-9004-E1D3-CDE9-30F512A48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65571" name="Picture 36">
            <a:extLst>
              <a:ext uri="{FF2B5EF4-FFF2-40B4-BE49-F238E27FC236}">
                <a16:creationId xmlns:a16="http://schemas.microsoft.com/office/drawing/2014/main" id="{126A6784-2CAD-AC64-23C7-611EB5CA91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20389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502D425E-C7A2-6C8D-7686-F04F2CCB9A1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0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20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EF6B3AA-184D-AB9B-B70C-677C0610B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Режа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6656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C5508B5-7F8B-3EAB-ED75-077C464DC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6656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684734A-62BE-4E8D-ACD6-ED99EBC170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ножа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внимателно</a:t>
            </a:r>
            <a:r>
              <a:rPr lang="es-ES" altLang="es-ES" sz="4400" dirty="0">
                <a:solidFill>
                  <a:srgbClr val="292929"/>
                </a:solidFill>
              </a:rPr>
              <a:t>   c  </a:t>
            </a:r>
          </a:p>
        </p:txBody>
      </p:sp>
      <p:sp>
        <p:nvSpPr>
          <p:cNvPr id="6656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C63CFD7-B0BA-7D0C-3193-CBA961818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49530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66" name="Rectangle 6">
            <a:extLst>
              <a:ext uri="{FF2B5EF4-FFF2-40B4-BE49-F238E27FC236}">
                <a16:creationId xmlns:a16="http://schemas.microsoft.com/office/drawing/2014/main" id="{233AD759-FA91-DAE3-14F6-2BF54FDC28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67" name="Rectangle 7">
            <a:extLst>
              <a:ext uri="{FF2B5EF4-FFF2-40B4-BE49-F238E27FC236}">
                <a16:creationId xmlns:a16="http://schemas.microsoft.com/office/drawing/2014/main" id="{58AF275C-0578-F6BB-6B1B-1366A6AD5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68" name="Rectangle 8">
            <a:extLst>
              <a:ext uri="{FF2B5EF4-FFF2-40B4-BE49-F238E27FC236}">
                <a16:creationId xmlns:a16="http://schemas.microsoft.com/office/drawing/2014/main" id="{89B08819-872E-F72D-4D9D-DCB9D4261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69" name="Rectangle 9">
            <a:extLst>
              <a:ext uri="{FF2B5EF4-FFF2-40B4-BE49-F238E27FC236}">
                <a16:creationId xmlns:a16="http://schemas.microsoft.com/office/drawing/2014/main" id="{F7218E33-437F-D5B6-5661-277C2BA9D2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70" name="Rectangle 10">
            <a:extLst>
              <a:ext uri="{FF2B5EF4-FFF2-40B4-BE49-F238E27FC236}">
                <a16:creationId xmlns:a16="http://schemas.microsoft.com/office/drawing/2014/main" id="{564E0069-E8B6-2850-12F0-974465385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71" name="Rectangle 11">
            <a:extLst>
              <a:ext uri="{FF2B5EF4-FFF2-40B4-BE49-F238E27FC236}">
                <a16:creationId xmlns:a16="http://schemas.microsoft.com/office/drawing/2014/main" id="{F8448F56-B76B-C662-7024-E401CC4A14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72" name="Rectangle 12">
            <a:extLst>
              <a:ext uri="{FF2B5EF4-FFF2-40B4-BE49-F238E27FC236}">
                <a16:creationId xmlns:a16="http://schemas.microsoft.com/office/drawing/2014/main" id="{AB9D46CF-0313-9C77-3BA7-73A006CFD4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73" name="Rectangle 13">
            <a:extLst>
              <a:ext uri="{FF2B5EF4-FFF2-40B4-BE49-F238E27FC236}">
                <a16:creationId xmlns:a16="http://schemas.microsoft.com/office/drawing/2014/main" id="{6DA552E0-F0C5-90D1-DD31-3D01ECF43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74" name="Rectangle 14">
            <a:extLst>
              <a:ext uri="{FF2B5EF4-FFF2-40B4-BE49-F238E27FC236}">
                <a16:creationId xmlns:a16="http://schemas.microsoft.com/office/drawing/2014/main" id="{A7446A4D-F39D-3A3E-62BF-7D5D04E1D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75" name="Rectangle 15">
            <a:extLst>
              <a:ext uri="{FF2B5EF4-FFF2-40B4-BE49-F238E27FC236}">
                <a16:creationId xmlns:a16="http://schemas.microsoft.com/office/drawing/2014/main" id="{3942F371-0468-8579-A99A-9D82C98E7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76" name="Rectangle 16">
            <a:extLst>
              <a:ext uri="{FF2B5EF4-FFF2-40B4-BE49-F238E27FC236}">
                <a16:creationId xmlns:a16="http://schemas.microsoft.com/office/drawing/2014/main" id="{81D93818-1F62-A402-2C9C-3791E2698D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77" name="Rectangle 17">
            <a:extLst>
              <a:ext uri="{FF2B5EF4-FFF2-40B4-BE49-F238E27FC236}">
                <a16:creationId xmlns:a16="http://schemas.microsoft.com/office/drawing/2014/main" id="{C22524BA-BA59-FB80-0F28-8DEDCE2C27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78" name="Rectangle 18">
            <a:extLst>
              <a:ext uri="{FF2B5EF4-FFF2-40B4-BE49-F238E27FC236}">
                <a16:creationId xmlns:a16="http://schemas.microsoft.com/office/drawing/2014/main" id="{6D0A9680-57F3-FF73-2BF9-BE3B2232F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79" name="Rectangle 19">
            <a:extLst>
              <a:ext uri="{FF2B5EF4-FFF2-40B4-BE49-F238E27FC236}">
                <a16:creationId xmlns:a16="http://schemas.microsoft.com/office/drawing/2014/main" id="{F866117E-9E0E-6D5C-9F4B-8A62CDB25C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80" name="Rectangle 20">
            <a:extLst>
              <a:ext uri="{FF2B5EF4-FFF2-40B4-BE49-F238E27FC236}">
                <a16:creationId xmlns:a16="http://schemas.microsoft.com/office/drawing/2014/main" id="{F9E15E52-F63D-3F75-6EB1-6EBFA33FB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81" name="Rectangle 21">
            <a:extLst>
              <a:ext uri="{FF2B5EF4-FFF2-40B4-BE49-F238E27FC236}">
                <a16:creationId xmlns:a16="http://schemas.microsoft.com/office/drawing/2014/main" id="{683463B4-AAAB-D9C7-71D3-11F422FCA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82" name="Rectangle 22">
            <a:extLst>
              <a:ext uri="{FF2B5EF4-FFF2-40B4-BE49-F238E27FC236}">
                <a16:creationId xmlns:a16="http://schemas.microsoft.com/office/drawing/2014/main" id="{F367353E-D754-DD54-CB0F-80D8A8372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83" name="Rectangle 23">
            <a:extLst>
              <a:ext uri="{FF2B5EF4-FFF2-40B4-BE49-F238E27FC236}">
                <a16:creationId xmlns:a16="http://schemas.microsoft.com/office/drawing/2014/main" id="{91AC1A3B-FDEA-0B2A-B3C7-5FB8A664B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84" name="Rectangle 24">
            <a:extLst>
              <a:ext uri="{FF2B5EF4-FFF2-40B4-BE49-F238E27FC236}">
                <a16:creationId xmlns:a16="http://schemas.microsoft.com/office/drawing/2014/main" id="{7776A147-EC13-2483-1629-0776A53C1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85" name="Rectangle 25">
            <a:extLst>
              <a:ext uri="{FF2B5EF4-FFF2-40B4-BE49-F238E27FC236}">
                <a16:creationId xmlns:a16="http://schemas.microsoft.com/office/drawing/2014/main" id="{D297D0EF-6055-BBE4-E1A8-346AF1D156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86" name="Rectangle 26">
            <a:extLst>
              <a:ext uri="{FF2B5EF4-FFF2-40B4-BE49-F238E27FC236}">
                <a16:creationId xmlns:a16="http://schemas.microsoft.com/office/drawing/2014/main" id="{F1C55C87-2E2C-E340-4808-3210EED1D9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87" name="Rectangle 27">
            <a:extLst>
              <a:ext uri="{FF2B5EF4-FFF2-40B4-BE49-F238E27FC236}">
                <a16:creationId xmlns:a16="http://schemas.microsoft.com/office/drawing/2014/main" id="{6AF36217-91D5-BF3C-0C2C-38D80661E5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88" name="Rectangle 28">
            <a:extLst>
              <a:ext uri="{FF2B5EF4-FFF2-40B4-BE49-F238E27FC236}">
                <a16:creationId xmlns:a16="http://schemas.microsoft.com/office/drawing/2014/main" id="{BB91F37E-6B65-C261-C2A2-B1B6A9442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89" name="Rectangle 29">
            <a:extLst>
              <a:ext uri="{FF2B5EF4-FFF2-40B4-BE49-F238E27FC236}">
                <a16:creationId xmlns:a16="http://schemas.microsoft.com/office/drawing/2014/main" id="{A9E27F1C-A1CC-E589-FCE2-1A3941780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90" name="Rectangle 30">
            <a:extLst>
              <a:ext uri="{FF2B5EF4-FFF2-40B4-BE49-F238E27FC236}">
                <a16:creationId xmlns:a16="http://schemas.microsoft.com/office/drawing/2014/main" id="{7D357AEF-0EDA-B5E8-017C-7A1DD585F0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91" name="Rectangle 31">
            <a:extLst>
              <a:ext uri="{FF2B5EF4-FFF2-40B4-BE49-F238E27FC236}">
                <a16:creationId xmlns:a16="http://schemas.microsoft.com/office/drawing/2014/main" id="{CB86F9C4-140F-227D-82B5-7D599F551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92" name="Rectangle 32">
            <a:extLst>
              <a:ext uri="{FF2B5EF4-FFF2-40B4-BE49-F238E27FC236}">
                <a16:creationId xmlns:a16="http://schemas.microsoft.com/office/drawing/2014/main" id="{6715A14B-24A9-EA82-DF33-9E7452ADE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93" name="Rectangle 33">
            <a:extLst>
              <a:ext uri="{FF2B5EF4-FFF2-40B4-BE49-F238E27FC236}">
                <a16:creationId xmlns:a16="http://schemas.microsoft.com/office/drawing/2014/main" id="{5FEC7381-CEF6-5A76-8549-0F12A75FB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94" name="Rectangle 34">
            <a:extLst>
              <a:ext uri="{FF2B5EF4-FFF2-40B4-BE49-F238E27FC236}">
                <a16:creationId xmlns:a16="http://schemas.microsoft.com/office/drawing/2014/main" id="{2A997AC2-F599-FC12-DE9C-ADC5DF268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6595" name="Rectangle 35">
            <a:extLst>
              <a:ext uri="{FF2B5EF4-FFF2-40B4-BE49-F238E27FC236}">
                <a16:creationId xmlns:a16="http://schemas.microsoft.com/office/drawing/2014/main" id="{FF9656E0-5D12-A504-53C7-7ECEC092C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6A737C1-AE5C-D8DC-5EA2-BB0E4208C2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Режа много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6758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7AD03C7-3685-A1B0-D6D2-DF6866631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6758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94A5D0C-9130-3BEB-D561-2ED0B6442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ножа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внимателно</a:t>
            </a:r>
            <a:r>
              <a:rPr lang="es-ES" altLang="es-ES" sz="4400" dirty="0">
                <a:solidFill>
                  <a:srgbClr val="292929"/>
                </a:solidFill>
              </a:rPr>
              <a:t>   c</a:t>
            </a:r>
          </a:p>
        </p:txBody>
      </p:sp>
      <p:sp>
        <p:nvSpPr>
          <p:cNvPr id="6758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9A92218-09B2-37EF-4F86-02BAF14390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4953000"/>
            <a:ext cx="3276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590" name="Rectangle 6">
            <a:extLst>
              <a:ext uri="{FF2B5EF4-FFF2-40B4-BE49-F238E27FC236}">
                <a16:creationId xmlns:a16="http://schemas.microsoft.com/office/drawing/2014/main" id="{484AA660-6682-0DA3-53C1-6CC1325EB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591" name="Rectangle 7">
            <a:extLst>
              <a:ext uri="{FF2B5EF4-FFF2-40B4-BE49-F238E27FC236}">
                <a16:creationId xmlns:a16="http://schemas.microsoft.com/office/drawing/2014/main" id="{13734332-BBE5-6914-7396-B15B39E1B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592" name="Rectangle 8">
            <a:extLst>
              <a:ext uri="{FF2B5EF4-FFF2-40B4-BE49-F238E27FC236}">
                <a16:creationId xmlns:a16="http://schemas.microsoft.com/office/drawing/2014/main" id="{381527B0-C18D-F168-DBE0-2E979CD6F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593" name="Rectangle 9">
            <a:extLst>
              <a:ext uri="{FF2B5EF4-FFF2-40B4-BE49-F238E27FC236}">
                <a16:creationId xmlns:a16="http://schemas.microsoft.com/office/drawing/2014/main" id="{631FF24C-447A-497C-3457-58E2879A69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594" name="Rectangle 10">
            <a:extLst>
              <a:ext uri="{FF2B5EF4-FFF2-40B4-BE49-F238E27FC236}">
                <a16:creationId xmlns:a16="http://schemas.microsoft.com/office/drawing/2014/main" id="{A42BBA3D-F6B8-CF45-6240-0F75B6081D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595" name="Rectangle 11">
            <a:extLst>
              <a:ext uri="{FF2B5EF4-FFF2-40B4-BE49-F238E27FC236}">
                <a16:creationId xmlns:a16="http://schemas.microsoft.com/office/drawing/2014/main" id="{191A9FB0-E104-2794-6697-0E3E7DA28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596" name="Rectangle 12">
            <a:extLst>
              <a:ext uri="{FF2B5EF4-FFF2-40B4-BE49-F238E27FC236}">
                <a16:creationId xmlns:a16="http://schemas.microsoft.com/office/drawing/2014/main" id="{4983467D-7A59-45FB-97A8-8D593E7D5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597" name="Rectangle 13">
            <a:extLst>
              <a:ext uri="{FF2B5EF4-FFF2-40B4-BE49-F238E27FC236}">
                <a16:creationId xmlns:a16="http://schemas.microsoft.com/office/drawing/2014/main" id="{33B04561-7BDF-1F44-C246-47EA78276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598" name="Rectangle 14">
            <a:extLst>
              <a:ext uri="{FF2B5EF4-FFF2-40B4-BE49-F238E27FC236}">
                <a16:creationId xmlns:a16="http://schemas.microsoft.com/office/drawing/2014/main" id="{7E0B4B37-B1D8-5FA6-8D87-8EEC04D55F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599" name="Rectangle 15">
            <a:extLst>
              <a:ext uri="{FF2B5EF4-FFF2-40B4-BE49-F238E27FC236}">
                <a16:creationId xmlns:a16="http://schemas.microsoft.com/office/drawing/2014/main" id="{2CFF091E-7D6C-CFF9-1CF2-EE18832AC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00" name="Rectangle 16">
            <a:extLst>
              <a:ext uri="{FF2B5EF4-FFF2-40B4-BE49-F238E27FC236}">
                <a16:creationId xmlns:a16="http://schemas.microsoft.com/office/drawing/2014/main" id="{D1BB6648-F0DA-7CA5-1242-3FE3B5BFB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01" name="Rectangle 17">
            <a:extLst>
              <a:ext uri="{FF2B5EF4-FFF2-40B4-BE49-F238E27FC236}">
                <a16:creationId xmlns:a16="http://schemas.microsoft.com/office/drawing/2014/main" id="{B167AFC5-11F9-FF23-A435-98F1905C50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02" name="Rectangle 18">
            <a:extLst>
              <a:ext uri="{FF2B5EF4-FFF2-40B4-BE49-F238E27FC236}">
                <a16:creationId xmlns:a16="http://schemas.microsoft.com/office/drawing/2014/main" id="{B9995C5D-CA58-CF71-0A85-619A7B864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03" name="Rectangle 19">
            <a:extLst>
              <a:ext uri="{FF2B5EF4-FFF2-40B4-BE49-F238E27FC236}">
                <a16:creationId xmlns:a16="http://schemas.microsoft.com/office/drawing/2014/main" id="{EAC8A0F2-E543-DFD2-B932-2886A76D8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04" name="Rectangle 20">
            <a:extLst>
              <a:ext uri="{FF2B5EF4-FFF2-40B4-BE49-F238E27FC236}">
                <a16:creationId xmlns:a16="http://schemas.microsoft.com/office/drawing/2014/main" id="{D4E55318-046B-A863-8618-B692B76F6E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05" name="Rectangle 21">
            <a:extLst>
              <a:ext uri="{FF2B5EF4-FFF2-40B4-BE49-F238E27FC236}">
                <a16:creationId xmlns:a16="http://schemas.microsoft.com/office/drawing/2014/main" id="{F41F3FFA-5DFA-73A1-077A-EB8EB4359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06" name="Rectangle 22">
            <a:extLst>
              <a:ext uri="{FF2B5EF4-FFF2-40B4-BE49-F238E27FC236}">
                <a16:creationId xmlns:a16="http://schemas.microsoft.com/office/drawing/2014/main" id="{35E6384F-E688-7CAA-D6D4-75241AEE6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07" name="Rectangle 23">
            <a:extLst>
              <a:ext uri="{FF2B5EF4-FFF2-40B4-BE49-F238E27FC236}">
                <a16:creationId xmlns:a16="http://schemas.microsoft.com/office/drawing/2014/main" id="{2B16873D-721E-34E7-29C6-51ABB301B5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08" name="Rectangle 24">
            <a:extLst>
              <a:ext uri="{FF2B5EF4-FFF2-40B4-BE49-F238E27FC236}">
                <a16:creationId xmlns:a16="http://schemas.microsoft.com/office/drawing/2014/main" id="{950F7F4D-1E95-8C7B-F3D8-475F425EA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09" name="Rectangle 25">
            <a:extLst>
              <a:ext uri="{FF2B5EF4-FFF2-40B4-BE49-F238E27FC236}">
                <a16:creationId xmlns:a16="http://schemas.microsoft.com/office/drawing/2014/main" id="{6C1BAA5D-EF74-92F7-6053-4AD62554E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10" name="Rectangle 26">
            <a:extLst>
              <a:ext uri="{FF2B5EF4-FFF2-40B4-BE49-F238E27FC236}">
                <a16:creationId xmlns:a16="http://schemas.microsoft.com/office/drawing/2014/main" id="{A82E5DEB-427A-BD76-A183-753AC0A13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11" name="Rectangle 27">
            <a:extLst>
              <a:ext uri="{FF2B5EF4-FFF2-40B4-BE49-F238E27FC236}">
                <a16:creationId xmlns:a16="http://schemas.microsoft.com/office/drawing/2014/main" id="{4E2043FC-94DA-AF6C-5489-1E49FE7DF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12" name="Rectangle 28">
            <a:extLst>
              <a:ext uri="{FF2B5EF4-FFF2-40B4-BE49-F238E27FC236}">
                <a16:creationId xmlns:a16="http://schemas.microsoft.com/office/drawing/2014/main" id="{9EBF7E01-CCB9-F449-7623-DF48E169E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13" name="Rectangle 29">
            <a:extLst>
              <a:ext uri="{FF2B5EF4-FFF2-40B4-BE49-F238E27FC236}">
                <a16:creationId xmlns:a16="http://schemas.microsoft.com/office/drawing/2014/main" id="{2191EF21-703A-B201-196C-CCB7F7DB6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14" name="Rectangle 30">
            <a:extLst>
              <a:ext uri="{FF2B5EF4-FFF2-40B4-BE49-F238E27FC236}">
                <a16:creationId xmlns:a16="http://schemas.microsoft.com/office/drawing/2014/main" id="{824AA077-F6EF-AAD2-05E1-5493281F9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15" name="Rectangle 31">
            <a:extLst>
              <a:ext uri="{FF2B5EF4-FFF2-40B4-BE49-F238E27FC236}">
                <a16:creationId xmlns:a16="http://schemas.microsoft.com/office/drawing/2014/main" id="{5D27E76D-02B5-D9FD-EA84-6B42FCB57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16" name="Rectangle 32">
            <a:extLst>
              <a:ext uri="{FF2B5EF4-FFF2-40B4-BE49-F238E27FC236}">
                <a16:creationId xmlns:a16="http://schemas.microsoft.com/office/drawing/2014/main" id="{AB47996B-57CE-A340-398B-389F1ABE72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17" name="Rectangle 33">
            <a:extLst>
              <a:ext uri="{FF2B5EF4-FFF2-40B4-BE49-F238E27FC236}">
                <a16:creationId xmlns:a16="http://schemas.microsoft.com/office/drawing/2014/main" id="{9A900375-2D97-3D36-8F96-96982A4CAC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18" name="Rectangle 34">
            <a:extLst>
              <a:ext uri="{FF2B5EF4-FFF2-40B4-BE49-F238E27FC236}">
                <a16:creationId xmlns:a16="http://schemas.microsoft.com/office/drawing/2014/main" id="{C26DA6D1-1B58-0DF1-BBDB-7763DC604A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7619" name="Rectangle 35">
            <a:extLst>
              <a:ext uri="{FF2B5EF4-FFF2-40B4-BE49-F238E27FC236}">
                <a16:creationId xmlns:a16="http://schemas.microsoft.com/office/drawing/2014/main" id="{6541FEA6-3D5D-216E-C9D7-B66105889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F84D1AE-9BE8-3855-0EFA-487DB3135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Режа много внимателно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6861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2D10182-5DC6-1155-DB16-286126521F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6861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21DBCCA-F903-F6E5-8A82-195C79537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ножа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внимателно</a:t>
            </a:r>
            <a:r>
              <a:rPr lang="es-ES" altLang="es-ES" sz="4400" dirty="0">
                <a:solidFill>
                  <a:srgbClr val="292929"/>
                </a:solidFill>
              </a:rPr>
              <a:t>   c</a:t>
            </a:r>
          </a:p>
        </p:txBody>
      </p:sp>
      <p:sp>
        <p:nvSpPr>
          <p:cNvPr id="6861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6AED90A-F34E-6B82-D233-912895EC0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2400" y="4953000"/>
            <a:ext cx="1143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14" name="Rectangle 6">
            <a:extLst>
              <a:ext uri="{FF2B5EF4-FFF2-40B4-BE49-F238E27FC236}">
                <a16:creationId xmlns:a16="http://schemas.microsoft.com/office/drawing/2014/main" id="{64F846D6-6046-EEEA-0C99-F5BBE496BA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15" name="Rectangle 7">
            <a:extLst>
              <a:ext uri="{FF2B5EF4-FFF2-40B4-BE49-F238E27FC236}">
                <a16:creationId xmlns:a16="http://schemas.microsoft.com/office/drawing/2014/main" id="{92F7DD8F-4A87-6DDC-90B0-4A0695A71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16" name="Rectangle 8">
            <a:extLst>
              <a:ext uri="{FF2B5EF4-FFF2-40B4-BE49-F238E27FC236}">
                <a16:creationId xmlns:a16="http://schemas.microsoft.com/office/drawing/2014/main" id="{F7503F1D-8F6A-64FD-4A63-D057447D3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17" name="Rectangle 9">
            <a:extLst>
              <a:ext uri="{FF2B5EF4-FFF2-40B4-BE49-F238E27FC236}">
                <a16:creationId xmlns:a16="http://schemas.microsoft.com/office/drawing/2014/main" id="{6DC01AD2-5E9B-17A7-3E85-817FFA098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18" name="Rectangle 10">
            <a:extLst>
              <a:ext uri="{FF2B5EF4-FFF2-40B4-BE49-F238E27FC236}">
                <a16:creationId xmlns:a16="http://schemas.microsoft.com/office/drawing/2014/main" id="{9E52E42B-00A5-33F8-AFAB-CD5410DDC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19" name="Rectangle 11">
            <a:extLst>
              <a:ext uri="{FF2B5EF4-FFF2-40B4-BE49-F238E27FC236}">
                <a16:creationId xmlns:a16="http://schemas.microsoft.com/office/drawing/2014/main" id="{3E113053-FA6E-E295-05C1-8D7A0BC60A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20" name="Rectangle 12">
            <a:extLst>
              <a:ext uri="{FF2B5EF4-FFF2-40B4-BE49-F238E27FC236}">
                <a16:creationId xmlns:a16="http://schemas.microsoft.com/office/drawing/2014/main" id="{01B07572-F087-2A09-DDF9-81BAE542B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21" name="Rectangle 13">
            <a:extLst>
              <a:ext uri="{FF2B5EF4-FFF2-40B4-BE49-F238E27FC236}">
                <a16:creationId xmlns:a16="http://schemas.microsoft.com/office/drawing/2014/main" id="{BCC7F15C-338D-56E4-2683-79F57B009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22" name="Rectangle 14">
            <a:extLst>
              <a:ext uri="{FF2B5EF4-FFF2-40B4-BE49-F238E27FC236}">
                <a16:creationId xmlns:a16="http://schemas.microsoft.com/office/drawing/2014/main" id="{7F3B79A4-7438-7671-E0EB-606CC0F8CD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23" name="Rectangle 15">
            <a:extLst>
              <a:ext uri="{FF2B5EF4-FFF2-40B4-BE49-F238E27FC236}">
                <a16:creationId xmlns:a16="http://schemas.microsoft.com/office/drawing/2014/main" id="{381714A5-4510-19DB-4A90-EC0CE82370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24" name="Rectangle 16">
            <a:extLst>
              <a:ext uri="{FF2B5EF4-FFF2-40B4-BE49-F238E27FC236}">
                <a16:creationId xmlns:a16="http://schemas.microsoft.com/office/drawing/2014/main" id="{68505F87-E968-CBF5-76EE-5B4927793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25" name="Rectangle 17">
            <a:extLst>
              <a:ext uri="{FF2B5EF4-FFF2-40B4-BE49-F238E27FC236}">
                <a16:creationId xmlns:a16="http://schemas.microsoft.com/office/drawing/2014/main" id="{4262594D-D15C-FCEF-09D9-E55D716C6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26" name="Rectangle 18">
            <a:extLst>
              <a:ext uri="{FF2B5EF4-FFF2-40B4-BE49-F238E27FC236}">
                <a16:creationId xmlns:a16="http://schemas.microsoft.com/office/drawing/2014/main" id="{512FC25D-62E7-9373-B76E-836E0B4B3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27" name="Rectangle 19">
            <a:extLst>
              <a:ext uri="{FF2B5EF4-FFF2-40B4-BE49-F238E27FC236}">
                <a16:creationId xmlns:a16="http://schemas.microsoft.com/office/drawing/2014/main" id="{8A5D2C82-F8F8-39B6-8FD3-1A58EED89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28" name="Rectangle 20">
            <a:extLst>
              <a:ext uri="{FF2B5EF4-FFF2-40B4-BE49-F238E27FC236}">
                <a16:creationId xmlns:a16="http://schemas.microsoft.com/office/drawing/2014/main" id="{D97EB6F0-D738-1636-3B80-A7587FC4C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29" name="Rectangle 21">
            <a:extLst>
              <a:ext uri="{FF2B5EF4-FFF2-40B4-BE49-F238E27FC236}">
                <a16:creationId xmlns:a16="http://schemas.microsoft.com/office/drawing/2014/main" id="{18339E34-05D8-45C9-3F32-8BAE41194F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30" name="Rectangle 22">
            <a:extLst>
              <a:ext uri="{FF2B5EF4-FFF2-40B4-BE49-F238E27FC236}">
                <a16:creationId xmlns:a16="http://schemas.microsoft.com/office/drawing/2014/main" id="{BD85D74B-1A7B-EC3B-1318-8829C890C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31" name="Rectangle 23">
            <a:extLst>
              <a:ext uri="{FF2B5EF4-FFF2-40B4-BE49-F238E27FC236}">
                <a16:creationId xmlns:a16="http://schemas.microsoft.com/office/drawing/2014/main" id="{4755ED96-F0DD-6C6D-379E-E6E3E3EF7D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32" name="Rectangle 24">
            <a:extLst>
              <a:ext uri="{FF2B5EF4-FFF2-40B4-BE49-F238E27FC236}">
                <a16:creationId xmlns:a16="http://schemas.microsoft.com/office/drawing/2014/main" id="{D539B3B8-3988-A0B7-1A6C-4925B89B6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33" name="Rectangle 25">
            <a:extLst>
              <a:ext uri="{FF2B5EF4-FFF2-40B4-BE49-F238E27FC236}">
                <a16:creationId xmlns:a16="http://schemas.microsoft.com/office/drawing/2014/main" id="{505696A8-0DAC-18E0-E9E9-245CF35E96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34" name="Rectangle 26">
            <a:extLst>
              <a:ext uri="{FF2B5EF4-FFF2-40B4-BE49-F238E27FC236}">
                <a16:creationId xmlns:a16="http://schemas.microsoft.com/office/drawing/2014/main" id="{8C577CBB-23E8-28EC-C106-D2F609741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35" name="Rectangle 27">
            <a:extLst>
              <a:ext uri="{FF2B5EF4-FFF2-40B4-BE49-F238E27FC236}">
                <a16:creationId xmlns:a16="http://schemas.microsoft.com/office/drawing/2014/main" id="{07FE89CA-60A8-BD49-8494-F3598037B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36" name="Rectangle 28">
            <a:extLst>
              <a:ext uri="{FF2B5EF4-FFF2-40B4-BE49-F238E27FC236}">
                <a16:creationId xmlns:a16="http://schemas.microsoft.com/office/drawing/2014/main" id="{E14D025A-F204-3D85-5B68-67AE4811D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37" name="Rectangle 29">
            <a:extLst>
              <a:ext uri="{FF2B5EF4-FFF2-40B4-BE49-F238E27FC236}">
                <a16:creationId xmlns:a16="http://schemas.microsoft.com/office/drawing/2014/main" id="{031A5901-7F2C-F0E0-863A-A0EDF5B10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38" name="Rectangle 30">
            <a:extLst>
              <a:ext uri="{FF2B5EF4-FFF2-40B4-BE49-F238E27FC236}">
                <a16:creationId xmlns:a16="http://schemas.microsoft.com/office/drawing/2014/main" id="{1E4B0864-C920-AE43-0AFB-D858FE95A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39" name="Rectangle 31">
            <a:extLst>
              <a:ext uri="{FF2B5EF4-FFF2-40B4-BE49-F238E27FC236}">
                <a16:creationId xmlns:a16="http://schemas.microsoft.com/office/drawing/2014/main" id="{562F5659-F159-1E78-A3B0-DFAFAF7AE0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40" name="Rectangle 32">
            <a:extLst>
              <a:ext uri="{FF2B5EF4-FFF2-40B4-BE49-F238E27FC236}">
                <a16:creationId xmlns:a16="http://schemas.microsoft.com/office/drawing/2014/main" id="{5910F223-2D92-9DAB-450E-517E846F70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41" name="Rectangle 33">
            <a:extLst>
              <a:ext uri="{FF2B5EF4-FFF2-40B4-BE49-F238E27FC236}">
                <a16:creationId xmlns:a16="http://schemas.microsoft.com/office/drawing/2014/main" id="{32F1B4B4-9862-1DE2-19BC-E34E6E272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42" name="Rectangle 34">
            <a:extLst>
              <a:ext uri="{FF2B5EF4-FFF2-40B4-BE49-F238E27FC236}">
                <a16:creationId xmlns:a16="http://schemas.microsoft.com/office/drawing/2014/main" id="{6A7E3CFB-092A-C553-D5E1-A2657D536B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8643" name="Rectangle 35">
            <a:extLst>
              <a:ext uri="{FF2B5EF4-FFF2-40B4-BE49-F238E27FC236}">
                <a16:creationId xmlns:a16="http://schemas.microsoft.com/office/drawing/2014/main" id="{E923831E-4744-3354-E874-F4FF167AC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90D5FE3-8A1B-B62B-3526-8D759166D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Режа много внимателно с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6963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C97A140-B3C6-69FC-95EB-AE124A7603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6963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1A866DD-196C-F212-7413-1B1E2BEEF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ножа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внимателно</a:t>
            </a:r>
            <a:r>
              <a:rPr lang="es-ES" altLang="es-ES" sz="4400" dirty="0">
                <a:solidFill>
                  <a:srgbClr val="292929"/>
                </a:solidFill>
              </a:rPr>
              <a:t>   c</a:t>
            </a:r>
          </a:p>
        </p:txBody>
      </p:sp>
      <p:sp>
        <p:nvSpPr>
          <p:cNvPr id="6963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CFAFA2D-E0AB-A383-493D-B12F8F8E3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4953000"/>
            <a:ext cx="1828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38" name="Rectangle 6">
            <a:extLst>
              <a:ext uri="{FF2B5EF4-FFF2-40B4-BE49-F238E27FC236}">
                <a16:creationId xmlns:a16="http://schemas.microsoft.com/office/drawing/2014/main" id="{3B35C84E-5DAA-4E41-BD95-006A4EA60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39" name="Rectangle 7">
            <a:extLst>
              <a:ext uri="{FF2B5EF4-FFF2-40B4-BE49-F238E27FC236}">
                <a16:creationId xmlns:a16="http://schemas.microsoft.com/office/drawing/2014/main" id="{55DED859-1691-6E7B-51BE-8B53EE6D9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40" name="Rectangle 8">
            <a:extLst>
              <a:ext uri="{FF2B5EF4-FFF2-40B4-BE49-F238E27FC236}">
                <a16:creationId xmlns:a16="http://schemas.microsoft.com/office/drawing/2014/main" id="{04C51CD6-6701-CDE2-26DC-7AB10942F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41" name="Rectangle 9">
            <a:extLst>
              <a:ext uri="{FF2B5EF4-FFF2-40B4-BE49-F238E27FC236}">
                <a16:creationId xmlns:a16="http://schemas.microsoft.com/office/drawing/2014/main" id="{B6E8BE2E-0295-E462-8D93-417266B01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42" name="Rectangle 10">
            <a:extLst>
              <a:ext uri="{FF2B5EF4-FFF2-40B4-BE49-F238E27FC236}">
                <a16:creationId xmlns:a16="http://schemas.microsoft.com/office/drawing/2014/main" id="{111CB424-D8D1-FFE3-B1F2-FA8665B973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43" name="Rectangle 11">
            <a:extLst>
              <a:ext uri="{FF2B5EF4-FFF2-40B4-BE49-F238E27FC236}">
                <a16:creationId xmlns:a16="http://schemas.microsoft.com/office/drawing/2014/main" id="{4168F778-57BF-B61D-32C3-3F8D874AD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44" name="Rectangle 12">
            <a:extLst>
              <a:ext uri="{FF2B5EF4-FFF2-40B4-BE49-F238E27FC236}">
                <a16:creationId xmlns:a16="http://schemas.microsoft.com/office/drawing/2014/main" id="{AE819858-EB0D-1CEE-9459-0C548F255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45" name="Rectangle 13">
            <a:extLst>
              <a:ext uri="{FF2B5EF4-FFF2-40B4-BE49-F238E27FC236}">
                <a16:creationId xmlns:a16="http://schemas.microsoft.com/office/drawing/2014/main" id="{135473BB-733E-CD6A-C0A2-E587B0EE38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46" name="Rectangle 14">
            <a:extLst>
              <a:ext uri="{FF2B5EF4-FFF2-40B4-BE49-F238E27FC236}">
                <a16:creationId xmlns:a16="http://schemas.microsoft.com/office/drawing/2014/main" id="{4256D9AB-1ECC-EB4A-486F-1CA10DCB7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47" name="Rectangle 15">
            <a:extLst>
              <a:ext uri="{FF2B5EF4-FFF2-40B4-BE49-F238E27FC236}">
                <a16:creationId xmlns:a16="http://schemas.microsoft.com/office/drawing/2014/main" id="{82A7F155-A3FD-A6C4-D105-C1A465B68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48" name="Rectangle 16">
            <a:extLst>
              <a:ext uri="{FF2B5EF4-FFF2-40B4-BE49-F238E27FC236}">
                <a16:creationId xmlns:a16="http://schemas.microsoft.com/office/drawing/2014/main" id="{C14F05C9-7A40-273A-F7AE-A0B8C205C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49" name="Rectangle 17">
            <a:extLst>
              <a:ext uri="{FF2B5EF4-FFF2-40B4-BE49-F238E27FC236}">
                <a16:creationId xmlns:a16="http://schemas.microsoft.com/office/drawing/2014/main" id="{66E3B400-D11A-986F-9F32-2CE206B473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50" name="Rectangle 18">
            <a:extLst>
              <a:ext uri="{FF2B5EF4-FFF2-40B4-BE49-F238E27FC236}">
                <a16:creationId xmlns:a16="http://schemas.microsoft.com/office/drawing/2014/main" id="{22723956-FD97-54B6-FA3A-AFBE4BA5E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51" name="Rectangle 19">
            <a:extLst>
              <a:ext uri="{FF2B5EF4-FFF2-40B4-BE49-F238E27FC236}">
                <a16:creationId xmlns:a16="http://schemas.microsoft.com/office/drawing/2014/main" id="{203D1CA1-F2E5-A018-0F57-684549B834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52" name="Rectangle 20">
            <a:extLst>
              <a:ext uri="{FF2B5EF4-FFF2-40B4-BE49-F238E27FC236}">
                <a16:creationId xmlns:a16="http://schemas.microsoft.com/office/drawing/2014/main" id="{75B384F9-A24F-2A70-3E4E-B5CAB1CBA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53" name="Rectangle 21">
            <a:extLst>
              <a:ext uri="{FF2B5EF4-FFF2-40B4-BE49-F238E27FC236}">
                <a16:creationId xmlns:a16="http://schemas.microsoft.com/office/drawing/2014/main" id="{6D242DED-87ED-59CB-1A2C-5211070CE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54" name="Rectangle 22">
            <a:extLst>
              <a:ext uri="{FF2B5EF4-FFF2-40B4-BE49-F238E27FC236}">
                <a16:creationId xmlns:a16="http://schemas.microsoft.com/office/drawing/2014/main" id="{CA1E65F5-3272-D025-86B5-D490692F62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55" name="Rectangle 23">
            <a:extLst>
              <a:ext uri="{FF2B5EF4-FFF2-40B4-BE49-F238E27FC236}">
                <a16:creationId xmlns:a16="http://schemas.microsoft.com/office/drawing/2014/main" id="{7F091917-2CE5-0321-1C37-342A7524A8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56" name="Rectangle 24">
            <a:extLst>
              <a:ext uri="{FF2B5EF4-FFF2-40B4-BE49-F238E27FC236}">
                <a16:creationId xmlns:a16="http://schemas.microsoft.com/office/drawing/2014/main" id="{B591BE24-89DA-DC60-1D64-69DAF44FF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57" name="Rectangle 25">
            <a:extLst>
              <a:ext uri="{FF2B5EF4-FFF2-40B4-BE49-F238E27FC236}">
                <a16:creationId xmlns:a16="http://schemas.microsoft.com/office/drawing/2014/main" id="{25334A49-4973-17F7-220A-05E016287B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58" name="Rectangle 26">
            <a:extLst>
              <a:ext uri="{FF2B5EF4-FFF2-40B4-BE49-F238E27FC236}">
                <a16:creationId xmlns:a16="http://schemas.microsoft.com/office/drawing/2014/main" id="{989A0046-BDFA-926E-C9F4-19BDE586D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59" name="Rectangle 27">
            <a:extLst>
              <a:ext uri="{FF2B5EF4-FFF2-40B4-BE49-F238E27FC236}">
                <a16:creationId xmlns:a16="http://schemas.microsoft.com/office/drawing/2014/main" id="{DEE608EA-5D70-5147-BF6B-7402E5BF5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60" name="Rectangle 28">
            <a:extLst>
              <a:ext uri="{FF2B5EF4-FFF2-40B4-BE49-F238E27FC236}">
                <a16:creationId xmlns:a16="http://schemas.microsoft.com/office/drawing/2014/main" id="{7AC525F5-48B6-F36D-A0FE-4FAABE8E5F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61" name="Rectangle 29">
            <a:extLst>
              <a:ext uri="{FF2B5EF4-FFF2-40B4-BE49-F238E27FC236}">
                <a16:creationId xmlns:a16="http://schemas.microsoft.com/office/drawing/2014/main" id="{BD89E3A8-88C5-DFCC-9656-42C5291FB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62" name="Rectangle 30">
            <a:extLst>
              <a:ext uri="{FF2B5EF4-FFF2-40B4-BE49-F238E27FC236}">
                <a16:creationId xmlns:a16="http://schemas.microsoft.com/office/drawing/2014/main" id="{7AF3B03C-F141-97EF-4191-C310557DC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63" name="Rectangle 31">
            <a:extLst>
              <a:ext uri="{FF2B5EF4-FFF2-40B4-BE49-F238E27FC236}">
                <a16:creationId xmlns:a16="http://schemas.microsoft.com/office/drawing/2014/main" id="{BC7F22FE-2DC4-72D7-4F89-4004FE9CCC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64" name="Rectangle 32">
            <a:extLst>
              <a:ext uri="{FF2B5EF4-FFF2-40B4-BE49-F238E27FC236}">
                <a16:creationId xmlns:a16="http://schemas.microsoft.com/office/drawing/2014/main" id="{5216C2F2-7844-6BAC-0197-1F12A443D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65" name="Rectangle 33">
            <a:extLst>
              <a:ext uri="{FF2B5EF4-FFF2-40B4-BE49-F238E27FC236}">
                <a16:creationId xmlns:a16="http://schemas.microsoft.com/office/drawing/2014/main" id="{2510CA42-922B-540B-2575-6CEC57364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66" name="Rectangle 34">
            <a:extLst>
              <a:ext uri="{FF2B5EF4-FFF2-40B4-BE49-F238E27FC236}">
                <a16:creationId xmlns:a16="http://schemas.microsoft.com/office/drawing/2014/main" id="{035CCE73-0DF1-DBA5-AB5B-F5075788F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69667" name="Rectangle 35">
            <a:extLst>
              <a:ext uri="{FF2B5EF4-FFF2-40B4-BE49-F238E27FC236}">
                <a16:creationId xmlns:a16="http://schemas.microsoft.com/office/drawing/2014/main" id="{431F046D-8F45-500D-E28E-C9F4265543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6BD0ED1-3F10-1A64-65F7-766932F32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Режа много внимателно с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ножа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7065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FF1629D-7246-6656-96E6-55FC9FA80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7066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15874A6-FE61-DAB1-7D68-B0EF02AE87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70661" name="Rectangle 6">
            <a:extLst>
              <a:ext uri="{FF2B5EF4-FFF2-40B4-BE49-F238E27FC236}">
                <a16:creationId xmlns:a16="http://schemas.microsoft.com/office/drawing/2014/main" id="{5BCDB219-9F42-E43D-D1B3-936344912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62" name="Rectangle 7">
            <a:extLst>
              <a:ext uri="{FF2B5EF4-FFF2-40B4-BE49-F238E27FC236}">
                <a16:creationId xmlns:a16="http://schemas.microsoft.com/office/drawing/2014/main" id="{BB628FD7-6A7C-02F3-A182-A49F2A9B84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63" name="Rectangle 8">
            <a:extLst>
              <a:ext uri="{FF2B5EF4-FFF2-40B4-BE49-F238E27FC236}">
                <a16:creationId xmlns:a16="http://schemas.microsoft.com/office/drawing/2014/main" id="{97960AC4-324E-5B72-132E-7AC86EF07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64" name="Rectangle 9">
            <a:extLst>
              <a:ext uri="{FF2B5EF4-FFF2-40B4-BE49-F238E27FC236}">
                <a16:creationId xmlns:a16="http://schemas.microsoft.com/office/drawing/2014/main" id="{33710D19-FC2D-ED68-E35E-F6B00B87F8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65" name="Rectangle 10">
            <a:extLst>
              <a:ext uri="{FF2B5EF4-FFF2-40B4-BE49-F238E27FC236}">
                <a16:creationId xmlns:a16="http://schemas.microsoft.com/office/drawing/2014/main" id="{7508FEBD-12F9-1E22-575A-F5D0D816C8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66" name="Rectangle 11">
            <a:extLst>
              <a:ext uri="{FF2B5EF4-FFF2-40B4-BE49-F238E27FC236}">
                <a16:creationId xmlns:a16="http://schemas.microsoft.com/office/drawing/2014/main" id="{F13ED1B1-57CC-C704-E2C4-10DD988D5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67" name="Rectangle 12">
            <a:extLst>
              <a:ext uri="{FF2B5EF4-FFF2-40B4-BE49-F238E27FC236}">
                <a16:creationId xmlns:a16="http://schemas.microsoft.com/office/drawing/2014/main" id="{1338F5EB-0E4E-5079-AA48-D273BC409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68" name="Rectangle 13">
            <a:extLst>
              <a:ext uri="{FF2B5EF4-FFF2-40B4-BE49-F238E27FC236}">
                <a16:creationId xmlns:a16="http://schemas.microsoft.com/office/drawing/2014/main" id="{CE0424CE-F039-28B2-D628-D9CA7AE69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69" name="Rectangle 14">
            <a:extLst>
              <a:ext uri="{FF2B5EF4-FFF2-40B4-BE49-F238E27FC236}">
                <a16:creationId xmlns:a16="http://schemas.microsoft.com/office/drawing/2014/main" id="{BCF470F9-BBC4-E6C4-4972-3CF9C9F8B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70" name="Rectangle 15">
            <a:extLst>
              <a:ext uri="{FF2B5EF4-FFF2-40B4-BE49-F238E27FC236}">
                <a16:creationId xmlns:a16="http://schemas.microsoft.com/office/drawing/2014/main" id="{346DCF9F-5730-D0A2-967D-ECDF4DB23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71" name="Rectangle 16">
            <a:extLst>
              <a:ext uri="{FF2B5EF4-FFF2-40B4-BE49-F238E27FC236}">
                <a16:creationId xmlns:a16="http://schemas.microsoft.com/office/drawing/2014/main" id="{66050F2D-5A1F-547A-D9F8-1CA65CD5F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72" name="Rectangle 17">
            <a:extLst>
              <a:ext uri="{FF2B5EF4-FFF2-40B4-BE49-F238E27FC236}">
                <a16:creationId xmlns:a16="http://schemas.microsoft.com/office/drawing/2014/main" id="{710F3818-EA6B-188D-06E7-A1AA4A7C5D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73" name="Rectangle 18">
            <a:extLst>
              <a:ext uri="{FF2B5EF4-FFF2-40B4-BE49-F238E27FC236}">
                <a16:creationId xmlns:a16="http://schemas.microsoft.com/office/drawing/2014/main" id="{1DB84F53-9626-B662-793F-C710BCA26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74" name="Rectangle 19">
            <a:extLst>
              <a:ext uri="{FF2B5EF4-FFF2-40B4-BE49-F238E27FC236}">
                <a16:creationId xmlns:a16="http://schemas.microsoft.com/office/drawing/2014/main" id="{E6284688-03E2-B4C4-6571-4B9721641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75" name="Rectangle 20">
            <a:extLst>
              <a:ext uri="{FF2B5EF4-FFF2-40B4-BE49-F238E27FC236}">
                <a16:creationId xmlns:a16="http://schemas.microsoft.com/office/drawing/2014/main" id="{2BAC54FC-20ED-0290-2134-12F806E63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76" name="Rectangle 21">
            <a:extLst>
              <a:ext uri="{FF2B5EF4-FFF2-40B4-BE49-F238E27FC236}">
                <a16:creationId xmlns:a16="http://schemas.microsoft.com/office/drawing/2014/main" id="{DA459DE5-3810-EE8D-68DC-FA7FAAE2FE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77" name="Rectangle 22">
            <a:extLst>
              <a:ext uri="{FF2B5EF4-FFF2-40B4-BE49-F238E27FC236}">
                <a16:creationId xmlns:a16="http://schemas.microsoft.com/office/drawing/2014/main" id="{F4A22511-E2F3-A972-43D0-0EACD37168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78" name="Rectangle 23">
            <a:extLst>
              <a:ext uri="{FF2B5EF4-FFF2-40B4-BE49-F238E27FC236}">
                <a16:creationId xmlns:a16="http://schemas.microsoft.com/office/drawing/2014/main" id="{87D2A5CF-6053-844C-1E80-22BD99702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79" name="Rectangle 24">
            <a:extLst>
              <a:ext uri="{FF2B5EF4-FFF2-40B4-BE49-F238E27FC236}">
                <a16:creationId xmlns:a16="http://schemas.microsoft.com/office/drawing/2014/main" id="{D8B56254-5BDC-4E0B-73F7-893841503E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80" name="Rectangle 25">
            <a:extLst>
              <a:ext uri="{FF2B5EF4-FFF2-40B4-BE49-F238E27FC236}">
                <a16:creationId xmlns:a16="http://schemas.microsoft.com/office/drawing/2014/main" id="{80909FED-A3D3-47CC-4161-9784C56355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81" name="Rectangle 26">
            <a:extLst>
              <a:ext uri="{FF2B5EF4-FFF2-40B4-BE49-F238E27FC236}">
                <a16:creationId xmlns:a16="http://schemas.microsoft.com/office/drawing/2014/main" id="{E1C15875-3648-D422-6D5C-FA03E219FC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82" name="Rectangle 27">
            <a:extLst>
              <a:ext uri="{FF2B5EF4-FFF2-40B4-BE49-F238E27FC236}">
                <a16:creationId xmlns:a16="http://schemas.microsoft.com/office/drawing/2014/main" id="{4BBC7FDD-85BF-27B4-FD55-0A7EC41FC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83" name="Rectangle 28">
            <a:extLst>
              <a:ext uri="{FF2B5EF4-FFF2-40B4-BE49-F238E27FC236}">
                <a16:creationId xmlns:a16="http://schemas.microsoft.com/office/drawing/2014/main" id="{1AEF0425-619E-ABDE-B854-9CA3A3843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84" name="Rectangle 29">
            <a:extLst>
              <a:ext uri="{FF2B5EF4-FFF2-40B4-BE49-F238E27FC236}">
                <a16:creationId xmlns:a16="http://schemas.microsoft.com/office/drawing/2014/main" id="{2B21C875-CA52-44C2-EBB7-E01C1498B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85" name="Rectangle 30">
            <a:extLst>
              <a:ext uri="{FF2B5EF4-FFF2-40B4-BE49-F238E27FC236}">
                <a16:creationId xmlns:a16="http://schemas.microsoft.com/office/drawing/2014/main" id="{9D46416C-2A56-6BAC-8440-B34A0DC90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86" name="Rectangle 31">
            <a:extLst>
              <a:ext uri="{FF2B5EF4-FFF2-40B4-BE49-F238E27FC236}">
                <a16:creationId xmlns:a16="http://schemas.microsoft.com/office/drawing/2014/main" id="{F3D9B6D7-3102-0B83-2A76-310D49DB0D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87" name="Rectangle 32">
            <a:extLst>
              <a:ext uri="{FF2B5EF4-FFF2-40B4-BE49-F238E27FC236}">
                <a16:creationId xmlns:a16="http://schemas.microsoft.com/office/drawing/2014/main" id="{2FB3CE90-CA9A-C1FF-76CE-51A795720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88" name="Rectangle 33">
            <a:extLst>
              <a:ext uri="{FF2B5EF4-FFF2-40B4-BE49-F238E27FC236}">
                <a16:creationId xmlns:a16="http://schemas.microsoft.com/office/drawing/2014/main" id="{284630AF-8715-735F-994C-C8D45858F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89" name="Rectangle 34">
            <a:extLst>
              <a:ext uri="{FF2B5EF4-FFF2-40B4-BE49-F238E27FC236}">
                <a16:creationId xmlns:a16="http://schemas.microsoft.com/office/drawing/2014/main" id="{DA428C51-4C32-5F1E-F57A-2A7AAF20F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0690" name="Rectangle 35">
            <a:extLst>
              <a:ext uri="{FF2B5EF4-FFF2-40B4-BE49-F238E27FC236}">
                <a16:creationId xmlns:a16="http://schemas.microsoft.com/office/drawing/2014/main" id="{91E4A321-28E8-ACC5-6D00-B61A7A41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70691" name="Picture 36">
            <a:extLst>
              <a:ext uri="{FF2B5EF4-FFF2-40B4-BE49-F238E27FC236}">
                <a16:creationId xmlns:a16="http://schemas.microsoft.com/office/drawing/2014/main" id="{DC29703B-E6B1-B3AA-370B-99136AF361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24485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36EA8277-18CA-6671-8D82-030F2234BD7C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4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24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9F8F891-EE2D-4F8F-0F98-A41DE4C51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7168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4E88B34-5EFD-BAD3-9AA4-75ABD774A0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7168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6870391-62D1-EC8A-FBBD-4F485C6E5A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излиза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пушек   сив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комина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7168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56062AB-9136-C33A-7183-397078EBD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953000"/>
            <a:ext cx="2133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686" name="Rectangle 6">
            <a:extLst>
              <a:ext uri="{FF2B5EF4-FFF2-40B4-BE49-F238E27FC236}">
                <a16:creationId xmlns:a16="http://schemas.microsoft.com/office/drawing/2014/main" id="{30E4E80F-9530-82AB-A991-F8FF97FA9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687" name="Rectangle 7">
            <a:extLst>
              <a:ext uri="{FF2B5EF4-FFF2-40B4-BE49-F238E27FC236}">
                <a16:creationId xmlns:a16="http://schemas.microsoft.com/office/drawing/2014/main" id="{36AA4BB5-F9BB-62E3-BC5D-304945418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688" name="Rectangle 8">
            <a:extLst>
              <a:ext uri="{FF2B5EF4-FFF2-40B4-BE49-F238E27FC236}">
                <a16:creationId xmlns:a16="http://schemas.microsoft.com/office/drawing/2014/main" id="{DBE0C5C0-CDF3-028B-0E32-DBDAD8135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689" name="Rectangle 9">
            <a:extLst>
              <a:ext uri="{FF2B5EF4-FFF2-40B4-BE49-F238E27FC236}">
                <a16:creationId xmlns:a16="http://schemas.microsoft.com/office/drawing/2014/main" id="{9D2E9D9E-E89A-9EAC-5273-68B50EB68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690" name="Rectangle 10">
            <a:extLst>
              <a:ext uri="{FF2B5EF4-FFF2-40B4-BE49-F238E27FC236}">
                <a16:creationId xmlns:a16="http://schemas.microsoft.com/office/drawing/2014/main" id="{00A22B7E-90B6-B065-8047-A1A0FDDB5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691" name="Rectangle 11">
            <a:extLst>
              <a:ext uri="{FF2B5EF4-FFF2-40B4-BE49-F238E27FC236}">
                <a16:creationId xmlns:a16="http://schemas.microsoft.com/office/drawing/2014/main" id="{1E634878-0DCA-4DDD-9E01-03147E4E8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692" name="Rectangle 12">
            <a:extLst>
              <a:ext uri="{FF2B5EF4-FFF2-40B4-BE49-F238E27FC236}">
                <a16:creationId xmlns:a16="http://schemas.microsoft.com/office/drawing/2014/main" id="{4CA552EC-97FA-B959-06AC-64439AC2DC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693" name="Rectangle 13">
            <a:extLst>
              <a:ext uri="{FF2B5EF4-FFF2-40B4-BE49-F238E27FC236}">
                <a16:creationId xmlns:a16="http://schemas.microsoft.com/office/drawing/2014/main" id="{D367C25D-C74B-841D-E6DE-B78C7F5A9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694" name="Rectangle 14">
            <a:extLst>
              <a:ext uri="{FF2B5EF4-FFF2-40B4-BE49-F238E27FC236}">
                <a16:creationId xmlns:a16="http://schemas.microsoft.com/office/drawing/2014/main" id="{8FCD8683-BA03-BA0D-029E-F9E608A90F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695" name="Rectangle 15">
            <a:extLst>
              <a:ext uri="{FF2B5EF4-FFF2-40B4-BE49-F238E27FC236}">
                <a16:creationId xmlns:a16="http://schemas.microsoft.com/office/drawing/2014/main" id="{53867BE0-A79A-6B3D-77E8-0C08A740C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696" name="Rectangle 16">
            <a:extLst>
              <a:ext uri="{FF2B5EF4-FFF2-40B4-BE49-F238E27FC236}">
                <a16:creationId xmlns:a16="http://schemas.microsoft.com/office/drawing/2014/main" id="{37C6F2B6-7370-1758-EBA2-7AA408C17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697" name="Rectangle 17">
            <a:extLst>
              <a:ext uri="{FF2B5EF4-FFF2-40B4-BE49-F238E27FC236}">
                <a16:creationId xmlns:a16="http://schemas.microsoft.com/office/drawing/2014/main" id="{850FC26F-D214-211B-19D1-9F8568BC0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698" name="Rectangle 18">
            <a:extLst>
              <a:ext uri="{FF2B5EF4-FFF2-40B4-BE49-F238E27FC236}">
                <a16:creationId xmlns:a16="http://schemas.microsoft.com/office/drawing/2014/main" id="{4C4F1544-DCE9-9DD7-F2BC-1B89175A5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699" name="Rectangle 19">
            <a:extLst>
              <a:ext uri="{FF2B5EF4-FFF2-40B4-BE49-F238E27FC236}">
                <a16:creationId xmlns:a16="http://schemas.microsoft.com/office/drawing/2014/main" id="{7009330F-BA30-6E35-696C-FA6C69D45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00" name="Rectangle 20">
            <a:extLst>
              <a:ext uri="{FF2B5EF4-FFF2-40B4-BE49-F238E27FC236}">
                <a16:creationId xmlns:a16="http://schemas.microsoft.com/office/drawing/2014/main" id="{EF32D15A-0124-F6F6-4758-5996CA735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01" name="Rectangle 21">
            <a:extLst>
              <a:ext uri="{FF2B5EF4-FFF2-40B4-BE49-F238E27FC236}">
                <a16:creationId xmlns:a16="http://schemas.microsoft.com/office/drawing/2014/main" id="{9F11875D-8695-17B0-8FE9-754BAA52C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02" name="Rectangle 22">
            <a:extLst>
              <a:ext uri="{FF2B5EF4-FFF2-40B4-BE49-F238E27FC236}">
                <a16:creationId xmlns:a16="http://schemas.microsoft.com/office/drawing/2014/main" id="{249F8954-7442-9C68-C99C-6E768D961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03" name="Rectangle 23">
            <a:extLst>
              <a:ext uri="{FF2B5EF4-FFF2-40B4-BE49-F238E27FC236}">
                <a16:creationId xmlns:a16="http://schemas.microsoft.com/office/drawing/2014/main" id="{94CF6C15-E4C0-5C16-0E54-2413A9342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04" name="Rectangle 24">
            <a:extLst>
              <a:ext uri="{FF2B5EF4-FFF2-40B4-BE49-F238E27FC236}">
                <a16:creationId xmlns:a16="http://schemas.microsoft.com/office/drawing/2014/main" id="{C20FDE68-F8B2-59ED-CAB0-56A913C82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05" name="Rectangle 25">
            <a:extLst>
              <a:ext uri="{FF2B5EF4-FFF2-40B4-BE49-F238E27FC236}">
                <a16:creationId xmlns:a16="http://schemas.microsoft.com/office/drawing/2014/main" id="{71C28C14-7F91-2742-A45F-312023E9E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06" name="Rectangle 26">
            <a:extLst>
              <a:ext uri="{FF2B5EF4-FFF2-40B4-BE49-F238E27FC236}">
                <a16:creationId xmlns:a16="http://schemas.microsoft.com/office/drawing/2014/main" id="{2B8DB5BC-D5A0-1831-18FA-067876725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07" name="Rectangle 27">
            <a:extLst>
              <a:ext uri="{FF2B5EF4-FFF2-40B4-BE49-F238E27FC236}">
                <a16:creationId xmlns:a16="http://schemas.microsoft.com/office/drawing/2014/main" id="{F754CF97-5E0E-4508-DDB1-8F8106612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08" name="Rectangle 28">
            <a:extLst>
              <a:ext uri="{FF2B5EF4-FFF2-40B4-BE49-F238E27FC236}">
                <a16:creationId xmlns:a16="http://schemas.microsoft.com/office/drawing/2014/main" id="{5F7A5C16-F3A6-1043-DF5A-B378B79E3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09" name="Rectangle 29">
            <a:extLst>
              <a:ext uri="{FF2B5EF4-FFF2-40B4-BE49-F238E27FC236}">
                <a16:creationId xmlns:a16="http://schemas.microsoft.com/office/drawing/2014/main" id="{D153A9FD-0269-0C79-2B09-F960F49182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10" name="Rectangle 30">
            <a:extLst>
              <a:ext uri="{FF2B5EF4-FFF2-40B4-BE49-F238E27FC236}">
                <a16:creationId xmlns:a16="http://schemas.microsoft.com/office/drawing/2014/main" id="{150929A0-A600-0557-22F8-47B3C0D4B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11" name="Rectangle 31">
            <a:extLst>
              <a:ext uri="{FF2B5EF4-FFF2-40B4-BE49-F238E27FC236}">
                <a16:creationId xmlns:a16="http://schemas.microsoft.com/office/drawing/2014/main" id="{0729BE2C-C49E-E782-0EB7-012A2356F1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12" name="Rectangle 32">
            <a:extLst>
              <a:ext uri="{FF2B5EF4-FFF2-40B4-BE49-F238E27FC236}">
                <a16:creationId xmlns:a16="http://schemas.microsoft.com/office/drawing/2014/main" id="{A30D83B0-510E-7DE4-2978-59605B028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13" name="Rectangle 33">
            <a:extLst>
              <a:ext uri="{FF2B5EF4-FFF2-40B4-BE49-F238E27FC236}">
                <a16:creationId xmlns:a16="http://schemas.microsoft.com/office/drawing/2014/main" id="{96F962DF-2D1A-73AE-80A4-BE9BD30E88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14" name="Rectangle 34">
            <a:extLst>
              <a:ext uri="{FF2B5EF4-FFF2-40B4-BE49-F238E27FC236}">
                <a16:creationId xmlns:a16="http://schemas.microsoft.com/office/drawing/2014/main" id="{6E2B33E5-4184-4B59-BBC0-780614F74E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1715" name="Rectangle 35">
            <a:extLst>
              <a:ext uri="{FF2B5EF4-FFF2-40B4-BE49-F238E27FC236}">
                <a16:creationId xmlns:a16="http://schemas.microsoft.com/office/drawing/2014/main" id="{7AB9C15E-A432-73C1-0CE1-70F9E9123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C52740F-5E47-7361-A4B8-271102896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 комина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7270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6867CE7-316D-3F24-8783-F847BB75D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7270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154C8A5-7609-395C-4AF3-41D420DD53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излиза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пушек   сив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комина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7270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3BB3F28-461C-CC9A-7E25-AB5BA54D1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5029200"/>
            <a:ext cx="2209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10" name="Rectangle 6">
            <a:extLst>
              <a:ext uri="{FF2B5EF4-FFF2-40B4-BE49-F238E27FC236}">
                <a16:creationId xmlns:a16="http://schemas.microsoft.com/office/drawing/2014/main" id="{81C8274F-6FAE-D48E-1C9D-7A221EB9C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11" name="Rectangle 7">
            <a:extLst>
              <a:ext uri="{FF2B5EF4-FFF2-40B4-BE49-F238E27FC236}">
                <a16:creationId xmlns:a16="http://schemas.microsoft.com/office/drawing/2014/main" id="{E5A00C01-7B81-89CD-20CA-9D940FDD74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12" name="Rectangle 8">
            <a:extLst>
              <a:ext uri="{FF2B5EF4-FFF2-40B4-BE49-F238E27FC236}">
                <a16:creationId xmlns:a16="http://schemas.microsoft.com/office/drawing/2014/main" id="{2F21DF32-003D-A29E-46F5-11C72F562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13" name="Rectangle 9">
            <a:extLst>
              <a:ext uri="{FF2B5EF4-FFF2-40B4-BE49-F238E27FC236}">
                <a16:creationId xmlns:a16="http://schemas.microsoft.com/office/drawing/2014/main" id="{DA96CF66-813E-BC62-0A25-2520F87F5E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14" name="Rectangle 10">
            <a:extLst>
              <a:ext uri="{FF2B5EF4-FFF2-40B4-BE49-F238E27FC236}">
                <a16:creationId xmlns:a16="http://schemas.microsoft.com/office/drawing/2014/main" id="{2E45D104-A8AD-86C1-236B-954FC2713A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15" name="Rectangle 11">
            <a:extLst>
              <a:ext uri="{FF2B5EF4-FFF2-40B4-BE49-F238E27FC236}">
                <a16:creationId xmlns:a16="http://schemas.microsoft.com/office/drawing/2014/main" id="{54CC1585-1A7D-4C25-66BC-A36941BC63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16" name="Rectangle 12">
            <a:extLst>
              <a:ext uri="{FF2B5EF4-FFF2-40B4-BE49-F238E27FC236}">
                <a16:creationId xmlns:a16="http://schemas.microsoft.com/office/drawing/2014/main" id="{BD62347A-EE71-ABC8-43FC-D9E9C9412B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17" name="Rectangle 13">
            <a:extLst>
              <a:ext uri="{FF2B5EF4-FFF2-40B4-BE49-F238E27FC236}">
                <a16:creationId xmlns:a16="http://schemas.microsoft.com/office/drawing/2014/main" id="{89C4E141-3F4D-ECCA-B266-CE06BD721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18" name="Rectangle 14">
            <a:extLst>
              <a:ext uri="{FF2B5EF4-FFF2-40B4-BE49-F238E27FC236}">
                <a16:creationId xmlns:a16="http://schemas.microsoft.com/office/drawing/2014/main" id="{A46D44DD-224B-DCBA-84BE-7EDFCC1072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19" name="Rectangle 15">
            <a:extLst>
              <a:ext uri="{FF2B5EF4-FFF2-40B4-BE49-F238E27FC236}">
                <a16:creationId xmlns:a16="http://schemas.microsoft.com/office/drawing/2014/main" id="{C3CE7B7E-A05A-5E62-9FBC-83CD9D5E12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20" name="Rectangle 16">
            <a:extLst>
              <a:ext uri="{FF2B5EF4-FFF2-40B4-BE49-F238E27FC236}">
                <a16:creationId xmlns:a16="http://schemas.microsoft.com/office/drawing/2014/main" id="{AE3338CA-E329-30CA-22FE-4D61941FE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21" name="Rectangle 17">
            <a:extLst>
              <a:ext uri="{FF2B5EF4-FFF2-40B4-BE49-F238E27FC236}">
                <a16:creationId xmlns:a16="http://schemas.microsoft.com/office/drawing/2014/main" id="{20C0BBAF-F911-EF83-06E4-A10D058F4E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22" name="Rectangle 18">
            <a:extLst>
              <a:ext uri="{FF2B5EF4-FFF2-40B4-BE49-F238E27FC236}">
                <a16:creationId xmlns:a16="http://schemas.microsoft.com/office/drawing/2014/main" id="{F04E8DA7-85FA-0F32-CAD8-5533B3098A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23" name="Rectangle 19">
            <a:extLst>
              <a:ext uri="{FF2B5EF4-FFF2-40B4-BE49-F238E27FC236}">
                <a16:creationId xmlns:a16="http://schemas.microsoft.com/office/drawing/2014/main" id="{1317A372-594E-84E3-69FC-B76326FD2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24" name="Rectangle 20">
            <a:extLst>
              <a:ext uri="{FF2B5EF4-FFF2-40B4-BE49-F238E27FC236}">
                <a16:creationId xmlns:a16="http://schemas.microsoft.com/office/drawing/2014/main" id="{CC38A9FB-ED0C-2689-6A93-FFDD82BFC8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25" name="Rectangle 21">
            <a:extLst>
              <a:ext uri="{FF2B5EF4-FFF2-40B4-BE49-F238E27FC236}">
                <a16:creationId xmlns:a16="http://schemas.microsoft.com/office/drawing/2014/main" id="{2D6C6584-F8AA-6A38-45A2-ED3E46392D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26" name="Rectangle 22">
            <a:extLst>
              <a:ext uri="{FF2B5EF4-FFF2-40B4-BE49-F238E27FC236}">
                <a16:creationId xmlns:a16="http://schemas.microsoft.com/office/drawing/2014/main" id="{CAF58E4E-AC1A-5FAE-01FF-E506265D11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27" name="Rectangle 23">
            <a:extLst>
              <a:ext uri="{FF2B5EF4-FFF2-40B4-BE49-F238E27FC236}">
                <a16:creationId xmlns:a16="http://schemas.microsoft.com/office/drawing/2014/main" id="{726A9CA1-049B-4E04-5CAF-372538DABD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28" name="Rectangle 24">
            <a:extLst>
              <a:ext uri="{FF2B5EF4-FFF2-40B4-BE49-F238E27FC236}">
                <a16:creationId xmlns:a16="http://schemas.microsoft.com/office/drawing/2014/main" id="{F05D399D-B8E7-A379-87FE-07DD167B1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29" name="Rectangle 25">
            <a:extLst>
              <a:ext uri="{FF2B5EF4-FFF2-40B4-BE49-F238E27FC236}">
                <a16:creationId xmlns:a16="http://schemas.microsoft.com/office/drawing/2014/main" id="{25EDAF57-0503-FC17-8F99-191AF4AD7C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30" name="Rectangle 26">
            <a:extLst>
              <a:ext uri="{FF2B5EF4-FFF2-40B4-BE49-F238E27FC236}">
                <a16:creationId xmlns:a16="http://schemas.microsoft.com/office/drawing/2014/main" id="{1416020D-9F82-E5E8-B385-D55E70B7D2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31" name="Rectangle 27">
            <a:extLst>
              <a:ext uri="{FF2B5EF4-FFF2-40B4-BE49-F238E27FC236}">
                <a16:creationId xmlns:a16="http://schemas.microsoft.com/office/drawing/2014/main" id="{A474F31D-1D11-4664-E6BD-47B33AEECB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32" name="Rectangle 28">
            <a:extLst>
              <a:ext uri="{FF2B5EF4-FFF2-40B4-BE49-F238E27FC236}">
                <a16:creationId xmlns:a16="http://schemas.microsoft.com/office/drawing/2014/main" id="{58794051-7119-E62F-1584-579A1F89E2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33" name="Rectangle 29">
            <a:extLst>
              <a:ext uri="{FF2B5EF4-FFF2-40B4-BE49-F238E27FC236}">
                <a16:creationId xmlns:a16="http://schemas.microsoft.com/office/drawing/2014/main" id="{5BFE38BC-4C74-A866-A3D3-12C5B30805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34" name="Rectangle 30">
            <a:extLst>
              <a:ext uri="{FF2B5EF4-FFF2-40B4-BE49-F238E27FC236}">
                <a16:creationId xmlns:a16="http://schemas.microsoft.com/office/drawing/2014/main" id="{92ABF6B6-343F-A801-949B-8B90C2ED9C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35" name="Rectangle 31">
            <a:extLst>
              <a:ext uri="{FF2B5EF4-FFF2-40B4-BE49-F238E27FC236}">
                <a16:creationId xmlns:a16="http://schemas.microsoft.com/office/drawing/2014/main" id="{2E0E9116-46D3-51C8-B0BB-633D45DCB6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36" name="Rectangle 32">
            <a:extLst>
              <a:ext uri="{FF2B5EF4-FFF2-40B4-BE49-F238E27FC236}">
                <a16:creationId xmlns:a16="http://schemas.microsoft.com/office/drawing/2014/main" id="{7E7F46E7-6E3B-301F-A586-744DAAE1A7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37" name="Rectangle 33">
            <a:extLst>
              <a:ext uri="{FF2B5EF4-FFF2-40B4-BE49-F238E27FC236}">
                <a16:creationId xmlns:a16="http://schemas.microsoft.com/office/drawing/2014/main" id="{A04D8954-FAAC-76F5-A78A-2BEA05918F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38" name="Rectangle 34">
            <a:extLst>
              <a:ext uri="{FF2B5EF4-FFF2-40B4-BE49-F238E27FC236}">
                <a16:creationId xmlns:a16="http://schemas.microsoft.com/office/drawing/2014/main" id="{A0F2A300-AEA4-9E8D-452E-538481E86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2739" name="Rectangle 35">
            <a:extLst>
              <a:ext uri="{FF2B5EF4-FFF2-40B4-BE49-F238E27FC236}">
                <a16:creationId xmlns:a16="http://schemas.microsoft.com/office/drawing/2014/main" id="{B82E9EC3-0EDA-48FE-FDCA-61664CD25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D41BA6C-147A-603E-D130-FE7E63567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 комина излиза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7373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FAA682F-7730-4195-1071-EBFE014415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7373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63A1077-6015-0AD7-DABA-1D6483CE4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излиза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пушек   сив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комина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7373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760EFED-0DAE-0B41-5D95-8D56A8F38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5029200"/>
            <a:ext cx="1524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34" name="Rectangle 6">
            <a:extLst>
              <a:ext uri="{FF2B5EF4-FFF2-40B4-BE49-F238E27FC236}">
                <a16:creationId xmlns:a16="http://schemas.microsoft.com/office/drawing/2014/main" id="{40CE5E46-5EB3-F92B-C686-89C3B60A60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35" name="Rectangle 7">
            <a:extLst>
              <a:ext uri="{FF2B5EF4-FFF2-40B4-BE49-F238E27FC236}">
                <a16:creationId xmlns:a16="http://schemas.microsoft.com/office/drawing/2014/main" id="{C15E1559-4DE0-742B-D4A8-D5BA52EE7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36" name="Rectangle 8">
            <a:extLst>
              <a:ext uri="{FF2B5EF4-FFF2-40B4-BE49-F238E27FC236}">
                <a16:creationId xmlns:a16="http://schemas.microsoft.com/office/drawing/2014/main" id="{B8A50AC6-9827-03BB-ADEA-9C017DD980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37" name="Rectangle 9">
            <a:extLst>
              <a:ext uri="{FF2B5EF4-FFF2-40B4-BE49-F238E27FC236}">
                <a16:creationId xmlns:a16="http://schemas.microsoft.com/office/drawing/2014/main" id="{4E84B1CB-1221-8AC8-B87E-1706214A6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38" name="Rectangle 10">
            <a:extLst>
              <a:ext uri="{FF2B5EF4-FFF2-40B4-BE49-F238E27FC236}">
                <a16:creationId xmlns:a16="http://schemas.microsoft.com/office/drawing/2014/main" id="{5F8027AB-A90F-6536-CD93-D5F70A54A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39" name="Rectangle 11">
            <a:extLst>
              <a:ext uri="{FF2B5EF4-FFF2-40B4-BE49-F238E27FC236}">
                <a16:creationId xmlns:a16="http://schemas.microsoft.com/office/drawing/2014/main" id="{267FB595-BCA8-D4C4-C095-87ED55E35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40" name="Rectangle 12">
            <a:extLst>
              <a:ext uri="{FF2B5EF4-FFF2-40B4-BE49-F238E27FC236}">
                <a16:creationId xmlns:a16="http://schemas.microsoft.com/office/drawing/2014/main" id="{D5D4C54B-699F-25D9-96AE-9A23017EF8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41" name="Rectangle 13">
            <a:extLst>
              <a:ext uri="{FF2B5EF4-FFF2-40B4-BE49-F238E27FC236}">
                <a16:creationId xmlns:a16="http://schemas.microsoft.com/office/drawing/2014/main" id="{D955681F-C09F-095D-A102-3237E9C50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42" name="Rectangle 14">
            <a:extLst>
              <a:ext uri="{FF2B5EF4-FFF2-40B4-BE49-F238E27FC236}">
                <a16:creationId xmlns:a16="http://schemas.microsoft.com/office/drawing/2014/main" id="{37822218-8C3E-4E43-BF23-74F966504A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43" name="Rectangle 15">
            <a:extLst>
              <a:ext uri="{FF2B5EF4-FFF2-40B4-BE49-F238E27FC236}">
                <a16:creationId xmlns:a16="http://schemas.microsoft.com/office/drawing/2014/main" id="{E4FB36D0-F998-4C29-7666-4965660BC5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44" name="Rectangle 16">
            <a:extLst>
              <a:ext uri="{FF2B5EF4-FFF2-40B4-BE49-F238E27FC236}">
                <a16:creationId xmlns:a16="http://schemas.microsoft.com/office/drawing/2014/main" id="{0EF8953B-721B-0E95-B589-7EB49268E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45" name="Rectangle 17">
            <a:extLst>
              <a:ext uri="{FF2B5EF4-FFF2-40B4-BE49-F238E27FC236}">
                <a16:creationId xmlns:a16="http://schemas.microsoft.com/office/drawing/2014/main" id="{8B2A67E0-F4FC-C6B5-ABF1-23B4A2C63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46" name="Rectangle 18">
            <a:extLst>
              <a:ext uri="{FF2B5EF4-FFF2-40B4-BE49-F238E27FC236}">
                <a16:creationId xmlns:a16="http://schemas.microsoft.com/office/drawing/2014/main" id="{678BB7D9-86DF-37B2-C7AA-21041EA53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47" name="Rectangle 19">
            <a:extLst>
              <a:ext uri="{FF2B5EF4-FFF2-40B4-BE49-F238E27FC236}">
                <a16:creationId xmlns:a16="http://schemas.microsoft.com/office/drawing/2014/main" id="{96EE3B5B-6B29-3494-7170-131D11A9F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48" name="Rectangle 20">
            <a:extLst>
              <a:ext uri="{FF2B5EF4-FFF2-40B4-BE49-F238E27FC236}">
                <a16:creationId xmlns:a16="http://schemas.microsoft.com/office/drawing/2014/main" id="{9AD939D5-098F-B602-64FD-A7B11ADDF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49" name="Rectangle 21">
            <a:extLst>
              <a:ext uri="{FF2B5EF4-FFF2-40B4-BE49-F238E27FC236}">
                <a16:creationId xmlns:a16="http://schemas.microsoft.com/office/drawing/2014/main" id="{BDD6AA7F-7C35-D82C-4A26-1E5F2BE13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50" name="Rectangle 22">
            <a:extLst>
              <a:ext uri="{FF2B5EF4-FFF2-40B4-BE49-F238E27FC236}">
                <a16:creationId xmlns:a16="http://schemas.microsoft.com/office/drawing/2014/main" id="{1A7995BA-018E-B5F9-A75D-BE50919C5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51" name="Rectangle 23">
            <a:extLst>
              <a:ext uri="{FF2B5EF4-FFF2-40B4-BE49-F238E27FC236}">
                <a16:creationId xmlns:a16="http://schemas.microsoft.com/office/drawing/2014/main" id="{6F5260F6-72D3-DDD3-FA55-0ED3B6854B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52" name="Rectangle 24">
            <a:extLst>
              <a:ext uri="{FF2B5EF4-FFF2-40B4-BE49-F238E27FC236}">
                <a16:creationId xmlns:a16="http://schemas.microsoft.com/office/drawing/2014/main" id="{8FA735BC-C582-E44A-C747-22C87A646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53" name="Rectangle 25">
            <a:extLst>
              <a:ext uri="{FF2B5EF4-FFF2-40B4-BE49-F238E27FC236}">
                <a16:creationId xmlns:a16="http://schemas.microsoft.com/office/drawing/2014/main" id="{6C7DDED3-147F-CCDC-29A3-2A8271A66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54" name="Rectangle 26">
            <a:extLst>
              <a:ext uri="{FF2B5EF4-FFF2-40B4-BE49-F238E27FC236}">
                <a16:creationId xmlns:a16="http://schemas.microsoft.com/office/drawing/2014/main" id="{5707A0D8-EC63-8792-4632-DCA9ADFBF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55" name="Rectangle 27">
            <a:extLst>
              <a:ext uri="{FF2B5EF4-FFF2-40B4-BE49-F238E27FC236}">
                <a16:creationId xmlns:a16="http://schemas.microsoft.com/office/drawing/2014/main" id="{CF4C98E4-0CF4-D4F7-7815-65C989CF37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56" name="Rectangle 28">
            <a:extLst>
              <a:ext uri="{FF2B5EF4-FFF2-40B4-BE49-F238E27FC236}">
                <a16:creationId xmlns:a16="http://schemas.microsoft.com/office/drawing/2014/main" id="{BC247728-E247-3A32-6AEE-63A59EB41A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57" name="Rectangle 29">
            <a:extLst>
              <a:ext uri="{FF2B5EF4-FFF2-40B4-BE49-F238E27FC236}">
                <a16:creationId xmlns:a16="http://schemas.microsoft.com/office/drawing/2014/main" id="{3A199F2C-8654-D83E-7A53-7D713BA8E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58" name="Rectangle 30">
            <a:extLst>
              <a:ext uri="{FF2B5EF4-FFF2-40B4-BE49-F238E27FC236}">
                <a16:creationId xmlns:a16="http://schemas.microsoft.com/office/drawing/2014/main" id="{954298BE-1E59-5FBC-3889-993F38B83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59" name="Rectangle 31">
            <a:extLst>
              <a:ext uri="{FF2B5EF4-FFF2-40B4-BE49-F238E27FC236}">
                <a16:creationId xmlns:a16="http://schemas.microsoft.com/office/drawing/2014/main" id="{9A4D564E-697D-DA07-DFF8-21F894474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60" name="Rectangle 32">
            <a:extLst>
              <a:ext uri="{FF2B5EF4-FFF2-40B4-BE49-F238E27FC236}">
                <a16:creationId xmlns:a16="http://schemas.microsoft.com/office/drawing/2014/main" id="{7E3890E8-28B3-F1B2-43F0-E15DC5A540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61" name="Rectangle 33">
            <a:extLst>
              <a:ext uri="{FF2B5EF4-FFF2-40B4-BE49-F238E27FC236}">
                <a16:creationId xmlns:a16="http://schemas.microsoft.com/office/drawing/2014/main" id="{8F723CF3-3E5D-AB5E-8E0F-8532511380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62" name="Rectangle 34">
            <a:extLst>
              <a:ext uri="{FF2B5EF4-FFF2-40B4-BE49-F238E27FC236}">
                <a16:creationId xmlns:a16="http://schemas.microsoft.com/office/drawing/2014/main" id="{A2BBC919-56C1-4A17-D38A-ADF398CE2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3763" name="Rectangle 35">
            <a:extLst>
              <a:ext uri="{FF2B5EF4-FFF2-40B4-BE49-F238E27FC236}">
                <a16:creationId xmlns:a16="http://schemas.microsoft.com/office/drawing/2014/main" id="{143624A8-833A-4E82-4EC6-1A0629CB3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C502639-EC80-7A2B-B16C-AD95C2B269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 комина излиза сив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7475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85A9B4D-AEF7-6E56-1D9C-1A4D70776E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7475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AAA65F4-15D3-29FF-A69B-068363BD89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излиза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пушек   сив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комина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7475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C486CB27-C289-B86E-A877-32D4E35BC8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49530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58" name="Rectangle 6">
            <a:extLst>
              <a:ext uri="{FF2B5EF4-FFF2-40B4-BE49-F238E27FC236}">
                <a16:creationId xmlns:a16="http://schemas.microsoft.com/office/drawing/2014/main" id="{80366916-1742-ED07-0D03-349FA700B7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59" name="Rectangle 7">
            <a:extLst>
              <a:ext uri="{FF2B5EF4-FFF2-40B4-BE49-F238E27FC236}">
                <a16:creationId xmlns:a16="http://schemas.microsoft.com/office/drawing/2014/main" id="{EBFD6C80-AD0D-9CDA-49D7-D6371EE85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60" name="Rectangle 8">
            <a:extLst>
              <a:ext uri="{FF2B5EF4-FFF2-40B4-BE49-F238E27FC236}">
                <a16:creationId xmlns:a16="http://schemas.microsoft.com/office/drawing/2014/main" id="{B4441201-EB58-659F-9F34-11DA1805F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61" name="Rectangle 9">
            <a:extLst>
              <a:ext uri="{FF2B5EF4-FFF2-40B4-BE49-F238E27FC236}">
                <a16:creationId xmlns:a16="http://schemas.microsoft.com/office/drawing/2014/main" id="{1706FB62-4F3B-1B15-D691-C43B702ADA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62" name="Rectangle 10">
            <a:extLst>
              <a:ext uri="{FF2B5EF4-FFF2-40B4-BE49-F238E27FC236}">
                <a16:creationId xmlns:a16="http://schemas.microsoft.com/office/drawing/2014/main" id="{2A63D3EF-BCB5-00A8-64EA-37EC1AB41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63" name="Rectangle 11">
            <a:extLst>
              <a:ext uri="{FF2B5EF4-FFF2-40B4-BE49-F238E27FC236}">
                <a16:creationId xmlns:a16="http://schemas.microsoft.com/office/drawing/2014/main" id="{75D7FB54-E720-CA2C-6B9E-FB46905210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64" name="Rectangle 12">
            <a:extLst>
              <a:ext uri="{FF2B5EF4-FFF2-40B4-BE49-F238E27FC236}">
                <a16:creationId xmlns:a16="http://schemas.microsoft.com/office/drawing/2014/main" id="{B334070E-158A-E97E-C249-226AB6907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65" name="Rectangle 13">
            <a:extLst>
              <a:ext uri="{FF2B5EF4-FFF2-40B4-BE49-F238E27FC236}">
                <a16:creationId xmlns:a16="http://schemas.microsoft.com/office/drawing/2014/main" id="{A5D50D5C-8D83-C923-6988-FA02ED3813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66" name="Rectangle 14">
            <a:extLst>
              <a:ext uri="{FF2B5EF4-FFF2-40B4-BE49-F238E27FC236}">
                <a16:creationId xmlns:a16="http://schemas.microsoft.com/office/drawing/2014/main" id="{F856532E-2F95-0386-95EF-C8A8002E6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67" name="Rectangle 15">
            <a:extLst>
              <a:ext uri="{FF2B5EF4-FFF2-40B4-BE49-F238E27FC236}">
                <a16:creationId xmlns:a16="http://schemas.microsoft.com/office/drawing/2014/main" id="{F324196D-2CD6-7F4A-BFED-F36FEABBEF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68" name="Rectangle 16">
            <a:extLst>
              <a:ext uri="{FF2B5EF4-FFF2-40B4-BE49-F238E27FC236}">
                <a16:creationId xmlns:a16="http://schemas.microsoft.com/office/drawing/2014/main" id="{A420867E-1762-B271-374A-5349E75797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69" name="Rectangle 17">
            <a:extLst>
              <a:ext uri="{FF2B5EF4-FFF2-40B4-BE49-F238E27FC236}">
                <a16:creationId xmlns:a16="http://schemas.microsoft.com/office/drawing/2014/main" id="{8F57032A-0BBD-126D-0941-9ED399EE13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70" name="Rectangle 18">
            <a:extLst>
              <a:ext uri="{FF2B5EF4-FFF2-40B4-BE49-F238E27FC236}">
                <a16:creationId xmlns:a16="http://schemas.microsoft.com/office/drawing/2014/main" id="{DFCF5F86-2F57-982D-30DC-D73FE13B9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71" name="Rectangle 19">
            <a:extLst>
              <a:ext uri="{FF2B5EF4-FFF2-40B4-BE49-F238E27FC236}">
                <a16:creationId xmlns:a16="http://schemas.microsoft.com/office/drawing/2014/main" id="{18EBD3C4-3234-5F17-7669-127B0E2AA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72" name="Rectangle 20">
            <a:extLst>
              <a:ext uri="{FF2B5EF4-FFF2-40B4-BE49-F238E27FC236}">
                <a16:creationId xmlns:a16="http://schemas.microsoft.com/office/drawing/2014/main" id="{877C762C-4A87-F62E-889C-0F082AB239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73" name="Rectangle 21">
            <a:extLst>
              <a:ext uri="{FF2B5EF4-FFF2-40B4-BE49-F238E27FC236}">
                <a16:creationId xmlns:a16="http://schemas.microsoft.com/office/drawing/2014/main" id="{26132E6D-E8FB-AA3E-D975-C223E6B35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74" name="Rectangle 22">
            <a:extLst>
              <a:ext uri="{FF2B5EF4-FFF2-40B4-BE49-F238E27FC236}">
                <a16:creationId xmlns:a16="http://schemas.microsoft.com/office/drawing/2014/main" id="{DAFE7DEE-4709-EAE0-AAE4-3C5E086E6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75" name="Rectangle 23">
            <a:extLst>
              <a:ext uri="{FF2B5EF4-FFF2-40B4-BE49-F238E27FC236}">
                <a16:creationId xmlns:a16="http://schemas.microsoft.com/office/drawing/2014/main" id="{01902615-9238-6D65-B270-EF3CB97FF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76" name="Rectangle 24">
            <a:extLst>
              <a:ext uri="{FF2B5EF4-FFF2-40B4-BE49-F238E27FC236}">
                <a16:creationId xmlns:a16="http://schemas.microsoft.com/office/drawing/2014/main" id="{D80380A2-BA0F-F6C9-E855-E1E47EB3A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77" name="Rectangle 25">
            <a:extLst>
              <a:ext uri="{FF2B5EF4-FFF2-40B4-BE49-F238E27FC236}">
                <a16:creationId xmlns:a16="http://schemas.microsoft.com/office/drawing/2014/main" id="{2083C83D-8A6E-3652-1408-11FA16A6F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78" name="Rectangle 26">
            <a:extLst>
              <a:ext uri="{FF2B5EF4-FFF2-40B4-BE49-F238E27FC236}">
                <a16:creationId xmlns:a16="http://schemas.microsoft.com/office/drawing/2014/main" id="{F1FA8191-DF32-0861-D406-9A0BD46BB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79" name="Rectangle 27">
            <a:extLst>
              <a:ext uri="{FF2B5EF4-FFF2-40B4-BE49-F238E27FC236}">
                <a16:creationId xmlns:a16="http://schemas.microsoft.com/office/drawing/2014/main" id="{2A5CCB81-2460-5845-5D9F-2DEAD2C10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80" name="Rectangle 28">
            <a:extLst>
              <a:ext uri="{FF2B5EF4-FFF2-40B4-BE49-F238E27FC236}">
                <a16:creationId xmlns:a16="http://schemas.microsoft.com/office/drawing/2014/main" id="{5CE29743-5D9B-A4CC-7F51-798A37172B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81" name="Rectangle 29">
            <a:extLst>
              <a:ext uri="{FF2B5EF4-FFF2-40B4-BE49-F238E27FC236}">
                <a16:creationId xmlns:a16="http://schemas.microsoft.com/office/drawing/2014/main" id="{843F369F-C489-EF4C-C60A-B2FCD60DD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82" name="Rectangle 30">
            <a:extLst>
              <a:ext uri="{FF2B5EF4-FFF2-40B4-BE49-F238E27FC236}">
                <a16:creationId xmlns:a16="http://schemas.microsoft.com/office/drawing/2014/main" id="{7D1E9F7B-1DE4-B247-BD01-13575954AE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83" name="Rectangle 31">
            <a:extLst>
              <a:ext uri="{FF2B5EF4-FFF2-40B4-BE49-F238E27FC236}">
                <a16:creationId xmlns:a16="http://schemas.microsoft.com/office/drawing/2014/main" id="{B174C1FF-94ED-B387-CE40-EE0126001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84" name="Rectangle 32">
            <a:extLst>
              <a:ext uri="{FF2B5EF4-FFF2-40B4-BE49-F238E27FC236}">
                <a16:creationId xmlns:a16="http://schemas.microsoft.com/office/drawing/2014/main" id="{58FB8B86-CE54-ABA8-287B-056453AB6F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85" name="Rectangle 33">
            <a:extLst>
              <a:ext uri="{FF2B5EF4-FFF2-40B4-BE49-F238E27FC236}">
                <a16:creationId xmlns:a16="http://schemas.microsoft.com/office/drawing/2014/main" id="{A6DBC51C-5174-7478-C700-EFF8F7331B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86" name="Rectangle 34">
            <a:extLst>
              <a:ext uri="{FF2B5EF4-FFF2-40B4-BE49-F238E27FC236}">
                <a16:creationId xmlns:a16="http://schemas.microsoft.com/office/drawing/2014/main" id="{CE642DB9-4C9D-F4CE-3C90-BB8581184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4787" name="Rectangle 35">
            <a:extLst>
              <a:ext uri="{FF2B5EF4-FFF2-40B4-BE49-F238E27FC236}">
                <a16:creationId xmlns:a16="http://schemas.microsoft.com/office/drawing/2014/main" id="{C313B899-9526-4922-F190-FC857CF34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47E5013-59A1-A0D0-8BB7-33ED9944C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 комина излиза сив пушек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7577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C34FF32-84A7-3AAD-BE4D-558F523A2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7578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C997052-D8D8-6546-F7DB-2CD92872D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75781" name="Rectangle 6">
            <a:extLst>
              <a:ext uri="{FF2B5EF4-FFF2-40B4-BE49-F238E27FC236}">
                <a16:creationId xmlns:a16="http://schemas.microsoft.com/office/drawing/2014/main" id="{4D5F345B-AE2D-53FB-4713-3CF8D6576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82" name="Rectangle 7">
            <a:extLst>
              <a:ext uri="{FF2B5EF4-FFF2-40B4-BE49-F238E27FC236}">
                <a16:creationId xmlns:a16="http://schemas.microsoft.com/office/drawing/2014/main" id="{AC313505-F02E-5785-1CED-C11FAAE3B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83" name="Rectangle 8">
            <a:extLst>
              <a:ext uri="{FF2B5EF4-FFF2-40B4-BE49-F238E27FC236}">
                <a16:creationId xmlns:a16="http://schemas.microsoft.com/office/drawing/2014/main" id="{B2A42D97-B88D-BD55-707D-B352F8EAD6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84" name="Rectangle 9">
            <a:extLst>
              <a:ext uri="{FF2B5EF4-FFF2-40B4-BE49-F238E27FC236}">
                <a16:creationId xmlns:a16="http://schemas.microsoft.com/office/drawing/2014/main" id="{F384124B-3AE9-19F8-EDED-C101FF4409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85" name="Rectangle 10">
            <a:extLst>
              <a:ext uri="{FF2B5EF4-FFF2-40B4-BE49-F238E27FC236}">
                <a16:creationId xmlns:a16="http://schemas.microsoft.com/office/drawing/2014/main" id="{9C9BD624-041F-5CC1-5ABB-29F95F8080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86" name="Rectangle 11">
            <a:extLst>
              <a:ext uri="{FF2B5EF4-FFF2-40B4-BE49-F238E27FC236}">
                <a16:creationId xmlns:a16="http://schemas.microsoft.com/office/drawing/2014/main" id="{1875C130-85AD-992B-77CC-8AFC2A466A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87" name="Rectangle 12">
            <a:extLst>
              <a:ext uri="{FF2B5EF4-FFF2-40B4-BE49-F238E27FC236}">
                <a16:creationId xmlns:a16="http://schemas.microsoft.com/office/drawing/2014/main" id="{B5C8E43D-F807-776C-3F52-EF0392BA4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88" name="Rectangle 13">
            <a:extLst>
              <a:ext uri="{FF2B5EF4-FFF2-40B4-BE49-F238E27FC236}">
                <a16:creationId xmlns:a16="http://schemas.microsoft.com/office/drawing/2014/main" id="{BD95EDE7-C492-5CF8-0334-0F902AA1E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89" name="Rectangle 14">
            <a:extLst>
              <a:ext uri="{FF2B5EF4-FFF2-40B4-BE49-F238E27FC236}">
                <a16:creationId xmlns:a16="http://schemas.microsoft.com/office/drawing/2014/main" id="{1ADF99D4-D9E3-91BE-0002-0F25F33E2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90" name="Rectangle 15">
            <a:extLst>
              <a:ext uri="{FF2B5EF4-FFF2-40B4-BE49-F238E27FC236}">
                <a16:creationId xmlns:a16="http://schemas.microsoft.com/office/drawing/2014/main" id="{893D75E6-5E55-EFFE-8BAF-D44E7F5A8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91" name="Rectangle 16">
            <a:extLst>
              <a:ext uri="{FF2B5EF4-FFF2-40B4-BE49-F238E27FC236}">
                <a16:creationId xmlns:a16="http://schemas.microsoft.com/office/drawing/2014/main" id="{B439EFB9-D37D-94B4-BA86-E2FB5376BC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92" name="Rectangle 17">
            <a:extLst>
              <a:ext uri="{FF2B5EF4-FFF2-40B4-BE49-F238E27FC236}">
                <a16:creationId xmlns:a16="http://schemas.microsoft.com/office/drawing/2014/main" id="{A92CE81E-AAE6-FB46-2053-0B6313D8D8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93" name="Rectangle 18">
            <a:extLst>
              <a:ext uri="{FF2B5EF4-FFF2-40B4-BE49-F238E27FC236}">
                <a16:creationId xmlns:a16="http://schemas.microsoft.com/office/drawing/2014/main" id="{751D06D4-1DC7-0EEF-C76F-170252165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94" name="Rectangle 19">
            <a:extLst>
              <a:ext uri="{FF2B5EF4-FFF2-40B4-BE49-F238E27FC236}">
                <a16:creationId xmlns:a16="http://schemas.microsoft.com/office/drawing/2014/main" id="{7A4E8CA4-42BA-313E-0F2D-C06BED234B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95" name="Rectangle 20">
            <a:extLst>
              <a:ext uri="{FF2B5EF4-FFF2-40B4-BE49-F238E27FC236}">
                <a16:creationId xmlns:a16="http://schemas.microsoft.com/office/drawing/2014/main" id="{94594A59-D46D-2873-519E-17FC86E19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96" name="Rectangle 21">
            <a:extLst>
              <a:ext uri="{FF2B5EF4-FFF2-40B4-BE49-F238E27FC236}">
                <a16:creationId xmlns:a16="http://schemas.microsoft.com/office/drawing/2014/main" id="{59579F1B-F072-A9AA-62A1-B87492F26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97" name="Rectangle 22">
            <a:extLst>
              <a:ext uri="{FF2B5EF4-FFF2-40B4-BE49-F238E27FC236}">
                <a16:creationId xmlns:a16="http://schemas.microsoft.com/office/drawing/2014/main" id="{4501D9FA-EFD1-E5D6-9845-CF7C34AEB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98" name="Rectangle 23">
            <a:extLst>
              <a:ext uri="{FF2B5EF4-FFF2-40B4-BE49-F238E27FC236}">
                <a16:creationId xmlns:a16="http://schemas.microsoft.com/office/drawing/2014/main" id="{0DEF1BF6-25D6-3426-1C46-16B7F472E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799" name="Rectangle 24">
            <a:extLst>
              <a:ext uri="{FF2B5EF4-FFF2-40B4-BE49-F238E27FC236}">
                <a16:creationId xmlns:a16="http://schemas.microsoft.com/office/drawing/2014/main" id="{9D9871E0-383F-9E9E-6A0D-00D91029F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800" name="Rectangle 25">
            <a:extLst>
              <a:ext uri="{FF2B5EF4-FFF2-40B4-BE49-F238E27FC236}">
                <a16:creationId xmlns:a16="http://schemas.microsoft.com/office/drawing/2014/main" id="{89C59AE7-75A6-280E-CFB3-E299211BFB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801" name="Rectangle 26">
            <a:extLst>
              <a:ext uri="{FF2B5EF4-FFF2-40B4-BE49-F238E27FC236}">
                <a16:creationId xmlns:a16="http://schemas.microsoft.com/office/drawing/2014/main" id="{E860692F-89CE-386B-6CA6-81EA779DC0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802" name="Rectangle 27">
            <a:extLst>
              <a:ext uri="{FF2B5EF4-FFF2-40B4-BE49-F238E27FC236}">
                <a16:creationId xmlns:a16="http://schemas.microsoft.com/office/drawing/2014/main" id="{7576E1DC-44BB-5F99-2D62-438EF8E0B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803" name="Rectangle 28">
            <a:extLst>
              <a:ext uri="{FF2B5EF4-FFF2-40B4-BE49-F238E27FC236}">
                <a16:creationId xmlns:a16="http://schemas.microsoft.com/office/drawing/2014/main" id="{B57F2AC9-C92B-6064-859E-D91C38B0BC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804" name="Rectangle 29">
            <a:extLst>
              <a:ext uri="{FF2B5EF4-FFF2-40B4-BE49-F238E27FC236}">
                <a16:creationId xmlns:a16="http://schemas.microsoft.com/office/drawing/2014/main" id="{BFF8DF00-B783-CF3D-F1A1-3579E976E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805" name="Rectangle 30">
            <a:extLst>
              <a:ext uri="{FF2B5EF4-FFF2-40B4-BE49-F238E27FC236}">
                <a16:creationId xmlns:a16="http://schemas.microsoft.com/office/drawing/2014/main" id="{C04EB88B-A799-6EC2-395D-0F153E4C0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806" name="Rectangle 31">
            <a:extLst>
              <a:ext uri="{FF2B5EF4-FFF2-40B4-BE49-F238E27FC236}">
                <a16:creationId xmlns:a16="http://schemas.microsoft.com/office/drawing/2014/main" id="{86A56CE3-F943-58E7-7D39-CC019499D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807" name="Rectangle 32">
            <a:extLst>
              <a:ext uri="{FF2B5EF4-FFF2-40B4-BE49-F238E27FC236}">
                <a16:creationId xmlns:a16="http://schemas.microsoft.com/office/drawing/2014/main" id="{F97839F1-9112-F0BB-8ECF-919BED013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808" name="Rectangle 33">
            <a:extLst>
              <a:ext uri="{FF2B5EF4-FFF2-40B4-BE49-F238E27FC236}">
                <a16:creationId xmlns:a16="http://schemas.microsoft.com/office/drawing/2014/main" id="{B10E51E4-2E78-2EF8-6222-3F9BA577E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809" name="Rectangle 34">
            <a:extLst>
              <a:ext uri="{FF2B5EF4-FFF2-40B4-BE49-F238E27FC236}">
                <a16:creationId xmlns:a16="http://schemas.microsoft.com/office/drawing/2014/main" id="{1E35E773-58B8-2FD0-8A65-B294921E71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5810" name="Rectangle 35">
            <a:extLst>
              <a:ext uri="{FF2B5EF4-FFF2-40B4-BE49-F238E27FC236}">
                <a16:creationId xmlns:a16="http://schemas.microsoft.com/office/drawing/2014/main" id="{923E1617-94AD-CDE6-4921-9F8AC839D3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75811" name="Picture 36">
            <a:extLst>
              <a:ext uri="{FF2B5EF4-FFF2-40B4-BE49-F238E27FC236}">
                <a16:creationId xmlns:a16="http://schemas.microsoft.com/office/drawing/2014/main" id="{70AE1747-33AF-11CC-7E98-60C78F1271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28581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D78652E4-9C7D-CEE7-EA4C-4A5634D8276D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28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FAED0E7-E170-F34D-CC26-22E7E30C3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7680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18076DF-84A4-DD7F-EBBB-90602D3EA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7680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073A97A-E0E1-F162-3C3D-AF96E3633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e    </a:t>
            </a:r>
            <a:r>
              <a:rPr lang="bg-BG" altLang="es-ES" sz="4400" dirty="0">
                <a:solidFill>
                  <a:srgbClr val="292929"/>
                </a:solidFill>
              </a:rPr>
              <a:t>бутилка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празна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7680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49CF1F0-90F5-4670-F324-7BA22CEE0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5029200"/>
            <a:ext cx="2133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06" name="Rectangle 6">
            <a:extLst>
              <a:ext uri="{FF2B5EF4-FFF2-40B4-BE49-F238E27FC236}">
                <a16:creationId xmlns:a16="http://schemas.microsoft.com/office/drawing/2014/main" id="{9EBABE55-EDB8-06E4-2503-243955EA2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07" name="Rectangle 7">
            <a:extLst>
              <a:ext uri="{FF2B5EF4-FFF2-40B4-BE49-F238E27FC236}">
                <a16:creationId xmlns:a16="http://schemas.microsoft.com/office/drawing/2014/main" id="{BCB8F8CD-6AF7-7A24-9BC1-2362AF733F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08" name="Rectangle 8">
            <a:extLst>
              <a:ext uri="{FF2B5EF4-FFF2-40B4-BE49-F238E27FC236}">
                <a16:creationId xmlns:a16="http://schemas.microsoft.com/office/drawing/2014/main" id="{5FDD76FF-29AD-B382-1054-7C6ACDD86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09" name="Rectangle 9">
            <a:extLst>
              <a:ext uri="{FF2B5EF4-FFF2-40B4-BE49-F238E27FC236}">
                <a16:creationId xmlns:a16="http://schemas.microsoft.com/office/drawing/2014/main" id="{4C5E30C3-E958-68E6-BB7C-73C2FCC218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10" name="Rectangle 10">
            <a:extLst>
              <a:ext uri="{FF2B5EF4-FFF2-40B4-BE49-F238E27FC236}">
                <a16:creationId xmlns:a16="http://schemas.microsoft.com/office/drawing/2014/main" id="{0835A8C6-1097-C898-BBD8-223F22DC21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11" name="Rectangle 11">
            <a:extLst>
              <a:ext uri="{FF2B5EF4-FFF2-40B4-BE49-F238E27FC236}">
                <a16:creationId xmlns:a16="http://schemas.microsoft.com/office/drawing/2014/main" id="{9A1960BD-794A-EC4B-6522-A53192CF91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12" name="Rectangle 12">
            <a:extLst>
              <a:ext uri="{FF2B5EF4-FFF2-40B4-BE49-F238E27FC236}">
                <a16:creationId xmlns:a16="http://schemas.microsoft.com/office/drawing/2014/main" id="{E23DF4C5-4557-7C06-CB6C-3A0899321F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13" name="Rectangle 13">
            <a:extLst>
              <a:ext uri="{FF2B5EF4-FFF2-40B4-BE49-F238E27FC236}">
                <a16:creationId xmlns:a16="http://schemas.microsoft.com/office/drawing/2014/main" id="{AEA634E0-3985-F1D3-9CB3-52ACAABA1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14" name="Rectangle 14">
            <a:extLst>
              <a:ext uri="{FF2B5EF4-FFF2-40B4-BE49-F238E27FC236}">
                <a16:creationId xmlns:a16="http://schemas.microsoft.com/office/drawing/2014/main" id="{27A92D77-13B1-EB7B-2D15-DA91E1899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15" name="Rectangle 15">
            <a:extLst>
              <a:ext uri="{FF2B5EF4-FFF2-40B4-BE49-F238E27FC236}">
                <a16:creationId xmlns:a16="http://schemas.microsoft.com/office/drawing/2014/main" id="{F73DC9BD-0D94-38C7-A209-024430DC5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16" name="Rectangle 16">
            <a:extLst>
              <a:ext uri="{FF2B5EF4-FFF2-40B4-BE49-F238E27FC236}">
                <a16:creationId xmlns:a16="http://schemas.microsoft.com/office/drawing/2014/main" id="{D92EE620-1E66-2B6B-D746-15E8A801E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17" name="Rectangle 17">
            <a:extLst>
              <a:ext uri="{FF2B5EF4-FFF2-40B4-BE49-F238E27FC236}">
                <a16:creationId xmlns:a16="http://schemas.microsoft.com/office/drawing/2014/main" id="{38DB2AF5-7F00-32B6-1683-54FEB29EE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18" name="Rectangle 18">
            <a:extLst>
              <a:ext uri="{FF2B5EF4-FFF2-40B4-BE49-F238E27FC236}">
                <a16:creationId xmlns:a16="http://schemas.microsoft.com/office/drawing/2014/main" id="{8927D4E1-A75B-70F9-5454-802F97FCB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19" name="Rectangle 19">
            <a:extLst>
              <a:ext uri="{FF2B5EF4-FFF2-40B4-BE49-F238E27FC236}">
                <a16:creationId xmlns:a16="http://schemas.microsoft.com/office/drawing/2014/main" id="{FE77A180-487A-5E9C-54BD-57C1F096F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20" name="Rectangle 20">
            <a:extLst>
              <a:ext uri="{FF2B5EF4-FFF2-40B4-BE49-F238E27FC236}">
                <a16:creationId xmlns:a16="http://schemas.microsoft.com/office/drawing/2014/main" id="{C88256E0-2459-38AC-8388-A15AE26C1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21" name="Rectangle 21">
            <a:extLst>
              <a:ext uri="{FF2B5EF4-FFF2-40B4-BE49-F238E27FC236}">
                <a16:creationId xmlns:a16="http://schemas.microsoft.com/office/drawing/2014/main" id="{CB0452B9-A6F4-4A40-8B05-D18F89253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22" name="Rectangle 22">
            <a:extLst>
              <a:ext uri="{FF2B5EF4-FFF2-40B4-BE49-F238E27FC236}">
                <a16:creationId xmlns:a16="http://schemas.microsoft.com/office/drawing/2014/main" id="{23AA5B9B-140D-BCE5-C086-10E49D0BB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23" name="Rectangle 23">
            <a:extLst>
              <a:ext uri="{FF2B5EF4-FFF2-40B4-BE49-F238E27FC236}">
                <a16:creationId xmlns:a16="http://schemas.microsoft.com/office/drawing/2014/main" id="{DB5E86C4-0C3E-C3C1-996C-C0121425A6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24" name="Rectangle 24">
            <a:extLst>
              <a:ext uri="{FF2B5EF4-FFF2-40B4-BE49-F238E27FC236}">
                <a16:creationId xmlns:a16="http://schemas.microsoft.com/office/drawing/2014/main" id="{E3AD7586-4570-8434-CF55-4EFF7FADC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25" name="Rectangle 25">
            <a:extLst>
              <a:ext uri="{FF2B5EF4-FFF2-40B4-BE49-F238E27FC236}">
                <a16:creationId xmlns:a16="http://schemas.microsoft.com/office/drawing/2014/main" id="{A8084DD3-E7D9-5001-F3C0-A46F5A77F4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26" name="Rectangle 26">
            <a:extLst>
              <a:ext uri="{FF2B5EF4-FFF2-40B4-BE49-F238E27FC236}">
                <a16:creationId xmlns:a16="http://schemas.microsoft.com/office/drawing/2014/main" id="{6EE639E5-8DBD-9EA1-9630-53BF5B9FB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27" name="Rectangle 27">
            <a:extLst>
              <a:ext uri="{FF2B5EF4-FFF2-40B4-BE49-F238E27FC236}">
                <a16:creationId xmlns:a16="http://schemas.microsoft.com/office/drawing/2014/main" id="{6B489DD5-0D6E-4656-F529-A3985EED1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28" name="Rectangle 28">
            <a:extLst>
              <a:ext uri="{FF2B5EF4-FFF2-40B4-BE49-F238E27FC236}">
                <a16:creationId xmlns:a16="http://schemas.microsoft.com/office/drawing/2014/main" id="{594721BD-F05B-3FD2-1162-9105A0799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29" name="Rectangle 29">
            <a:extLst>
              <a:ext uri="{FF2B5EF4-FFF2-40B4-BE49-F238E27FC236}">
                <a16:creationId xmlns:a16="http://schemas.microsoft.com/office/drawing/2014/main" id="{94062104-D4FE-59ED-DE9A-7A5A6B3629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30" name="Rectangle 30">
            <a:extLst>
              <a:ext uri="{FF2B5EF4-FFF2-40B4-BE49-F238E27FC236}">
                <a16:creationId xmlns:a16="http://schemas.microsoft.com/office/drawing/2014/main" id="{F5CA6B10-5B02-6E80-A597-30029D8804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31" name="Rectangle 31">
            <a:extLst>
              <a:ext uri="{FF2B5EF4-FFF2-40B4-BE49-F238E27FC236}">
                <a16:creationId xmlns:a16="http://schemas.microsoft.com/office/drawing/2014/main" id="{76C6A32E-6769-FFFC-C299-ACB5223FAA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32" name="Rectangle 32">
            <a:extLst>
              <a:ext uri="{FF2B5EF4-FFF2-40B4-BE49-F238E27FC236}">
                <a16:creationId xmlns:a16="http://schemas.microsoft.com/office/drawing/2014/main" id="{274CD1A9-5342-5F09-0D82-54BF386A90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33" name="Rectangle 33">
            <a:extLst>
              <a:ext uri="{FF2B5EF4-FFF2-40B4-BE49-F238E27FC236}">
                <a16:creationId xmlns:a16="http://schemas.microsoft.com/office/drawing/2014/main" id="{AFE58ABC-6B83-8E48-2DCC-535C60871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34" name="Rectangle 34">
            <a:extLst>
              <a:ext uri="{FF2B5EF4-FFF2-40B4-BE49-F238E27FC236}">
                <a16:creationId xmlns:a16="http://schemas.microsoft.com/office/drawing/2014/main" id="{848EC2D3-F0B2-18D7-E16C-A49A3FA7DF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6835" name="Rectangle 35">
            <a:extLst>
              <a:ext uri="{FF2B5EF4-FFF2-40B4-BE49-F238E27FC236}">
                <a16:creationId xmlns:a16="http://schemas.microsoft.com/office/drawing/2014/main" id="{065A828D-525D-40BE-874B-07828A4407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63730A8-C315-CBFD-224B-6DAC08F33A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бутилка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7782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5F585C4-ABB8-37EA-53D7-8B3CDAC06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7782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C0F937A-2A65-5DCB-06A4-B9D9C4E6E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e    </a:t>
            </a:r>
            <a:r>
              <a:rPr lang="bg-BG" altLang="es-ES" sz="4400" dirty="0">
                <a:solidFill>
                  <a:srgbClr val="292929"/>
                </a:solidFill>
              </a:rPr>
              <a:t>бутилка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празна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7782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405DBC9-E8AA-B364-0332-D29825C57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49530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30" name="Rectangle 6">
            <a:extLst>
              <a:ext uri="{FF2B5EF4-FFF2-40B4-BE49-F238E27FC236}">
                <a16:creationId xmlns:a16="http://schemas.microsoft.com/office/drawing/2014/main" id="{7C9BD0F7-E94E-7593-F88B-E1AB1B328F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31" name="Rectangle 7">
            <a:extLst>
              <a:ext uri="{FF2B5EF4-FFF2-40B4-BE49-F238E27FC236}">
                <a16:creationId xmlns:a16="http://schemas.microsoft.com/office/drawing/2014/main" id="{541CA40B-7685-EF4C-C675-D5018D777E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32" name="Rectangle 8">
            <a:extLst>
              <a:ext uri="{FF2B5EF4-FFF2-40B4-BE49-F238E27FC236}">
                <a16:creationId xmlns:a16="http://schemas.microsoft.com/office/drawing/2014/main" id="{F0068A79-CAD8-3C23-065D-6A65EDC1AA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33" name="Rectangle 9">
            <a:extLst>
              <a:ext uri="{FF2B5EF4-FFF2-40B4-BE49-F238E27FC236}">
                <a16:creationId xmlns:a16="http://schemas.microsoft.com/office/drawing/2014/main" id="{581DC4BE-0B00-F8CF-7A8B-2E0C5DD30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34" name="Rectangle 10">
            <a:extLst>
              <a:ext uri="{FF2B5EF4-FFF2-40B4-BE49-F238E27FC236}">
                <a16:creationId xmlns:a16="http://schemas.microsoft.com/office/drawing/2014/main" id="{9359100F-9829-5542-B1A0-BD656CE9A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35" name="Rectangle 11">
            <a:extLst>
              <a:ext uri="{FF2B5EF4-FFF2-40B4-BE49-F238E27FC236}">
                <a16:creationId xmlns:a16="http://schemas.microsoft.com/office/drawing/2014/main" id="{40A93D42-C99B-A71C-173F-B87930416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36" name="Rectangle 12">
            <a:extLst>
              <a:ext uri="{FF2B5EF4-FFF2-40B4-BE49-F238E27FC236}">
                <a16:creationId xmlns:a16="http://schemas.microsoft.com/office/drawing/2014/main" id="{4BD09810-0ED1-F2BB-F302-E6CDE68E0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37" name="Rectangle 13">
            <a:extLst>
              <a:ext uri="{FF2B5EF4-FFF2-40B4-BE49-F238E27FC236}">
                <a16:creationId xmlns:a16="http://schemas.microsoft.com/office/drawing/2014/main" id="{C419A409-5582-3566-BD37-1B7F4968A5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38" name="Rectangle 14">
            <a:extLst>
              <a:ext uri="{FF2B5EF4-FFF2-40B4-BE49-F238E27FC236}">
                <a16:creationId xmlns:a16="http://schemas.microsoft.com/office/drawing/2014/main" id="{01E92971-3816-DB5F-CE7A-3071465FAD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39" name="Rectangle 15">
            <a:extLst>
              <a:ext uri="{FF2B5EF4-FFF2-40B4-BE49-F238E27FC236}">
                <a16:creationId xmlns:a16="http://schemas.microsoft.com/office/drawing/2014/main" id="{138FCBCA-CD51-3818-5FB0-2210B7B3C6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40" name="Rectangle 16">
            <a:extLst>
              <a:ext uri="{FF2B5EF4-FFF2-40B4-BE49-F238E27FC236}">
                <a16:creationId xmlns:a16="http://schemas.microsoft.com/office/drawing/2014/main" id="{E7C9D6A0-CF80-26F3-E868-29E0F2F1C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41" name="Rectangle 17">
            <a:extLst>
              <a:ext uri="{FF2B5EF4-FFF2-40B4-BE49-F238E27FC236}">
                <a16:creationId xmlns:a16="http://schemas.microsoft.com/office/drawing/2014/main" id="{84B23FE5-4A1B-5D53-1B01-1934E441C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42" name="Rectangle 18">
            <a:extLst>
              <a:ext uri="{FF2B5EF4-FFF2-40B4-BE49-F238E27FC236}">
                <a16:creationId xmlns:a16="http://schemas.microsoft.com/office/drawing/2014/main" id="{8D7C4ACB-F0B8-CD0E-0AFA-2C5311BDF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43" name="Rectangle 19">
            <a:extLst>
              <a:ext uri="{FF2B5EF4-FFF2-40B4-BE49-F238E27FC236}">
                <a16:creationId xmlns:a16="http://schemas.microsoft.com/office/drawing/2014/main" id="{24FD3056-28E0-332B-4D9C-E9D856BA1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44" name="Rectangle 20">
            <a:extLst>
              <a:ext uri="{FF2B5EF4-FFF2-40B4-BE49-F238E27FC236}">
                <a16:creationId xmlns:a16="http://schemas.microsoft.com/office/drawing/2014/main" id="{59762FB2-8363-C709-B982-1FC3D44C5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45" name="Rectangle 21">
            <a:extLst>
              <a:ext uri="{FF2B5EF4-FFF2-40B4-BE49-F238E27FC236}">
                <a16:creationId xmlns:a16="http://schemas.microsoft.com/office/drawing/2014/main" id="{63A2C5EF-7B77-94D4-B462-F5BC6282B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46" name="Rectangle 22">
            <a:extLst>
              <a:ext uri="{FF2B5EF4-FFF2-40B4-BE49-F238E27FC236}">
                <a16:creationId xmlns:a16="http://schemas.microsoft.com/office/drawing/2014/main" id="{3EEB9221-8FC5-1C3A-28E3-9EBE8C6035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47" name="Rectangle 23">
            <a:extLst>
              <a:ext uri="{FF2B5EF4-FFF2-40B4-BE49-F238E27FC236}">
                <a16:creationId xmlns:a16="http://schemas.microsoft.com/office/drawing/2014/main" id="{BA34B46A-1615-8C9A-0170-DE24ADDA18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48" name="Rectangle 24">
            <a:extLst>
              <a:ext uri="{FF2B5EF4-FFF2-40B4-BE49-F238E27FC236}">
                <a16:creationId xmlns:a16="http://schemas.microsoft.com/office/drawing/2014/main" id="{B6F47EED-1C8B-C084-AFC3-FD4FFCE2F0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49" name="Rectangle 25">
            <a:extLst>
              <a:ext uri="{FF2B5EF4-FFF2-40B4-BE49-F238E27FC236}">
                <a16:creationId xmlns:a16="http://schemas.microsoft.com/office/drawing/2014/main" id="{50B69C8B-85AD-768C-95B0-6A307CD643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50" name="Rectangle 26">
            <a:extLst>
              <a:ext uri="{FF2B5EF4-FFF2-40B4-BE49-F238E27FC236}">
                <a16:creationId xmlns:a16="http://schemas.microsoft.com/office/drawing/2014/main" id="{155E8145-2C98-5695-47ED-5585A4C7F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51" name="Rectangle 27">
            <a:extLst>
              <a:ext uri="{FF2B5EF4-FFF2-40B4-BE49-F238E27FC236}">
                <a16:creationId xmlns:a16="http://schemas.microsoft.com/office/drawing/2014/main" id="{FEF66AF3-A6E0-3D6E-2713-7BDCBB4E9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52" name="Rectangle 28">
            <a:extLst>
              <a:ext uri="{FF2B5EF4-FFF2-40B4-BE49-F238E27FC236}">
                <a16:creationId xmlns:a16="http://schemas.microsoft.com/office/drawing/2014/main" id="{6E1F7E2A-40BE-BF5E-EACA-228054A12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53" name="Rectangle 29">
            <a:extLst>
              <a:ext uri="{FF2B5EF4-FFF2-40B4-BE49-F238E27FC236}">
                <a16:creationId xmlns:a16="http://schemas.microsoft.com/office/drawing/2014/main" id="{9289B8B5-6A5D-2EE8-1143-7663466F3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54" name="Rectangle 30">
            <a:extLst>
              <a:ext uri="{FF2B5EF4-FFF2-40B4-BE49-F238E27FC236}">
                <a16:creationId xmlns:a16="http://schemas.microsoft.com/office/drawing/2014/main" id="{5543BA1C-92C4-38D5-9512-B07D66E64F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55" name="Rectangle 31">
            <a:extLst>
              <a:ext uri="{FF2B5EF4-FFF2-40B4-BE49-F238E27FC236}">
                <a16:creationId xmlns:a16="http://schemas.microsoft.com/office/drawing/2014/main" id="{B42AB8E2-C09D-695F-8053-635EA0FEA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56" name="Rectangle 32">
            <a:extLst>
              <a:ext uri="{FF2B5EF4-FFF2-40B4-BE49-F238E27FC236}">
                <a16:creationId xmlns:a16="http://schemas.microsoft.com/office/drawing/2014/main" id="{AC4D0525-A1EA-9DAE-5070-145294F720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57" name="Rectangle 33">
            <a:extLst>
              <a:ext uri="{FF2B5EF4-FFF2-40B4-BE49-F238E27FC236}">
                <a16:creationId xmlns:a16="http://schemas.microsoft.com/office/drawing/2014/main" id="{8E09050B-CD10-3202-BF0D-2609C244D3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58" name="Rectangle 34">
            <a:extLst>
              <a:ext uri="{FF2B5EF4-FFF2-40B4-BE49-F238E27FC236}">
                <a16:creationId xmlns:a16="http://schemas.microsoft.com/office/drawing/2014/main" id="{7995F4AC-7F61-74FC-0973-15BA0DD07B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7859" name="Rectangle 35">
            <a:extLst>
              <a:ext uri="{FF2B5EF4-FFF2-40B4-BE49-F238E27FC236}">
                <a16:creationId xmlns:a16="http://schemas.microsoft.com/office/drawing/2014/main" id="{47F34EAB-89B6-3499-3D52-BAF667D6C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6AE21A6-D45C-EA12-A61B-09AE633FA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бутилка е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7885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B23DC3A-E645-19F5-BCEB-AB71FC1F5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7885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DFFC692-1829-79E0-5077-D9A5222D5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e    </a:t>
            </a:r>
            <a:r>
              <a:rPr lang="bg-BG" altLang="es-ES" sz="4400" dirty="0">
                <a:solidFill>
                  <a:srgbClr val="292929"/>
                </a:solidFill>
              </a:rPr>
              <a:t>бутилка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празна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7885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2DF82FE-59A8-6425-63C4-1D6C94341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5029200"/>
            <a:ext cx="1981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54" name="Rectangle 6">
            <a:extLst>
              <a:ext uri="{FF2B5EF4-FFF2-40B4-BE49-F238E27FC236}">
                <a16:creationId xmlns:a16="http://schemas.microsoft.com/office/drawing/2014/main" id="{A56F8389-8B44-C131-CD16-094D43B2D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55" name="Rectangle 7">
            <a:extLst>
              <a:ext uri="{FF2B5EF4-FFF2-40B4-BE49-F238E27FC236}">
                <a16:creationId xmlns:a16="http://schemas.microsoft.com/office/drawing/2014/main" id="{98D0F336-33C7-8047-9A4D-7A970F6D10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56" name="Rectangle 8">
            <a:extLst>
              <a:ext uri="{FF2B5EF4-FFF2-40B4-BE49-F238E27FC236}">
                <a16:creationId xmlns:a16="http://schemas.microsoft.com/office/drawing/2014/main" id="{BCD482E4-CF3F-96FD-EA7C-31E9BCEFF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57" name="Rectangle 9">
            <a:extLst>
              <a:ext uri="{FF2B5EF4-FFF2-40B4-BE49-F238E27FC236}">
                <a16:creationId xmlns:a16="http://schemas.microsoft.com/office/drawing/2014/main" id="{92AFD8F9-D836-528C-8D4B-BAC63AB7E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58" name="Rectangle 10">
            <a:extLst>
              <a:ext uri="{FF2B5EF4-FFF2-40B4-BE49-F238E27FC236}">
                <a16:creationId xmlns:a16="http://schemas.microsoft.com/office/drawing/2014/main" id="{FA5F9A96-D6F6-B81A-7F7E-DDCDF8C84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59" name="Rectangle 11">
            <a:extLst>
              <a:ext uri="{FF2B5EF4-FFF2-40B4-BE49-F238E27FC236}">
                <a16:creationId xmlns:a16="http://schemas.microsoft.com/office/drawing/2014/main" id="{DCCBB7CE-A4B5-F1C1-BF7E-8749A3324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60" name="Rectangle 12">
            <a:extLst>
              <a:ext uri="{FF2B5EF4-FFF2-40B4-BE49-F238E27FC236}">
                <a16:creationId xmlns:a16="http://schemas.microsoft.com/office/drawing/2014/main" id="{83B8E067-7E33-466D-5716-96F8AA7527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61" name="Rectangle 13">
            <a:extLst>
              <a:ext uri="{FF2B5EF4-FFF2-40B4-BE49-F238E27FC236}">
                <a16:creationId xmlns:a16="http://schemas.microsoft.com/office/drawing/2014/main" id="{9D35392D-AC65-925A-C6A3-D2920C1FE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62" name="Rectangle 14">
            <a:extLst>
              <a:ext uri="{FF2B5EF4-FFF2-40B4-BE49-F238E27FC236}">
                <a16:creationId xmlns:a16="http://schemas.microsoft.com/office/drawing/2014/main" id="{D59928C5-925A-DA8F-7A0A-B6B663C04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63" name="Rectangle 15">
            <a:extLst>
              <a:ext uri="{FF2B5EF4-FFF2-40B4-BE49-F238E27FC236}">
                <a16:creationId xmlns:a16="http://schemas.microsoft.com/office/drawing/2014/main" id="{547E0626-48E9-E861-567C-86FE33B1B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64" name="Rectangle 16">
            <a:extLst>
              <a:ext uri="{FF2B5EF4-FFF2-40B4-BE49-F238E27FC236}">
                <a16:creationId xmlns:a16="http://schemas.microsoft.com/office/drawing/2014/main" id="{176BC4AC-C086-A78A-C4ED-922A97793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65" name="Rectangle 17">
            <a:extLst>
              <a:ext uri="{FF2B5EF4-FFF2-40B4-BE49-F238E27FC236}">
                <a16:creationId xmlns:a16="http://schemas.microsoft.com/office/drawing/2014/main" id="{DCE0FD60-6C88-E031-D2C2-B578A5CA9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66" name="Rectangle 18">
            <a:extLst>
              <a:ext uri="{FF2B5EF4-FFF2-40B4-BE49-F238E27FC236}">
                <a16:creationId xmlns:a16="http://schemas.microsoft.com/office/drawing/2014/main" id="{6BA6738C-A667-F153-966C-48D34E24E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67" name="Rectangle 19">
            <a:extLst>
              <a:ext uri="{FF2B5EF4-FFF2-40B4-BE49-F238E27FC236}">
                <a16:creationId xmlns:a16="http://schemas.microsoft.com/office/drawing/2014/main" id="{4556A5EF-D6E4-7E97-9249-021D87512B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68" name="Rectangle 20">
            <a:extLst>
              <a:ext uri="{FF2B5EF4-FFF2-40B4-BE49-F238E27FC236}">
                <a16:creationId xmlns:a16="http://schemas.microsoft.com/office/drawing/2014/main" id="{5950D128-0414-9162-E7E8-7BC11BA5D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69" name="Rectangle 21">
            <a:extLst>
              <a:ext uri="{FF2B5EF4-FFF2-40B4-BE49-F238E27FC236}">
                <a16:creationId xmlns:a16="http://schemas.microsoft.com/office/drawing/2014/main" id="{DD26951D-6423-EC12-FD37-A2C4C6D3B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70" name="Rectangle 22">
            <a:extLst>
              <a:ext uri="{FF2B5EF4-FFF2-40B4-BE49-F238E27FC236}">
                <a16:creationId xmlns:a16="http://schemas.microsoft.com/office/drawing/2014/main" id="{087E1727-797E-27A1-3AE3-AAF17793B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71" name="Rectangle 23">
            <a:extLst>
              <a:ext uri="{FF2B5EF4-FFF2-40B4-BE49-F238E27FC236}">
                <a16:creationId xmlns:a16="http://schemas.microsoft.com/office/drawing/2014/main" id="{242D7128-3403-1364-850F-CF67953CD7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72" name="Rectangle 24">
            <a:extLst>
              <a:ext uri="{FF2B5EF4-FFF2-40B4-BE49-F238E27FC236}">
                <a16:creationId xmlns:a16="http://schemas.microsoft.com/office/drawing/2014/main" id="{52CC944F-34C2-E464-B832-34776DCEB6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73" name="Rectangle 25">
            <a:extLst>
              <a:ext uri="{FF2B5EF4-FFF2-40B4-BE49-F238E27FC236}">
                <a16:creationId xmlns:a16="http://schemas.microsoft.com/office/drawing/2014/main" id="{3F894E67-AEAB-95B5-3424-8A7394E0B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74" name="Rectangle 26">
            <a:extLst>
              <a:ext uri="{FF2B5EF4-FFF2-40B4-BE49-F238E27FC236}">
                <a16:creationId xmlns:a16="http://schemas.microsoft.com/office/drawing/2014/main" id="{BD3436B8-5854-D87A-A319-76266090C5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75" name="Rectangle 27">
            <a:extLst>
              <a:ext uri="{FF2B5EF4-FFF2-40B4-BE49-F238E27FC236}">
                <a16:creationId xmlns:a16="http://schemas.microsoft.com/office/drawing/2014/main" id="{7C09C991-495D-F6FB-9C49-9223EEEEB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76" name="Rectangle 28">
            <a:extLst>
              <a:ext uri="{FF2B5EF4-FFF2-40B4-BE49-F238E27FC236}">
                <a16:creationId xmlns:a16="http://schemas.microsoft.com/office/drawing/2014/main" id="{E0D850E7-6E2D-142C-90FE-3FD6AE9CC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77" name="Rectangle 29">
            <a:extLst>
              <a:ext uri="{FF2B5EF4-FFF2-40B4-BE49-F238E27FC236}">
                <a16:creationId xmlns:a16="http://schemas.microsoft.com/office/drawing/2014/main" id="{B35ECED4-3AB4-DD33-9032-818A61D86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78" name="Rectangle 30">
            <a:extLst>
              <a:ext uri="{FF2B5EF4-FFF2-40B4-BE49-F238E27FC236}">
                <a16:creationId xmlns:a16="http://schemas.microsoft.com/office/drawing/2014/main" id="{595BE2C0-1631-B32A-8EB7-B818834FE4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79" name="Rectangle 31">
            <a:extLst>
              <a:ext uri="{FF2B5EF4-FFF2-40B4-BE49-F238E27FC236}">
                <a16:creationId xmlns:a16="http://schemas.microsoft.com/office/drawing/2014/main" id="{F4072D89-1B8A-E1B5-5D65-E22192CF3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80" name="Rectangle 32">
            <a:extLst>
              <a:ext uri="{FF2B5EF4-FFF2-40B4-BE49-F238E27FC236}">
                <a16:creationId xmlns:a16="http://schemas.microsoft.com/office/drawing/2014/main" id="{D293973F-39AA-0853-BD09-D5AAB4B36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81" name="Rectangle 33">
            <a:extLst>
              <a:ext uri="{FF2B5EF4-FFF2-40B4-BE49-F238E27FC236}">
                <a16:creationId xmlns:a16="http://schemas.microsoft.com/office/drawing/2014/main" id="{F8BB0CC9-9A63-2D82-1CCD-7504F3DD6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82" name="Rectangle 34">
            <a:extLst>
              <a:ext uri="{FF2B5EF4-FFF2-40B4-BE49-F238E27FC236}">
                <a16:creationId xmlns:a16="http://schemas.microsoft.com/office/drawing/2014/main" id="{923E2D91-5004-70E3-8834-7310FDED64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8883" name="Rectangle 35">
            <a:extLst>
              <a:ext uri="{FF2B5EF4-FFF2-40B4-BE49-F238E27FC236}">
                <a16:creationId xmlns:a16="http://schemas.microsoft.com/office/drawing/2014/main" id="{FB479676-465A-0FAE-3D04-4F9D616D3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FFA6301-F8B4-9053-665E-8CA6A07EF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бутилка е празна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7987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E65251E-574C-86E6-2D22-5A141980F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7987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394BCB1-5F56-CA06-7CC1-9EED214CDA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79877" name="Rectangle 6">
            <a:extLst>
              <a:ext uri="{FF2B5EF4-FFF2-40B4-BE49-F238E27FC236}">
                <a16:creationId xmlns:a16="http://schemas.microsoft.com/office/drawing/2014/main" id="{47232436-3AB6-FD5D-7F23-A953D0450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78" name="Rectangle 7">
            <a:extLst>
              <a:ext uri="{FF2B5EF4-FFF2-40B4-BE49-F238E27FC236}">
                <a16:creationId xmlns:a16="http://schemas.microsoft.com/office/drawing/2014/main" id="{FCEA5BBE-6643-4774-78C8-33FE3C8A9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79" name="Rectangle 8">
            <a:extLst>
              <a:ext uri="{FF2B5EF4-FFF2-40B4-BE49-F238E27FC236}">
                <a16:creationId xmlns:a16="http://schemas.microsoft.com/office/drawing/2014/main" id="{37CF4BFD-CA66-29BE-D575-DC9CB4158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80" name="Rectangle 9">
            <a:extLst>
              <a:ext uri="{FF2B5EF4-FFF2-40B4-BE49-F238E27FC236}">
                <a16:creationId xmlns:a16="http://schemas.microsoft.com/office/drawing/2014/main" id="{3905DFC7-5D29-98DD-6194-37A20EED3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81" name="Rectangle 10">
            <a:extLst>
              <a:ext uri="{FF2B5EF4-FFF2-40B4-BE49-F238E27FC236}">
                <a16:creationId xmlns:a16="http://schemas.microsoft.com/office/drawing/2014/main" id="{0BC6D9BC-BB48-BF4B-04E0-BFA3CBD99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82" name="Rectangle 11">
            <a:extLst>
              <a:ext uri="{FF2B5EF4-FFF2-40B4-BE49-F238E27FC236}">
                <a16:creationId xmlns:a16="http://schemas.microsoft.com/office/drawing/2014/main" id="{215BB6BE-6B2A-12F2-3B3D-2D3400EA4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83" name="Rectangle 12">
            <a:extLst>
              <a:ext uri="{FF2B5EF4-FFF2-40B4-BE49-F238E27FC236}">
                <a16:creationId xmlns:a16="http://schemas.microsoft.com/office/drawing/2014/main" id="{8C4C921B-2466-F8C5-F390-AB84E5353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84" name="Rectangle 13">
            <a:extLst>
              <a:ext uri="{FF2B5EF4-FFF2-40B4-BE49-F238E27FC236}">
                <a16:creationId xmlns:a16="http://schemas.microsoft.com/office/drawing/2014/main" id="{A0CB54F3-BBC4-80A1-A80B-CDE4912DF0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85" name="Rectangle 14">
            <a:extLst>
              <a:ext uri="{FF2B5EF4-FFF2-40B4-BE49-F238E27FC236}">
                <a16:creationId xmlns:a16="http://schemas.microsoft.com/office/drawing/2014/main" id="{E0155B84-AA70-B197-6A81-A339BED9E5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86" name="Rectangle 15">
            <a:extLst>
              <a:ext uri="{FF2B5EF4-FFF2-40B4-BE49-F238E27FC236}">
                <a16:creationId xmlns:a16="http://schemas.microsoft.com/office/drawing/2014/main" id="{0A407E58-BFF1-32E7-A6CF-6052AC7BF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87" name="Rectangle 16">
            <a:extLst>
              <a:ext uri="{FF2B5EF4-FFF2-40B4-BE49-F238E27FC236}">
                <a16:creationId xmlns:a16="http://schemas.microsoft.com/office/drawing/2014/main" id="{EFD7261E-A238-48D6-C560-013492CAFD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88" name="Rectangle 17">
            <a:extLst>
              <a:ext uri="{FF2B5EF4-FFF2-40B4-BE49-F238E27FC236}">
                <a16:creationId xmlns:a16="http://schemas.microsoft.com/office/drawing/2014/main" id="{1C84B7C9-A579-D53C-2A43-19FE750B8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89" name="Rectangle 18">
            <a:extLst>
              <a:ext uri="{FF2B5EF4-FFF2-40B4-BE49-F238E27FC236}">
                <a16:creationId xmlns:a16="http://schemas.microsoft.com/office/drawing/2014/main" id="{0F475A41-3E82-4CB9-E23E-04FD0C289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90" name="Rectangle 19">
            <a:extLst>
              <a:ext uri="{FF2B5EF4-FFF2-40B4-BE49-F238E27FC236}">
                <a16:creationId xmlns:a16="http://schemas.microsoft.com/office/drawing/2014/main" id="{B4D3279A-788D-13E0-02DB-B66E42567C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91" name="Rectangle 20">
            <a:extLst>
              <a:ext uri="{FF2B5EF4-FFF2-40B4-BE49-F238E27FC236}">
                <a16:creationId xmlns:a16="http://schemas.microsoft.com/office/drawing/2014/main" id="{06F57C4B-A649-7AD4-E23F-95AEA48AF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92" name="Rectangle 21">
            <a:extLst>
              <a:ext uri="{FF2B5EF4-FFF2-40B4-BE49-F238E27FC236}">
                <a16:creationId xmlns:a16="http://schemas.microsoft.com/office/drawing/2014/main" id="{93745079-226A-B616-391F-26121E57B6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93" name="Rectangle 22">
            <a:extLst>
              <a:ext uri="{FF2B5EF4-FFF2-40B4-BE49-F238E27FC236}">
                <a16:creationId xmlns:a16="http://schemas.microsoft.com/office/drawing/2014/main" id="{23567DB9-53B8-E64A-E14B-C410AA032A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94" name="Rectangle 23">
            <a:extLst>
              <a:ext uri="{FF2B5EF4-FFF2-40B4-BE49-F238E27FC236}">
                <a16:creationId xmlns:a16="http://schemas.microsoft.com/office/drawing/2014/main" id="{0309DDFA-B9B0-06BB-CF6C-9D0095F171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95" name="Rectangle 24">
            <a:extLst>
              <a:ext uri="{FF2B5EF4-FFF2-40B4-BE49-F238E27FC236}">
                <a16:creationId xmlns:a16="http://schemas.microsoft.com/office/drawing/2014/main" id="{7E660FC7-1ABF-FA03-78E9-D2D64DC50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96" name="Rectangle 25">
            <a:extLst>
              <a:ext uri="{FF2B5EF4-FFF2-40B4-BE49-F238E27FC236}">
                <a16:creationId xmlns:a16="http://schemas.microsoft.com/office/drawing/2014/main" id="{2D56741C-3669-F7D8-905B-06633203D1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97" name="Rectangle 26">
            <a:extLst>
              <a:ext uri="{FF2B5EF4-FFF2-40B4-BE49-F238E27FC236}">
                <a16:creationId xmlns:a16="http://schemas.microsoft.com/office/drawing/2014/main" id="{679E7A44-3393-8DFF-F55D-B6446D5DA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98" name="Rectangle 27">
            <a:extLst>
              <a:ext uri="{FF2B5EF4-FFF2-40B4-BE49-F238E27FC236}">
                <a16:creationId xmlns:a16="http://schemas.microsoft.com/office/drawing/2014/main" id="{504F1035-8FF6-6268-67FB-9A174D7F9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899" name="Rectangle 28">
            <a:extLst>
              <a:ext uri="{FF2B5EF4-FFF2-40B4-BE49-F238E27FC236}">
                <a16:creationId xmlns:a16="http://schemas.microsoft.com/office/drawing/2014/main" id="{71D7F5E4-AD79-1764-73A3-8B694600C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900" name="Rectangle 29">
            <a:extLst>
              <a:ext uri="{FF2B5EF4-FFF2-40B4-BE49-F238E27FC236}">
                <a16:creationId xmlns:a16="http://schemas.microsoft.com/office/drawing/2014/main" id="{48622144-FA79-C611-2699-15FDF3C18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901" name="Rectangle 30">
            <a:extLst>
              <a:ext uri="{FF2B5EF4-FFF2-40B4-BE49-F238E27FC236}">
                <a16:creationId xmlns:a16="http://schemas.microsoft.com/office/drawing/2014/main" id="{434DF411-F4C1-825C-E0AB-956199563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902" name="Rectangle 31">
            <a:extLst>
              <a:ext uri="{FF2B5EF4-FFF2-40B4-BE49-F238E27FC236}">
                <a16:creationId xmlns:a16="http://schemas.microsoft.com/office/drawing/2014/main" id="{395699C5-9777-FA49-EBCC-7C32530CB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903" name="Rectangle 32">
            <a:extLst>
              <a:ext uri="{FF2B5EF4-FFF2-40B4-BE49-F238E27FC236}">
                <a16:creationId xmlns:a16="http://schemas.microsoft.com/office/drawing/2014/main" id="{9E28CDDA-2ED5-0EE8-E642-895000F85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904" name="Rectangle 33">
            <a:extLst>
              <a:ext uri="{FF2B5EF4-FFF2-40B4-BE49-F238E27FC236}">
                <a16:creationId xmlns:a16="http://schemas.microsoft.com/office/drawing/2014/main" id="{44653F7C-AEDD-766E-FC2A-2B6ECFDB5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905" name="Rectangle 34">
            <a:extLst>
              <a:ext uri="{FF2B5EF4-FFF2-40B4-BE49-F238E27FC236}">
                <a16:creationId xmlns:a16="http://schemas.microsoft.com/office/drawing/2014/main" id="{6F634BE5-FDED-29AC-7B8B-12ABAFB71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79906" name="Rectangle 35">
            <a:extLst>
              <a:ext uri="{FF2B5EF4-FFF2-40B4-BE49-F238E27FC236}">
                <a16:creationId xmlns:a16="http://schemas.microsoft.com/office/drawing/2014/main" id="{20BA00E9-C84E-DCDD-BB08-4AF7F2705A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79907" name="Picture 36">
            <a:extLst>
              <a:ext uri="{FF2B5EF4-FFF2-40B4-BE49-F238E27FC236}">
                <a16:creationId xmlns:a16="http://schemas.microsoft.com/office/drawing/2014/main" id="{F794ADF8-2843-39CE-2FEB-3552700E98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196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31653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FBF6FC69-8734-E2BF-D44C-0222AD2F278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1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31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0964E17-0CED-350C-4521-CAE490661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Днес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8089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14CF1B2-6154-7451-8139-101834CCB5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8090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7CFC080-AFAB-CD91-4138-84EEE5822F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картофи   ядохме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пържени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8090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79F323E-ABC7-B631-C858-852D261E6F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4953000"/>
            <a:ext cx="2133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02" name="Rectangle 6">
            <a:extLst>
              <a:ext uri="{FF2B5EF4-FFF2-40B4-BE49-F238E27FC236}">
                <a16:creationId xmlns:a16="http://schemas.microsoft.com/office/drawing/2014/main" id="{80498ED4-B89E-6722-9168-08EB45464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03" name="Rectangle 7">
            <a:extLst>
              <a:ext uri="{FF2B5EF4-FFF2-40B4-BE49-F238E27FC236}">
                <a16:creationId xmlns:a16="http://schemas.microsoft.com/office/drawing/2014/main" id="{25D66665-B7A3-A375-F657-CFFE744E7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04" name="Rectangle 8">
            <a:extLst>
              <a:ext uri="{FF2B5EF4-FFF2-40B4-BE49-F238E27FC236}">
                <a16:creationId xmlns:a16="http://schemas.microsoft.com/office/drawing/2014/main" id="{F1ED4F07-B8D3-CF5E-FBFF-D98A90CA2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05" name="Rectangle 9">
            <a:extLst>
              <a:ext uri="{FF2B5EF4-FFF2-40B4-BE49-F238E27FC236}">
                <a16:creationId xmlns:a16="http://schemas.microsoft.com/office/drawing/2014/main" id="{32D1A784-4F61-A2BC-EE8C-D3A73FEF21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06" name="Rectangle 10">
            <a:extLst>
              <a:ext uri="{FF2B5EF4-FFF2-40B4-BE49-F238E27FC236}">
                <a16:creationId xmlns:a16="http://schemas.microsoft.com/office/drawing/2014/main" id="{ABC33E18-875A-4202-0664-39EF961834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07" name="Rectangle 11">
            <a:extLst>
              <a:ext uri="{FF2B5EF4-FFF2-40B4-BE49-F238E27FC236}">
                <a16:creationId xmlns:a16="http://schemas.microsoft.com/office/drawing/2014/main" id="{F6F6CBE3-A206-63DA-FB5D-735B1882E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08" name="Rectangle 12">
            <a:extLst>
              <a:ext uri="{FF2B5EF4-FFF2-40B4-BE49-F238E27FC236}">
                <a16:creationId xmlns:a16="http://schemas.microsoft.com/office/drawing/2014/main" id="{331E6CF9-962D-06F1-A376-6920D36A8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09" name="Rectangle 13">
            <a:extLst>
              <a:ext uri="{FF2B5EF4-FFF2-40B4-BE49-F238E27FC236}">
                <a16:creationId xmlns:a16="http://schemas.microsoft.com/office/drawing/2014/main" id="{65A9A5D5-A7A3-4863-21C6-E5FFF0A10A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10" name="Rectangle 14">
            <a:extLst>
              <a:ext uri="{FF2B5EF4-FFF2-40B4-BE49-F238E27FC236}">
                <a16:creationId xmlns:a16="http://schemas.microsoft.com/office/drawing/2014/main" id="{2119C2C1-0A1E-C955-198A-D1BF70F23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11" name="Rectangle 15">
            <a:extLst>
              <a:ext uri="{FF2B5EF4-FFF2-40B4-BE49-F238E27FC236}">
                <a16:creationId xmlns:a16="http://schemas.microsoft.com/office/drawing/2014/main" id="{0CA1A836-E3E3-40E6-6DC4-43AB1AAAE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12" name="Rectangle 16">
            <a:extLst>
              <a:ext uri="{FF2B5EF4-FFF2-40B4-BE49-F238E27FC236}">
                <a16:creationId xmlns:a16="http://schemas.microsoft.com/office/drawing/2014/main" id="{4B6272BF-439D-8338-0524-5C4B2AE5E7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13" name="Rectangle 17">
            <a:extLst>
              <a:ext uri="{FF2B5EF4-FFF2-40B4-BE49-F238E27FC236}">
                <a16:creationId xmlns:a16="http://schemas.microsoft.com/office/drawing/2014/main" id="{8AC32591-7313-F441-B70F-ABA4A5FE9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14" name="Rectangle 18">
            <a:extLst>
              <a:ext uri="{FF2B5EF4-FFF2-40B4-BE49-F238E27FC236}">
                <a16:creationId xmlns:a16="http://schemas.microsoft.com/office/drawing/2014/main" id="{AA51B8F0-BBC5-EBE7-ECC4-C403989FC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15" name="Rectangle 19">
            <a:extLst>
              <a:ext uri="{FF2B5EF4-FFF2-40B4-BE49-F238E27FC236}">
                <a16:creationId xmlns:a16="http://schemas.microsoft.com/office/drawing/2014/main" id="{0B7EFD56-0C54-1255-6553-19AEDF9C2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16" name="Rectangle 20">
            <a:extLst>
              <a:ext uri="{FF2B5EF4-FFF2-40B4-BE49-F238E27FC236}">
                <a16:creationId xmlns:a16="http://schemas.microsoft.com/office/drawing/2014/main" id="{82FB3440-9EF5-5CF5-7497-3CE431485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17" name="Rectangle 21">
            <a:extLst>
              <a:ext uri="{FF2B5EF4-FFF2-40B4-BE49-F238E27FC236}">
                <a16:creationId xmlns:a16="http://schemas.microsoft.com/office/drawing/2014/main" id="{3A6BDB10-227D-B068-8175-7191AA7B3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18" name="Rectangle 22">
            <a:extLst>
              <a:ext uri="{FF2B5EF4-FFF2-40B4-BE49-F238E27FC236}">
                <a16:creationId xmlns:a16="http://schemas.microsoft.com/office/drawing/2014/main" id="{253932F2-D446-D1DD-5B41-4D405FE3E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19" name="Rectangle 23">
            <a:extLst>
              <a:ext uri="{FF2B5EF4-FFF2-40B4-BE49-F238E27FC236}">
                <a16:creationId xmlns:a16="http://schemas.microsoft.com/office/drawing/2014/main" id="{5C4B26E4-100E-F3EB-CFFB-A8002EDFA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20" name="Rectangle 24">
            <a:extLst>
              <a:ext uri="{FF2B5EF4-FFF2-40B4-BE49-F238E27FC236}">
                <a16:creationId xmlns:a16="http://schemas.microsoft.com/office/drawing/2014/main" id="{7775AAD5-B815-74F3-4381-8C2C06823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21" name="Rectangle 25">
            <a:extLst>
              <a:ext uri="{FF2B5EF4-FFF2-40B4-BE49-F238E27FC236}">
                <a16:creationId xmlns:a16="http://schemas.microsoft.com/office/drawing/2014/main" id="{775ECF73-A27F-0F63-149E-7AE5AF5FE8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22" name="Rectangle 26">
            <a:extLst>
              <a:ext uri="{FF2B5EF4-FFF2-40B4-BE49-F238E27FC236}">
                <a16:creationId xmlns:a16="http://schemas.microsoft.com/office/drawing/2014/main" id="{19D0D760-13C1-86A4-8AC6-2EE6BC0E8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23" name="Rectangle 27">
            <a:extLst>
              <a:ext uri="{FF2B5EF4-FFF2-40B4-BE49-F238E27FC236}">
                <a16:creationId xmlns:a16="http://schemas.microsoft.com/office/drawing/2014/main" id="{D8D629D6-1EDC-C77F-6E46-F7286E0B0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24" name="Rectangle 28">
            <a:extLst>
              <a:ext uri="{FF2B5EF4-FFF2-40B4-BE49-F238E27FC236}">
                <a16:creationId xmlns:a16="http://schemas.microsoft.com/office/drawing/2014/main" id="{DB586814-FAFE-17D3-C80F-6E937FB79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25" name="Rectangle 29">
            <a:extLst>
              <a:ext uri="{FF2B5EF4-FFF2-40B4-BE49-F238E27FC236}">
                <a16:creationId xmlns:a16="http://schemas.microsoft.com/office/drawing/2014/main" id="{5604C5A7-BF89-4881-0234-94FFAB2F7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26" name="Rectangle 30">
            <a:extLst>
              <a:ext uri="{FF2B5EF4-FFF2-40B4-BE49-F238E27FC236}">
                <a16:creationId xmlns:a16="http://schemas.microsoft.com/office/drawing/2014/main" id="{AF2011B4-6268-611A-D338-2B8548F27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27" name="Rectangle 31">
            <a:extLst>
              <a:ext uri="{FF2B5EF4-FFF2-40B4-BE49-F238E27FC236}">
                <a16:creationId xmlns:a16="http://schemas.microsoft.com/office/drawing/2014/main" id="{E63AAC6B-DA0A-670D-9701-15E036E944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28" name="Rectangle 32">
            <a:extLst>
              <a:ext uri="{FF2B5EF4-FFF2-40B4-BE49-F238E27FC236}">
                <a16:creationId xmlns:a16="http://schemas.microsoft.com/office/drawing/2014/main" id="{7F56F02D-BCD8-0955-1DA2-29311956B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29" name="Rectangle 33">
            <a:extLst>
              <a:ext uri="{FF2B5EF4-FFF2-40B4-BE49-F238E27FC236}">
                <a16:creationId xmlns:a16="http://schemas.microsoft.com/office/drawing/2014/main" id="{9352E1F4-E849-24D7-C40E-C86E66800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30" name="Rectangle 34">
            <a:extLst>
              <a:ext uri="{FF2B5EF4-FFF2-40B4-BE49-F238E27FC236}">
                <a16:creationId xmlns:a16="http://schemas.microsoft.com/office/drawing/2014/main" id="{71728500-F9AD-2FC8-0C97-8FFD13344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0931" name="Rectangle 35">
            <a:extLst>
              <a:ext uri="{FF2B5EF4-FFF2-40B4-BE49-F238E27FC236}">
                <a16:creationId xmlns:a16="http://schemas.microsoft.com/office/drawing/2014/main" id="{75D84862-06CC-9315-4575-9F8BB3D9A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C6F6F44-5163-DEB8-D15C-BC3449DC5B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Днес ядохме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8192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34FBFB8-9C8E-1351-4DE3-229F26423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8192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A27020C-3649-7261-0A94-DDC7950E29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картофи   ядохме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пържени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8192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1833A11-B48B-992E-6B9F-595D1594B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5029200"/>
            <a:ext cx="2362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26" name="Rectangle 6">
            <a:extLst>
              <a:ext uri="{FF2B5EF4-FFF2-40B4-BE49-F238E27FC236}">
                <a16:creationId xmlns:a16="http://schemas.microsoft.com/office/drawing/2014/main" id="{F1059343-7E15-F904-8DC9-13956B2BC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27" name="Rectangle 7">
            <a:extLst>
              <a:ext uri="{FF2B5EF4-FFF2-40B4-BE49-F238E27FC236}">
                <a16:creationId xmlns:a16="http://schemas.microsoft.com/office/drawing/2014/main" id="{B55CCEAB-1CC1-65B0-C4BA-2396A562EF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28" name="Rectangle 8">
            <a:extLst>
              <a:ext uri="{FF2B5EF4-FFF2-40B4-BE49-F238E27FC236}">
                <a16:creationId xmlns:a16="http://schemas.microsoft.com/office/drawing/2014/main" id="{6CF3FBFE-16A2-773C-F47C-8AEB8E70EC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29" name="Rectangle 9">
            <a:extLst>
              <a:ext uri="{FF2B5EF4-FFF2-40B4-BE49-F238E27FC236}">
                <a16:creationId xmlns:a16="http://schemas.microsoft.com/office/drawing/2014/main" id="{2B836379-05AA-D19D-28A2-D5BF7BC145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30" name="Rectangle 10">
            <a:extLst>
              <a:ext uri="{FF2B5EF4-FFF2-40B4-BE49-F238E27FC236}">
                <a16:creationId xmlns:a16="http://schemas.microsoft.com/office/drawing/2014/main" id="{C2FCD9D5-3BB4-47C1-3A50-5580DE945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31" name="Rectangle 11">
            <a:extLst>
              <a:ext uri="{FF2B5EF4-FFF2-40B4-BE49-F238E27FC236}">
                <a16:creationId xmlns:a16="http://schemas.microsoft.com/office/drawing/2014/main" id="{7C94B279-0C26-236B-F710-9267C90B4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32" name="Rectangle 12">
            <a:extLst>
              <a:ext uri="{FF2B5EF4-FFF2-40B4-BE49-F238E27FC236}">
                <a16:creationId xmlns:a16="http://schemas.microsoft.com/office/drawing/2014/main" id="{0624ABE4-9387-5926-B73D-797DA34EF8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33" name="Rectangle 13">
            <a:extLst>
              <a:ext uri="{FF2B5EF4-FFF2-40B4-BE49-F238E27FC236}">
                <a16:creationId xmlns:a16="http://schemas.microsoft.com/office/drawing/2014/main" id="{89ABA2DF-13CD-2852-74CB-F8A7580CBE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34" name="Rectangle 14">
            <a:extLst>
              <a:ext uri="{FF2B5EF4-FFF2-40B4-BE49-F238E27FC236}">
                <a16:creationId xmlns:a16="http://schemas.microsoft.com/office/drawing/2014/main" id="{B4631535-D971-1521-5AE1-193154D20E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35" name="Rectangle 15">
            <a:extLst>
              <a:ext uri="{FF2B5EF4-FFF2-40B4-BE49-F238E27FC236}">
                <a16:creationId xmlns:a16="http://schemas.microsoft.com/office/drawing/2014/main" id="{083911B8-B3B5-1898-5034-0A9314764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36" name="Rectangle 16">
            <a:extLst>
              <a:ext uri="{FF2B5EF4-FFF2-40B4-BE49-F238E27FC236}">
                <a16:creationId xmlns:a16="http://schemas.microsoft.com/office/drawing/2014/main" id="{F5CC2005-F571-60DB-66B1-E501D2AA56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37" name="Rectangle 17">
            <a:extLst>
              <a:ext uri="{FF2B5EF4-FFF2-40B4-BE49-F238E27FC236}">
                <a16:creationId xmlns:a16="http://schemas.microsoft.com/office/drawing/2014/main" id="{A392CB1D-E3F3-320A-8960-57DE6C89B8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38" name="Rectangle 18">
            <a:extLst>
              <a:ext uri="{FF2B5EF4-FFF2-40B4-BE49-F238E27FC236}">
                <a16:creationId xmlns:a16="http://schemas.microsoft.com/office/drawing/2014/main" id="{B607800C-D36F-8E51-882A-EF89961BEF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39" name="Rectangle 19">
            <a:extLst>
              <a:ext uri="{FF2B5EF4-FFF2-40B4-BE49-F238E27FC236}">
                <a16:creationId xmlns:a16="http://schemas.microsoft.com/office/drawing/2014/main" id="{4A20E5B2-D3A2-0BE6-FC9F-7E331CA6C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40" name="Rectangle 20">
            <a:extLst>
              <a:ext uri="{FF2B5EF4-FFF2-40B4-BE49-F238E27FC236}">
                <a16:creationId xmlns:a16="http://schemas.microsoft.com/office/drawing/2014/main" id="{611D5E51-4F72-1A64-9B74-026D60D55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41" name="Rectangle 21">
            <a:extLst>
              <a:ext uri="{FF2B5EF4-FFF2-40B4-BE49-F238E27FC236}">
                <a16:creationId xmlns:a16="http://schemas.microsoft.com/office/drawing/2014/main" id="{302C81E0-EEFB-30DD-004E-1082BF553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42" name="Rectangle 22">
            <a:extLst>
              <a:ext uri="{FF2B5EF4-FFF2-40B4-BE49-F238E27FC236}">
                <a16:creationId xmlns:a16="http://schemas.microsoft.com/office/drawing/2014/main" id="{015A6868-24C5-C567-1E2D-E9ED7B5A16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43" name="Rectangle 23">
            <a:extLst>
              <a:ext uri="{FF2B5EF4-FFF2-40B4-BE49-F238E27FC236}">
                <a16:creationId xmlns:a16="http://schemas.microsoft.com/office/drawing/2014/main" id="{DC4F66A6-8FA8-2000-442B-709CF8974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44" name="Rectangle 24">
            <a:extLst>
              <a:ext uri="{FF2B5EF4-FFF2-40B4-BE49-F238E27FC236}">
                <a16:creationId xmlns:a16="http://schemas.microsoft.com/office/drawing/2014/main" id="{172C55D4-BA94-E9B9-2E91-75B773918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45" name="Rectangle 25">
            <a:extLst>
              <a:ext uri="{FF2B5EF4-FFF2-40B4-BE49-F238E27FC236}">
                <a16:creationId xmlns:a16="http://schemas.microsoft.com/office/drawing/2014/main" id="{619F87AB-4D82-5082-E51F-49463EE33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46" name="Rectangle 26">
            <a:extLst>
              <a:ext uri="{FF2B5EF4-FFF2-40B4-BE49-F238E27FC236}">
                <a16:creationId xmlns:a16="http://schemas.microsoft.com/office/drawing/2014/main" id="{FA53178E-DFA3-FA2B-048E-DC699F366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47" name="Rectangle 27">
            <a:extLst>
              <a:ext uri="{FF2B5EF4-FFF2-40B4-BE49-F238E27FC236}">
                <a16:creationId xmlns:a16="http://schemas.microsoft.com/office/drawing/2014/main" id="{F92BFCA8-982A-85E4-5F14-81C09244FE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48" name="Rectangle 28">
            <a:extLst>
              <a:ext uri="{FF2B5EF4-FFF2-40B4-BE49-F238E27FC236}">
                <a16:creationId xmlns:a16="http://schemas.microsoft.com/office/drawing/2014/main" id="{703FFEF0-AF82-ABEA-98E1-40A8C87C5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49" name="Rectangle 29">
            <a:extLst>
              <a:ext uri="{FF2B5EF4-FFF2-40B4-BE49-F238E27FC236}">
                <a16:creationId xmlns:a16="http://schemas.microsoft.com/office/drawing/2014/main" id="{FBD44A2F-DAB6-1376-8B05-A932C479B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50" name="Rectangle 30">
            <a:extLst>
              <a:ext uri="{FF2B5EF4-FFF2-40B4-BE49-F238E27FC236}">
                <a16:creationId xmlns:a16="http://schemas.microsoft.com/office/drawing/2014/main" id="{D03FCBC0-CBF2-E228-89D0-4E4944683E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51" name="Rectangle 31">
            <a:extLst>
              <a:ext uri="{FF2B5EF4-FFF2-40B4-BE49-F238E27FC236}">
                <a16:creationId xmlns:a16="http://schemas.microsoft.com/office/drawing/2014/main" id="{1DB89DF8-E6F8-D00E-DB31-1679C7AD7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52" name="Rectangle 32">
            <a:extLst>
              <a:ext uri="{FF2B5EF4-FFF2-40B4-BE49-F238E27FC236}">
                <a16:creationId xmlns:a16="http://schemas.microsoft.com/office/drawing/2014/main" id="{B9883211-7230-7D54-66B1-913AE6F66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53" name="Rectangle 33">
            <a:extLst>
              <a:ext uri="{FF2B5EF4-FFF2-40B4-BE49-F238E27FC236}">
                <a16:creationId xmlns:a16="http://schemas.microsoft.com/office/drawing/2014/main" id="{D356F7E0-977B-6B4C-2C1B-3DA30BD4BA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54" name="Rectangle 34">
            <a:extLst>
              <a:ext uri="{FF2B5EF4-FFF2-40B4-BE49-F238E27FC236}">
                <a16:creationId xmlns:a16="http://schemas.microsoft.com/office/drawing/2014/main" id="{ED39543A-CABA-7A83-1BBD-6D5AA39F30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1955" name="Rectangle 35">
            <a:extLst>
              <a:ext uri="{FF2B5EF4-FFF2-40B4-BE49-F238E27FC236}">
                <a16:creationId xmlns:a16="http://schemas.microsoft.com/office/drawing/2014/main" id="{C23F7416-4E34-FD07-ECD1-8C02CB02B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499687A-654E-7920-D0F2-2E2AB64C4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Днес ядохме пържени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8294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31EBE7A-A890-5AE0-1671-89F13AC93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8294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FEA9B23-0B0D-2D92-FAF3-606C433850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картофи   ядохме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пържени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8294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7C26C96-540F-BC5E-CA9C-0CA48939F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4953000"/>
            <a:ext cx="2286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50" name="Rectangle 6">
            <a:extLst>
              <a:ext uri="{FF2B5EF4-FFF2-40B4-BE49-F238E27FC236}">
                <a16:creationId xmlns:a16="http://schemas.microsoft.com/office/drawing/2014/main" id="{1CBE644F-FE65-1706-B867-5EDAD8442D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51" name="Rectangle 7">
            <a:extLst>
              <a:ext uri="{FF2B5EF4-FFF2-40B4-BE49-F238E27FC236}">
                <a16:creationId xmlns:a16="http://schemas.microsoft.com/office/drawing/2014/main" id="{15B4F9DB-3632-C43A-2D97-C031CCF020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52" name="Rectangle 8">
            <a:extLst>
              <a:ext uri="{FF2B5EF4-FFF2-40B4-BE49-F238E27FC236}">
                <a16:creationId xmlns:a16="http://schemas.microsoft.com/office/drawing/2014/main" id="{72B81076-0E94-AA82-0C95-0BFAD23CC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53" name="Rectangle 9">
            <a:extLst>
              <a:ext uri="{FF2B5EF4-FFF2-40B4-BE49-F238E27FC236}">
                <a16:creationId xmlns:a16="http://schemas.microsoft.com/office/drawing/2014/main" id="{44E12817-0740-90A4-91F3-DF054429C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54" name="Rectangle 10">
            <a:extLst>
              <a:ext uri="{FF2B5EF4-FFF2-40B4-BE49-F238E27FC236}">
                <a16:creationId xmlns:a16="http://schemas.microsoft.com/office/drawing/2014/main" id="{21CF75B8-769F-1A60-31CD-01389F053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55" name="Rectangle 11">
            <a:extLst>
              <a:ext uri="{FF2B5EF4-FFF2-40B4-BE49-F238E27FC236}">
                <a16:creationId xmlns:a16="http://schemas.microsoft.com/office/drawing/2014/main" id="{56538E01-4BAA-3C2D-9412-5D4A54DCB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56" name="Rectangle 12">
            <a:extLst>
              <a:ext uri="{FF2B5EF4-FFF2-40B4-BE49-F238E27FC236}">
                <a16:creationId xmlns:a16="http://schemas.microsoft.com/office/drawing/2014/main" id="{09D37BF7-415E-3A0A-69F1-814075D26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57" name="Rectangle 13">
            <a:extLst>
              <a:ext uri="{FF2B5EF4-FFF2-40B4-BE49-F238E27FC236}">
                <a16:creationId xmlns:a16="http://schemas.microsoft.com/office/drawing/2014/main" id="{E3CB5DC2-7AB0-3238-1EEC-BAC3E83E1E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58" name="Rectangle 14">
            <a:extLst>
              <a:ext uri="{FF2B5EF4-FFF2-40B4-BE49-F238E27FC236}">
                <a16:creationId xmlns:a16="http://schemas.microsoft.com/office/drawing/2014/main" id="{5C565AA4-1604-EF47-D64B-C470A04C10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59" name="Rectangle 15">
            <a:extLst>
              <a:ext uri="{FF2B5EF4-FFF2-40B4-BE49-F238E27FC236}">
                <a16:creationId xmlns:a16="http://schemas.microsoft.com/office/drawing/2014/main" id="{8C9DDB7A-E286-2962-206C-B559144FE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60" name="Rectangle 16">
            <a:extLst>
              <a:ext uri="{FF2B5EF4-FFF2-40B4-BE49-F238E27FC236}">
                <a16:creationId xmlns:a16="http://schemas.microsoft.com/office/drawing/2014/main" id="{03165B88-9D07-38F4-ECC4-F819D23C1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61" name="Rectangle 17">
            <a:extLst>
              <a:ext uri="{FF2B5EF4-FFF2-40B4-BE49-F238E27FC236}">
                <a16:creationId xmlns:a16="http://schemas.microsoft.com/office/drawing/2014/main" id="{D9F20068-C413-F87F-0428-642C40DB6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62" name="Rectangle 18">
            <a:extLst>
              <a:ext uri="{FF2B5EF4-FFF2-40B4-BE49-F238E27FC236}">
                <a16:creationId xmlns:a16="http://schemas.microsoft.com/office/drawing/2014/main" id="{8099E94E-C8DC-CB44-8BCF-C1FB1DD5C1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63" name="Rectangle 19">
            <a:extLst>
              <a:ext uri="{FF2B5EF4-FFF2-40B4-BE49-F238E27FC236}">
                <a16:creationId xmlns:a16="http://schemas.microsoft.com/office/drawing/2014/main" id="{269C76E7-E5AA-1F1B-F099-8FF5FFA24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64" name="Rectangle 20">
            <a:extLst>
              <a:ext uri="{FF2B5EF4-FFF2-40B4-BE49-F238E27FC236}">
                <a16:creationId xmlns:a16="http://schemas.microsoft.com/office/drawing/2014/main" id="{2077AD9F-9C94-D8D6-9DEC-FD5E0D4C91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65" name="Rectangle 21">
            <a:extLst>
              <a:ext uri="{FF2B5EF4-FFF2-40B4-BE49-F238E27FC236}">
                <a16:creationId xmlns:a16="http://schemas.microsoft.com/office/drawing/2014/main" id="{0C602C76-9FF5-6C74-678B-65FB20086C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66" name="Rectangle 22">
            <a:extLst>
              <a:ext uri="{FF2B5EF4-FFF2-40B4-BE49-F238E27FC236}">
                <a16:creationId xmlns:a16="http://schemas.microsoft.com/office/drawing/2014/main" id="{C9934975-A00A-6A90-6E7E-AC1559106E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67" name="Rectangle 23">
            <a:extLst>
              <a:ext uri="{FF2B5EF4-FFF2-40B4-BE49-F238E27FC236}">
                <a16:creationId xmlns:a16="http://schemas.microsoft.com/office/drawing/2014/main" id="{A1B3BA7B-9395-FF6E-536F-EA4470C68C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68" name="Rectangle 24">
            <a:extLst>
              <a:ext uri="{FF2B5EF4-FFF2-40B4-BE49-F238E27FC236}">
                <a16:creationId xmlns:a16="http://schemas.microsoft.com/office/drawing/2014/main" id="{92B3F9CC-B511-730A-54AE-2773E6FDB5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69" name="Rectangle 25">
            <a:extLst>
              <a:ext uri="{FF2B5EF4-FFF2-40B4-BE49-F238E27FC236}">
                <a16:creationId xmlns:a16="http://schemas.microsoft.com/office/drawing/2014/main" id="{3D946520-21E2-7136-E2B2-61977C506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70" name="Rectangle 26">
            <a:extLst>
              <a:ext uri="{FF2B5EF4-FFF2-40B4-BE49-F238E27FC236}">
                <a16:creationId xmlns:a16="http://schemas.microsoft.com/office/drawing/2014/main" id="{1ACBCF27-4889-A84C-E99D-3E32823B0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71" name="Rectangle 27">
            <a:extLst>
              <a:ext uri="{FF2B5EF4-FFF2-40B4-BE49-F238E27FC236}">
                <a16:creationId xmlns:a16="http://schemas.microsoft.com/office/drawing/2014/main" id="{37B6FFDB-F3FD-B755-95F4-5F5812B3C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72" name="Rectangle 28">
            <a:extLst>
              <a:ext uri="{FF2B5EF4-FFF2-40B4-BE49-F238E27FC236}">
                <a16:creationId xmlns:a16="http://schemas.microsoft.com/office/drawing/2014/main" id="{7A79669D-1743-6EFF-36E3-C86CDD8DC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73" name="Rectangle 29">
            <a:extLst>
              <a:ext uri="{FF2B5EF4-FFF2-40B4-BE49-F238E27FC236}">
                <a16:creationId xmlns:a16="http://schemas.microsoft.com/office/drawing/2014/main" id="{072167EA-78B1-39D0-B71E-65AC02F2D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74" name="Rectangle 30">
            <a:extLst>
              <a:ext uri="{FF2B5EF4-FFF2-40B4-BE49-F238E27FC236}">
                <a16:creationId xmlns:a16="http://schemas.microsoft.com/office/drawing/2014/main" id="{13B5440D-DD42-2772-0B46-B6A334E1D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75" name="Rectangle 31">
            <a:extLst>
              <a:ext uri="{FF2B5EF4-FFF2-40B4-BE49-F238E27FC236}">
                <a16:creationId xmlns:a16="http://schemas.microsoft.com/office/drawing/2014/main" id="{70E7BD0D-0C1F-8105-01AF-9D53C62E2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76" name="Rectangle 32">
            <a:extLst>
              <a:ext uri="{FF2B5EF4-FFF2-40B4-BE49-F238E27FC236}">
                <a16:creationId xmlns:a16="http://schemas.microsoft.com/office/drawing/2014/main" id="{075E5959-B6FE-216D-BA3E-FE19AC0EEB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77" name="Rectangle 33">
            <a:extLst>
              <a:ext uri="{FF2B5EF4-FFF2-40B4-BE49-F238E27FC236}">
                <a16:creationId xmlns:a16="http://schemas.microsoft.com/office/drawing/2014/main" id="{6F8361AE-3A23-22F9-A419-1681C1497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78" name="Rectangle 34">
            <a:extLst>
              <a:ext uri="{FF2B5EF4-FFF2-40B4-BE49-F238E27FC236}">
                <a16:creationId xmlns:a16="http://schemas.microsoft.com/office/drawing/2014/main" id="{5197B9ED-52B6-92EB-7229-A3A54344A0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2979" name="Rectangle 35">
            <a:extLst>
              <a:ext uri="{FF2B5EF4-FFF2-40B4-BE49-F238E27FC236}">
                <a16:creationId xmlns:a16="http://schemas.microsoft.com/office/drawing/2014/main" id="{32E13032-2928-7886-8D85-616BF37F5F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5D3EF89-4734-5D2B-AE86-EFEA209E9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Днес ядохме пържени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 картофи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8397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2426EE0-6961-3B9A-B80E-B6A2CEC7A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8397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1F52A12-082E-BCE1-8E51-613084F55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83973" name="Rectangle 6">
            <a:extLst>
              <a:ext uri="{FF2B5EF4-FFF2-40B4-BE49-F238E27FC236}">
                <a16:creationId xmlns:a16="http://schemas.microsoft.com/office/drawing/2014/main" id="{4A6A8E79-19F7-E426-594B-157C418E81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74" name="Rectangle 7">
            <a:extLst>
              <a:ext uri="{FF2B5EF4-FFF2-40B4-BE49-F238E27FC236}">
                <a16:creationId xmlns:a16="http://schemas.microsoft.com/office/drawing/2014/main" id="{D5D632CF-4D02-0294-7879-D080C63F2B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75" name="Rectangle 8">
            <a:extLst>
              <a:ext uri="{FF2B5EF4-FFF2-40B4-BE49-F238E27FC236}">
                <a16:creationId xmlns:a16="http://schemas.microsoft.com/office/drawing/2014/main" id="{178C3D73-C0B0-946E-370F-43B3C95AB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76" name="Rectangle 9">
            <a:extLst>
              <a:ext uri="{FF2B5EF4-FFF2-40B4-BE49-F238E27FC236}">
                <a16:creationId xmlns:a16="http://schemas.microsoft.com/office/drawing/2014/main" id="{FDD0C643-7F89-70AE-F728-9A4A9A1A9E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77" name="Rectangle 10">
            <a:extLst>
              <a:ext uri="{FF2B5EF4-FFF2-40B4-BE49-F238E27FC236}">
                <a16:creationId xmlns:a16="http://schemas.microsoft.com/office/drawing/2014/main" id="{DA81EE17-C3B6-34BA-0CC3-D1B6369F53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78" name="Rectangle 11">
            <a:extLst>
              <a:ext uri="{FF2B5EF4-FFF2-40B4-BE49-F238E27FC236}">
                <a16:creationId xmlns:a16="http://schemas.microsoft.com/office/drawing/2014/main" id="{30F9CFC9-D487-250E-249E-1E6009A8B5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79" name="Rectangle 12">
            <a:extLst>
              <a:ext uri="{FF2B5EF4-FFF2-40B4-BE49-F238E27FC236}">
                <a16:creationId xmlns:a16="http://schemas.microsoft.com/office/drawing/2014/main" id="{6A7AED50-C3A9-C2BA-1C6D-AA760C6C7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80" name="Rectangle 13">
            <a:extLst>
              <a:ext uri="{FF2B5EF4-FFF2-40B4-BE49-F238E27FC236}">
                <a16:creationId xmlns:a16="http://schemas.microsoft.com/office/drawing/2014/main" id="{7C8B0D79-F15E-00D1-305A-73C8EDACD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81" name="Rectangle 14">
            <a:extLst>
              <a:ext uri="{FF2B5EF4-FFF2-40B4-BE49-F238E27FC236}">
                <a16:creationId xmlns:a16="http://schemas.microsoft.com/office/drawing/2014/main" id="{2ABEBD90-F79E-366E-CC95-4768D9B5F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82" name="Rectangle 15">
            <a:extLst>
              <a:ext uri="{FF2B5EF4-FFF2-40B4-BE49-F238E27FC236}">
                <a16:creationId xmlns:a16="http://schemas.microsoft.com/office/drawing/2014/main" id="{8494C5FA-0685-F869-C878-FAE779D4E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83" name="Rectangle 16">
            <a:extLst>
              <a:ext uri="{FF2B5EF4-FFF2-40B4-BE49-F238E27FC236}">
                <a16:creationId xmlns:a16="http://schemas.microsoft.com/office/drawing/2014/main" id="{69ED18C3-A7E9-AFB1-7353-63D807D01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84" name="Rectangle 17">
            <a:extLst>
              <a:ext uri="{FF2B5EF4-FFF2-40B4-BE49-F238E27FC236}">
                <a16:creationId xmlns:a16="http://schemas.microsoft.com/office/drawing/2014/main" id="{C687333E-6F71-8AAC-1AC5-5A9A6A982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85" name="Rectangle 18">
            <a:extLst>
              <a:ext uri="{FF2B5EF4-FFF2-40B4-BE49-F238E27FC236}">
                <a16:creationId xmlns:a16="http://schemas.microsoft.com/office/drawing/2014/main" id="{E7D27673-E3E9-DE5E-EC4D-52226A0B4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86" name="Rectangle 19">
            <a:extLst>
              <a:ext uri="{FF2B5EF4-FFF2-40B4-BE49-F238E27FC236}">
                <a16:creationId xmlns:a16="http://schemas.microsoft.com/office/drawing/2014/main" id="{6AA1728E-EEB7-6B65-7552-3D5297748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87" name="Rectangle 20">
            <a:extLst>
              <a:ext uri="{FF2B5EF4-FFF2-40B4-BE49-F238E27FC236}">
                <a16:creationId xmlns:a16="http://schemas.microsoft.com/office/drawing/2014/main" id="{51CBBEAD-00D3-114A-D44D-B0BA40979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88" name="Rectangle 21">
            <a:extLst>
              <a:ext uri="{FF2B5EF4-FFF2-40B4-BE49-F238E27FC236}">
                <a16:creationId xmlns:a16="http://schemas.microsoft.com/office/drawing/2014/main" id="{361C9A3E-D7AF-4E9C-9E31-153FC6289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89" name="Rectangle 22">
            <a:extLst>
              <a:ext uri="{FF2B5EF4-FFF2-40B4-BE49-F238E27FC236}">
                <a16:creationId xmlns:a16="http://schemas.microsoft.com/office/drawing/2014/main" id="{70071BE7-F308-0325-9A48-C0DF1F631D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90" name="Rectangle 23">
            <a:extLst>
              <a:ext uri="{FF2B5EF4-FFF2-40B4-BE49-F238E27FC236}">
                <a16:creationId xmlns:a16="http://schemas.microsoft.com/office/drawing/2014/main" id="{DA812E91-44F7-EC46-7334-9F01BA9A1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91" name="Rectangle 24">
            <a:extLst>
              <a:ext uri="{FF2B5EF4-FFF2-40B4-BE49-F238E27FC236}">
                <a16:creationId xmlns:a16="http://schemas.microsoft.com/office/drawing/2014/main" id="{30F56DD3-57D7-5107-0DCD-64648A9D2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92" name="Rectangle 25">
            <a:extLst>
              <a:ext uri="{FF2B5EF4-FFF2-40B4-BE49-F238E27FC236}">
                <a16:creationId xmlns:a16="http://schemas.microsoft.com/office/drawing/2014/main" id="{F2BB337F-0619-C97C-E84E-189BB4AB7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93" name="Rectangle 26">
            <a:extLst>
              <a:ext uri="{FF2B5EF4-FFF2-40B4-BE49-F238E27FC236}">
                <a16:creationId xmlns:a16="http://schemas.microsoft.com/office/drawing/2014/main" id="{61A0C4E7-7DBF-1A9E-0EA0-6A2AC7CDA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94" name="Rectangle 27">
            <a:extLst>
              <a:ext uri="{FF2B5EF4-FFF2-40B4-BE49-F238E27FC236}">
                <a16:creationId xmlns:a16="http://schemas.microsoft.com/office/drawing/2014/main" id="{706E3B39-9AF2-62E7-2263-81206B371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95" name="Rectangle 28">
            <a:extLst>
              <a:ext uri="{FF2B5EF4-FFF2-40B4-BE49-F238E27FC236}">
                <a16:creationId xmlns:a16="http://schemas.microsoft.com/office/drawing/2014/main" id="{B3EAAC76-3772-F704-157F-4DA469F9E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96" name="Rectangle 29">
            <a:extLst>
              <a:ext uri="{FF2B5EF4-FFF2-40B4-BE49-F238E27FC236}">
                <a16:creationId xmlns:a16="http://schemas.microsoft.com/office/drawing/2014/main" id="{0AA55FE0-79F6-3816-5AA9-3589E6AB18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97" name="Rectangle 30">
            <a:extLst>
              <a:ext uri="{FF2B5EF4-FFF2-40B4-BE49-F238E27FC236}">
                <a16:creationId xmlns:a16="http://schemas.microsoft.com/office/drawing/2014/main" id="{B5CA4625-C859-1028-508B-6C016C5DD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98" name="Rectangle 31">
            <a:extLst>
              <a:ext uri="{FF2B5EF4-FFF2-40B4-BE49-F238E27FC236}">
                <a16:creationId xmlns:a16="http://schemas.microsoft.com/office/drawing/2014/main" id="{E7F2ADFC-DE4B-ABB4-CEF1-B5663765B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3999" name="Rectangle 32">
            <a:extLst>
              <a:ext uri="{FF2B5EF4-FFF2-40B4-BE49-F238E27FC236}">
                <a16:creationId xmlns:a16="http://schemas.microsoft.com/office/drawing/2014/main" id="{7B8DEEFA-9542-7FC6-E948-2C60D749B0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4000" name="Rectangle 33">
            <a:extLst>
              <a:ext uri="{FF2B5EF4-FFF2-40B4-BE49-F238E27FC236}">
                <a16:creationId xmlns:a16="http://schemas.microsoft.com/office/drawing/2014/main" id="{4145FD3E-635A-0798-7FD2-497871D7A0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4001" name="Rectangle 34">
            <a:extLst>
              <a:ext uri="{FF2B5EF4-FFF2-40B4-BE49-F238E27FC236}">
                <a16:creationId xmlns:a16="http://schemas.microsoft.com/office/drawing/2014/main" id="{B50F5DCB-0FCC-2FE1-EF3F-8A0E1F7FBA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4002" name="Rectangle 35">
            <a:extLst>
              <a:ext uri="{FF2B5EF4-FFF2-40B4-BE49-F238E27FC236}">
                <a16:creationId xmlns:a16="http://schemas.microsoft.com/office/drawing/2014/main" id="{0A61DF8F-A7D4-7BB7-539F-DDE34EA68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84003" name="Picture 36">
            <a:extLst>
              <a:ext uri="{FF2B5EF4-FFF2-40B4-BE49-F238E27FC236}">
                <a16:creationId xmlns:a16="http://schemas.microsoft.com/office/drawing/2014/main" id="{0D8C02C4-D0B4-A72D-D2F2-014509B7C7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196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34725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86282B82-4E44-3D6A-CC8A-132C400B334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4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34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783E734-0A57-D678-D493-C3746B96FF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Дай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849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81B0032-85E1-8140-56E9-800793417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849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35F1638-8F70-552D-356F-28D18C8739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   автобуса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билета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8499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945C3E5-FEAB-C82A-AB88-30997EA2D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49530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4998" name="Rectangle 6">
            <a:extLst>
              <a:ext uri="{FF2B5EF4-FFF2-40B4-BE49-F238E27FC236}">
                <a16:creationId xmlns:a16="http://schemas.microsoft.com/office/drawing/2014/main" id="{2B099CB1-9B3F-4E2B-B51A-4B05087CE7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4999" name="Rectangle 7">
            <a:extLst>
              <a:ext uri="{FF2B5EF4-FFF2-40B4-BE49-F238E27FC236}">
                <a16:creationId xmlns:a16="http://schemas.microsoft.com/office/drawing/2014/main" id="{038811D3-45C0-F063-B81F-B7FF96CF8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00" name="Rectangle 8">
            <a:extLst>
              <a:ext uri="{FF2B5EF4-FFF2-40B4-BE49-F238E27FC236}">
                <a16:creationId xmlns:a16="http://schemas.microsoft.com/office/drawing/2014/main" id="{2A27D99D-A03D-983E-94F5-C855216DE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01" name="Rectangle 9">
            <a:extLst>
              <a:ext uri="{FF2B5EF4-FFF2-40B4-BE49-F238E27FC236}">
                <a16:creationId xmlns:a16="http://schemas.microsoft.com/office/drawing/2014/main" id="{31A7AA63-6286-F535-E160-DE56B5266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02" name="Rectangle 10">
            <a:extLst>
              <a:ext uri="{FF2B5EF4-FFF2-40B4-BE49-F238E27FC236}">
                <a16:creationId xmlns:a16="http://schemas.microsoft.com/office/drawing/2014/main" id="{422C776F-5636-5A53-9697-2793F60585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03" name="Rectangle 11">
            <a:extLst>
              <a:ext uri="{FF2B5EF4-FFF2-40B4-BE49-F238E27FC236}">
                <a16:creationId xmlns:a16="http://schemas.microsoft.com/office/drawing/2014/main" id="{C6ED84BE-4FDB-8955-6272-27812503F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04" name="Rectangle 12">
            <a:extLst>
              <a:ext uri="{FF2B5EF4-FFF2-40B4-BE49-F238E27FC236}">
                <a16:creationId xmlns:a16="http://schemas.microsoft.com/office/drawing/2014/main" id="{8C62B3B6-4F7B-1BDD-9E1B-014C392EF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05" name="Rectangle 13">
            <a:extLst>
              <a:ext uri="{FF2B5EF4-FFF2-40B4-BE49-F238E27FC236}">
                <a16:creationId xmlns:a16="http://schemas.microsoft.com/office/drawing/2014/main" id="{6CFCA0E2-3371-A4EA-4963-3BDB4CA3A8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06" name="Rectangle 14">
            <a:extLst>
              <a:ext uri="{FF2B5EF4-FFF2-40B4-BE49-F238E27FC236}">
                <a16:creationId xmlns:a16="http://schemas.microsoft.com/office/drawing/2014/main" id="{A5EAC386-3766-D5EA-050C-4CB91997E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07" name="Rectangle 15">
            <a:extLst>
              <a:ext uri="{FF2B5EF4-FFF2-40B4-BE49-F238E27FC236}">
                <a16:creationId xmlns:a16="http://schemas.microsoft.com/office/drawing/2014/main" id="{B789BBE2-B78E-2372-1DDB-61D68A92AA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08" name="Rectangle 16">
            <a:extLst>
              <a:ext uri="{FF2B5EF4-FFF2-40B4-BE49-F238E27FC236}">
                <a16:creationId xmlns:a16="http://schemas.microsoft.com/office/drawing/2014/main" id="{72844FE2-2865-B792-E84C-D4BE4AA54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09" name="Rectangle 17">
            <a:extLst>
              <a:ext uri="{FF2B5EF4-FFF2-40B4-BE49-F238E27FC236}">
                <a16:creationId xmlns:a16="http://schemas.microsoft.com/office/drawing/2014/main" id="{0DE68937-DF6C-FA57-7435-020C9606D2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10" name="Rectangle 18">
            <a:extLst>
              <a:ext uri="{FF2B5EF4-FFF2-40B4-BE49-F238E27FC236}">
                <a16:creationId xmlns:a16="http://schemas.microsoft.com/office/drawing/2014/main" id="{E47F5319-5267-11F6-0D70-0FCDF99F20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11" name="Rectangle 19">
            <a:extLst>
              <a:ext uri="{FF2B5EF4-FFF2-40B4-BE49-F238E27FC236}">
                <a16:creationId xmlns:a16="http://schemas.microsoft.com/office/drawing/2014/main" id="{46A102A5-F856-79E7-C7D8-A3FF7AE910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12" name="Rectangle 20">
            <a:extLst>
              <a:ext uri="{FF2B5EF4-FFF2-40B4-BE49-F238E27FC236}">
                <a16:creationId xmlns:a16="http://schemas.microsoft.com/office/drawing/2014/main" id="{D2E02B7B-6C5B-AA40-9AB9-CD5669D7E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13" name="Rectangle 21">
            <a:extLst>
              <a:ext uri="{FF2B5EF4-FFF2-40B4-BE49-F238E27FC236}">
                <a16:creationId xmlns:a16="http://schemas.microsoft.com/office/drawing/2014/main" id="{A2C33CF5-D1D8-98DD-1F30-7ACD0495A2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14" name="Rectangle 22">
            <a:extLst>
              <a:ext uri="{FF2B5EF4-FFF2-40B4-BE49-F238E27FC236}">
                <a16:creationId xmlns:a16="http://schemas.microsoft.com/office/drawing/2014/main" id="{D8BF7A06-E651-92FB-5862-CB86CDA41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15" name="Rectangle 23">
            <a:extLst>
              <a:ext uri="{FF2B5EF4-FFF2-40B4-BE49-F238E27FC236}">
                <a16:creationId xmlns:a16="http://schemas.microsoft.com/office/drawing/2014/main" id="{42D7731B-B709-BEFD-AB43-CD5303B32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16" name="Rectangle 24">
            <a:extLst>
              <a:ext uri="{FF2B5EF4-FFF2-40B4-BE49-F238E27FC236}">
                <a16:creationId xmlns:a16="http://schemas.microsoft.com/office/drawing/2014/main" id="{F1C3549C-BA5D-7C60-85AF-F2387CF3D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17" name="Rectangle 25">
            <a:extLst>
              <a:ext uri="{FF2B5EF4-FFF2-40B4-BE49-F238E27FC236}">
                <a16:creationId xmlns:a16="http://schemas.microsoft.com/office/drawing/2014/main" id="{47268384-C4CB-1C63-9E19-47C6D1D393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18" name="Rectangle 26">
            <a:extLst>
              <a:ext uri="{FF2B5EF4-FFF2-40B4-BE49-F238E27FC236}">
                <a16:creationId xmlns:a16="http://schemas.microsoft.com/office/drawing/2014/main" id="{CA2A6190-9913-5147-DE2E-C8467A8EE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19" name="Rectangle 27">
            <a:extLst>
              <a:ext uri="{FF2B5EF4-FFF2-40B4-BE49-F238E27FC236}">
                <a16:creationId xmlns:a16="http://schemas.microsoft.com/office/drawing/2014/main" id="{BB593093-312C-94F8-2643-8930A0109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20" name="Rectangle 28">
            <a:extLst>
              <a:ext uri="{FF2B5EF4-FFF2-40B4-BE49-F238E27FC236}">
                <a16:creationId xmlns:a16="http://schemas.microsoft.com/office/drawing/2014/main" id="{413F9034-F704-006F-43BA-23F3C4A70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21" name="Rectangle 29">
            <a:extLst>
              <a:ext uri="{FF2B5EF4-FFF2-40B4-BE49-F238E27FC236}">
                <a16:creationId xmlns:a16="http://schemas.microsoft.com/office/drawing/2014/main" id="{C7155310-2C8C-9078-BE69-590438B11D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22" name="Rectangle 30">
            <a:extLst>
              <a:ext uri="{FF2B5EF4-FFF2-40B4-BE49-F238E27FC236}">
                <a16:creationId xmlns:a16="http://schemas.microsoft.com/office/drawing/2014/main" id="{305A29EF-F071-44A9-D43E-43935BBE56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23" name="Rectangle 31">
            <a:extLst>
              <a:ext uri="{FF2B5EF4-FFF2-40B4-BE49-F238E27FC236}">
                <a16:creationId xmlns:a16="http://schemas.microsoft.com/office/drawing/2014/main" id="{6CBCB48D-98F4-8DEE-8767-20BB1607C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24" name="Rectangle 32">
            <a:extLst>
              <a:ext uri="{FF2B5EF4-FFF2-40B4-BE49-F238E27FC236}">
                <a16:creationId xmlns:a16="http://schemas.microsoft.com/office/drawing/2014/main" id="{D520493D-4CC5-2E3D-90E3-EAA515667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25" name="Rectangle 33">
            <a:extLst>
              <a:ext uri="{FF2B5EF4-FFF2-40B4-BE49-F238E27FC236}">
                <a16:creationId xmlns:a16="http://schemas.microsoft.com/office/drawing/2014/main" id="{5B79D654-2735-B4B1-933F-AB69EE716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26" name="Rectangle 34">
            <a:extLst>
              <a:ext uri="{FF2B5EF4-FFF2-40B4-BE49-F238E27FC236}">
                <a16:creationId xmlns:a16="http://schemas.microsoft.com/office/drawing/2014/main" id="{C0170120-43A8-3A75-E391-28619F75B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5027" name="Rectangle 35">
            <a:extLst>
              <a:ext uri="{FF2B5EF4-FFF2-40B4-BE49-F238E27FC236}">
                <a16:creationId xmlns:a16="http://schemas.microsoft.com/office/drawing/2014/main" id="{5DFA274A-382A-A530-04B3-DFFFFE4AB9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EBBDB7F-0B99-0DB6-88BF-F3480122BB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Дай ми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8601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A972DB8-5BDB-0AD3-20E6-B8DC8D089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8602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4C4F6EF-95E9-7E21-B5D1-19A1FE4A3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   автобуса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билета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8602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2233745-1BF7-6AA3-9F74-0A74650881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0" y="4953000"/>
            <a:ext cx="2057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22" name="Rectangle 6">
            <a:extLst>
              <a:ext uri="{FF2B5EF4-FFF2-40B4-BE49-F238E27FC236}">
                <a16:creationId xmlns:a16="http://schemas.microsoft.com/office/drawing/2014/main" id="{9F369B1A-37BD-12ED-419B-F89BA777F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23" name="Rectangle 7">
            <a:extLst>
              <a:ext uri="{FF2B5EF4-FFF2-40B4-BE49-F238E27FC236}">
                <a16:creationId xmlns:a16="http://schemas.microsoft.com/office/drawing/2014/main" id="{31E28F3E-7D06-5618-B140-36CD1EAD8F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24" name="Rectangle 8">
            <a:extLst>
              <a:ext uri="{FF2B5EF4-FFF2-40B4-BE49-F238E27FC236}">
                <a16:creationId xmlns:a16="http://schemas.microsoft.com/office/drawing/2014/main" id="{4A175EFA-DB1F-9DA5-8CE6-5A38113C8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25" name="Rectangle 9">
            <a:extLst>
              <a:ext uri="{FF2B5EF4-FFF2-40B4-BE49-F238E27FC236}">
                <a16:creationId xmlns:a16="http://schemas.microsoft.com/office/drawing/2014/main" id="{0814A1E7-831E-FB0D-C08B-6564A3D3C3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26" name="Rectangle 10">
            <a:extLst>
              <a:ext uri="{FF2B5EF4-FFF2-40B4-BE49-F238E27FC236}">
                <a16:creationId xmlns:a16="http://schemas.microsoft.com/office/drawing/2014/main" id="{703B445B-68D5-74AA-9725-B3119C763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27" name="Rectangle 11">
            <a:extLst>
              <a:ext uri="{FF2B5EF4-FFF2-40B4-BE49-F238E27FC236}">
                <a16:creationId xmlns:a16="http://schemas.microsoft.com/office/drawing/2014/main" id="{720C1B27-82CC-3B10-A5DC-542C22995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28" name="Rectangle 12">
            <a:extLst>
              <a:ext uri="{FF2B5EF4-FFF2-40B4-BE49-F238E27FC236}">
                <a16:creationId xmlns:a16="http://schemas.microsoft.com/office/drawing/2014/main" id="{373AB6B1-76A8-4D23-CD8C-F2755C56C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29" name="Rectangle 13">
            <a:extLst>
              <a:ext uri="{FF2B5EF4-FFF2-40B4-BE49-F238E27FC236}">
                <a16:creationId xmlns:a16="http://schemas.microsoft.com/office/drawing/2014/main" id="{5E4433B1-2A47-3283-6695-A373B87908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30" name="Rectangle 14">
            <a:extLst>
              <a:ext uri="{FF2B5EF4-FFF2-40B4-BE49-F238E27FC236}">
                <a16:creationId xmlns:a16="http://schemas.microsoft.com/office/drawing/2014/main" id="{A3C62185-FDAC-77E3-35EC-36554D20C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31" name="Rectangle 15">
            <a:extLst>
              <a:ext uri="{FF2B5EF4-FFF2-40B4-BE49-F238E27FC236}">
                <a16:creationId xmlns:a16="http://schemas.microsoft.com/office/drawing/2014/main" id="{DF97B318-09E8-5E8C-AEB4-BD73590076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32" name="Rectangle 16">
            <a:extLst>
              <a:ext uri="{FF2B5EF4-FFF2-40B4-BE49-F238E27FC236}">
                <a16:creationId xmlns:a16="http://schemas.microsoft.com/office/drawing/2014/main" id="{8E3DA99C-37EB-0D58-1B05-B79EF1A86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33" name="Rectangle 17">
            <a:extLst>
              <a:ext uri="{FF2B5EF4-FFF2-40B4-BE49-F238E27FC236}">
                <a16:creationId xmlns:a16="http://schemas.microsoft.com/office/drawing/2014/main" id="{5A8522E9-3E62-36CC-5E80-07963601B3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34" name="Rectangle 18">
            <a:extLst>
              <a:ext uri="{FF2B5EF4-FFF2-40B4-BE49-F238E27FC236}">
                <a16:creationId xmlns:a16="http://schemas.microsoft.com/office/drawing/2014/main" id="{4E1BED51-8BD4-F4F4-D815-491518FFC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35" name="Rectangle 19">
            <a:extLst>
              <a:ext uri="{FF2B5EF4-FFF2-40B4-BE49-F238E27FC236}">
                <a16:creationId xmlns:a16="http://schemas.microsoft.com/office/drawing/2014/main" id="{6E763D46-9618-4341-34F6-8E8F17F3E1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36" name="Rectangle 20">
            <a:extLst>
              <a:ext uri="{FF2B5EF4-FFF2-40B4-BE49-F238E27FC236}">
                <a16:creationId xmlns:a16="http://schemas.microsoft.com/office/drawing/2014/main" id="{ECE507A3-42F0-B22A-1112-6BE6B082D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37" name="Rectangle 21">
            <a:extLst>
              <a:ext uri="{FF2B5EF4-FFF2-40B4-BE49-F238E27FC236}">
                <a16:creationId xmlns:a16="http://schemas.microsoft.com/office/drawing/2014/main" id="{425AA72C-ADCA-64DF-5605-F11C5BD9A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38" name="Rectangle 22">
            <a:extLst>
              <a:ext uri="{FF2B5EF4-FFF2-40B4-BE49-F238E27FC236}">
                <a16:creationId xmlns:a16="http://schemas.microsoft.com/office/drawing/2014/main" id="{D4CD5799-3F9F-F822-EC2D-769D915FC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39" name="Rectangle 23">
            <a:extLst>
              <a:ext uri="{FF2B5EF4-FFF2-40B4-BE49-F238E27FC236}">
                <a16:creationId xmlns:a16="http://schemas.microsoft.com/office/drawing/2014/main" id="{E2560F8E-57A3-C265-AFC4-9A69E79F4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40" name="Rectangle 24">
            <a:extLst>
              <a:ext uri="{FF2B5EF4-FFF2-40B4-BE49-F238E27FC236}">
                <a16:creationId xmlns:a16="http://schemas.microsoft.com/office/drawing/2014/main" id="{2D564A90-2861-6A06-3A08-EDCC9B1F8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41" name="Rectangle 25">
            <a:extLst>
              <a:ext uri="{FF2B5EF4-FFF2-40B4-BE49-F238E27FC236}">
                <a16:creationId xmlns:a16="http://schemas.microsoft.com/office/drawing/2014/main" id="{F5045DB6-1544-D1E7-6178-716A01652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42" name="Rectangle 26">
            <a:extLst>
              <a:ext uri="{FF2B5EF4-FFF2-40B4-BE49-F238E27FC236}">
                <a16:creationId xmlns:a16="http://schemas.microsoft.com/office/drawing/2014/main" id="{1B31B346-DB52-9737-64AC-09C37D6167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43" name="Rectangle 27">
            <a:extLst>
              <a:ext uri="{FF2B5EF4-FFF2-40B4-BE49-F238E27FC236}">
                <a16:creationId xmlns:a16="http://schemas.microsoft.com/office/drawing/2014/main" id="{838F0A7F-6609-99E3-7703-225DD1AEC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44" name="Rectangle 28">
            <a:extLst>
              <a:ext uri="{FF2B5EF4-FFF2-40B4-BE49-F238E27FC236}">
                <a16:creationId xmlns:a16="http://schemas.microsoft.com/office/drawing/2014/main" id="{857E4E58-76F4-D8E0-380B-13AEAD390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45" name="Rectangle 29">
            <a:extLst>
              <a:ext uri="{FF2B5EF4-FFF2-40B4-BE49-F238E27FC236}">
                <a16:creationId xmlns:a16="http://schemas.microsoft.com/office/drawing/2014/main" id="{1865E662-3FB4-DDB9-FF4F-FFA0F7D63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46" name="Rectangle 30">
            <a:extLst>
              <a:ext uri="{FF2B5EF4-FFF2-40B4-BE49-F238E27FC236}">
                <a16:creationId xmlns:a16="http://schemas.microsoft.com/office/drawing/2014/main" id="{8D17B5C5-D44D-9D5C-1793-2644FC578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47" name="Rectangle 31">
            <a:extLst>
              <a:ext uri="{FF2B5EF4-FFF2-40B4-BE49-F238E27FC236}">
                <a16:creationId xmlns:a16="http://schemas.microsoft.com/office/drawing/2014/main" id="{8D160CD0-D298-3B85-F536-414427DD5E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48" name="Rectangle 32">
            <a:extLst>
              <a:ext uri="{FF2B5EF4-FFF2-40B4-BE49-F238E27FC236}">
                <a16:creationId xmlns:a16="http://schemas.microsoft.com/office/drawing/2014/main" id="{72640315-68B5-7F5D-A3A2-5E83723CE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49" name="Rectangle 33">
            <a:extLst>
              <a:ext uri="{FF2B5EF4-FFF2-40B4-BE49-F238E27FC236}">
                <a16:creationId xmlns:a16="http://schemas.microsoft.com/office/drawing/2014/main" id="{D04A2CBA-4642-FC1C-FED6-E0D8852DC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50" name="Rectangle 34">
            <a:extLst>
              <a:ext uri="{FF2B5EF4-FFF2-40B4-BE49-F238E27FC236}">
                <a16:creationId xmlns:a16="http://schemas.microsoft.com/office/drawing/2014/main" id="{19E39F2A-AAA8-5E08-C082-F3389D7AC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6051" name="Rectangle 35">
            <a:extLst>
              <a:ext uri="{FF2B5EF4-FFF2-40B4-BE49-F238E27FC236}">
                <a16:creationId xmlns:a16="http://schemas.microsoft.com/office/drawing/2014/main" id="{00DF3BCC-97FF-60E4-3E7F-9E52700CD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7FA72FD-D27D-A70D-1680-565B0C120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Дай ми билета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8704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9184BC5-14BB-9409-099A-DDBA35FC97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8704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4A9633C-25B2-005A-3CC5-4F6BF6A06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   автобуса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билета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8704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2967BE4-37FC-F41A-A076-A93B4F4D3B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2800" y="4953000"/>
            <a:ext cx="1066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46" name="Rectangle 6">
            <a:extLst>
              <a:ext uri="{FF2B5EF4-FFF2-40B4-BE49-F238E27FC236}">
                <a16:creationId xmlns:a16="http://schemas.microsoft.com/office/drawing/2014/main" id="{75DF8DC6-364B-ACCF-B2B4-376E0D7963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47" name="Rectangle 7">
            <a:extLst>
              <a:ext uri="{FF2B5EF4-FFF2-40B4-BE49-F238E27FC236}">
                <a16:creationId xmlns:a16="http://schemas.microsoft.com/office/drawing/2014/main" id="{560E894B-40A9-CDE9-A589-D59D32325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48" name="Rectangle 8">
            <a:extLst>
              <a:ext uri="{FF2B5EF4-FFF2-40B4-BE49-F238E27FC236}">
                <a16:creationId xmlns:a16="http://schemas.microsoft.com/office/drawing/2014/main" id="{0ADD3D94-6DB9-F148-AF2B-37A10201C0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49" name="Rectangle 9">
            <a:extLst>
              <a:ext uri="{FF2B5EF4-FFF2-40B4-BE49-F238E27FC236}">
                <a16:creationId xmlns:a16="http://schemas.microsoft.com/office/drawing/2014/main" id="{DB0B7A0D-0987-1CB0-0B3C-82F38213B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50" name="Rectangle 10">
            <a:extLst>
              <a:ext uri="{FF2B5EF4-FFF2-40B4-BE49-F238E27FC236}">
                <a16:creationId xmlns:a16="http://schemas.microsoft.com/office/drawing/2014/main" id="{FAD7B841-C74A-D641-6F25-087607779C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51" name="Rectangle 11">
            <a:extLst>
              <a:ext uri="{FF2B5EF4-FFF2-40B4-BE49-F238E27FC236}">
                <a16:creationId xmlns:a16="http://schemas.microsoft.com/office/drawing/2014/main" id="{63E72001-6F3A-2649-B303-68255A9C4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52" name="Rectangle 12">
            <a:extLst>
              <a:ext uri="{FF2B5EF4-FFF2-40B4-BE49-F238E27FC236}">
                <a16:creationId xmlns:a16="http://schemas.microsoft.com/office/drawing/2014/main" id="{E0E67AD9-46DF-3217-12CC-7CAD5C7DC2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53" name="Rectangle 13">
            <a:extLst>
              <a:ext uri="{FF2B5EF4-FFF2-40B4-BE49-F238E27FC236}">
                <a16:creationId xmlns:a16="http://schemas.microsoft.com/office/drawing/2014/main" id="{04AD38E8-C24D-DC39-79F2-EE01BB7C6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54" name="Rectangle 14">
            <a:extLst>
              <a:ext uri="{FF2B5EF4-FFF2-40B4-BE49-F238E27FC236}">
                <a16:creationId xmlns:a16="http://schemas.microsoft.com/office/drawing/2014/main" id="{5AD244A5-A937-4CB8-EE48-BBEE6891F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55" name="Rectangle 15">
            <a:extLst>
              <a:ext uri="{FF2B5EF4-FFF2-40B4-BE49-F238E27FC236}">
                <a16:creationId xmlns:a16="http://schemas.microsoft.com/office/drawing/2014/main" id="{20EB31B6-25CF-8F15-88D8-2503C825C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56" name="Rectangle 16">
            <a:extLst>
              <a:ext uri="{FF2B5EF4-FFF2-40B4-BE49-F238E27FC236}">
                <a16:creationId xmlns:a16="http://schemas.microsoft.com/office/drawing/2014/main" id="{358B1921-7875-A1F3-630F-E5D3EEABFA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57" name="Rectangle 17">
            <a:extLst>
              <a:ext uri="{FF2B5EF4-FFF2-40B4-BE49-F238E27FC236}">
                <a16:creationId xmlns:a16="http://schemas.microsoft.com/office/drawing/2014/main" id="{D07CE174-F31D-4A73-2498-2DB3109A0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58" name="Rectangle 18">
            <a:extLst>
              <a:ext uri="{FF2B5EF4-FFF2-40B4-BE49-F238E27FC236}">
                <a16:creationId xmlns:a16="http://schemas.microsoft.com/office/drawing/2014/main" id="{47D1C376-33CA-8DC7-B89E-F99AC15A3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59" name="Rectangle 19">
            <a:extLst>
              <a:ext uri="{FF2B5EF4-FFF2-40B4-BE49-F238E27FC236}">
                <a16:creationId xmlns:a16="http://schemas.microsoft.com/office/drawing/2014/main" id="{40D5D1A7-7E6B-4989-3113-36B3BDC0D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60" name="Rectangle 20">
            <a:extLst>
              <a:ext uri="{FF2B5EF4-FFF2-40B4-BE49-F238E27FC236}">
                <a16:creationId xmlns:a16="http://schemas.microsoft.com/office/drawing/2014/main" id="{02F2FDC7-984E-D056-D780-FFDA2EB4A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61" name="Rectangle 21">
            <a:extLst>
              <a:ext uri="{FF2B5EF4-FFF2-40B4-BE49-F238E27FC236}">
                <a16:creationId xmlns:a16="http://schemas.microsoft.com/office/drawing/2014/main" id="{EF3BC394-257A-C926-EA0E-CEA30D1EA0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62" name="Rectangle 22">
            <a:extLst>
              <a:ext uri="{FF2B5EF4-FFF2-40B4-BE49-F238E27FC236}">
                <a16:creationId xmlns:a16="http://schemas.microsoft.com/office/drawing/2014/main" id="{E68EAE86-FE99-8B30-BBF8-9A3318731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63" name="Rectangle 23">
            <a:extLst>
              <a:ext uri="{FF2B5EF4-FFF2-40B4-BE49-F238E27FC236}">
                <a16:creationId xmlns:a16="http://schemas.microsoft.com/office/drawing/2014/main" id="{F2DB6629-2DB0-04DC-A0D5-487CB49FE9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64" name="Rectangle 24">
            <a:extLst>
              <a:ext uri="{FF2B5EF4-FFF2-40B4-BE49-F238E27FC236}">
                <a16:creationId xmlns:a16="http://schemas.microsoft.com/office/drawing/2014/main" id="{2D994DD7-F929-41F1-A39B-2CC39DA81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65" name="Rectangle 25">
            <a:extLst>
              <a:ext uri="{FF2B5EF4-FFF2-40B4-BE49-F238E27FC236}">
                <a16:creationId xmlns:a16="http://schemas.microsoft.com/office/drawing/2014/main" id="{FD2F2113-7C66-ED87-8B2D-0D1B5E3CE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66" name="Rectangle 26">
            <a:extLst>
              <a:ext uri="{FF2B5EF4-FFF2-40B4-BE49-F238E27FC236}">
                <a16:creationId xmlns:a16="http://schemas.microsoft.com/office/drawing/2014/main" id="{0BC70824-E270-C2EF-5C58-028035602D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67" name="Rectangle 27">
            <a:extLst>
              <a:ext uri="{FF2B5EF4-FFF2-40B4-BE49-F238E27FC236}">
                <a16:creationId xmlns:a16="http://schemas.microsoft.com/office/drawing/2014/main" id="{9D0979EA-548D-33C7-E33A-E1CDD8673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68" name="Rectangle 28">
            <a:extLst>
              <a:ext uri="{FF2B5EF4-FFF2-40B4-BE49-F238E27FC236}">
                <a16:creationId xmlns:a16="http://schemas.microsoft.com/office/drawing/2014/main" id="{3DD4AB45-E28B-790E-A057-77E5103DA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69" name="Rectangle 29">
            <a:extLst>
              <a:ext uri="{FF2B5EF4-FFF2-40B4-BE49-F238E27FC236}">
                <a16:creationId xmlns:a16="http://schemas.microsoft.com/office/drawing/2014/main" id="{67971A16-5F7D-529B-1517-D5F2CDCD2C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70" name="Rectangle 30">
            <a:extLst>
              <a:ext uri="{FF2B5EF4-FFF2-40B4-BE49-F238E27FC236}">
                <a16:creationId xmlns:a16="http://schemas.microsoft.com/office/drawing/2014/main" id="{060940AE-FAF1-22B6-F5D0-EA5010AF77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71" name="Rectangle 31">
            <a:extLst>
              <a:ext uri="{FF2B5EF4-FFF2-40B4-BE49-F238E27FC236}">
                <a16:creationId xmlns:a16="http://schemas.microsoft.com/office/drawing/2014/main" id="{120A2AAB-0EE5-A599-6893-9901276453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72" name="Rectangle 32">
            <a:extLst>
              <a:ext uri="{FF2B5EF4-FFF2-40B4-BE49-F238E27FC236}">
                <a16:creationId xmlns:a16="http://schemas.microsoft.com/office/drawing/2014/main" id="{5E9899C3-BAEB-8035-FC1E-E7F6016B89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73" name="Rectangle 33">
            <a:extLst>
              <a:ext uri="{FF2B5EF4-FFF2-40B4-BE49-F238E27FC236}">
                <a16:creationId xmlns:a16="http://schemas.microsoft.com/office/drawing/2014/main" id="{DEF243EF-BAEE-D347-6E22-2DF3C8D9C8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74" name="Rectangle 34">
            <a:extLst>
              <a:ext uri="{FF2B5EF4-FFF2-40B4-BE49-F238E27FC236}">
                <a16:creationId xmlns:a16="http://schemas.microsoft.com/office/drawing/2014/main" id="{97607E39-9027-0ADB-5E85-E720DF0145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7075" name="Rectangle 35">
            <a:extLst>
              <a:ext uri="{FF2B5EF4-FFF2-40B4-BE49-F238E27FC236}">
                <a16:creationId xmlns:a16="http://schemas.microsoft.com/office/drawing/2014/main" id="{AE85A8A6-463B-F9E6-4827-DEBF99CCF8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ADD30ED-86E4-F65A-CB7D-6B5712DE1F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Дай ми билета за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8806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8B02525-8C12-0A5B-9FE8-11A4C39DDC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8806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8660EE7-AEFB-B6EE-F19A-3D4444DEB5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   автобуса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билета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8806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A09F0AF-60B1-DA57-89A6-8113D9B6D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0450" y="4953000"/>
            <a:ext cx="239395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70" name="Rectangle 6">
            <a:extLst>
              <a:ext uri="{FF2B5EF4-FFF2-40B4-BE49-F238E27FC236}">
                <a16:creationId xmlns:a16="http://schemas.microsoft.com/office/drawing/2014/main" id="{73F68E4D-F50A-0F50-6941-76652C9E4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71" name="Rectangle 7">
            <a:extLst>
              <a:ext uri="{FF2B5EF4-FFF2-40B4-BE49-F238E27FC236}">
                <a16:creationId xmlns:a16="http://schemas.microsoft.com/office/drawing/2014/main" id="{4E51EC03-9397-D601-6CD0-B284725C6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72" name="Rectangle 8">
            <a:extLst>
              <a:ext uri="{FF2B5EF4-FFF2-40B4-BE49-F238E27FC236}">
                <a16:creationId xmlns:a16="http://schemas.microsoft.com/office/drawing/2014/main" id="{7D542018-832B-F498-CA4C-62A5205F61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73" name="Rectangle 9">
            <a:extLst>
              <a:ext uri="{FF2B5EF4-FFF2-40B4-BE49-F238E27FC236}">
                <a16:creationId xmlns:a16="http://schemas.microsoft.com/office/drawing/2014/main" id="{4385979C-F7B3-41BB-FC53-BCB259BD53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74" name="Rectangle 10">
            <a:extLst>
              <a:ext uri="{FF2B5EF4-FFF2-40B4-BE49-F238E27FC236}">
                <a16:creationId xmlns:a16="http://schemas.microsoft.com/office/drawing/2014/main" id="{85B15A6B-71E7-B971-D573-B9B28C5C7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75" name="Rectangle 11">
            <a:extLst>
              <a:ext uri="{FF2B5EF4-FFF2-40B4-BE49-F238E27FC236}">
                <a16:creationId xmlns:a16="http://schemas.microsoft.com/office/drawing/2014/main" id="{2E53F4CC-88D2-86A4-7D76-3409BD4E8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76" name="Rectangle 12">
            <a:extLst>
              <a:ext uri="{FF2B5EF4-FFF2-40B4-BE49-F238E27FC236}">
                <a16:creationId xmlns:a16="http://schemas.microsoft.com/office/drawing/2014/main" id="{0B7753C8-6671-54CF-9EBC-B2D047834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77" name="Rectangle 13">
            <a:extLst>
              <a:ext uri="{FF2B5EF4-FFF2-40B4-BE49-F238E27FC236}">
                <a16:creationId xmlns:a16="http://schemas.microsoft.com/office/drawing/2014/main" id="{74B5400E-0D52-6291-06E0-1FC2ADBBE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78" name="Rectangle 14">
            <a:extLst>
              <a:ext uri="{FF2B5EF4-FFF2-40B4-BE49-F238E27FC236}">
                <a16:creationId xmlns:a16="http://schemas.microsoft.com/office/drawing/2014/main" id="{186F9844-C54C-D5C6-B47C-AE3C3F251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79" name="Rectangle 15">
            <a:extLst>
              <a:ext uri="{FF2B5EF4-FFF2-40B4-BE49-F238E27FC236}">
                <a16:creationId xmlns:a16="http://schemas.microsoft.com/office/drawing/2014/main" id="{11AECDBB-A7FF-EE7D-2DCA-4F9EE0BEBF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80" name="Rectangle 16">
            <a:extLst>
              <a:ext uri="{FF2B5EF4-FFF2-40B4-BE49-F238E27FC236}">
                <a16:creationId xmlns:a16="http://schemas.microsoft.com/office/drawing/2014/main" id="{893A44AF-2693-95CF-A101-304947B9A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81" name="Rectangle 17">
            <a:extLst>
              <a:ext uri="{FF2B5EF4-FFF2-40B4-BE49-F238E27FC236}">
                <a16:creationId xmlns:a16="http://schemas.microsoft.com/office/drawing/2014/main" id="{F4B47820-7348-F199-E6DC-E9F40E1053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82" name="Rectangle 18">
            <a:extLst>
              <a:ext uri="{FF2B5EF4-FFF2-40B4-BE49-F238E27FC236}">
                <a16:creationId xmlns:a16="http://schemas.microsoft.com/office/drawing/2014/main" id="{2E7B935D-945A-CA97-FA00-05B74C606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83" name="Rectangle 19">
            <a:extLst>
              <a:ext uri="{FF2B5EF4-FFF2-40B4-BE49-F238E27FC236}">
                <a16:creationId xmlns:a16="http://schemas.microsoft.com/office/drawing/2014/main" id="{E8637A33-3889-10A8-ACBC-B41FB1C62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84" name="Rectangle 20">
            <a:extLst>
              <a:ext uri="{FF2B5EF4-FFF2-40B4-BE49-F238E27FC236}">
                <a16:creationId xmlns:a16="http://schemas.microsoft.com/office/drawing/2014/main" id="{4B1C1D7E-CE91-FA71-54EA-DBC083CFE2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85" name="Rectangle 21">
            <a:extLst>
              <a:ext uri="{FF2B5EF4-FFF2-40B4-BE49-F238E27FC236}">
                <a16:creationId xmlns:a16="http://schemas.microsoft.com/office/drawing/2014/main" id="{9365508E-AECA-83B4-7898-1B493B93E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86" name="Rectangle 22">
            <a:extLst>
              <a:ext uri="{FF2B5EF4-FFF2-40B4-BE49-F238E27FC236}">
                <a16:creationId xmlns:a16="http://schemas.microsoft.com/office/drawing/2014/main" id="{4C3DBB0B-A55B-1D81-E8B1-AD79EC308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87" name="Rectangle 23">
            <a:extLst>
              <a:ext uri="{FF2B5EF4-FFF2-40B4-BE49-F238E27FC236}">
                <a16:creationId xmlns:a16="http://schemas.microsoft.com/office/drawing/2014/main" id="{41B048E2-7A5B-A186-5EC2-DA895D440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88" name="Rectangle 24">
            <a:extLst>
              <a:ext uri="{FF2B5EF4-FFF2-40B4-BE49-F238E27FC236}">
                <a16:creationId xmlns:a16="http://schemas.microsoft.com/office/drawing/2014/main" id="{4EF2DED8-2EEE-F606-1660-26068988E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89" name="Rectangle 25">
            <a:extLst>
              <a:ext uri="{FF2B5EF4-FFF2-40B4-BE49-F238E27FC236}">
                <a16:creationId xmlns:a16="http://schemas.microsoft.com/office/drawing/2014/main" id="{B100ADB1-5DC7-E9EF-DBC7-82086DC51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90" name="Rectangle 26">
            <a:extLst>
              <a:ext uri="{FF2B5EF4-FFF2-40B4-BE49-F238E27FC236}">
                <a16:creationId xmlns:a16="http://schemas.microsoft.com/office/drawing/2014/main" id="{D625B984-4BBD-0717-50DF-B1CEA0D75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91" name="Rectangle 27">
            <a:extLst>
              <a:ext uri="{FF2B5EF4-FFF2-40B4-BE49-F238E27FC236}">
                <a16:creationId xmlns:a16="http://schemas.microsoft.com/office/drawing/2014/main" id="{BF0E73DA-57FB-67BE-87C0-EF08BB2E5B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92" name="Rectangle 28">
            <a:extLst>
              <a:ext uri="{FF2B5EF4-FFF2-40B4-BE49-F238E27FC236}">
                <a16:creationId xmlns:a16="http://schemas.microsoft.com/office/drawing/2014/main" id="{FEC24355-8FC5-8084-36D7-738D43E0E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93" name="Rectangle 29">
            <a:extLst>
              <a:ext uri="{FF2B5EF4-FFF2-40B4-BE49-F238E27FC236}">
                <a16:creationId xmlns:a16="http://schemas.microsoft.com/office/drawing/2014/main" id="{C506D346-C7A2-E2A6-7DF8-1EDE638C16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94" name="Rectangle 30">
            <a:extLst>
              <a:ext uri="{FF2B5EF4-FFF2-40B4-BE49-F238E27FC236}">
                <a16:creationId xmlns:a16="http://schemas.microsoft.com/office/drawing/2014/main" id="{DA8F9D7D-6F08-75CD-C142-08E744328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95" name="Rectangle 31">
            <a:extLst>
              <a:ext uri="{FF2B5EF4-FFF2-40B4-BE49-F238E27FC236}">
                <a16:creationId xmlns:a16="http://schemas.microsoft.com/office/drawing/2014/main" id="{0025F03D-4960-D72C-251E-D85C6AF94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96" name="Rectangle 32">
            <a:extLst>
              <a:ext uri="{FF2B5EF4-FFF2-40B4-BE49-F238E27FC236}">
                <a16:creationId xmlns:a16="http://schemas.microsoft.com/office/drawing/2014/main" id="{4F6C9C92-A6C2-5F31-05BF-E698F46A7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97" name="Rectangle 33">
            <a:extLst>
              <a:ext uri="{FF2B5EF4-FFF2-40B4-BE49-F238E27FC236}">
                <a16:creationId xmlns:a16="http://schemas.microsoft.com/office/drawing/2014/main" id="{836D9AC6-46E3-41AD-24CF-5990B67C36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98" name="Rectangle 34">
            <a:extLst>
              <a:ext uri="{FF2B5EF4-FFF2-40B4-BE49-F238E27FC236}">
                <a16:creationId xmlns:a16="http://schemas.microsoft.com/office/drawing/2014/main" id="{8D7B3A2D-20E5-15B2-02B0-346B76F85F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8099" name="Rectangle 35">
            <a:extLst>
              <a:ext uri="{FF2B5EF4-FFF2-40B4-BE49-F238E27FC236}">
                <a16:creationId xmlns:a16="http://schemas.microsoft.com/office/drawing/2014/main" id="{30718F69-9E0D-6B9C-91B6-CB717DB2E4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817B6CB-C119-B2BD-05B3-1D1F38A189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Дай ми билета за автобуса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8909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135DBD6-4AF7-B878-EDE5-79DB4FC7AB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8909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65A3758-A98E-8678-11E4-02714DF99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89093" name="Rectangle 6">
            <a:extLst>
              <a:ext uri="{FF2B5EF4-FFF2-40B4-BE49-F238E27FC236}">
                <a16:creationId xmlns:a16="http://schemas.microsoft.com/office/drawing/2014/main" id="{23DE3053-DCC6-79C9-AB5B-B08BE6457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094" name="Rectangle 7">
            <a:extLst>
              <a:ext uri="{FF2B5EF4-FFF2-40B4-BE49-F238E27FC236}">
                <a16:creationId xmlns:a16="http://schemas.microsoft.com/office/drawing/2014/main" id="{F2A38409-903E-59CF-DD10-4651D89BF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095" name="Rectangle 8">
            <a:extLst>
              <a:ext uri="{FF2B5EF4-FFF2-40B4-BE49-F238E27FC236}">
                <a16:creationId xmlns:a16="http://schemas.microsoft.com/office/drawing/2014/main" id="{B75F2EB0-9DA2-5541-D455-B1BA0CBAEC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096" name="Rectangle 9">
            <a:extLst>
              <a:ext uri="{FF2B5EF4-FFF2-40B4-BE49-F238E27FC236}">
                <a16:creationId xmlns:a16="http://schemas.microsoft.com/office/drawing/2014/main" id="{7F69E5DA-52F5-605F-BD6D-79538F7064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097" name="Rectangle 10">
            <a:extLst>
              <a:ext uri="{FF2B5EF4-FFF2-40B4-BE49-F238E27FC236}">
                <a16:creationId xmlns:a16="http://schemas.microsoft.com/office/drawing/2014/main" id="{80C7AD62-6DED-9D14-F5D4-00D969140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098" name="Rectangle 11">
            <a:extLst>
              <a:ext uri="{FF2B5EF4-FFF2-40B4-BE49-F238E27FC236}">
                <a16:creationId xmlns:a16="http://schemas.microsoft.com/office/drawing/2014/main" id="{7E73E01A-5089-4762-C28C-07BD2250D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099" name="Rectangle 12">
            <a:extLst>
              <a:ext uri="{FF2B5EF4-FFF2-40B4-BE49-F238E27FC236}">
                <a16:creationId xmlns:a16="http://schemas.microsoft.com/office/drawing/2014/main" id="{45A0316A-AC59-086D-D8FE-74B2897D1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00" name="Rectangle 13">
            <a:extLst>
              <a:ext uri="{FF2B5EF4-FFF2-40B4-BE49-F238E27FC236}">
                <a16:creationId xmlns:a16="http://schemas.microsoft.com/office/drawing/2014/main" id="{F0C1B46C-D51B-CE05-B99C-84CBD30CFD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01" name="Rectangle 14">
            <a:extLst>
              <a:ext uri="{FF2B5EF4-FFF2-40B4-BE49-F238E27FC236}">
                <a16:creationId xmlns:a16="http://schemas.microsoft.com/office/drawing/2014/main" id="{A06CC72A-F008-D4F3-3A8C-0655E93B1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02" name="Rectangle 15">
            <a:extLst>
              <a:ext uri="{FF2B5EF4-FFF2-40B4-BE49-F238E27FC236}">
                <a16:creationId xmlns:a16="http://schemas.microsoft.com/office/drawing/2014/main" id="{17B6F370-7899-FB02-1545-273A0234A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03" name="Rectangle 16">
            <a:extLst>
              <a:ext uri="{FF2B5EF4-FFF2-40B4-BE49-F238E27FC236}">
                <a16:creationId xmlns:a16="http://schemas.microsoft.com/office/drawing/2014/main" id="{7E1FE3FC-F64B-E087-8981-7555C6AAF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04" name="Rectangle 17">
            <a:extLst>
              <a:ext uri="{FF2B5EF4-FFF2-40B4-BE49-F238E27FC236}">
                <a16:creationId xmlns:a16="http://schemas.microsoft.com/office/drawing/2014/main" id="{84669F7A-450B-18E1-A8A4-B0801F6657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05" name="Rectangle 18">
            <a:extLst>
              <a:ext uri="{FF2B5EF4-FFF2-40B4-BE49-F238E27FC236}">
                <a16:creationId xmlns:a16="http://schemas.microsoft.com/office/drawing/2014/main" id="{E1A71A88-E463-2BC2-68FB-5C7FD8201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06" name="Rectangle 19">
            <a:extLst>
              <a:ext uri="{FF2B5EF4-FFF2-40B4-BE49-F238E27FC236}">
                <a16:creationId xmlns:a16="http://schemas.microsoft.com/office/drawing/2014/main" id="{3B071416-334E-22F1-CE28-97AE27E46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07" name="Rectangle 20">
            <a:extLst>
              <a:ext uri="{FF2B5EF4-FFF2-40B4-BE49-F238E27FC236}">
                <a16:creationId xmlns:a16="http://schemas.microsoft.com/office/drawing/2014/main" id="{D240144B-B23E-F37D-CCF6-948D191C1C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08" name="Rectangle 21">
            <a:extLst>
              <a:ext uri="{FF2B5EF4-FFF2-40B4-BE49-F238E27FC236}">
                <a16:creationId xmlns:a16="http://schemas.microsoft.com/office/drawing/2014/main" id="{53069AAD-C589-2BAE-AB34-DF93FD8AC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09" name="Rectangle 22">
            <a:extLst>
              <a:ext uri="{FF2B5EF4-FFF2-40B4-BE49-F238E27FC236}">
                <a16:creationId xmlns:a16="http://schemas.microsoft.com/office/drawing/2014/main" id="{FAE93310-21F3-1B8F-BE92-E916557D11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10" name="Rectangle 23">
            <a:extLst>
              <a:ext uri="{FF2B5EF4-FFF2-40B4-BE49-F238E27FC236}">
                <a16:creationId xmlns:a16="http://schemas.microsoft.com/office/drawing/2014/main" id="{39661865-41C5-00B0-3CF7-AC5A301F95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11" name="Rectangle 24">
            <a:extLst>
              <a:ext uri="{FF2B5EF4-FFF2-40B4-BE49-F238E27FC236}">
                <a16:creationId xmlns:a16="http://schemas.microsoft.com/office/drawing/2014/main" id="{5757C4E2-2445-DA88-F743-42DC625B1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12" name="Rectangle 25">
            <a:extLst>
              <a:ext uri="{FF2B5EF4-FFF2-40B4-BE49-F238E27FC236}">
                <a16:creationId xmlns:a16="http://schemas.microsoft.com/office/drawing/2014/main" id="{2F682901-1078-A070-A4A9-1521155A11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13" name="Rectangle 26">
            <a:extLst>
              <a:ext uri="{FF2B5EF4-FFF2-40B4-BE49-F238E27FC236}">
                <a16:creationId xmlns:a16="http://schemas.microsoft.com/office/drawing/2014/main" id="{C7DC701F-59AC-7BF8-A550-0AAB06C9B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14" name="Rectangle 27">
            <a:extLst>
              <a:ext uri="{FF2B5EF4-FFF2-40B4-BE49-F238E27FC236}">
                <a16:creationId xmlns:a16="http://schemas.microsoft.com/office/drawing/2014/main" id="{1375AF28-B088-D0DE-FD9C-8A12D4119E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15" name="Rectangle 28">
            <a:extLst>
              <a:ext uri="{FF2B5EF4-FFF2-40B4-BE49-F238E27FC236}">
                <a16:creationId xmlns:a16="http://schemas.microsoft.com/office/drawing/2014/main" id="{C0D21294-35A5-958F-EDFA-317F61D5F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16" name="Rectangle 29">
            <a:extLst>
              <a:ext uri="{FF2B5EF4-FFF2-40B4-BE49-F238E27FC236}">
                <a16:creationId xmlns:a16="http://schemas.microsoft.com/office/drawing/2014/main" id="{9D972F5E-B6AD-E808-9427-36AC3421F7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17" name="Rectangle 30">
            <a:extLst>
              <a:ext uri="{FF2B5EF4-FFF2-40B4-BE49-F238E27FC236}">
                <a16:creationId xmlns:a16="http://schemas.microsoft.com/office/drawing/2014/main" id="{AACB1779-F502-E94C-7869-3CE80F4D2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18" name="Rectangle 31">
            <a:extLst>
              <a:ext uri="{FF2B5EF4-FFF2-40B4-BE49-F238E27FC236}">
                <a16:creationId xmlns:a16="http://schemas.microsoft.com/office/drawing/2014/main" id="{333DE0FF-1EBE-0127-D5C0-808C05C6DA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19" name="Rectangle 32">
            <a:extLst>
              <a:ext uri="{FF2B5EF4-FFF2-40B4-BE49-F238E27FC236}">
                <a16:creationId xmlns:a16="http://schemas.microsoft.com/office/drawing/2014/main" id="{26255608-EAEC-2DBA-3F8A-A33C22A4D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20" name="Rectangle 33">
            <a:extLst>
              <a:ext uri="{FF2B5EF4-FFF2-40B4-BE49-F238E27FC236}">
                <a16:creationId xmlns:a16="http://schemas.microsoft.com/office/drawing/2014/main" id="{8F1C7B37-563A-3D75-F281-B1EBE45C23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21" name="Rectangle 34">
            <a:extLst>
              <a:ext uri="{FF2B5EF4-FFF2-40B4-BE49-F238E27FC236}">
                <a16:creationId xmlns:a16="http://schemas.microsoft.com/office/drawing/2014/main" id="{AE22027F-3E2B-A4F8-8C6A-3492C789C5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89122" name="Rectangle 35">
            <a:extLst>
              <a:ext uri="{FF2B5EF4-FFF2-40B4-BE49-F238E27FC236}">
                <a16:creationId xmlns:a16="http://schemas.microsoft.com/office/drawing/2014/main" id="{D8CD948F-9F67-E835-00F2-9E4E3E59B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89123" name="Picture 36">
            <a:extLst>
              <a:ext uri="{FF2B5EF4-FFF2-40B4-BE49-F238E27FC236}">
                <a16:creationId xmlns:a16="http://schemas.microsoft.com/office/drawing/2014/main" id="{672B96DC-CC24-9E3E-FE54-79353B4BED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174" b="14174"/>
          <a:stretch>
            <a:fillRect/>
          </a:stretch>
        </p:blipFill>
        <p:spPr bwMode="auto">
          <a:xfrm>
            <a:off x="3352800" y="4419600"/>
            <a:ext cx="2362200" cy="1692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38821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D674C6DF-A4ED-B20F-7EE6-B97CDD12DC0E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88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388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8FB2895-35A7-038D-D6B3-865B5558D3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Моята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9011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5E7DDF2-4305-F0DC-DE8C-E54E7B0BE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9011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EAD9420-738E-35E8-0B7D-86C9778A6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мляко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котка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прясно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пие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9011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1579E46-A3B3-B00E-0D1D-B329E7675D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5029200"/>
            <a:ext cx="1447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18" name="Rectangle 6">
            <a:extLst>
              <a:ext uri="{FF2B5EF4-FFF2-40B4-BE49-F238E27FC236}">
                <a16:creationId xmlns:a16="http://schemas.microsoft.com/office/drawing/2014/main" id="{318601FE-5827-7A17-78B1-E0A19B4898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19" name="Rectangle 7">
            <a:extLst>
              <a:ext uri="{FF2B5EF4-FFF2-40B4-BE49-F238E27FC236}">
                <a16:creationId xmlns:a16="http://schemas.microsoft.com/office/drawing/2014/main" id="{60EE6BA5-3EAB-766F-8AEF-8ABEEDA3BA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20" name="Rectangle 8">
            <a:extLst>
              <a:ext uri="{FF2B5EF4-FFF2-40B4-BE49-F238E27FC236}">
                <a16:creationId xmlns:a16="http://schemas.microsoft.com/office/drawing/2014/main" id="{AE3F240E-090D-BBE7-5220-02FF6B5882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21" name="Rectangle 9">
            <a:extLst>
              <a:ext uri="{FF2B5EF4-FFF2-40B4-BE49-F238E27FC236}">
                <a16:creationId xmlns:a16="http://schemas.microsoft.com/office/drawing/2014/main" id="{41D62EE7-4A3E-9EB9-A0CF-94CB17D38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22" name="Rectangle 10">
            <a:extLst>
              <a:ext uri="{FF2B5EF4-FFF2-40B4-BE49-F238E27FC236}">
                <a16:creationId xmlns:a16="http://schemas.microsoft.com/office/drawing/2014/main" id="{4D395FA0-E8EC-E025-EBE7-BEE4DEAA2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23" name="Rectangle 11">
            <a:extLst>
              <a:ext uri="{FF2B5EF4-FFF2-40B4-BE49-F238E27FC236}">
                <a16:creationId xmlns:a16="http://schemas.microsoft.com/office/drawing/2014/main" id="{FB5CE06A-A008-A1C7-75FB-ECF95687C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24" name="Rectangle 12">
            <a:extLst>
              <a:ext uri="{FF2B5EF4-FFF2-40B4-BE49-F238E27FC236}">
                <a16:creationId xmlns:a16="http://schemas.microsoft.com/office/drawing/2014/main" id="{7C5FA380-34BA-E058-C597-F97BC8C54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25" name="Rectangle 13">
            <a:extLst>
              <a:ext uri="{FF2B5EF4-FFF2-40B4-BE49-F238E27FC236}">
                <a16:creationId xmlns:a16="http://schemas.microsoft.com/office/drawing/2014/main" id="{9D4F327F-B633-CEA7-2001-7828B8643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26" name="Rectangle 14">
            <a:extLst>
              <a:ext uri="{FF2B5EF4-FFF2-40B4-BE49-F238E27FC236}">
                <a16:creationId xmlns:a16="http://schemas.microsoft.com/office/drawing/2014/main" id="{8B7039A4-C864-FFD4-E4BE-EE290BA69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27" name="Rectangle 15">
            <a:extLst>
              <a:ext uri="{FF2B5EF4-FFF2-40B4-BE49-F238E27FC236}">
                <a16:creationId xmlns:a16="http://schemas.microsoft.com/office/drawing/2014/main" id="{31A23E9A-C2BA-3167-36F4-522F6FF649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28" name="Rectangle 16">
            <a:extLst>
              <a:ext uri="{FF2B5EF4-FFF2-40B4-BE49-F238E27FC236}">
                <a16:creationId xmlns:a16="http://schemas.microsoft.com/office/drawing/2014/main" id="{6D2C4FE6-C0FB-4AEE-0F70-7158ABB34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29" name="Rectangle 17">
            <a:extLst>
              <a:ext uri="{FF2B5EF4-FFF2-40B4-BE49-F238E27FC236}">
                <a16:creationId xmlns:a16="http://schemas.microsoft.com/office/drawing/2014/main" id="{F425DBC1-BC84-3464-5413-F4370C88E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30" name="Rectangle 18">
            <a:extLst>
              <a:ext uri="{FF2B5EF4-FFF2-40B4-BE49-F238E27FC236}">
                <a16:creationId xmlns:a16="http://schemas.microsoft.com/office/drawing/2014/main" id="{70F2EC22-2939-CEC4-6DC5-F21854DEC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31" name="Rectangle 19">
            <a:extLst>
              <a:ext uri="{FF2B5EF4-FFF2-40B4-BE49-F238E27FC236}">
                <a16:creationId xmlns:a16="http://schemas.microsoft.com/office/drawing/2014/main" id="{BC649CA6-095E-BD27-AC10-76D42834D7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32" name="Rectangle 20">
            <a:extLst>
              <a:ext uri="{FF2B5EF4-FFF2-40B4-BE49-F238E27FC236}">
                <a16:creationId xmlns:a16="http://schemas.microsoft.com/office/drawing/2014/main" id="{F7E68218-F90B-CDA3-937B-995168D0E2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33" name="Rectangle 21">
            <a:extLst>
              <a:ext uri="{FF2B5EF4-FFF2-40B4-BE49-F238E27FC236}">
                <a16:creationId xmlns:a16="http://schemas.microsoft.com/office/drawing/2014/main" id="{A49DA45F-30F7-D9F8-24E9-F46D618D3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34" name="Rectangle 22">
            <a:extLst>
              <a:ext uri="{FF2B5EF4-FFF2-40B4-BE49-F238E27FC236}">
                <a16:creationId xmlns:a16="http://schemas.microsoft.com/office/drawing/2014/main" id="{240C86E4-4E02-BF68-8279-3246BC89FE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35" name="Rectangle 23">
            <a:extLst>
              <a:ext uri="{FF2B5EF4-FFF2-40B4-BE49-F238E27FC236}">
                <a16:creationId xmlns:a16="http://schemas.microsoft.com/office/drawing/2014/main" id="{7EB717F5-EAB0-AD3C-ED46-069DE55E2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36" name="Rectangle 24">
            <a:extLst>
              <a:ext uri="{FF2B5EF4-FFF2-40B4-BE49-F238E27FC236}">
                <a16:creationId xmlns:a16="http://schemas.microsoft.com/office/drawing/2014/main" id="{E34970A7-CCD9-761E-B25B-7142E190E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37" name="Rectangle 25">
            <a:extLst>
              <a:ext uri="{FF2B5EF4-FFF2-40B4-BE49-F238E27FC236}">
                <a16:creationId xmlns:a16="http://schemas.microsoft.com/office/drawing/2014/main" id="{B0EFE82E-1E53-5732-670C-CEC45324C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38" name="Rectangle 26">
            <a:extLst>
              <a:ext uri="{FF2B5EF4-FFF2-40B4-BE49-F238E27FC236}">
                <a16:creationId xmlns:a16="http://schemas.microsoft.com/office/drawing/2014/main" id="{E5DEC856-73FA-F9AB-0B28-43EB3FF51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39" name="Rectangle 27">
            <a:extLst>
              <a:ext uri="{FF2B5EF4-FFF2-40B4-BE49-F238E27FC236}">
                <a16:creationId xmlns:a16="http://schemas.microsoft.com/office/drawing/2014/main" id="{C7354DC1-36CB-AE03-9FF7-A422BC9574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40" name="Rectangle 28">
            <a:extLst>
              <a:ext uri="{FF2B5EF4-FFF2-40B4-BE49-F238E27FC236}">
                <a16:creationId xmlns:a16="http://schemas.microsoft.com/office/drawing/2014/main" id="{9613E462-A50E-1E8C-7139-E59BF34D5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41" name="Rectangle 29">
            <a:extLst>
              <a:ext uri="{FF2B5EF4-FFF2-40B4-BE49-F238E27FC236}">
                <a16:creationId xmlns:a16="http://schemas.microsoft.com/office/drawing/2014/main" id="{D96E6DC9-E912-F68B-3B3D-7A1C77C8F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42" name="Rectangle 30">
            <a:extLst>
              <a:ext uri="{FF2B5EF4-FFF2-40B4-BE49-F238E27FC236}">
                <a16:creationId xmlns:a16="http://schemas.microsoft.com/office/drawing/2014/main" id="{6DC0C355-31E8-BDDF-54EF-53D6D5F558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43" name="Rectangle 31">
            <a:extLst>
              <a:ext uri="{FF2B5EF4-FFF2-40B4-BE49-F238E27FC236}">
                <a16:creationId xmlns:a16="http://schemas.microsoft.com/office/drawing/2014/main" id="{41DEE4CF-1F5C-0476-EB7D-14ACBBD212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44" name="Rectangle 32">
            <a:extLst>
              <a:ext uri="{FF2B5EF4-FFF2-40B4-BE49-F238E27FC236}">
                <a16:creationId xmlns:a16="http://schemas.microsoft.com/office/drawing/2014/main" id="{FFDDAF5A-A9C5-B2BB-BBC5-28F0F99AC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45" name="Rectangle 33">
            <a:extLst>
              <a:ext uri="{FF2B5EF4-FFF2-40B4-BE49-F238E27FC236}">
                <a16:creationId xmlns:a16="http://schemas.microsoft.com/office/drawing/2014/main" id="{E90E82C3-F7D0-EEC9-9392-ABE73ED8A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46" name="Rectangle 34">
            <a:extLst>
              <a:ext uri="{FF2B5EF4-FFF2-40B4-BE49-F238E27FC236}">
                <a16:creationId xmlns:a16="http://schemas.microsoft.com/office/drawing/2014/main" id="{FE51116E-DBD9-B502-E041-B8DE94901E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0147" name="Rectangle 35">
            <a:extLst>
              <a:ext uri="{FF2B5EF4-FFF2-40B4-BE49-F238E27FC236}">
                <a16:creationId xmlns:a16="http://schemas.microsoft.com/office/drawing/2014/main" id="{DEEDD45A-6F1B-C65B-995B-9F3B6522B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840949A-62C9-C6C6-5E9A-5BC0B884FF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Моята котка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9113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19B8ECF-8F05-D4B0-2A0B-C6EFA8BA61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9114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2C0B0EF-A000-362C-F6E0-BD7A5CEE1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мляко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котка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прясно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пие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9114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6E80E71-7F83-C6B7-E89B-8A22F70F9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0400" y="4953000"/>
            <a:ext cx="1447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42" name="Rectangle 6">
            <a:extLst>
              <a:ext uri="{FF2B5EF4-FFF2-40B4-BE49-F238E27FC236}">
                <a16:creationId xmlns:a16="http://schemas.microsoft.com/office/drawing/2014/main" id="{75DE0BB4-C2D0-2942-5A98-F31BF42A3B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43" name="Rectangle 7">
            <a:extLst>
              <a:ext uri="{FF2B5EF4-FFF2-40B4-BE49-F238E27FC236}">
                <a16:creationId xmlns:a16="http://schemas.microsoft.com/office/drawing/2014/main" id="{EB0D695B-3AF1-96AD-8EA1-B1F04720E4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44" name="Rectangle 8">
            <a:extLst>
              <a:ext uri="{FF2B5EF4-FFF2-40B4-BE49-F238E27FC236}">
                <a16:creationId xmlns:a16="http://schemas.microsoft.com/office/drawing/2014/main" id="{B387712E-67E6-F21C-3CA1-1E08544636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45" name="Rectangle 9">
            <a:extLst>
              <a:ext uri="{FF2B5EF4-FFF2-40B4-BE49-F238E27FC236}">
                <a16:creationId xmlns:a16="http://schemas.microsoft.com/office/drawing/2014/main" id="{6E92BE73-79F7-0D7D-5C14-6C27978C6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46" name="Rectangle 10">
            <a:extLst>
              <a:ext uri="{FF2B5EF4-FFF2-40B4-BE49-F238E27FC236}">
                <a16:creationId xmlns:a16="http://schemas.microsoft.com/office/drawing/2014/main" id="{B036B808-8BD1-0998-C1DA-097279B018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47" name="Rectangle 11">
            <a:extLst>
              <a:ext uri="{FF2B5EF4-FFF2-40B4-BE49-F238E27FC236}">
                <a16:creationId xmlns:a16="http://schemas.microsoft.com/office/drawing/2014/main" id="{485E0F5A-D94A-4226-3224-25EE55AF81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48" name="Rectangle 12">
            <a:extLst>
              <a:ext uri="{FF2B5EF4-FFF2-40B4-BE49-F238E27FC236}">
                <a16:creationId xmlns:a16="http://schemas.microsoft.com/office/drawing/2014/main" id="{2E8C6FFB-6236-1E21-327F-25A9A9EE8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49" name="Rectangle 13">
            <a:extLst>
              <a:ext uri="{FF2B5EF4-FFF2-40B4-BE49-F238E27FC236}">
                <a16:creationId xmlns:a16="http://schemas.microsoft.com/office/drawing/2014/main" id="{669420B7-B56E-20AC-DA48-BBEC24DC1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50" name="Rectangle 14">
            <a:extLst>
              <a:ext uri="{FF2B5EF4-FFF2-40B4-BE49-F238E27FC236}">
                <a16:creationId xmlns:a16="http://schemas.microsoft.com/office/drawing/2014/main" id="{7F54D1B3-A104-EC4B-61AA-9D0E5198E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51" name="Rectangle 15">
            <a:extLst>
              <a:ext uri="{FF2B5EF4-FFF2-40B4-BE49-F238E27FC236}">
                <a16:creationId xmlns:a16="http://schemas.microsoft.com/office/drawing/2014/main" id="{30865DDE-BFEC-CE84-1D2C-18A606367B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52" name="Rectangle 16">
            <a:extLst>
              <a:ext uri="{FF2B5EF4-FFF2-40B4-BE49-F238E27FC236}">
                <a16:creationId xmlns:a16="http://schemas.microsoft.com/office/drawing/2014/main" id="{15B235CB-4968-DB04-0513-72105DCC3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53" name="Rectangle 17">
            <a:extLst>
              <a:ext uri="{FF2B5EF4-FFF2-40B4-BE49-F238E27FC236}">
                <a16:creationId xmlns:a16="http://schemas.microsoft.com/office/drawing/2014/main" id="{FE3D732F-3DAE-58B1-847D-602D4C0B0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54" name="Rectangle 18">
            <a:extLst>
              <a:ext uri="{FF2B5EF4-FFF2-40B4-BE49-F238E27FC236}">
                <a16:creationId xmlns:a16="http://schemas.microsoft.com/office/drawing/2014/main" id="{73E3D832-F526-2880-CB56-4A88E09648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55" name="Rectangle 19">
            <a:extLst>
              <a:ext uri="{FF2B5EF4-FFF2-40B4-BE49-F238E27FC236}">
                <a16:creationId xmlns:a16="http://schemas.microsoft.com/office/drawing/2014/main" id="{8266D15E-5B27-0E15-C7DE-1A71885FB2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56" name="Rectangle 20">
            <a:extLst>
              <a:ext uri="{FF2B5EF4-FFF2-40B4-BE49-F238E27FC236}">
                <a16:creationId xmlns:a16="http://schemas.microsoft.com/office/drawing/2014/main" id="{239724B7-5B11-92B4-0C54-FEC15E3F4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57" name="Rectangle 21">
            <a:extLst>
              <a:ext uri="{FF2B5EF4-FFF2-40B4-BE49-F238E27FC236}">
                <a16:creationId xmlns:a16="http://schemas.microsoft.com/office/drawing/2014/main" id="{4697026D-6EF2-9432-B871-45407F08C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58" name="Rectangle 22">
            <a:extLst>
              <a:ext uri="{FF2B5EF4-FFF2-40B4-BE49-F238E27FC236}">
                <a16:creationId xmlns:a16="http://schemas.microsoft.com/office/drawing/2014/main" id="{9D74E17D-E0E5-F6CE-BEA4-17B5D4A94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59" name="Rectangle 23">
            <a:extLst>
              <a:ext uri="{FF2B5EF4-FFF2-40B4-BE49-F238E27FC236}">
                <a16:creationId xmlns:a16="http://schemas.microsoft.com/office/drawing/2014/main" id="{5A679CC0-89DA-8245-AE74-78681D4525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60" name="Rectangle 24">
            <a:extLst>
              <a:ext uri="{FF2B5EF4-FFF2-40B4-BE49-F238E27FC236}">
                <a16:creationId xmlns:a16="http://schemas.microsoft.com/office/drawing/2014/main" id="{CD262F14-BDF1-D499-D385-36352D2714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61" name="Rectangle 25">
            <a:extLst>
              <a:ext uri="{FF2B5EF4-FFF2-40B4-BE49-F238E27FC236}">
                <a16:creationId xmlns:a16="http://schemas.microsoft.com/office/drawing/2014/main" id="{F0AE57D0-91E3-95D5-A1EF-EFBE13E6AB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62" name="Rectangle 26">
            <a:extLst>
              <a:ext uri="{FF2B5EF4-FFF2-40B4-BE49-F238E27FC236}">
                <a16:creationId xmlns:a16="http://schemas.microsoft.com/office/drawing/2014/main" id="{E79A9579-4619-0B95-FB42-877934EB4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63" name="Rectangle 27">
            <a:extLst>
              <a:ext uri="{FF2B5EF4-FFF2-40B4-BE49-F238E27FC236}">
                <a16:creationId xmlns:a16="http://schemas.microsoft.com/office/drawing/2014/main" id="{6B99A9C0-2F8B-7A15-AA0A-F405C8727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64" name="Rectangle 28">
            <a:extLst>
              <a:ext uri="{FF2B5EF4-FFF2-40B4-BE49-F238E27FC236}">
                <a16:creationId xmlns:a16="http://schemas.microsoft.com/office/drawing/2014/main" id="{A728957E-29DB-55E4-088C-97C13F904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65" name="Rectangle 29">
            <a:extLst>
              <a:ext uri="{FF2B5EF4-FFF2-40B4-BE49-F238E27FC236}">
                <a16:creationId xmlns:a16="http://schemas.microsoft.com/office/drawing/2014/main" id="{E0F0F3C1-87F2-BED8-A15C-1F6A88004F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66" name="Rectangle 30">
            <a:extLst>
              <a:ext uri="{FF2B5EF4-FFF2-40B4-BE49-F238E27FC236}">
                <a16:creationId xmlns:a16="http://schemas.microsoft.com/office/drawing/2014/main" id="{9DB86DA4-2788-FEED-9754-76E5D6AE2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67" name="Rectangle 31">
            <a:extLst>
              <a:ext uri="{FF2B5EF4-FFF2-40B4-BE49-F238E27FC236}">
                <a16:creationId xmlns:a16="http://schemas.microsoft.com/office/drawing/2014/main" id="{8DEC6805-F2FE-DA05-A4FD-6DF81104C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68" name="Rectangle 32">
            <a:extLst>
              <a:ext uri="{FF2B5EF4-FFF2-40B4-BE49-F238E27FC236}">
                <a16:creationId xmlns:a16="http://schemas.microsoft.com/office/drawing/2014/main" id="{E4D88E0B-4391-BBF8-03A2-607666210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69" name="Rectangle 33">
            <a:extLst>
              <a:ext uri="{FF2B5EF4-FFF2-40B4-BE49-F238E27FC236}">
                <a16:creationId xmlns:a16="http://schemas.microsoft.com/office/drawing/2014/main" id="{FCBB5AEE-0A37-96CD-3A96-9F9FEA3681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70" name="Rectangle 34">
            <a:extLst>
              <a:ext uri="{FF2B5EF4-FFF2-40B4-BE49-F238E27FC236}">
                <a16:creationId xmlns:a16="http://schemas.microsoft.com/office/drawing/2014/main" id="{4143A12E-458B-763D-3C7B-D0D99F79D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1171" name="Rectangle 35">
            <a:extLst>
              <a:ext uri="{FF2B5EF4-FFF2-40B4-BE49-F238E27FC236}">
                <a16:creationId xmlns:a16="http://schemas.microsoft.com/office/drawing/2014/main" id="{70A6C3D9-39D0-9609-5303-BDEDD74A8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111932E-89DD-FFAE-FBE6-14AA5E10B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Моята котка пие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9216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90F147D-9EBC-711B-B39F-195365F42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9216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6DB1EFB-72F5-7525-EF66-CAE0F85BB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мляко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котка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прясно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пие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9216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225A576-F96D-9651-9FB0-826DA2AE5C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4953000"/>
            <a:ext cx="1981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66" name="Rectangle 6">
            <a:extLst>
              <a:ext uri="{FF2B5EF4-FFF2-40B4-BE49-F238E27FC236}">
                <a16:creationId xmlns:a16="http://schemas.microsoft.com/office/drawing/2014/main" id="{FAF3EF06-CD16-3FB1-B610-1A675286C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67" name="Rectangle 7">
            <a:extLst>
              <a:ext uri="{FF2B5EF4-FFF2-40B4-BE49-F238E27FC236}">
                <a16:creationId xmlns:a16="http://schemas.microsoft.com/office/drawing/2014/main" id="{8826FD8F-9EBA-13E7-708D-9F6654FEC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68" name="Rectangle 8">
            <a:extLst>
              <a:ext uri="{FF2B5EF4-FFF2-40B4-BE49-F238E27FC236}">
                <a16:creationId xmlns:a16="http://schemas.microsoft.com/office/drawing/2014/main" id="{A7826A03-C4A1-DC99-40F2-52A666F0F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69" name="Rectangle 9">
            <a:extLst>
              <a:ext uri="{FF2B5EF4-FFF2-40B4-BE49-F238E27FC236}">
                <a16:creationId xmlns:a16="http://schemas.microsoft.com/office/drawing/2014/main" id="{350F4FD6-B243-6F0B-2240-289F3461E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70" name="Rectangle 10">
            <a:extLst>
              <a:ext uri="{FF2B5EF4-FFF2-40B4-BE49-F238E27FC236}">
                <a16:creationId xmlns:a16="http://schemas.microsoft.com/office/drawing/2014/main" id="{2CF142A0-A13D-D2C1-C68B-4E7E717294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71" name="Rectangle 11">
            <a:extLst>
              <a:ext uri="{FF2B5EF4-FFF2-40B4-BE49-F238E27FC236}">
                <a16:creationId xmlns:a16="http://schemas.microsoft.com/office/drawing/2014/main" id="{687746B6-1666-E31F-5C3C-2927A99621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72" name="Rectangle 12">
            <a:extLst>
              <a:ext uri="{FF2B5EF4-FFF2-40B4-BE49-F238E27FC236}">
                <a16:creationId xmlns:a16="http://schemas.microsoft.com/office/drawing/2014/main" id="{65674D08-9C30-ADC4-9339-4C5B5A4E6A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73" name="Rectangle 13">
            <a:extLst>
              <a:ext uri="{FF2B5EF4-FFF2-40B4-BE49-F238E27FC236}">
                <a16:creationId xmlns:a16="http://schemas.microsoft.com/office/drawing/2014/main" id="{D6343B24-FC9E-6F89-6E83-8C935159D9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74" name="Rectangle 14">
            <a:extLst>
              <a:ext uri="{FF2B5EF4-FFF2-40B4-BE49-F238E27FC236}">
                <a16:creationId xmlns:a16="http://schemas.microsoft.com/office/drawing/2014/main" id="{567046F1-A875-0FF4-CB83-1D00BCEDE6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75" name="Rectangle 15">
            <a:extLst>
              <a:ext uri="{FF2B5EF4-FFF2-40B4-BE49-F238E27FC236}">
                <a16:creationId xmlns:a16="http://schemas.microsoft.com/office/drawing/2014/main" id="{1D19A161-3537-5222-8769-8FE4070DD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76" name="Rectangle 16">
            <a:extLst>
              <a:ext uri="{FF2B5EF4-FFF2-40B4-BE49-F238E27FC236}">
                <a16:creationId xmlns:a16="http://schemas.microsoft.com/office/drawing/2014/main" id="{6C1D16B4-A3BA-BCE3-1E66-76A8CF014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77" name="Rectangle 17">
            <a:extLst>
              <a:ext uri="{FF2B5EF4-FFF2-40B4-BE49-F238E27FC236}">
                <a16:creationId xmlns:a16="http://schemas.microsoft.com/office/drawing/2014/main" id="{5F0E069E-691B-6C24-2E31-392FC4316F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78" name="Rectangle 18">
            <a:extLst>
              <a:ext uri="{FF2B5EF4-FFF2-40B4-BE49-F238E27FC236}">
                <a16:creationId xmlns:a16="http://schemas.microsoft.com/office/drawing/2014/main" id="{50207E66-F77A-8B38-E76C-47CAEB648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79" name="Rectangle 19">
            <a:extLst>
              <a:ext uri="{FF2B5EF4-FFF2-40B4-BE49-F238E27FC236}">
                <a16:creationId xmlns:a16="http://schemas.microsoft.com/office/drawing/2014/main" id="{8C58D006-8DEB-8128-0B24-616D2E34D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80" name="Rectangle 20">
            <a:extLst>
              <a:ext uri="{FF2B5EF4-FFF2-40B4-BE49-F238E27FC236}">
                <a16:creationId xmlns:a16="http://schemas.microsoft.com/office/drawing/2014/main" id="{5D84EFB8-EB45-A4F2-0869-6C5ED7564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81" name="Rectangle 21">
            <a:extLst>
              <a:ext uri="{FF2B5EF4-FFF2-40B4-BE49-F238E27FC236}">
                <a16:creationId xmlns:a16="http://schemas.microsoft.com/office/drawing/2014/main" id="{5AE19587-BF4D-90D4-31CE-9C1FCE940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82" name="Rectangle 22">
            <a:extLst>
              <a:ext uri="{FF2B5EF4-FFF2-40B4-BE49-F238E27FC236}">
                <a16:creationId xmlns:a16="http://schemas.microsoft.com/office/drawing/2014/main" id="{3ECC3E52-E1DB-80F9-723E-2A8FECC3D5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83" name="Rectangle 23">
            <a:extLst>
              <a:ext uri="{FF2B5EF4-FFF2-40B4-BE49-F238E27FC236}">
                <a16:creationId xmlns:a16="http://schemas.microsoft.com/office/drawing/2014/main" id="{8E05BEB7-B401-8022-A628-DAE2CD810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84" name="Rectangle 24">
            <a:extLst>
              <a:ext uri="{FF2B5EF4-FFF2-40B4-BE49-F238E27FC236}">
                <a16:creationId xmlns:a16="http://schemas.microsoft.com/office/drawing/2014/main" id="{CF19863D-CFC7-6D79-A82B-817DCAB77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85" name="Rectangle 25">
            <a:extLst>
              <a:ext uri="{FF2B5EF4-FFF2-40B4-BE49-F238E27FC236}">
                <a16:creationId xmlns:a16="http://schemas.microsoft.com/office/drawing/2014/main" id="{2D9E7B57-E204-F61C-EE71-F8F161A2D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86" name="Rectangle 26">
            <a:extLst>
              <a:ext uri="{FF2B5EF4-FFF2-40B4-BE49-F238E27FC236}">
                <a16:creationId xmlns:a16="http://schemas.microsoft.com/office/drawing/2014/main" id="{16BFFBD8-5639-8908-9597-BF7DF3EF8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87" name="Rectangle 27">
            <a:extLst>
              <a:ext uri="{FF2B5EF4-FFF2-40B4-BE49-F238E27FC236}">
                <a16:creationId xmlns:a16="http://schemas.microsoft.com/office/drawing/2014/main" id="{9B6E0B59-F340-4832-5A3B-9277AA88F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88" name="Rectangle 28">
            <a:extLst>
              <a:ext uri="{FF2B5EF4-FFF2-40B4-BE49-F238E27FC236}">
                <a16:creationId xmlns:a16="http://schemas.microsoft.com/office/drawing/2014/main" id="{37E1FF13-1560-650B-0260-E3969AFF4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89" name="Rectangle 29">
            <a:extLst>
              <a:ext uri="{FF2B5EF4-FFF2-40B4-BE49-F238E27FC236}">
                <a16:creationId xmlns:a16="http://schemas.microsoft.com/office/drawing/2014/main" id="{202C8FCB-F099-9C50-A34B-31B736FEE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90" name="Rectangle 30">
            <a:extLst>
              <a:ext uri="{FF2B5EF4-FFF2-40B4-BE49-F238E27FC236}">
                <a16:creationId xmlns:a16="http://schemas.microsoft.com/office/drawing/2014/main" id="{B81D7FFD-B9AC-E660-FAA6-CA2340BFD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91" name="Rectangle 31">
            <a:extLst>
              <a:ext uri="{FF2B5EF4-FFF2-40B4-BE49-F238E27FC236}">
                <a16:creationId xmlns:a16="http://schemas.microsoft.com/office/drawing/2014/main" id="{930472FE-64E3-B84C-490E-825A7A5C9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92" name="Rectangle 32">
            <a:extLst>
              <a:ext uri="{FF2B5EF4-FFF2-40B4-BE49-F238E27FC236}">
                <a16:creationId xmlns:a16="http://schemas.microsoft.com/office/drawing/2014/main" id="{6264E0F4-265F-5D79-40C2-69F36DE9A2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93" name="Rectangle 33">
            <a:extLst>
              <a:ext uri="{FF2B5EF4-FFF2-40B4-BE49-F238E27FC236}">
                <a16:creationId xmlns:a16="http://schemas.microsoft.com/office/drawing/2014/main" id="{70B0DE32-27BB-0DDE-0BAB-FFF869C506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94" name="Rectangle 34">
            <a:extLst>
              <a:ext uri="{FF2B5EF4-FFF2-40B4-BE49-F238E27FC236}">
                <a16:creationId xmlns:a16="http://schemas.microsoft.com/office/drawing/2014/main" id="{FE32EB69-8D78-8FBB-F349-639995A09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2195" name="Rectangle 35">
            <a:extLst>
              <a:ext uri="{FF2B5EF4-FFF2-40B4-BE49-F238E27FC236}">
                <a16:creationId xmlns:a16="http://schemas.microsoft.com/office/drawing/2014/main" id="{5990D15C-5C71-CCAE-E349-D66DD5054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293E388-10AC-CABA-EBD1-421BE9E0C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Моята котка пие прясно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9318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12F7E1A-A9C3-A52E-6DD0-B3E2E5ABE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9318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8015C68-1DA5-0CFA-BBDA-12C97FE55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мляко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котка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прясно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пие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9318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C0EC4A8-CA0C-A777-9ED5-50E450D895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49530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190" name="Rectangle 6">
            <a:extLst>
              <a:ext uri="{FF2B5EF4-FFF2-40B4-BE49-F238E27FC236}">
                <a16:creationId xmlns:a16="http://schemas.microsoft.com/office/drawing/2014/main" id="{943D5A23-8C3B-1B86-EEE3-74511775D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191" name="Rectangle 7">
            <a:extLst>
              <a:ext uri="{FF2B5EF4-FFF2-40B4-BE49-F238E27FC236}">
                <a16:creationId xmlns:a16="http://schemas.microsoft.com/office/drawing/2014/main" id="{5562DDC9-5619-FB24-206E-ED10E4B241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192" name="Rectangle 8">
            <a:extLst>
              <a:ext uri="{FF2B5EF4-FFF2-40B4-BE49-F238E27FC236}">
                <a16:creationId xmlns:a16="http://schemas.microsoft.com/office/drawing/2014/main" id="{D2C2CA9F-DF1B-120F-8E27-A96757F288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193" name="Rectangle 9">
            <a:extLst>
              <a:ext uri="{FF2B5EF4-FFF2-40B4-BE49-F238E27FC236}">
                <a16:creationId xmlns:a16="http://schemas.microsoft.com/office/drawing/2014/main" id="{1B23C376-D9CD-20CC-3E80-9A28E7293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194" name="Rectangle 10">
            <a:extLst>
              <a:ext uri="{FF2B5EF4-FFF2-40B4-BE49-F238E27FC236}">
                <a16:creationId xmlns:a16="http://schemas.microsoft.com/office/drawing/2014/main" id="{404F91D3-34E3-F50D-3540-5E331212B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195" name="Rectangle 11">
            <a:extLst>
              <a:ext uri="{FF2B5EF4-FFF2-40B4-BE49-F238E27FC236}">
                <a16:creationId xmlns:a16="http://schemas.microsoft.com/office/drawing/2014/main" id="{68BE79FC-2141-DA32-A773-E452C596EA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196" name="Rectangle 12">
            <a:extLst>
              <a:ext uri="{FF2B5EF4-FFF2-40B4-BE49-F238E27FC236}">
                <a16:creationId xmlns:a16="http://schemas.microsoft.com/office/drawing/2014/main" id="{482B6B1C-A25D-8F71-49C1-CC7411A3E0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197" name="Rectangle 13">
            <a:extLst>
              <a:ext uri="{FF2B5EF4-FFF2-40B4-BE49-F238E27FC236}">
                <a16:creationId xmlns:a16="http://schemas.microsoft.com/office/drawing/2014/main" id="{F708E596-85B5-882B-EE7D-BD6F7BB861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198" name="Rectangle 14">
            <a:extLst>
              <a:ext uri="{FF2B5EF4-FFF2-40B4-BE49-F238E27FC236}">
                <a16:creationId xmlns:a16="http://schemas.microsoft.com/office/drawing/2014/main" id="{73BDDF40-0BEC-651F-7A07-4EC2948CA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199" name="Rectangle 15">
            <a:extLst>
              <a:ext uri="{FF2B5EF4-FFF2-40B4-BE49-F238E27FC236}">
                <a16:creationId xmlns:a16="http://schemas.microsoft.com/office/drawing/2014/main" id="{D4BF0BCE-8EB5-C0FF-ACFE-9730C7632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00" name="Rectangle 16">
            <a:extLst>
              <a:ext uri="{FF2B5EF4-FFF2-40B4-BE49-F238E27FC236}">
                <a16:creationId xmlns:a16="http://schemas.microsoft.com/office/drawing/2014/main" id="{DBF15235-6891-1872-200C-CFE2C2BA09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01" name="Rectangle 17">
            <a:extLst>
              <a:ext uri="{FF2B5EF4-FFF2-40B4-BE49-F238E27FC236}">
                <a16:creationId xmlns:a16="http://schemas.microsoft.com/office/drawing/2014/main" id="{27AF2AB2-A7E0-4003-5BA9-834E99011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02" name="Rectangle 18">
            <a:extLst>
              <a:ext uri="{FF2B5EF4-FFF2-40B4-BE49-F238E27FC236}">
                <a16:creationId xmlns:a16="http://schemas.microsoft.com/office/drawing/2014/main" id="{DA9CB561-79B8-B406-82B7-50926EF516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03" name="Rectangle 19">
            <a:extLst>
              <a:ext uri="{FF2B5EF4-FFF2-40B4-BE49-F238E27FC236}">
                <a16:creationId xmlns:a16="http://schemas.microsoft.com/office/drawing/2014/main" id="{7F5F8EAE-BAAD-5AF8-51DB-0E1588285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04" name="Rectangle 20">
            <a:extLst>
              <a:ext uri="{FF2B5EF4-FFF2-40B4-BE49-F238E27FC236}">
                <a16:creationId xmlns:a16="http://schemas.microsoft.com/office/drawing/2014/main" id="{2C69B7FF-DC54-6A5D-0224-8ADC2BF37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05" name="Rectangle 21">
            <a:extLst>
              <a:ext uri="{FF2B5EF4-FFF2-40B4-BE49-F238E27FC236}">
                <a16:creationId xmlns:a16="http://schemas.microsoft.com/office/drawing/2014/main" id="{DC6C9AAF-792C-B7CD-CE67-4FA9F991C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06" name="Rectangle 22">
            <a:extLst>
              <a:ext uri="{FF2B5EF4-FFF2-40B4-BE49-F238E27FC236}">
                <a16:creationId xmlns:a16="http://schemas.microsoft.com/office/drawing/2014/main" id="{2B1496A8-15BB-81C7-A954-A335480C7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07" name="Rectangle 23">
            <a:extLst>
              <a:ext uri="{FF2B5EF4-FFF2-40B4-BE49-F238E27FC236}">
                <a16:creationId xmlns:a16="http://schemas.microsoft.com/office/drawing/2014/main" id="{16680702-4803-0413-146B-C768B6E147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08" name="Rectangle 24">
            <a:extLst>
              <a:ext uri="{FF2B5EF4-FFF2-40B4-BE49-F238E27FC236}">
                <a16:creationId xmlns:a16="http://schemas.microsoft.com/office/drawing/2014/main" id="{25813CA1-B70D-C0AB-86D1-8FE4C8399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09" name="Rectangle 25">
            <a:extLst>
              <a:ext uri="{FF2B5EF4-FFF2-40B4-BE49-F238E27FC236}">
                <a16:creationId xmlns:a16="http://schemas.microsoft.com/office/drawing/2014/main" id="{B8DA9E50-4011-5509-BEAA-652604686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10" name="Rectangle 26">
            <a:extLst>
              <a:ext uri="{FF2B5EF4-FFF2-40B4-BE49-F238E27FC236}">
                <a16:creationId xmlns:a16="http://schemas.microsoft.com/office/drawing/2014/main" id="{F520EA96-5EE0-D0D1-7D2D-3E18442520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11" name="Rectangle 27">
            <a:extLst>
              <a:ext uri="{FF2B5EF4-FFF2-40B4-BE49-F238E27FC236}">
                <a16:creationId xmlns:a16="http://schemas.microsoft.com/office/drawing/2014/main" id="{180AED8B-111C-F2F7-BD1E-1863A837BC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12" name="Rectangle 28">
            <a:extLst>
              <a:ext uri="{FF2B5EF4-FFF2-40B4-BE49-F238E27FC236}">
                <a16:creationId xmlns:a16="http://schemas.microsoft.com/office/drawing/2014/main" id="{205D5280-4625-B1C5-C0AF-7FD135C166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13" name="Rectangle 29">
            <a:extLst>
              <a:ext uri="{FF2B5EF4-FFF2-40B4-BE49-F238E27FC236}">
                <a16:creationId xmlns:a16="http://schemas.microsoft.com/office/drawing/2014/main" id="{367F7270-DE74-A520-8C8E-BCDC5460B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14" name="Rectangle 30">
            <a:extLst>
              <a:ext uri="{FF2B5EF4-FFF2-40B4-BE49-F238E27FC236}">
                <a16:creationId xmlns:a16="http://schemas.microsoft.com/office/drawing/2014/main" id="{B7F420ED-4CAB-991E-115E-56BD3C91F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15" name="Rectangle 31">
            <a:extLst>
              <a:ext uri="{FF2B5EF4-FFF2-40B4-BE49-F238E27FC236}">
                <a16:creationId xmlns:a16="http://schemas.microsoft.com/office/drawing/2014/main" id="{12EDFBA6-795F-4018-8502-D4C67EFF08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16" name="Rectangle 32">
            <a:extLst>
              <a:ext uri="{FF2B5EF4-FFF2-40B4-BE49-F238E27FC236}">
                <a16:creationId xmlns:a16="http://schemas.microsoft.com/office/drawing/2014/main" id="{DC4BEAA6-E837-14CC-75D1-F72927FE6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17" name="Rectangle 33">
            <a:extLst>
              <a:ext uri="{FF2B5EF4-FFF2-40B4-BE49-F238E27FC236}">
                <a16:creationId xmlns:a16="http://schemas.microsoft.com/office/drawing/2014/main" id="{04D9E812-8DD5-025A-1B7C-FCE6D685C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18" name="Rectangle 34">
            <a:extLst>
              <a:ext uri="{FF2B5EF4-FFF2-40B4-BE49-F238E27FC236}">
                <a16:creationId xmlns:a16="http://schemas.microsoft.com/office/drawing/2014/main" id="{E2E7D0AF-D65B-31ED-DE2B-E234E32C14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3219" name="Rectangle 35">
            <a:extLst>
              <a:ext uri="{FF2B5EF4-FFF2-40B4-BE49-F238E27FC236}">
                <a16:creationId xmlns:a16="http://schemas.microsoft.com/office/drawing/2014/main" id="{1A4BF145-C604-F045-5516-D3A912E9F1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613EE18-F517-EEC8-616A-BB18E4ECF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Моята котка пие прясно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мляко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9421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172A7A3-D1A3-86EF-3BF7-4CABD72FA7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9421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1E09B50-9FB5-5465-09FB-377B4AF068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94213" name="Rectangle 6">
            <a:extLst>
              <a:ext uri="{FF2B5EF4-FFF2-40B4-BE49-F238E27FC236}">
                <a16:creationId xmlns:a16="http://schemas.microsoft.com/office/drawing/2014/main" id="{5E269B90-56B3-E02D-6822-AF64A73CA3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14" name="Rectangle 7">
            <a:extLst>
              <a:ext uri="{FF2B5EF4-FFF2-40B4-BE49-F238E27FC236}">
                <a16:creationId xmlns:a16="http://schemas.microsoft.com/office/drawing/2014/main" id="{8D036B1E-5A1E-2902-7D8B-9AB667B81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15" name="Rectangle 8">
            <a:extLst>
              <a:ext uri="{FF2B5EF4-FFF2-40B4-BE49-F238E27FC236}">
                <a16:creationId xmlns:a16="http://schemas.microsoft.com/office/drawing/2014/main" id="{87CE22B2-569B-1E30-2237-48B4F478B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16" name="Rectangle 9">
            <a:extLst>
              <a:ext uri="{FF2B5EF4-FFF2-40B4-BE49-F238E27FC236}">
                <a16:creationId xmlns:a16="http://schemas.microsoft.com/office/drawing/2014/main" id="{0D966153-4604-5890-36AA-53F3EB5D0A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17" name="Rectangle 10">
            <a:extLst>
              <a:ext uri="{FF2B5EF4-FFF2-40B4-BE49-F238E27FC236}">
                <a16:creationId xmlns:a16="http://schemas.microsoft.com/office/drawing/2014/main" id="{B17A001A-28E2-2A52-C7C8-213899372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18" name="Rectangle 11">
            <a:extLst>
              <a:ext uri="{FF2B5EF4-FFF2-40B4-BE49-F238E27FC236}">
                <a16:creationId xmlns:a16="http://schemas.microsoft.com/office/drawing/2014/main" id="{0A634E2A-FB67-8F97-27F2-BEBCA552D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19" name="Rectangle 12">
            <a:extLst>
              <a:ext uri="{FF2B5EF4-FFF2-40B4-BE49-F238E27FC236}">
                <a16:creationId xmlns:a16="http://schemas.microsoft.com/office/drawing/2014/main" id="{8891E7F4-7C92-A71D-B50D-9D9987C23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20" name="Rectangle 13">
            <a:extLst>
              <a:ext uri="{FF2B5EF4-FFF2-40B4-BE49-F238E27FC236}">
                <a16:creationId xmlns:a16="http://schemas.microsoft.com/office/drawing/2014/main" id="{0189CAB5-C103-25F9-7155-342F73BCB0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21" name="Rectangle 14">
            <a:extLst>
              <a:ext uri="{FF2B5EF4-FFF2-40B4-BE49-F238E27FC236}">
                <a16:creationId xmlns:a16="http://schemas.microsoft.com/office/drawing/2014/main" id="{56FF2C25-3E27-F4E6-5C82-2057C4A9A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22" name="Rectangle 15">
            <a:extLst>
              <a:ext uri="{FF2B5EF4-FFF2-40B4-BE49-F238E27FC236}">
                <a16:creationId xmlns:a16="http://schemas.microsoft.com/office/drawing/2014/main" id="{6E8BF753-068E-2CBD-027F-9818B1D2D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23" name="Rectangle 16">
            <a:extLst>
              <a:ext uri="{FF2B5EF4-FFF2-40B4-BE49-F238E27FC236}">
                <a16:creationId xmlns:a16="http://schemas.microsoft.com/office/drawing/2014/main" id="{3947F140-0B09-5B3E-D591-C2D6C2B9B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24" name="Rectangle 17">
            <a:extLst>
              <a:ext uri="{FF2B5EF4-FFF2-40B4-BE49-F238E27FC236}">
                <a16:creationId xmlns:a16="http://schemas.microsoft.com/office/drawing/2014/main" id="{3B72E827-C0FA-D84C-E6D6-A2E07581C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25" name="Rectangle 18">
            <a:extLst>
              <a:ext uri="{FF2B5EF4-FFF2-40B4-BE49-F238E27FC236}">
                <a16:creationId xmlns:a16="http://schemas.microsoft.com/office/drawing/2014/main" id="{728EEFDE-DF50-A928-8FEE-E7F7F18D1B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26" name="Rectangle 19">
            <a:extLst>
              <a:ext uri="{FF2B5EF4-FFF2-40B4-BE49-F238E27FC236}">
                <a16:creationId xmlns:a16="http://schemas.microsoft.com/office/drawing/2014/main" id="{CE7944CA-9BF8-45A7-E26A-06E0DA2FE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27" name="Rectangle 20">
            <a:extLst>
              <a:ext uri="{FF2B5EF4-FFF2-40B4-BE49-F238E27FC236}">
                <a16:creationId xmlns:a16="http://schemas.microsoft.com/office/drawing/2014/main" id="{47AF7471-560A-E7FB-CC5D-45893FEE3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28" name="Rectangle 21">
            <a:extLst>
              <a:ext uri="{FF2B5EF4-FFF2-40B4-BE49-F238E27FC236}">
                <a16:creationId xmlns:a16="http://schemas.microsoft.com/office/drawing/2014/main" id="{7CFABB18-6390-3748-96B6-6AB63095A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29" name="Rectangle 22">
            <a:extLst>
              <a:ext uri="{FF2B5EF4-FFF2-40B4-BE49-F238E27FC236}">
                <a16:creationId xmlns:a16="http://schemas.microsoft.com/office/drawing/2014/main" id="{70615A3E-A665-8A16-540B-1ABCBD5AD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30" name="Rectangle 23">
            <a:extLst>
              <a:ext uri="{FF2B5EF4-FFF2-40B4-BE49-F238E27FC236}">
                <a16:creationId xmlns:a16="http://schemas.microsoft.com/office/drawing/2014/main" id="{C66E8547-0019-1A13-BED3-FE86A87064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31" name="Rectangle 24">
            <a:extLst>
              <a:ext uri="{FF2B5EF4-FFF2-40B4-BE49-F238E27FC236}">
                <a16:creationId xmlns:a16="http://schemas.microsoft.com/office/drawing/2014/main" id="{924B49D7-09CA-FC9F-9D56-B6CCA8B8C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32" name="Rectangle 25">
            <a:extLst>
              <a:ext uri="{FF2B5EF4-FFF2-40B4-BE49-F238E27FC236}">
                <a16:creationId xmlns:a16="http://schemas.microsoft.com/office/drawing/2014/main" id="{D0A7D1F7-D0D7-0DED-1722-A4C885CFA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33" name="Rectangle 26">
            <a:extLst>
              <a:ext uri="{FF2B5EF4-FFF2-40B4-BE49-F238E27FC236}">
                <a16:creationId xmlns:a16="http://schemas.microsoft.com/office/drawing/2014/main" id="{B815EE3E-C917-C1BC-6A87-041CF7FD7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34" name="Rectangle 27">
            <a:extLst>
              <a:ext uri="{FF2B5EF4-FFF2-40B4-BE49-F238E27FC236}">
                <a16:creationId xmlns:a16="http://schemas.microsoft.com/office/drawing/2014/main" id="{2BDB1064-717A-59B7-91E4-65B5F9EB8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35" name="Rectangle 28">
            <a:extLst>
              <a:ext uri="{FF2B5EF4-FFF2-40B4-BE49-F238E27FC236}">
                <a16:creationId xmlns:a16="http://schemas.microsoft.com/office/drawing/2014/main" id="{24616166-4305-7601-3C82-2A3A21250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36" name="Rectangle 29">
            <a:extLst>
              <a:ext uri="{FF2B5EF4-FFF2-40B4-BE49-F238E27FC236}">
                <a16:creationId xmlns:a16="http://schemas.microsoft.com/office/drawing/2014/main" id="{C593E540-7AFE-8D69-1FE2-818E9E7F4F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37" name="Rectangle 30">
            <a:extLst>
              <a:ext uri="{FF2B5EF4-FFF2-40B4-BE49-F238E27FC236}">
                <a16:creationId xmlns:a16="http://schemas.microsoft.com/office/drawing/2014/main" id="{10B9E2F8-4E64-7BD6-39F2-DF807E58E9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38" name="Rectangle 31">
            <a:extLst>
              <a:ext uri="{FF2B5EF4-FFF2-40B4-BE49-F238E27FC236}">
                <a16:creationId xmlns:a16="http://schemas.microsoft.com/office/drawing/2014/main" id="{50CE95BE-C464-6B98-EA31-AEAA11A4A4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39" name="Rectangle 32">
            <a:extLst>
              <a:ext uri="{FF2B5EF4-FFF2-40B4-BE49-F238E27FC236}">
                <a16:creationId xmlns:a16="http://schemas.microsoft.com/office/drawing/2014/main" id="{02613E1E-1FEC-74C3-3D6C-ED2102B998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40" name="Rectangle 33">
            <a:extLst>
              <a:ext uri="{FF2B5EF4-FFF2-40B4-BE49-F238E27FC236}">
                <a16:creationId xmlns:a16="http://schemas.microsoft.com/office/drawing/2014/main" id="{DE1642F1-F738-F5AD-67B7-19DF913EE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41" name="Rectangle 34">
            <a:extLst>
              <a:ext uri="{FF2B5EF4-FFF2-40B4-BE49-F238E27FC236}">
                <a16:creationId xmlns:a16="http://schemas.microsoft.com/office/drawing/2014/main" id="{A3559368-F6AC-BF0A-769A-C6373877E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4242" name="Rectangle 35">
            <a:extLst>
              <a:ext uri="{FF2B5EF4-FFF2-40B4-BE49-F238E27FC236}">
                <a16:creationId xmlns:a16="http://schemas.microsoft.com/office/drawing/2014/main" id="{9D0EFCBF-47A2-88B6-4006-2E0824F9CE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94243" name="Picture 36">
            <a:extLst>
              <a:ext uri="{FF2B5EF4-FFF2-40B4-BE49-F238E27FC236}">
                <a16:creationId xmlns:a16="http://schemas.microsoft.com/office/drawing/2014/main" id="{49446C8D-638E-D331-FF1F-648B560EDE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2917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EAB11196-E88F-E47E-5D76-350B3E4A93DB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2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42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C204016-4CA2-9E58-C0EC-6C67BDBDF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Бебенцето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9523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6DCCE20-17C1-1063-0572-1D3DAAF53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9523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BDE6E70-B64A-CF86-B351-E5E830458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иска   този     не     биберон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9523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C95FEF17-1437-6B57-D9F2-6A8C24027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4953000"/>
            <a:ext cx="1524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38" name="Rectangle 6">
            <a:extLst>
              <a:ext uri="{FF2B5EF4-FFF2-40B4-BE49-F238E27FC236}">
                <a16:creationId xmlns:a16="http://schemas.microsoft.com/office/drawing/2014/main" id="{8AF594A2-F704-AAE1-6867-FD3D6B553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39" name="Rectangle 7">
            <a:extLst>
              <a:ext uri="{FF2B5EF4-FFF2-40B4-BE49-F238E27FC236}">
                <a16:creationId xmlns:a16="http://schemas.microsoft.com/office/drawing/2014/main" id="{EE2B5FA0-352F-50EA-640C-273A88D13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40" name="Rectangle 8">
            <a:extLst>
              <a:ext uri="{FF2B5EF4-FFF2-40B4-BE49-F238E27FC236}">
                <a16:creationId xmlns:a16="http://schemas.microsoft.com/office/drawing/2014/main" id="{339CB22A-5425-9D8C-EB48-19B46D714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41" name="Rectangle 9">
            <a:extLst>
              <a:ext uri="{FF2B5EF4-FFF2-40B4-BE49-F238E27FC236}">
                <a16:creationId xmlns:a16="http://schemas.microsoft.com/office/drawing/2014/main" id="{647F2AE0-8A3B-9532-9066-847BAE28D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42" name="Rectangle 10">
            <a:extLst>
              <a:ext uri="{FF2B5EF4-FFF2-40B4-BE49-F238E27FC236}">
                <a16:creationId xmlns:a16="http://schemas.microsoft.com/office/drawing/2014/main" id="{85CFEDAA-0805-B2C1-F956-064FE84EC6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43" name="Rectangle 11">
            <a:extLst>
              <a:ext uri="{FF2B5EF4-FFF2-40B4-BE49-F238E27FC236}">
                <a16:creationId xmlns:a16="http://schemas.microsoft.com/office/drawing/2014/main" id="{9A0F347E-E4BE-7C67-8667-D16B7BF213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44" name="Rectangle 12">
            <a:extLst>
              <a:ext uri="{FF2B5EF4-FFF2-40B4-BE49-F238E27FC236}">
                <a16:creationId xmlns:a16="http://schemas.microsoft.com/office/drawing/2014/main" id="{6707C460-7150-C4F3-F97C-19B6AE83B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45" name="Rectangle 13">
            <a:extLst>
              <a:ext uri="{FF2B5EF4-FFF2-40B4-BE49-F238E27FC236}">
                <a16:creationId xmlns:a16="http://schemas.microsoft.com/office/drawing/2014/main" id="{AC02D499-9B12-EF69-13DC-EE1A8CECD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46" name="Rectangle 14">
            <a:extLst>
              <a:ext uri="{FF2B5EF4-FFF2-40B4-BE49-F238E27FC236}">
                <a16:creationId xmlns:a16="http://schemas.microsoft.com/office/drawing/2014/main" id="{7937F00B-DF3A-EB93-B09E-D72B035FC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47" name="Rectangle 15">
            <a:extLst>
              <a:ext uri="{FF2B5EF4-FFF2-40B4-BE49-F238E27FC236}">
                <a16:creationId xmlns:a16="http://schemas.microsoft.com/office/drawing/2014/main" id="{EDDBCCEB-AF38-5417-8DF1-EB82344039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48" name="Rectangle 16">
            <a:extLst>
              <a:ext uri="{FF2B5EF4-FFF2-40B4-BE49-F238E27FC236}">
                <a16:creationId xmlns:a16="http://schemas.microsoft.com/office/drawing/2014/main" id="{76137F28-4B5A-D50F-3FD1-C8BA909318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49" name="Rectangle 17">
            <a:extLst>
              <a:ext uri="{FF2B5EF4-FFF2-40B4-BE49-F238E27FC236}">
                <a16:creationId xmlns:a16="http://schemas.microsoft.com/office/drawing/2014/main" id="{3AD259FD-BE21-2E92-3331-A77108AF3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50" name="Rectangle 18">
            <a:extLst>
              <a:ext uri="{FF2B5EF4-FFF2-40B4-BE49-F238E27FC236}">
                <a16:creationId xmlns:a16="http://schemas.microsoft.com/office/drawing/2014/main" id="{F4D21761-948E-1750-5931-BE7469AAE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51" name="Rectangle 19">
            <a:extLst>
              <a:ext uri="{FF2B5EF4-FFF2-40B4-BE49-F238E27FC236}">
                <a16:creationId xmlns:a16="http://schemas.microsoft.com/office/drawing/2014/main" id="{86CC855F-A285-DAA4-E726-F6FE81549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52" name="Rectangle 20">
            <a:extLst>
              <a:ext uri="{FF2B5EF4-FFF2-40B4-BE49-F238E27FC236}">
                <a16:creationId xmlns:a16="http://schemas.microsoft.com/office/drawing/2014/main" id="{337681BA-2FED-B9DC-5ABC-095F83B95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53" name="Rectangle 21">
            <a:extLst>
              <a:ext uri="{FF2B5EF4-FFF2-40B4-BE49-F238E27FC236}">
                <a16:creationId xmlns:a16="http://schemas.microsoft.com/office/drawing/2014/main" id="{DDBABB5C-C8DA-7702-815D-87DED883A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54" name="Rectangle 22">
            <a:extLst>
              <a:ext uri="{FF2B5EF4-FFF2-40B4-BE49-F238E27FC236}">
                <a16:creationId xmlns:a16="http://schemas.microsoft.com/office/drawing/2014/main" id="{681AA26B-7C22-36FF-FCF4-6646C9C6B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55" name="Rectangle 23">
            <a:extLst>
              <a:ext uri="{FF2B5EF4-FFF2-40B4-BE49-F238E27FC236}">
                <a16:creationId xmlns:a16="http://schemas.microsoft.com/office/drawing/2014/main" id="{7762A6E6-05AC-F78C-8997-3BFA44CBD2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56" name="Rectangle 24">
            <a:extLst>
              <a:ext uri="{FF2B5EF4-FFF2-40B4-BE49-F238E27FC236}">
                <a16:creationId xmlns:a16="http://schemas.microsoft.com/office/drawing/2014/main" id="{B1432800-7707-9292-051F-5238807A8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57" name="Rectangle 25">
            <a:extLst>
              <a:ext uri="{FF2B5EF4-FFF2-40B4-BE49-F238E27FC236}">
                <a16:creationId xmlns:a16="http://schemas.microsoft.com/office/drawing/2014/main" id="{BFE1C539-637B-8F99-055C-3501848FFE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58" name="Rectangle 26">
            <a:extLst>
              <a:ext uri="{FF2B5EF4-FFF2-40B4-BE49-F238E27FC236}">
                <a16:creationId xmlns:a16="http://schemas.microsoft.com/office/drawing/2014/main" id="{8B2A02CE-2A2A-B1CC-4017-B1D63AA60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59" name="Rectangle 27">
            <a:extLst>
              <a:ext uri="{FF2B5EF4-FFF2-40B4-BE49-F238E27FC236}">
                <a16:creationId xmlns:a16="http://schemas.microsoft.com/office/drawing/2014/main" id="{72C87638-EB05-7AA4-20B6-9326030AC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60" name="Rectangle 28">
            <a:extLst>
              <a:ext uri="{FF2B5EF4-FFF2-40B4-BE49-F238E27FC236}">
                <a16:creationId xmlns:a16="http://schemas.microsoft.com/office/drawing/2014/main" id="{6191D431-C390-D747-73D1-AE734EA8C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61" name="Rectangle 29">
            <a:extLst>
              <a:ext uri="{FF2B5EF4-FFF2-40B4-BE49-F238E27FC236}">
                <a16:creationId xmlns:a16="http://schemas.microsoft.com/office/drawing/2014/main" id="{21A4BE6D-FE6C-38E9-9343-B6C8BA9D2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62" name="Rectangle 30">
            <a:extLst>
              <a:ext uri="{FF2B5EF4-FFF2-40B4-BE49-F238E27FC236}">
                <a16:creationId xmlns:a16="http://schemas.microsoft.com/office/drawing/2014/main" id="{6D323946-FB21-7F40-19AD-A704E1677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63" name="Rectangle 31">
            <a:extLst>
              <a:ext uri="{FF2B5EF4-FFF2-40B4-BE49-F238E27FC236}">
                <a16:creationId xmlns:a16="http://schemas.microsoft.com/office/drawing/2014/main" id="{79F35778-4CCA-E52B-C0DA-0AE7439EB3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64" name="Rectangle 32">
            <a:extLst>
              <a:ext uri="{FF2B5EF4-FFF2-40B4-BE49-F238E27FC236}">
                <a16:creationId xmlns:a16="http://schemas.microsoft.com/office/drawing/2014/main" id="{E2DC65B2-EFC2-2C90-CFE1-830309760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65" name="Rectangle 33">
            <a:extLst>
              <a:ext uri="{FF2B5EF4-FFF2-40B4-BE49-F238E27FC236}">
                <a16:creationId xmlns:a16="http://schemas.microsoft.com/office/drawing/2014/main" id="{3B8326E7-1DC8-B755-C55A-22B2EC497E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66" name="Rectangle 34">
            <a:extLst>
              <a:ext uri="{FF2B5EF4-FFF2-40B4-BE49-F238E27FC236}">
                <a16:creationId xmlns:a16="http://schemas.microsoft.com/office/drawing/2014/main" id="{DD526690-F5C8-D65B-C634-882A255EF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5267" name="Rectangle 35">
            <a:extLst>
              <a:ext uri="{FF2B5EF4-FFF2-40B4-BE49-F238E27FC236}">
                <a16:creationId xmlns:a16="http://schemas.microsoft.com/office/drawing/2014/main" id="{8CCCB36F-994D-4646-83DE-3F867163E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551E5E8-F25B-3B4C-3D3F-34A0064A4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Бебенцето не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9625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E8EC852-4748-70CA-106A-0FE45ABAEA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9626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7FEB46D-DDD5-54BE-A0B3-829CC8CBB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иска   този     не     биберон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9626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88BF16E-2F90-31DB-7730-4D3B42866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5029200"/>
            <a:ext cx="1143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62" name="Rectangle 6">
            <a:extLst>
              <a:ext uri="{FF2B5EF4-FFF2-40B4-BE49-F238E27FC236}">
                <a16:creationId xmlns:a16="http://schemas.microsoft.com/office/drawing/2014/main" id="{28CE0613-3A32-A8A8-BD8B-BFE1F8CA85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63" name="Rectangle 7">
            <a:extLst>
              <a:ext uri="{FF2B5EF4-FFF2-40B4-BE49-F238E27FC236}">
                <a16:creationId xmlns:a16="http://schemas.microsoft.com/office/drawing/2014/main" id="{52D13F78-B958-E0F8-2F02-291188ABF5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64" name="Rectangle 8">
            <a:extLst>
              <a:ext uri="{FF2B5EF4-FFF2-40B4-BE49-F238E27FC236}">
                <a16:creationId xmlns:a16="http://schemas.microsoft.com/office/drawing/2014/main" id="{9DF38F85-6C7C-94C4-34DE-68F0F164E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65" name="Rectangle 9">
            <a:extLst>
              <a:ext uri="{FF2B5EF4-FFF2-40B4-BE49-F238E27FC236}">
                <a16:creationId xmlns:a16="http://schemas.microsoft.com/office/drawing/2014/main" id="{08940662-C6A6-71AE-689D-F4FBE2D4C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66" name="Rectangle 10">
            <a:extLst>
              <a:ext uri="{FF2B5EF4-FFF2-40B4-BE49-F238E27FC236}">
                <a16:creationId xmlns:a16="http://schemas.microsoft.com/office/drawing/2014/main" id="{7D694D64-2220-3377-61C3-C6AD0E765C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67" name="Rectangle 11">
            <a:extLst>
              <a:ext uri="{FF2B5EF4-FFF2-40B4-BE49-F238E27FC236}">
                <a16:creationId xmlns:a16="http://schemas.microsoft.com/office/drawing/2014/main" id="{48A8BE34-2EB6-381C-473B-C0646A627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68" name="Rectangle 12">
            <a:extLst>
              <a:ext uri="{FF2B5EF4-FFF2-40B4-BE49-F238E27FC236}">
                <a16:creationId xmlns:a16="http://schemas.microsoft.com/office/drawing/2014/main" id="{05FEFE12-71BF-DCB2-AF07-B1BF010EA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69" name="Rectangle 13">
            <a:extLst>
              <a:ext uri="{FF2B5EF4-FFF2-40B4-BE49-F238E27FC236}">
                <a16:creationId xmlns:a16="http://schemas.microsoft.com/office/drawing/2014/main" id="{1689AEDE-F6CD-777E-3C37-0B9C74231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70" name="Rectangle 14">
            <a:extLst>
              <a:ext uri="{FF2B5EF4-FFF2-40B4-BE49-F238E27FC236}">
                <a16:creationId xmlns:a16="http://schemas.microsoft.com/office/drawing/2014/main" id="{F70A599B-037B-50D1-A6E4-730E31D64D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71" name="Rectangle 15">
            <a:extLst>
              <a:ext uri="{FF2B5EF4-FFF2-40B4-BE49-F238E27FC236}">
                <a16:creationId xmlns:a16="http://schemas.microsoft.com/office/drawing/2014/main" id="{600106ED-DADD-8C75-A098-DFCFEDD4B5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72" name="Rectangle 16">
            <a:extLst>
              <a:ext uri="{FF2B5EF4-FFF2-40B4-BE49-F238E27FC236}">
                <a16:creationId xmlns:a16="http://schemas.microsoft.com/office/drawing/2014/main" id="{9FB98FB5-7837-0465-8372-17DADC5EA3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73" name="Rectangle 17">
            <a:extLst>
              <a:ext uri="{FF2B5EF4-FFF2-40B4-BE49-F238E27FC236}">
                <a16:creationId xmlns:a16="http://schemas.microsoft.com/office/drawing/2014/main" id="{26365893-07A4-C832-5D1C-EA95EBEF2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74" name="Rectangle 18">
            <a:extLst>
              <a:ext uri="{FF2B5EF4-FFF2-40B4-BE49-F238E27FC236}">
                <a16:creationId xmlns:a16="http://schemas.microsoft.com/office/drawing/2014/main" id="{98D11A00-C940-17E6-B2D6-494A0698F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75" name="Rectangle 19">
            <a:extLst>
              <a:ext uri="{FF2B5EF4-FFF2-40B4-BE49-F238E27FC236}">
                <a16:creationId xmlns:a16="http://schemas.microsoft.com/office/drawing/2014/main" id="{574AD664-B063-A24D-DDBA-4BD641294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76" name="Rectangle 20">
            <a:extLst>
              <a:ext uri="{FF2B5EF4-FFF2-40B4-BE49-F238E27FC236}">
                <a16:creationId xmlns:a16="http://schemas.microsoft.com/office/drawing/2014/main" id="{3A98389A-D532-301D-5446-883A148A7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77" name="Rectangle 21">
            <a:extLst>
              <a:ext uri="{FF2B5EF4-FFF2-40B4-BE49-F238E27FC236}">
                <a16:creationId xmlns:a16="http://schemas.microsoft.com/office/drawing/2014/main" id="{5A4A7B0B-AFF4-D73D-AB7D-D7D334B7B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78" name="Rectangle 22">
            <a:extLst>
              <a:ext uri="{FF2B5EF4-FFF2-40B4-BE49-F238E27FC236}">
                <a16:creationId xmlns:a16="http://schemas.microsoft.com/office/drawing/2014/main" id="{2366298A-A9A2-D264-5689-1DB0A9EF3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79" name="Rectangle 23">
            <a:extLst>
              <a:ext uri="{FF2B5EF4-FFF2-40B4-BE49-F238E27FC236}">
                <a16:creationId xmlns:a16="http://schemas.microsoft.com/office/drawing/2014/main" id="{7A4C3B01-3740-65B3-48C8-98A0634D25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80" name="Rectangle 24">
            <a:extLst>
              <a:ext uri="{FF2B5EF4-FFF2-40B4-BE49-F238E27FC236}">
                <a16:creationId xmlns:a16="http://schemas.microsoft.com/office/drawing/2014/main" id="{50711385-F6EA-FD27-E4F7-5B22A4A46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81" name="Rectangle 25">
            <a:extLst>
              <a:ext uri="{FF2B5EF4-FFF2-40B4-BE49-F238E27FC236}">
                <a16:creationId xmlns:a16="http://schemas.microsoft.com/office/drawing/2014/main" id="{586F2D5E-F730-55DC-FF44-47D965BF8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82" name="Rectangle 26">
            <a:extLst>
              <a:ext uri="{FF2B5EF4-FFF2-40B4-BE49-F238E27FC236}">
                <a16:creationId xmlns:a16="http://schemas.microsoft.com/office/drawing/2014/main" id="{1F7BB1DF-3598-E6A8-0943-A0AE39CD15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83" name="Rectangle 27">
            <a:extLst>
              <a:ext uri="{FF2B5EF4-FFF2-40B4-BE49-F238E27FC236}">
                <a16:creationId xmlns:a16="http://schemas.microsoft.com/office/drawing/2014/main" id="{A0119BFA-0815-866F-0E09-6DD8C50EF8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84" name="Rectangle 28">
            <a:extLst>
              <a:ext uri="{FF2B5EF4-FFF2-40B4-BE49-F238E27FC236}">
                <a16:creationId xmlns:a16="http://schemas.microsoft.com/office/drawing/2014/main" id="{954A14E0-5FDD-D2C1-E534-C43EC97CD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85" name="Rectangle 29">
            <a:extLst>
              <a:ext uri="{FF2B5EF4-FFF2-40B4-BE49-F238E27FC236}">
                <a16:creationId xmlns:a16="http://schemas.microsoft.com/office/drawing/2014/main" id="{3BA709B3-311C-9D88-2D94-B7E9738BD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86" name="Rectangle 30">
            <a:extLst>
              <a:ext uri="{FF2B5EF4-FFF2-40B4-BE49-F238E27FC236}">
                <a16:creationId xmlns:a16="http://schemas.microsoft.com/office/drawing/2014/main" id="{98E4CD3A-569C-32C7-7E0C-4F3B654C3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87" name="Rectangle 31">
            <a:extLst>
              <a:ext uri="{FF2B5EF4-FFF2-40B4-BE49-F238E27FC236}">
                <a16:creationId xmlns:a16="http://schemas.microsoft.com/office/drawing/2014/main" id="{70DA50C1-FD7D-762C-3A13-88CE29FB8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88" name="Rectangle 32">
            <a:extLst>
              <a:ext uri="{FF2B5EF4-FFF2-40B4-BE49-F238E27FC236}">
                <a16:creationId xmlns:a16="http://schemas.microsoft.com/office/drawing/2014/main" id="{945918D1-A189-7FA5-C078-1DC087FE5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89" name="Rectangle 33">
            <a:extLst>
              <a:ext uri="{FF2B5EF4-FFF2-40B4-BE49-F238E27FC236}">
                <a16:creationId xmlns:a16="http://schemas.microsoft.com/office/drawing/2014/main" id="{5A0E151D-4269-02C1-3BCA-53B45AD7D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90" name="Rectangle 34">
            <a:extLst>
              <a:ext uri="{FF2B5EF4-FFF2-40B4-BE49-F238E27FC236}">
                <a16:creationId xmlns:a16="http://schemas.microsoft.com/office/drawing/2014/main" id="{41453EE9-78F8-AA3D-C965-519D43959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6291" name="Rectangle 35">
            <a:extLst>
              <a:ext uri="{FF2B5EF4-FFF2-40B4-BE49-F238E27FC236}">
                <a16:creationId xmlns:a16="http://schemas.microsoft.com/office/drawing/2014/main" id="{9CD60D8B-3E54-E1F1-B18D-EF301EB4E6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8EE666D-D78B-E322-B3DF-E9346AEAF4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Бебенцето не иска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9728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41D7686-DDFC-95BD-AE92-FF11AB03A3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9728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2632DA6-75D0-7E24-B6ED-0D4693274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иска   този     не     биберон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9728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B9D6C59-CB7E-73D5-0793-3BD807D49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5029200"/>
            <a:ext cx="1752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286" name="Rectangle 6">
            <a:extLst>
              <a:ext uri="{FF2B5EF4-FFF2-40B4-BE49-F238E27FC236}">
                <a16:creationId xmlns:a16="http://schemas.microsoft.com/office/drawing/2014/main" id="{77459F4E-185E-FAC1-9FC0-691B6D679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287" name="Rectangle 7">
            <a:extLst>
              <a:ext uri="{FF2B5EF4-FFF2-40B4-BE49-F238E27FC236}">
                <a16:creationId xmlns:a16="http://schemas.microsoft.com/office/drawing/2014/main" id="{1FF9195B-BD21-5837-757D-ECFA171B25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288" name="Rectangle 8">
            <a:extLst>
              <a:ext uri="{FF2B5EF4-FFF2-40B4-BE49-F238E27FC236}">
                <a16:creationId xmlns:a16="http://schemas.microsoft.com/office/drawing/2014/main" id="{2562044C-02A2-99D4-EDFC-9844B2F5F2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289" name="Rectangle 9">
            <a:extLst>
              <a:ext uri="{FF2B5EF4-FFF2-40B4-BE49-F238E27FC236}">
                <a16:creationId xmlns:a16="http://schemas.microsoft.com/office/drawing/2014/main" id="{4225A1B0-3153-E9AE-576A-4E77B653CE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290" name="Rectangle 10">
            <a:extLst>
              <a:ext uri="{FF2B5EF4-FFF2-40B4-BE49-F238E27FC236}">
                <a16:creationId xmlns:a16="http://schemas.microsoft.com/office/drawing/2014/main" id="{AC90FCAD-6CB7-91FF-2ED5-45560BBE3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291" name="Rectangle 11">
            <a:extLst>
              <a:ext uri="{FF2B5EF4-FFF2-40B4-BE49-F238E27FC236}">
                <a16:creationId xmlns:a16="http://schemas.microsoft.com/office/drawing/2014/main" id="{B424878A-A6C2-C53F-AD04-0A819B703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292" name="Rectangle 12">
            <a:extLst>
              <a:ext uri="{FF2B5EF4-FFF2-40B4-BE49-F238E27FC236}">
                <a16:creationId xmlns:a16="http://schemas.microsoft.com/office/drawing/2014/main" id="{F12D0F78-253C-7862-3EB0-F2ADB105F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293" name="Rectangle 13">
            <a:extLst>
              <a:ext uri="{FF2B5EF4-FFF2-40B4-BE49-F238E27FC236}">
                <a16:creationId xmlns:a16="http://schemas.microsoft.com/office/drawing/2014/main" id="{F2082EB6-365C-4EFA-EBE1-B5F4BE73F1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294" name="Rectangle 14">
            <a:extLst>
              <a:ext uri="{FF2B5EF4-FFF2-40B4-BE49-F238E27FC236}">
                <a16:creationId xmlns:a16="http://schemas.microsoft.com/office/drawing/2014/main" id="{69B54D07-E229-3528-2172-4C99C7FDD1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295" name="Rectangle 15">
            <a:extLst>
              <a:ext uri="{FF2B5EF4-FFF2-40B4-BE49-F238E27FC236}">
                <a16:creationId xmlns:a16="http://schemas.microsoft.com/office/drawing/2014/main" id="{44FE3BDA-BD0A-D1C4-CEF8-42943ECD4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296" name="Rectangle 16">
            <a:extLst>
              <a:ext uri="{FF2B5EF4-FFF2-40B4-BE49-F238E27FC236}">
                <a16:creationId xmlns:a16="http://schemas.microsoft.com/office/drawing/2014/main" id="{C041FD65-14D6-2E25-F08C-4CADBB2992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297" name="Rectangle 17">
            <a:extLst>
              <a:ext uri="{FF2B5EF4-FFF2-40B4-BE49-F238E27FC236}">
                <a16:creationId xmlns:a16="http://schemas.microsoft.com/office/drawing/2014/main" id="{F8DCFC79-9D33-7828-81EA-17C162579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298" name="Rectangle 18">
            <a:extLst>
              <a:ext uri="{FF2B5EF4-FFF2-40B4-BE49-F238E27FC236}">
                <a16:creationId xmlns:a16="http://schemas.microsoft.com/office/drawing/2014/main" id="{80708335-F7CB-C198-D3D8-77754C48FD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299" name="Rectangle 19">
            <a:extLst>
              <a:ext uri="{FF2B5EF4-FFF2-40B4-BE49-F238E27FC236}">
                <a16:creationId xmlns:a16="http://schemas.microsoft.com/office/drawing/2014/main" id="{DE5F7B85-485F-8483-5A85-2DF53AE9A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00" name="Rectangle 20">
            <a:extLst>
              <a:ext uri="{FF2B5EF4-FFF2-40B4-BE49-F238E27FC236}">
                <a16:creationId xmlns:a16="http://schemas.microsoft.com/office/drawing/2014/main" id="{94D2F87B-049E-812D-A6A7-4A8A888D62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01" name="Rectangle 21">
            <a:extLst>
              <a:ext uri="{FF2B5EF4-FFF2-40B4-BE49-F238E27FC236}">
                <a16:creationId xmlns:a16="http://schemas.microsoft.com/office/drawing/2014/main" id="{8C898263-B603-C9D5-8871-8A5A613EBF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02" name="Rectangle 22">
            <a:extLst>
              <a:ext uri="{FF2B5EF4-FFF2-40B4-BE49-F238E27FC236}">
                <a16:creationId xmlns:a16="http://schemas.microsoft.com/office/drawing/2014/main" id="{9D9C87DA-7F20-A00D-BB61-C74ADEB68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03" name="Rectangle 23">
            <a:extLst>
              <a:ext uri="{FF2B5EF4-FFF2-40B4-BE49-F238E27FC236}">
                <a16:creationId xmlns:a16="http://schemas.microsoft.com/office/drawing/2014/main" id="{FA269618-2D5B-5717-0F97-8F97C5714D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04" name="Rectangle 24">
            <a:extLst>
              <a:ext uri="{FF2B5EF4-FFF2-40B4-BE49-F238E27FC236}">
                <a16:creationId xmlns:a16="http://schemas.microsoft.com/office/drawing/2014/main" id="{37AC79BA-1AB5-BE8D-93D9-22BA5AC9FA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05" name="Rectangle 25">
            <a:extLst>
              <a:ext uri="{FF2B5EF4-FFF2-40B4-BE49-F238E27FC236}">
                <a16:creationId xmlns:a16="http://schemas.microsoft.com/office/drawing/2014/main" id="{799814A9-F30B-DF38-C648-573143AF9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06" name="Rectangle 26">
            <a:extLst>
              <a:ext uri="{FF2B5EF4-FFF2-40B4-BE49-F238E27FC236}">
                <a16:creationId xmlns:a16="http://schemas.microsoft.com/office/drawing/2014/main" id="{9579DE56-AE1C-F4D8-9483-6A0AEEA61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07" name="Rectangle 27">
            <a:extLst>
              <a:ext uri="{FF2B5EF4-FFF2-40B4-BE49-F238E27FC236}">
                <a16:creationId xmlns:a16="http://schemas.microsoft.com/office/drawing/2014/main" id="{BDDBF7B0-F3DA-33FD-6212-E837B77E6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08" name="Rectangle 28">
            <a:extLst>
              <a:ext uri="{FF2B5EF4-FFF2-40B4-BE49-F238E27FC236}">
                <a16:creationId xmlns:a16="http://schemas.microsoft.com/office/drawing/2014/main" id="{7FB07B9B-19CC-8DBE-DF8D-68469D8FF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09" name="Rectangle 29">
            <a:extLst>
              <a:ext uri="{FF2B5EF4-FFF2-40B4-BE49-F238E27FC236}">
                <a16:creationId xmlns:a16="http://schemas.microsoft.com/office/drawing/2014/main" id="{0A862F11-3D28-8281-DCE7-C7A5901CA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10" name="Rectangle 30">
            <a:extLst>
              <a:ext uri="{FF2B5EF4-FFF2-40B4-BE49-F238E27FC236}">
                <a16:creationId xmlns:a16="http://schemas.microsoft.com/office/drawing/2014/main" id="{0DAA2874-8981-A2A8-ED28-03ECC48604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11" name="Rectangle 31">
            <a:extLst>
              <a:ext uri="{FF2B5EF4-FFF2-40B4-BE49-F238E27FC236}">
                <a16:creationId xmlns:a16="http://schemas.microsoft.com/office/drawing/2014/main" id="{444AB684-8365-0D7C-7600-51DDF22F9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12" name="Rectangle 32">
            <a:extLst>
              <a:ext uri="{FF2B5EF4-FFF2-40B4-BE49-F238E27FC236}">
                <a16:creationId xmlns:a16="http://schemas.microsoft.com/office/drawing/2014/main" id="{1EA6A6B9-C24C-DD05-255F-77812E38F5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13" name="Rectangle 33">
            <a:extLst>
              <a:ext uri="{FF2B5EF4-FFF2-40B4-BE49-F238E27FC236}">
                <a16:creationId xmlns:a16="http://schemas.microsoft.com/office/drawing/2014/main" id="{82E92646-D158-8674-CE56-B0DDDCBFE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14" name="Rectangle 34">
            <a:extLst>
              <a:ext uri="{FF2B5EF4-FFF2-40B4-BE49-F238E27FC236}">
                <a16:creationId xmlns:a16="http://schemas.microsoft.com/office/drawing/2014/main" id="{1D24909A-BAB3-963D-D5D6-93DC128DBF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7315" name="Rectangle 35">
            <a:extLst>
              <a:ext uri="{FF2B5EF4-FFF2-40B4-BE49-F238E27FC236}">
                <a16:creationId xmlns:a16="http://schemas.microsoft.com/office/drawing/2014/main" id="{FF886BC9-5BF2-CEB4-771E-2318282F3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4155094-CBB2-DD53-9C5B-5AF679BC4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Бебенцето не иска този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9830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DD1F90F-A52C-09F3-0A7D-56D8A868DC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9830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F541B78-385F-4638-2296-0C4D5B471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иска   този     не     биберон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9830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1D59138-41B5-3312-B242-F19B8EE415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4953000"/>
            <a:ext cx="2286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10" name="Rectangle 6">
            <a:extLst>
              <a:ext uri="{FF2B5EF4-FFF2-40B4-BE49-F238E27FC236}">
                <a16:creationId xmlns:a16="http://schemas.microsoft.com/office/drawing/2014/main" id="{85FA7BDC-FCB0-8114-ABB9-A57799DAF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11" name="Rectangle 7">
            <a:extLst>
              <a:ext uri="{FF2B5EF4-FFF2-40B4-BE49-F238E27FC236}">
                <a16:creationId xmlns:a16="http://schemas.microsoft.com/office/drawing/2014/main" id="{95AAD228-BCE8-9D26-CCF4-1A7B298FB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12" name="Rectangle 8">
            <a:extLst>
              <a:ext uri="{FF2B5EF4-FFF2-40B4-BE49-F238E27FC236}">
                <a16:creationId xmlns:a16="http://schemas.microsoft.com/office/drawing/2014/main" id="{757E1665-13C7-346E-D1A0-B1B38141C8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13" name="Rectangle 9">
            <a:extLst>
              <a:ext uri="{FF2B5EF4-FFF2-40B4-BE49-F238E27FC236}">
                <a16:creationId xmlns:a16="http://schemas.microsoft.com/office/drawing/2014/main" id="{E6AA0D5D-22AA-FDAC-CFD0-0021CB871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14" name="Rectangle 10">
            <a:extLst>
              <a:ext uri="{FF2B5EF4-FFF2-40B4-BE49-F238E27FC236}">
                <a16:creationId xmlns:a16="http://schemas.microsoft.com/office/drawing/2014/main" id="{823D70CA-5559-7ADC-F788-D4BD1C5AC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15" name="Rectangle 11">
            <a:extLst>
              <a:ext uri="{FF2B5EF4-FFF2-40B4-BE49-F238E27FC236}">
                <a16:creationId xmlns:a16="http://schemas.microsoft.com/office/drawing/2014/main" id="{74F00A25-26CA-0408-2A69-B1911E908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16" name="Rectangle 12">
            <a:extLst>
              <a:ext uri="{FF2B5EF4-FFF2-40B4-BE49-F238E27FC236}">
                <a16:creationId xmlns:a16="http://schemas.microsoft.com/office/drawing/2014/main" id="{D5813547-8553-1B53-37DB-53D3DD89A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17" name="Rectangle 13">
            <a:extLst>
              <a:ext uri="{FF2B5EF4-FFF2-40B4-BE49-F238E27FC236}">
                <a16:creationId xmlns:a16="http://schemas.microsoft.com/office/drawing/2014/main" id="{47DC7A2B-39E3-279A-4F05-9155B4EB05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18" name="Rectangle 14">
            <a:extLst>
              <a:ext uri="{FF2B5EF4-FFF2-40B4-BE49-F238E27FC236}">
                <a16:creationId xmlns:a16="http://schemas.microsoft.com/office/drawing/2014/main" id="{07E8C5F6-70C2-D3E3-7995-E8251A9D0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19" name="Rectangle 15">
            <a:extLst>
              <a:ext uri="{FF2B5EF4-FFF2-40B4-BE49-F238E27FC236}">
                <a16:creationId xmlns:a16="http://schemas.microsoft.com/office/drawing/2014/main" id="{74496856-4232-F44E-4EEA-4D5E6D864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20" name="Rectangle 16">
            <a:extLst>
              <a:ext uri="{FF2B5EF4-FFF2-40B4-BE49-F238E27FC236}">
                <a16:creationId xmlns:a16="http://schemas.microsoft.com/office/drawing/2014/main" id="{CA2719D2-F1C7-D500-E89E-9AFE83B51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21" name="Rectangle 17">
            <a:extLst>
              <a:ext uri="{FF2B5EF4-FFF2-40B4-BE49-F238E27FC236}">
                <a16:creationId xmlns:a16="http://schemas.microsoft.com/office/drawing/2014/main" id="{01554281-E953-0ED4-4A83-C7DAB9B2C7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22" name="Rectangle 18">
            <a:extLst>
              <a:ext uri="{FF2B5EF4-FFF2-40B4-BE49-F238E27FC236}">
                <a16:creationId xmlns:a16="http://schemas.microsoft.com/office/drawing/2014/main" id="{5FD239EA-FA70-24F2-5FA0-DFE887C1F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23" name="Rectangle 19">
            <a:extLst>
              <a:ext uri="{FF2B5EF4-FFF2-40B4-BE49-F238E27FC236}">
                <a16:creationId xmlns:a16="http://schemas.microsoft.com/office/drawing/2014/main" id="{6C724FFD-9766-DF5B-44BE-BD6C2A05B8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24" name="Rectangle 20">
            <a:extLst>
              <a:ext uri="{FF2B5EF4-FFF2-40B4-BE49-F238E27FC236}">
                <a16:creationId xmlns:a16="http://schemas.microsoft.com/office/drawing/2014/main" id="{704B42EA-4304-7A9B-902C-21EA62890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25" name="Rectangle 21">
            <a:extLst>
              <a:ext uri="{FF2B5EF4-FFF2-40B4-BE49-F238E27FC236}">
                <a16:creationId xmlns:a16="http://schemas.microsoft.com/office/drawing/2014/main" id="{B6392BFA-2B8A-821E-18D7-661B0E465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26" name="Rectangle 22">
            <a:extLst>
              <a:ext uri="{FF2B5EF4-FFF2-40B4-BE49-F238E27FC236}">
                <a16:creationId xmlns:a16="http://schemas.microsoft.com/office/drawing/2014/main" id="{F1769CB2-FBB6-675A-7EF9-F571873736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27" name="Rectangle 23">
            <a:extLst>
              <a:ext uri="{FF2B5EF4-FFF2-40B4-BE49-F238E27FC236}">
                <a16:creationId xmlns:a16="http://schemas.microsoft.com/office/drawing/2014/main" id="{5131915B-7936-A36F-4934-FF733B2FE7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28" name="Rectangle 24">
            <a:extLst>
              <a:ext uri="{FF2B5EF4-FFF2-40B4-BE49-F238E27FC236}">
                <a16:creationId xmlns:a16="http://schemas.microsoft.com/office/drawing/2014/main" id="{307B5FA4-5370-6772-97A4-BAA54C08F2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29" name="Rectangle 25">
            <a:extLst>
              <a:ext uri="{FF2B5EF4-FFF2-40B4-BE49-F238E27FC236}">
                <a16:creationId xmlns:a16="http://schemas.microsoft.com/office/drawing/2014/main" id="{D7A37731-B896-ABFE-245F-6ADC53C11B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30" name="Rectangle 26">
            <a:extLst>
              <a:ext uri="{FF2B5EF4-FFF2-40B4-BE49-F238E27FC236}">
                <a16:creationId xmlns:a16="http://schemas.microsoft.com/office/drawing/2014/main" id="{B4C8D07E-FADB-D794-B056-D0EB52839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31" name="Rectangle 27">
            <a:extLst>
              <a:ext uri="{FF2B5EF4-FFF2-40B4-BE49-F238E27FC236}">
                <a16:creationId xmlns:a16="http://schemas.microsoft.com/office/drawing/2014/main" id="{D9E4F74D-A293-5AC3-E96F-45C25C408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32" name="Rectangle 28">
            <a:extLst>
              <a:ext uri="{FF2B5EF4-FFF2-40B4-BE49-F238E27FC236}">
                <a16:creationId xmlns:a16="http://schemas.microsoft.com/office/drawing/2014/main" id="{C1B715A7-6C57-080D-3D79-4B9ADC165F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33" name="Rectangle 29">
            <a:extLst>
              <a:ext uri="{FF2B5EF4-FFF2-40B4-BE49-F238E27FC236}">
                <a16:creationId xmlns:a16="http://schemas.microsoft.com/office/drawing/2014/main" id="{9DBFD3CC-C931-6BAE-074C-1B61C0CE6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34" name="Rectangle 30">
            <a:extLst>
              <a:ext uri="{FF2B5EF4-FFF2-40B4-BE49-F238E27FC236}">
                <a16:creationId xmlns:a16="http://schemas.microsoft.com/office/drawing/2014/main" id="{CC604B00-2A64-6C08-3B02-14027A41B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35" name="Rectangle 31">
            <a:extLst>
              <a:ext uri="{FF2B5EF4-FFF2-40B4-BE49-F238E27FC236}">
                <a16:creationId xmlns:a16="http://schemas.microsoft.com/office/drawing/2014/main" id="{D249475A-B592-75A8-7741-B62361582F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36" name="Rectangle 32">
            <a:extLst>
              <a:ext uri="{FF2B5EF4-FFF2-40B4-BE49-F238E27FC236}">
                <a16:creationId xmlns:a16="http://schemas.microsoft.com/office/drawing/2014/main" id="{BF913D88-A43A-AAA3-4D67-39750A94A2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37" name="Rectangle 33">
            <a:extLst>
              <a:ext uri="{FF2B5EF4-FFF2-40B4-BE49-F238E27FC236}">
                <a16:creationId xmlns:a16="http://schemas.microsoft.com/office/drawing/2014/main" id="{DC28DDB6-397B-7355-3531-0A86A56D0F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38" name="Rectangle 34">
            <a:extLst>
              <a:ext uri="{FF2B5EF4-FFF2-40B4-BE49-F238E27FC236}">
                <a16:creationId xmlns:a16="http://schemas.microsoft.com/office/drawing/2014/main" id="{EBB0403E-0FE9-50EF-7C47-09B4FB6EFD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8339" name="Rectangle 35">
            <a:extLst>
              <a:ext uri="{FF2B5EF4-FFF2-40B4-BE49-F238E27FC236}">
                <a16:creationId xmlns:a16="http://schemas.microsoft.com/office/drawing/2014/main" id="{7DA2E8DE-A599-68E8-B1A8-ADCCA7699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0A5ECC1-5385-EE44-B3B3-B981D53C3C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Бебенцето не иска този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 биберон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9933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A9BF1CB-134E-85A8-23B2-F127F80D9E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9933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E736646-09E0-CF3D-B2D2-D574D311B2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99333" name="Rectangle 6">
            <a:extLst>
              <a:ext uri="{FF2B5EF4-FFF2-40B4-BE49-F238E27FC236}">
                <a16:creationId xmlns:a16="http://schemas.microsoft.com/office/drawing/2014/main" id="{1CAB3029-2170-B30C-1AFF-45ACCFDE3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34" name="Rectangle 7">
            <a:extLst>
              <a:ext uri="{FF2B5EF4-FFF2-40B4-BE49-F238E27FC236}">
                <a16:creationId xmlns:a16="http://schemas.microsoft.com/office/drawing/2014/main" id="{E3F4260A-1145-7EF9-C450-05D63756C3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35" name="Rectangle 8">
            <a:extLst>
              <a:ext uri="{FF2B5EF4-FFF2-40B4-BE49-F238E27FC236}">
                <a16:creationId xmlns:a16="http://schemas.microsoft.com/office/drawing/2014/main" id="{CACEA434-8E2E-C5D3-5678-5F4420D5F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36" name="Rectangle 9">
            <a:extLst>
              <a:ext uri="{FF2B5EF4-FFF2-40B4-BE49-F238E27FC236}">
                <a16:creationId xmlns:a16="http://schemas.microsoft.com/office/drawing/2014/main" id="{24CCE33D-E801-B80B-4FF1-9798C6535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37" name="Rectangle 10">
            <a:extLst>
              <a:ext uri="{FF2B5EF4-FFF2-40B4-BE49-F238E27FC236}">
                <a16:creationId xmlns:a16="http://schemas.microsoft.com/office/drawing/2014/main" id="{E28DB34A-2749-AAE7-72E4-57E9B671B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38" name="Rectangle 11">
            <a:extLst>
              <a:ext uri="{FF2B5EF4-FFF2-40B4-BE49-F238E27FC236}">
                <a16:creationId xmlns:a16="http://schemas.microsoft.com/office/drawing/2014/main" id="{FE52560D-BBBC-EF71-9210-296452F01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39" name="Rectangle 12">
            <a:extLst>
              <a:ext uri="{FF2B5EF4-FFF2-40B4-BE49-F238E27FC236}">
                <a16:creationId xmlns:a16="http://schemas.microsoft.com/office/drawing/2014/main" id="{10F281E0-A012-5E0E-46B7-FDB177B47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40" name="Rectangle 13">
            <a:extLst>
              <a:ext uri="{FF2B5EF4-FFF2-40B4-BE49-F238E27FC236}">
                <a16:creationId xmlns:a16="http://schemas.microsoft.com/office/drawing/2014/main" id="{E293B741-0E3F-D88E-3C65-23263936B6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41" name="Rectangle 14">
            <a:extLst>
              <a:ext uri="{FF2B5EF4-FFF2-40B4-BE49-F238E27FC236}">
                <a16:creationId xmlns:a16="http://schemas.microsoft.com/office/drawing/2014/main" id="{CD8F93B7-9BDE-B175-E926-FCBD439AB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42" name="Rectangle 15">
            <a:extLst>
              <a:ext uri="{FF2B5EF4-FFF2-40B4-BE49-F238E27FC236}">
                <a16:creationId xmlns:a16="http://schemas.microsoft.com/office/drawing/2014/main" id="{54B6E78C-8CBE-3722-AD80-FC8E5D232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43" name="Rectangle 16">
            <a:extLst>
              <a:ext uri="{FF2B5EF4-FFF2-40B4-BE49-F238E27FC236}">
                <a16:creationId xmlns:a16="http://schemas.microsoft.com/office/drawing/2014/main" id="{B8F28BB4-1AA0-A1C3-2F4B-5E625184C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44" name="Rectangle 17">
            <a:extLst>
              <a:ext uri="{FF2B5EF4-FFF2-40B4-BE49-F238E27FC236}">
                <a16:creationId xmlns:a16="http://schemas.microsoft.com/office/drawing/2014/main" id="{374510F9-5182-E1AE-7571-93CF30BBC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45" name="Rectangle 18">
            <a:extLst>
              <a:ext uri="{FF2B5EF4-FFF2-40B4-BE49-F238E27FC236}">
                <a16:creationId xmlns:a16="http://schemas.microsoft.com/office/drawing/2014/main" id="{77E702A7-6727-F6F9-C97D-AE7AD994F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46" name="Rectangle 19">
            <a:extLst>
              <a:ext uri="{FF2B5EF4-FFF2-40B4-BE49-F238E27FC236}">
                <a16:creationId xmlns:a16="http://schemas.microsoft.com/office/drawing/2014/main" id="{62ABDAE3-2D43-B71D-612B-CAB7D0AEE6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47" name="Rectangle 20">
            <a:extLst>
              <a:ext uri="{FF2B5EF4-FFF2-40B4-BE49-F238E27FC236}">
                <a16:creationId xmlns:a16="http://schemas.microsoft.com/office/drawing/2014/main" id="{087B7546-1180-71E5-F57F-3B3C3B798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48" name="Rectangle 21">
            <a:extLst>
              <a:ext uri="{FF2B5EF4-FFF2-40B4-BE49-F238E27FC236}">
                <a16:creationId xmlns:a16="http://schemas.microsoft.com/office/drawing/2014/main" id="{2854D701-5141-F7AF-EF5B-F309231CB0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49" name="Rectangle 22">
            <a:extLst>
              <a:ext uri="{FF2B5EF4-FFF2-40B4-BE49-F238E27FC236}">
                <a16:creationId xmlns:a16="http://schemas.microsoft.com/office/drawing/2014/main" id="{F2E4E321-DD46-6FF6-6092-C099E648DE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50" name="Rectangle 23">
            <a:extLst>
              <a:ext uri="{FF2B5EF4-FFF2-40B4-BE49-F238E27FC236}">
                <a16:creationId xmlns:a16="http://schemas.microsoft.com/office/drawing/2014/main" id="{7C7A038E-0AEE-58B3-9CDE-299B94244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51" name="Rectangle 24">
            <a:extLst>
              <a:ext uri="{FF2B5EF4-FFF2-40B4-BE49-F238E27FC236}">
                <a16:creationId xmlns:a16="http://schemas.microsoft.com/office/drawing/2014/main" id="{9D0E6CD8-F27D-AA28-FA3A-659C71F2BA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52" name="Rectangle 25">
            <a:extLst>
              <a:ext uri="{FF2B5EF4-FFF2-40B4-BE49-F238E27FC236}">
                <a16:creationId xmlns:a16="http://schemas.microsoft.com/office/drawing/2014/main" id="{42133D6F-FBA1-6094-3531-2186C2D28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53" name="Rectangle 26">
            <a:extLst>
              <a:ext uri="{FF2B5EF4-FFF2-40B4-BE49-F238E27FC236}">
                <a16:creationId xmlns:a16="http://schemas.microsoft.com/office/drawing/2014/main" id="{226D10E1-6E60-3068-1113-AAC4DC310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54" name="Rectangle 27">
            <a:extLst>
              <a:ext uri="{FF2B5EF4-FFF2-40B4-BE49-F238E27FC236}">
                <a16:creationId xmlns:a16="http://schemas.microsoft.com/office/drawing/2014/main" id="{9B50C810-6401-1FE1-B91E-3BE7F04A0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55" name="Rectangle 28">
            <a:extLst>
              <a:ext uri="{FF2B5EF4-FFF2-40B4-BE49-F238E27FC236}">
                <a16:creationId xmlns:a16="http://schemas.microsoft.com/office/drawing/2014/main" id="{A083A756-A58C-05B9-AB87-853D2E54E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56" name="Rectangle 29">
            <a:extLst>
              <a:ext uri="{FF2B5EF4-FFF2-40B4-BE49-F238E27FC236}">
                <a16:creationId xmlns:a16="http://schemas.microsoft.com/office/drawing/2014/main" id="{64D84371-7F2E-8286-2DCE-0ECFD2B790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57" name="Rectangle 30">
            <a:extLst>
              <a:ext uri="{FF2B5EF4-FFF2-40B4-BE49-F238E27FC236}">
                <a16:creationId xmlns:a16="http://schemas.microsoft.com/office/drawing/2014/main" id="{C332BF17-50BF-3C9A-099E-E28EAC86B2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58" name="Rectangle 31">
            <a:extLst>
              <a:ext uri="{FF2B5EF4-FFF2-40B4-BE49-F238E27FC236}">
                <a16:creationId xmlns:a16="http://schemas.microsoft.com/office/drawing/2014/main" id="{9CEC8FEF-DDE8-FCED-AD0D-C004314EA8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59" name="Rectangle 32">
            <a:extLst>
              <a:ext uri="{FF2B5EF4-FFF2-40B4-BE49-F238E27FC236}">
                <a16:creationId xmlns:a16="http://schemas.microsoft.com/office/drawing/2014/main" id="{47F534F7-C623-B712-1CFF-FD8574A3A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60" name="Rectangle 33">
            <a:extLst>
              <a:ext uri="{FF2B5EF4-FFF2-40B4-BE49-F238E27FC236}">
                <a16:creationId xmlns:a16="http://schemas.microsoft.com/office/drawing/2014/main" id="{A970B5D7-4F68-A040-28A3-35E337987C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61" name="Rectangle 34">
            <a:extLst>
              <a:ext uri="{FF2B5EF4-FFF2-40B4-BE49-F238E27FC236}">
                <a16:creationId xmlns:a16="http://schemas.microsoft.com/office/drawing/2014/main" id="{F26B4DAD-E680-57D4-C94D-473FFF911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99362" name="Rectangle 35">
            <a:extLst>
              <a:ext uri="{FF2B5EF4-FFF2-40B4-BE49-F238E27FC236}">
                <a16:creationId xmlns:a16="http://schemas.microsoft.com/office/drawing/2014/main" id="{F45ACE7E-4436-4006-2165-7FBCB3A122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99363" name="Picture 36">
            <a:extLst>
              <a:ext uri="{FF2B5EF4-FFF2-40B4-BE49-F238E27FC236}">
                <a16:creationId xmlns:a16="http://schemas.microsoft.com/office/drawing/2014/main" id="{96EEBAD3-6583-FC8D-8990-BD6C78AB9B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432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9364" name="Picture 37">
            <a:extLst>
              <a:ext uri="{FF2B5EF4-FFF2-40B4-BE49-F238E27FC236}">
                <a16:creationId xmlns:a16="http://schemas.microsoft.com/office/drawing/2014/main" id="{7C7765A3-6A66-C8D3-A741-E851CE9281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006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7014" name="Line 38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CC63506F-D1F5-EBFC-7FF7-2AF5A7DBFF10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7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470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0E0CD96-0FB8-D42B-1DB8-40A03139F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Мечката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0035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4CC8AA5-B43D-0519-4F21-6F8D5BEDC7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0035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BF6BD95-5CD5-BD1A-9CD0-BDB660496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тъмната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излиза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хралупа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0035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C014ADC7-F0D1-7250-7A49-AB1FD9948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46482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58" name="Rectangle 6">
            <a:extLst>
              <a:ext uri="{FF2B5EF4-FFF2-40B4-BE49-F238E27FC236}">
                <a16:creationId xmlns:a16="http://schemas.microsoft.com/office/drawing/2014/main" id="{0E1E5BC5-1E78-6B08-80F0-7B94B9B48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59" name="Rectangle 7">
            <a:extLst>
              <a:ext uri="{FF2B5EF4-FFF2-40B4-BE49-F238E27FC236}">
                <a16:creationId xmlns:a16="http://schemas.microsoft.com/office/drawing/2014/main" id="{DB03F90B-7F19-491D-8A09-BDD0D6150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60" name="Rectangle 8">
            <a:extLst>
              <a:ext uri="{FF2B5EF4-FFF2-40B4-BE49-F238E27FC236}">
                <a16:creationId xmlns:a16="http://schemas.microsoft.com/office/drawing/2014/main" id="{56FBB466-EFFC-6703-2A6F-508A3811C4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61" name="Rectangle 9">
            <a:extLst>
              <a:ext uri="{FF2B5EF4-FFF2-40B4-BE49-F238E27FC236}">
                <a16:creationId xmlns:a16="http://schemas.microsoft.com/office/drawing/2014/main" id="{F4E0E6F9-082B-C45D-A5DE-12A082CF8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62" name="Rectangle 10">
            <a:extLst>
              <a:ext uri="{FF2B5EF4-FFF2-40B4-BE49-F238E27FC236}">
                <a16:creationId xmlns:a16="http://schemas.microsoft.com/office/drawing/2014/main" id="{17F404C5-688F-53A3-6446-08A11046E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63" name="Rectangle 11">
            <a:extLst>
              <a:ext uri="{FF2B5EF4-FFF2-40B4-BE49-F238E27FC236}">
                <a16:creationId xmlns:a16="http://schemas.microsoft.com/office/drawing/2014/main" id="{5A49BCFD-16D4-2A88-11AC-C6BEDCEFA6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64" name="Rectangle 12">
            <a:extLst>
              <a:ext uri="{FF2B5EF4-FFF2-40B4-BE49-F238E27FC236}">
                <a16:creationId xmlns:a16="http://schemas.microsoft.com/office/drawing/2014/main" id="{1447E98A-7D51-E432-A54B-7D0706BCF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65" name="Rectangle 13">
            <a:extLst>
              <a:ext uri="{FF2B5EF4-FFF2-40B4-BE49-F238E27FC236}">
                <a16:creationId xmlns:a16="http://schemas.microsoft.com/office/drawing/2014/main" id="{042D25C0-F996-D7F3-547A-7E9531B54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66" name="Rectangle 14">
            <a:extLst>
              <a:ext uri="{FF2B5EF4-FFF2-40B4-BE49-F238E27FC236}">
                <a16:creationId xmlns:a16="http://schemas.microsoft.com/office/drawing/2014/main" id="{A9F3A372-1622-D6DE-768B-2D0AE47E4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67" name="Rectangle 15">
            <a:extLst>
              <a:ext uri="{FF2B5EF4-FFF2-40B4-BE49-F238E27FC236}">
                <a16:creationId xmlns:a16="http://schemas.microsoft.com/office/drawing/2014/main" id="{2E86C172-1B6B-D83D-6BC3-6F70D1B41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68" name="Rectangle 16">
            <a:extLst>
              <a:ext uri="{FF2B5EF4-FFF2-40B4-BE49-F238E27FC236}">
                <a16:creationId xmlns:a16="http://schemas.microsoft.com/office/drawing/2014/main" id="{3A03260A-A91C-6850-EE6B-0C14D6252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69" name="Rectangle 17">
            <a:extLst>
              <a:ext uri="{FF2B5EF4-FFF2-40B4-BE49-F238E27FC236}">
                <a16:creationId xmlns:a16="http://schemas.microsoft.com/office/drawing/2014/main" id="{F90A2505-B796-D336-019D-316589297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70" name="Rectangle 18">
            <a:extLst>
              <a:ext uri="{FF2B5EF4-FFF2-40B4-BE49-F238E27FC236}">
                <a16:creationId xmlns:a16="http://schemas.microsoft.com/office/drawing/2014/main" id="{96F83759-A334-E196-27A5-E056D63F24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71" name="Rectangle 19">
            <a:extLst>
              <a:ext uri="{FF2B5EF4-FFF2-40B4-BE49-F238E27FC236}">
                <a16:creationId xmlns:a16="http://schemas.microsoft.com/office/drawing/2014/main" id="{1402B697-4EA2-2278-AF63-037DA10E0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72" name="Rectangle 20">
            <a:extLst>
              <a:ext uri="{FF2B5EF4-FFF2-40B4-BE49-F238E27FC236}">
                <a16:creationId xmlns:a16="http://schemas.microsoft.com/office/drawing/2014/main" id="{90EF2BDD-2258-9A26-9855-C9B4671731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73" name="Rectangle 21">
            <a:extLst>
              <a:ext uri="{FF2B5EF4-FFF2-40B4-BE49-F238E27FC236}">
                <a16:creationId xmlns:a16="http://schemas.microsoft.com/office/drawing/2014/main" id="{F6E3DE07-F6DA-754C-28C3-676152B677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74" name="Rectangle 22">
            <a:extLst>
              <a:ext uri="{FF2B5EF4-FFF2-40B4-BE49-F238E27FC236}">
                <a16:creationId xmlns:a16="http://schemas.microsoft.com/office/drawing/2014/main" id="{C02C152D-EB57-FDA4-118F-1499A76A12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75" name="Rectangle 23">
            <a:extLst>
              <a:ext uri="{FF2B5EF4-FFF2-40B4-BE49-F238E27FC236}">
                <a16:creationId xmlns:a16="http://schemas.microsoft.com/office/drawing/2014/main" id="{4909F059-4739-44E4-7E46-795DF1CF0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76" name="Rectangle 24">
            <a:extLst>
              <a:ext uri="{FF2B5EF4-FFF2-40B4-BE49-F238E27FC236}">
                <a16:creationId xmlns:a16="http://schemas.microsoft.com/office/drawing/2014/main" id="{82BBFBBC-A398-67BF-4375-9545F7273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77" name="Rectangle 25">
            <a:extLst>
              <a:ext uri="{FF2B5EF4-FFF2-40B4-BE49-F238E27FC236}">
                <a16:creationId xmlns:a16="http://schemas.microsoft.com/office/drawing/2014/main" id="{0085B326-9AB2-D851-F3FE-1C53727FD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78" name="Rectangle 26">
            <a:extLst>
              <a:ext uri="{FF2B5EF4-FFF2-40B4-BE49-F238E27FC236}">
                <a16:creationId xmlns:a16="http://schemas.microsoft.com/office/drawing/2014/main" id="{65A9C53B-FB08-D039-5BE1-9C9C4E1EE8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79" name="Rectangle 27">
            <a:extLst>
              <a:ext uri="{FF2B5EF4-FFF2-40B4-BE49-F238E27FC236}">
                <a16:creationId xmlns:a16="http://schemas.microsoft.com/office/drawing/2014/main" id="{17088571-2BAE-30CF-628C-F911EA7CF1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80" name="Rectangle 28">
            <a:extLst>
              <a:ext uri="{FF2B5EF4-FFF2-40B4-BE49-F238E27FC236}">
                <a16:creationId xmlns:a16="http://schemas.microsoft.com/office/drawing/2014/main" id="{AFE4EC82-F40F-AD88-F735-D0132B1A9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81" name="Rectangle 29">
            <a:extLst>
              <a:ext uri="{FF2B5EF4-FFF2-40B4-BE49-F238E27FC236}">
                <a16:creationId xmlns:a16="http://schemas.microsoft.com/office/drawing/2014/main" id="{F10F2999-B0A6-87A4-D18B-68F87CE24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82" name="Rectangle 30">
            <a:extLst>
              <a:ext uri="{FF2B5EF4-FFF2-40B4-BE49-F238E27FC236}">
                <a16:creationId xmlns:a16="http://schemas.microsoft.com/office/drawing/2014/main" id="{36FE55DA-C8E9-5326-8D35-B1DEA14121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83" name="Rectangle 31">
            <a:extLst>
              <a:ext uri="{FF2B5EF4-FFF2-40B4-BE49-F238E27FC236}">
                <a16:creationId xmlns:a16="http://schemas.microsoft.com/office/drawing/2014/main" id="{6159E22D-C04E-7A79-A9E9-DCE0051BDC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84" name="Rectangle 32">
            <a:extLst>
              <a:ext uri="{FF2B5EF4-FFF2-40B4-BE49-F238E27FC236}">
                <a16:creationId xmlns:a16="http://schemas.microsoft.com/office/drawing/2014/main" id="{5C4E0AE4-1091-67C6-823F-5F2C87240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85" name="Rectangle 33">
            <a:extLst>
              <a:ext uri="{FF2B5EF4-FFF2-40B4-BE49-F238E27FC236}">
                <a16:creationId xmlns:a16="http://schemas.microsoft.com/office/drawing/2014/main" id="{DA036641-328F-546F-34EB-64D4BD8B2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86" name="Rectangle 34">
            <a:extLst>
              <a:ext uri="{FF2B5EF4-FFF2-40B4-BE49-F238E27FC236}">
                <a16:creationId xmlns:a16="http://schemas.microsoft.com/office/drawing/2014/main" id="{575037B9-1CB4-A759-C061-EB2077D1C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0387" name="Rectangle 35">
            <a:extLst>
              <a:ext uri="{FF2B5EF4-FFF2-40B4-BE49-F238E27FC236}">
                <a16:creationId xmlns:a16="http://schemas.microsoft.com/office/drawing/2014/main" id="{0DB10257-87DD-9B65-DCD1-412669753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0DEBDA0-9039-AB70-913B-85BA26914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Мечката излиза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0137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88408A8-3365-23F2-81C4-E4D66A916E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0138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305B412-CC1D-AE0F-C0ED-1D3C1BFB77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тъмната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излиза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хралупа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0138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C16363F-0BA6-78BC-0979-937FD0485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4572000"/>
            <a:ext cx="1295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82" name="Rectangle 6">
            <a:extLst>
              <a:ext uri="{FF2B5EF4-FFF2-40B4-BE49-F238E27FC236}">
                <a16:creationId xmlns:a16="http://schemas.microsoft.com/office/drawing/2014/main" id="{845B9BA2-8F34-B331-D7A5-64EAD5E806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83" name="Rectangle 7">
            <a:extLst>
              <a:ext uri="{FF2B5EF4-FFF2-40B4-BE49-F238E27FC236}">
                <a16:creationId xmlns:a16="http://schemas.microsoft.com/office/drawing/2014/main" id="{6BF68338-B658-B4C9-45E3-24E836EC47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84" name="Rectangle 8">
            <a:extLst>
              <a:ext uri="{FF2B5EF4-FFF2-40B4-BE49-F238E27FC236}">
                <a16:creationId xmlns:a16="http://schemas.microsoft.com/office/drawing/2014/main" id="{F5720FB3-E5F8-391C-9E2A-FD5E81ED4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85" name="Rectangle 9">
            <a:extLst>
              <a:ext uri="{FF2B5EF4-FFF2-40B4-BE49-F238E27FC236}">
                <a16:creationId xmlns:a16="http://schemas.microsoft.com/office/drawing/2014/main" id="{026E260B-E586-30AB-D30C-66308C8BB0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86" name="Rectangle 10">
            <a:extLst>
              <a:ext uri="{FF2B5EF4-FFF2-40B4-BE49-F238E27FC236}">
                <a16:creationId xmlns:a16="http://schemas.microsoft.com/office/drawing/2014/main" id="{88A8FC59-65A9-0349-FA5F-E5D6E2D5B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87" name="Rectangle 11">
            <a:extLst>
              <a:ext uri="{FF2B5EF4-FFF2-40B4-BE49-F238E27FC236}">
                <a16:creationId xmlns:a16="http://schemas.microsoft.com/office/drawing/2014/main" id="{C189C4C6-DBAE-9816-5C0C-D10FE8428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88" name="Rectangle 12">
            <a:extLst>
              <a:ext uri="{FF2B5EF4-FFF2-40B4-BE49-F238E27FC236}">
                <a16:creationId xmlns:a16="http://schemas.microsoft.com/office/drawing/2014/main" id="{79B4BA7F-F09B-C867-0E25-2EAA70570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89" name="Rectangle 13">
            <a:extLst>
              <a:ext uri="{FF2B5EF4-FFF2-40B4-BE49-F238E27FC236}">
                <a16:creationId xmlns:a16="http://schemas.microsoft.com/office/drawing/2014/main" id="{D4D7A839-D761-72F1-FDFB-912131BE1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90" name="Rectangle 14">
            <a:extLst>
              <a:ext uri="{FF2B5EF4-FFF2-40B4-BE49-F238E27FC236}">
                <a16:creationId xmlns:a16="http://schemas.microsoft.com/office/drawing/2014/main" id="{ACED03F2-0584-59D4-36A4-5590DCB972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91" name="Rectangle 15">
            <a:extLst>
              <a:ext uri="{FF2B5EF4-FFF2-40B4-BE49-F238E27FC236}">
                <a16:creationId xmlns:a16="http://schemas.microsoft.com/office/drawing/2014/main" id="{4B40F03B-30BF-CD8B-CB89-C7B3398B41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92" name="Rectangle 16">
            <a:extLst>
              <a:ext uri="{FF2B5EF4-FFF2-40B4-BE49-F238E27FC236}">
                <a16:creationId xmlns:a16="http://schemas.microsoft.com/office/drawing/2014/main" id="{DDE26A20-413A-22A1-9040-0B44A9D14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93" name="Rectangle 17">
            <a:extLst>
              <a:ext uri="{FF2B5EF4-FFF2-40B4-BE49-F238E27FC236}">
                <a16:creationId xmlns:a16="http://schemas.microsoft.com/office/drawing/2014/main" id="{6E50664F-D3D8-9EB2-8F9A-9E6A3EBF74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94" name="Rectangle 18">
            <a:extLst>
              <a:ext uri="{FF2B5EF4-FFF2-40B4-BE49-F238E27FC236}">
                <a16:creationId xmlns:a16="http://schemas.microsoft.com/office/drawing/2014/main" id="{C2C1C646-DE9B-CA15-DEF3-CAD13E23A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95" name="Rectangle 19">
            <a:extLst>
              <a:ext uri="{FF2B5EF4-FFF2-40B4-BE49-F238E27FC236}">
                <a16:creationId xmlns:a16="http://schemas.microsoft.com/office/drawing/2014/main" id="{BE25150C-C812-0495-905B-703032CF02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96" name="Rectangle 20">
            <a:extLst>
              <a:ext uri="{FF2B5EF4-FFF2-40B4-BE49-F238E27FC236}">
                <a16:creationId xmlns:a16="http://schemas.microsoft.com/office/drawing/2014/main" id="{AAC04D99-A6BB-22C6-2D1C-9D4BEB747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97" name="Rectangle 21">
            <a:extLst>
              <a:ext uri="{FF2B5EF4-FFF2-40B4-BE49-F238E27FC236}">
                <a16:creationId xmlns:a16="http://schemas.microsoft.com/office/drawing/2014/main" id="{1DC2A6A7-201A-F242-4469-115C48827B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98" name="Rectangle 22">
            <a:extLst>
              <a:ext uri="{FF2B5EF4-FFF2-40B4-BE49-F238E27FC236}">
                <a16:creationId xmlns:a16="http://schemas.microsoft.com/office/drawing/2014/main" id="{A26D7A97-CA78-B028-58E1-E9639E283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399" name="Rectangle 23">
            <a:extLst>
              <a:ext uri="{FF2B5EF4-FFF2-40B4-BE49-F238E27FC236}">
                <a16:creationId xmlns:a16="http://schemas.microsoft.com/office/drawing/2014/main" id="{918061E5-A661-C50A-3864-70D3864368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400" name="Rectangle 24">
            <a:extLst>
              <a:ext uri="{FF2B5EF4-FFF2-40B4-BE49-F238E27FC236}">
                <a16:creationId xmlns:a16="http://schemas.microsoft.com/office/drawing/2014/main" id="{33D01C48-204A-B56A-92B7-D32511373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401" name="Rectangle 25">
            <a:extLst>
              <a:ext uri="{FF2B5EF4-FFF2-40B4-BE49-F238E27FC236}">
                <a16:creationId xmlns:a16="http://schemas.microsoft.com/office/drawing/2014/main" id="{2DFA9EAB-0977-8E82-3DFE-552B09375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402" name="Rectangle 26">
            <a:extLst>
              <a:ext uri="{FF2B5EF4-FFF2-40B4-BE49-F238E27FC236}">
                <a16:creationId xmlns:a16="http://schemas.microsoft.com/office/drawing/2014/main" id="{C186CD18-0519-44A3-A211-3B061E531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403" name="Rectangle 27">
            <a:extLst>
              <a:ext uri="{FF2B5EF4-FFF2-40B4-BE49-F238E27FC236}">
                <a16:creationId xmlns:a16="http://schemas.microsoft.com/office/drawing/2014/main" id="{2B45C990-54CB-79B5-2D75-5796F3D34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404" name="Rectangle 28">
            <a:extLst>
              <a:ext uri="{FF2B5EF4-FFF2-40B4-BE49-F238E27FC236}">
                <a16:creationId xmlns:a16="http://schemas.microsoft.com/office/drawing/2014/main" id="{F06DFE22-AF95-0DB0-492C-21F2C20035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405" name="Rectangle 29">
            <a:extLst>
              <a:ext uri="{FF2B5EF4-FFF2-40B4-BE49-F238E27FC236}">
                <a16:creationId xmlns:a16="http://schemas.microsoft.com/office/drawing/2014/main" id="{2BB7EADA-D0E0-CBA1-0611-0E88B071A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406" name="Rectangle 30">
            <a:extLst>
              <a:ext uri="{FF2B5EF4-FFF2-40B4-BE49-F238E27FC236}">
                <a16:creationId xmlns:a16="http://schemas.microsoft.com/office/drawing/2014/main" id="{EBA7C101-FAF7-650E-0AC0-AE1C19471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407" name="Rectangle 31">
            <a:extLst>
              <a:ext uri="{FF2B5EF4-FFF2-40B4-BE49-F238E27FC236}">
                <a16:creationId xmlns:a16="http://schemas.microsoft.com/office/drawing/2014/main" id="{CE74B38E-A0AB-7B90-8F73-4F1D125B8C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408" name="Rectangle 32">
            <a:extLst>
              <a:ext uri="{FF2B5EF4-FFF2-40B4-BE49-F238E27FC236}">
                <a16:creationId xmlns:a16="http://schemas.microsoft.com/office/drawing/2014/main" id="{A81309EF-64A8-21EE-7900-D2A6445D47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409" name="Rectangle 33">
            <a:extLst>
              <a:ext uri="{FF2B5EF4-FFF2-40B4-BE49-F238E27FC236}">
                <a16:creationId xmlns:a16="http://schemas.microsoft.com/office/drawing/2014/main" id="{01E63B4B-3D7D-7D39-6AF5-431277EED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410" name="Rectangle 34">
            <a:extLst>
              <a:ext uri="{FF2B5EF4-FFF2-40B4-BE49-F238E27FC236}">
                <a16:creationId xmlns:a16="http://schemas.microsoft.com/office/drawing/2014/main" id="{66495AC4-6483-E444-510F-94AC589B0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1411" name="Rectangle 35">
            <a:extLst>
              <a:ext uri="{FF2B5EF4-FFF2-40B4-BE49-F238E27FC236}">
                <a16:creationId xmlns:a16="http://schemas.microsoft.com/office/drawing/2014/main" id="{5659E469-2706-11F4-B242-0AEBA4EA4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89B99A9-EA2E-BCD6-5ECC-A1A371D7B9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Мечката излиза от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0240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4772A2D-B75F-7C24-C46C-91333CD83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0240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CA86E8A-4BE1-9C08-1083-C2D7ADB3C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тъмната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излиза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хралупа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0240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A28CD81-AB4B-42FF-A4F2-FDD29E9C8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4648200"/>
            <a:ext cx="2362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06" name="Rectangle 6">
            <a:extLst>
              <a:ext uri="{FF2B5EF4-FFF2-40B4-BE49-F238E27FC236}">
                <a16:creationId xmlns:a16="http://schemas.microsoft.com/office/drawing/2014/main" id="{90659F13-CBBA-E5C9-F820-F151327B6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07" name="Rectangle 7">
            <a:extLst>
              <a:ext uri="{FF2B5EF4-FFF2-40B4-BE49-F238E27FC236}">
                <a16:creationId xmlns:a16="http://schemas.microsoft.com/office/drawing/2014/main" id="{4F25C3A2-14B2-623A-BEF4-229BF4B5F1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08" name="Rectangle 8">
            <a:extLst>
              <a:ext uri="{FF2B5EF4-FFF2-40B4-BE49-F238E27FC236}">
                <a16:creationId xmlns:a16="http://schemas.microsoft.com/office/drawing/2014/main" id="{D329C4D1-789E-842F-10BB-E39E0B148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09" name="Rectangle 9">
            <a:extLst>
              <a:ext uri="{FF2B5EF4-FFF2-40B4-BE49-F238E27FC236}">
                <a16:creationId xmlns:a16="http://schemas.microsoft.com/office/drawing/2014/main" id="{2DFFBDA6-1DE5-229F-B9D1-D737AACF7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10" name="Rectangle 10">
            <a:extLst>
              <a:ext uri="{FF2B5EF4-FFF2-40B4-BE49-F238E27FC236}">
                <a16:creationId xmlns:a16="http://schemas.microsoft.com/office/drawing/2014/main" id="{D710D258-5473-03A2-6D9A-6C67B772C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11" name="Rectangle 11">
            <a:extLst>
              <a:ext uri="{FF2B5EF4-FFF2-40B4-BE49-F238E27FC236}">
                <a16:creationId xmlns:a16="http://schemas.microsoft.com/office/drawing/2014/main" id="{16A0B2BE-C187-DE3F-1290-CAD676886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12" name="Rectangle 12">
            <a:extLst>
              <a:ext uri="{FF2B5EF4-FFF2-40B4-BE49-F238E27FC236}">
                <a16:creationId xmlns:a16="http://schemas.microsoft.com/office/drawing/2014/main" id="{2D597AED-F534-E4F2-E0EA-784A6FB81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13" name="Rectangle 13">
            <a:extLst>
              <a:ext uri="{FF2B5EF4-FFF2-40B4-BE49-F238E27FC236}">
                <a16:creationId xmlns:a16="http://schemas.microsoft.com/office/drawing/2014/main" id="{9D2047D7-F14A-2B40-C3BA-7F342C6A3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14" name="Rectangle 14">
            <a:extLst>
              <a:ext uri="{FF2B5EF4-FFF2-40B4-BE49-F238E27FC236}">
                <a16:creationId xmlns:a16="http://schemas.microsoft.com/office/drawing/2014/main" id="{54D342CA-F3B0-3D68-DA04-6A24C0367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15" name="Rectangle 15">
            <a:extLst>
              <a:ext uri="{FF2B5EF4-FFF2-40B4-BE49-F238E27FC236}">
                <a16:creationId xmlns:a16="http://schemas.microsoft.com/office/drawing/2014/main" id="{47ED63CF-BC20-7EAC-5C63-840831388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16" name="Rectangle 16">
            <a:extLst>
              <a:ext uri="{FF2B5EF4-FFF2-40B4-BE49-F238E27FC236}">
                <a16:creationId xmlns:a16="http://schemas.microsoft.com/office/drawing/2014/main" id="{CDD245CC-4C9D-BC66-B8F2-78EDBA007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17" name="Rectangle 17">
            <a:extLst>
              <a:ext uri="{FF2B5EF4-FFF2-40B4-BE49-F238E27FC236}">
                <a16:creationId xmlns:a16="http://schemas.microsoft.com/office/drawing/2014/main" id="{35C21551-B184-7CDB-2BDF-10AACF2599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18" name="Rectangle 18">
            <a:extLst>
              <a:ext uri="{FF2B5EF4-FFF2-40B4-BE49-F238E27FC236}">
                <a16:creationId xmlns:a16="http://schemas.microsoft.com/office/drawing/2014/main" id="{29B0C9F9-B65D-3E25-AA3C-0D650704C2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19" name="Rectangle 19">
            <a:extLst>
              <a:ext uri="{FF2B5EF4-FFF2-40B4-BE49-F238E27FC236}">
                <a16:creationId xmlns:a16="http://schemas.microsoft.com/office/drawing/2014/main" id="{9A44FE57-5A0E-71ED-71D8-698F04967C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20" name="Rectangle 20">
            <a:extLst>
              <a:ext uri="{FF2B5EF4-FFF2-40B4-BE49-F238E27FC236}">
                <a16:creationId xmlns:a16="http://schemas.microsoft.com/office/drawing/2014/main" id="{3DE529D1-0701-FED9-DBD4-15965CB04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21" name="Rectangle 21">
            <a:extLst>
              <a:ext uri="{FF2B5EF4-FFF2-40B4-BE49-F238E27FC236}">
                <a16:creationId xmlns:a16="http://schemas.microsoft.com/office/drawing/2014/main" id="{390C9AEA-E503-0732-AD9B-215BD6E70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22" name="Rectangle 22">
            <a:extLst>
              <a:ext uri="{FF2B5EF4-FFF2-40B4-BE49-F238E27FC236}">
                <a16:creationId xmlns:a16="http://schemas.microsoft.com/office/drawing/2014/main" id="{4373BA95-4B7B-C4AC-9C46-092C2FDAF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23" name="Rectangle 23">
            <a:extLst>
              <a:ext uri="{FF2B5EF4-FFF2-40B4-BE49-F238E27FC236}">
                <a16:creationId xmlns:a16="http://schemas.microsoft.com/office/drawing/2014/main" id="{3BEA9A94-1C20-9848-9A1F-7CFEF8244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24" name="Rectangle 24">
            <a:extLst>
              <a:ext uri="{FF2B5EF4-FFF2-40B4-BE49-F238E27FC236}">
                <a16:creationId xmlns:a16="http://schemas.microsoft.com/office/drawing/2014/main" id="{EF0B2B04-BB1C-3301-9942-8C07ED8B0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25" name="Rectangle 25">
            <a:extLst>
              <a:ext uri="{FF2B5EF4-FFF2-40B4-BE49-F238E27FC236}">
                <a16:creationId xmlns:a16="http://schemas.microsoft.com/office/drawing/2014/main" id="{7ECF9EEE-108D-418A-3FCC-4FC7C4E53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26" name="Rectangle 26">
            <a:extLst>
              <a:ext uri="{FF2B5EF4-FFF2-40B4-BE49-F238E27FC236}">
                <a16:creationId xmlns:a16="http://schemas.microsoft.com/office/drawing/2014/main" id="{61A8DDFF-04C9-474F-925B-EB35F7CDA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27" name="Rectangle 27">
            <a:extLst>
              <a:ext uri="{FF2B5EF4-FFF2-40B4-BE49-F238E27FC236}">
                <a16:creationId xmlns:a16="http://schemas.microsoft.com/office/drawing/2014/main" id="{E76296D7-717D-6D2E-0AB3-563F1706F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28" name="Rectangle 28">
            <a:extLst>
              <a:ext uri="{FF2B5EF4-FFF2-40B4-BE49-F238E27FC236}">
                <a16:creationId xmlns:a16="http://schemas.microsoft.com/office/drawing/2014/main" id="{D50664CA-B071-6497-484E-9B5F59877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29" name="Rectangle 29">
            <a:extLst>
              <a:ext uri="{FF2B5EF4-FFF2-40B4-BE49-F238E27FC236}">
                <a16:creationId xmlns:a16="http://schemas.microsoft.com/office/drawing/2014/main" id="{5FCD2394-9089-42A3-6D88-01DACD11E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30" name="Rectangle 30">
            <a:extLst>
              <a:ext uri="{FF2B5EF4-FFF2-40B4-BE49-F238E27FC236}">
                <a16:creationId xmlns:a16="http://schemas.microsoft.com/office/drawing/2014/main" id="{0569DC58-CC6C-F9F6-8286-CCBC12EDC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31" name="Rectangle 31">
            <a:extLst>
              <a:ext uri="{FF2B5EF4-FFF2-40B4-BE49-F238E27FC236}">
                <a16:creationId xmlns:a16="http://schemas.microsoft.com/office/drawing/2014/main" id="{4E963A46-4B31-8EF9-F9AC-2686B5ADF8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32" name="Rectangle 32">
            <a:extLst>
              <a:ext uri="{FF2B5EF4-FFF2-40B4-BE49-F238E27FC236}">
                <a16:creationId xmlns:a16="http://schemas.microsoft.com/office/drawing/2014/main" id="{A1503027-4549-3A89-559C-0F74DA72A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33" name="Rectangle 33">
            <a:extLst>
              <a:ext uri="{FF2B5EF4-FFF2-40B4-BE49-F238E27FC236}">
                <a16:creationId xmlns:a16="http://schemas.microsoft.com/office/drawing/2014/main" id="{3F931D58-B42D-B6A9-A26E-4EF80A00AD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34" name="Rectangle 34">
            <a:extLst>
              <a:ext uri="{FF2B5EF4-FFF2-40B4-BE49-F238E27FC236}">
                <a16:creationId xmlns:a16="http://schemas.microsoft.com/office/drawing/2014/main" id="{B1BE2B9D-BD62-BCDB-3677-B6A01585D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2435" name="Rectangle 35">
            <a:extLst>
              <a:ext uri="{FF2B5EF4-FFF2-40B4-BE49-F238E27FC236}">
                <a16:creationId xmlns:a16="http://schemas.microsoft.com/office/drawing/2014/main" id="{A140C8E8-7417-7C0C-883A-79924FC0D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F970B3A-6B7B-00CE-1A1D-AE1967371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Мечката излиза от тъмната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0342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E24DAE8-DD99-C208-C2B7-C9660259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0342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03B3EA0-2D35-8344-13E1-8644158E3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тъмната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излиза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хралупа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0342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6BCC026-3917-BFB4-3023-9FD1F70B3A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45720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30" name="Rectangle 6">
            <a:extLst>
              <a:ext uri="{FF2B5EF4-FFF2-40B4-BE49-F238E27FC236}">
                <a16:creationId xmlns:a16="http://schemas.microsoft.com/office/drawing/2014/main" id="{D8639890-397E-F6DC-C69F-522B0968D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31" name="Rectangle 7">
            <a:extLst>
              <a:ext uri="{FF2B5EF4-FFF2-40B4-BE49-F238E27FC236}">
                <a16:creationId xmlns:a16="http://schemas.microsoft.com/office/drawing/2014/main" id="{C1DB4F77-79C0-F6A9-BA78-EAE2C1F8C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32" name="Rectangle 8">
            <a:extLst>
              <a:ext uri="{FF2B5EF4-FFF2-40B4-BE49-F238E27FC236}">
                <a16:creationId xmlns:a16="http://schemas.microsoft.com/office/drawing/2014/main" id="{8B68BA22-31AB-815F-EFE5-57907AA545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33" name="Rectangle 9">
            <a:extLst>
              <a:ext uri="{FF2B5EF4-FFF2-40B4-BE49-F238E27FC236}">
                <a16:creationId xmlns:a16="http://schemas.microsoft.com/office/drawing/2014/main" id="{B0BF9240-E0AB-714C-1CFA-0D6B22C3CF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34" name="Rectangle 10">
            <a:extLst>
              <a:ext uri="{FF2B5EF4-FFF2-40B4-BE49-F238E27FC236}">
                <a16:creationId xmlns:a16="http://schemas.microsoft.com/office/drawing/2014/main" id="{12F4CF1B-081E-B5AF-56BF-9975B793C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35" name="Rectangle 11">
            <a:extLst>
              <a:ext uri="{FF2B5EF4-FFF2-40B4-BE49-F238E27FC236}">
                <a16:creationId xmlns:a16="http://schemas.microsoft.com/office/drawing/2014/main" id="{4AE8CA57-0E4C-090D-7746-B76EF34DB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36" name="Rectangle 12">
            <a:extLst>
              <a:ext uri="{FF2B5EF4-FFF2-40B4-BE49-F238E27FC236}">
                <a16:creationId xmlns:a16="http://schemas.microsoft.com/office/drawing/2014/main" id="{A54FF833-53AF-5123-267C-0A24024A8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37" name="Rectangle 13">
            <a:extLst>
              <a:ext uri="{FF2B5EF4-FFF2-40B4-BE49-F238E27FC236}">
                <a16:creationId xmlns:a16="http://schemas.microsoft.com/office/drawing/2014/main" id="{B29DBDA1-6504-26C4-92D1-0B2590518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38" name="Rectangle 14">
            <a:extLst>
              <a:ext uri="{FF2B5EF4-FFF2-40B4-BE49-F238E27FC236}">
                <a16:creationId xmlns:a16="http://schemas.microsoft.com/office/drawing/2014/main" id="{FF17F12A-C0AC-3B62-8BB7-A4F5A3E8F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39" name="Rectangle 15">
            <a:extLst>
              <a:ext uri="{FF2B5EF4-FFF2-40B4-BE49-F238E27FC236}">
                <a16:creationId xmlns:a16="http://schemas.microsoft.com/office/drawing/2014/main" id="{17214780-6008-E0D4-6760-A32BFEA5B0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40" name="Rectangle 16">
            <a:extLst>
              <a:ext uri="{FF2B5EF4-FFF2-40B4-BE49-F238E27FC236}">
                <a16:creationId xmlns:a16="http://schemas.microsoft.com/office/drawing/2014/main" id="{C6FA454D-C4BB-0C01-F6AF-5BCEB8702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41" name="Rectangle 17">
            <a:extLst>
              <a:ext uri="{FF2B5EF4-FFF2-40B4-BE49-F238E27FC236}">
                <a16:creationId xmlns:a16="http://schemas.microsoft.com/office/drawing/2014/main" id="{BE4B8A13-5454-FF2E-A5AE-D13CAE67B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42" name="Rectangle 18">
            <a:extLst>
              <a:ext uri="{FF2B5EF4-FFF2-40B4-BE49-F238E27FC236}">
                <a16:creationId xmlns:a16="http://schemas.microsoft.com/office/drawing/2014/main" id="{80082ECF-ED00-5CF5-90ED-58BBA76BE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43" name="Rectangle 19">
            <a:extLst>
              <a:ext uri="{FF2B5EF4-FFF2-40B4-BE49-F238E27FC236}">
                <a16:creationId xmlns:a16="http://schemas.microsoft.com/office/drawing/2014/main" id="{4696F81D-8759-5786-350C-DEDC346A7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44" name="Rectangle 20">
            <a:extLst>
              <a:ext uri="{FF2B5EF4-FFF2-40B4-BE49-F238E27FC236}">
                <a16:creationId xmlns:a16="http://schemas.microsoft.com/office/drawing/2014/main" id="{849C8C5F-DE64-ED5F-0670-FF6BD785B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45" name="Rectangle 21">
            <a:extLst>
              <a:ext uri="{FF2B5EF4-FFF2-40B4-BE49-F238E27FC236}">
                <a16:creationId xmlns:a16="http://schemas.microsoft.com/office/drawing/2014/main" id="{F0F63DDF-828C-BDB0-39CD-86171AAE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46" name="Rectangle 22">
            <a:extLst>
              <a:ext uri="{FF2B5EF4-FFF2-40B4-BE49-F238E27FC236}">
                <a16:creationId xmlns:a16="http://schemas.microsoft.com/office/drawing/2014/main" id="{32BFF445-EE28-5993-C0E9-387989743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47" name="Rectangle 23">
            <a:extLst>
              <a:ext uri="{FF2B5EF4-FFF2-40B4-BE49-F238E27FC236}">
                <a16:creationId xmlns:a16="http://schemas.microsoft.com/office/drawing/2014/main" id="{F689B2B8-B00B-F1BA-D94A-D77823D26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48" name="Rectangle 24">
            <a:extLst>
              <a:ext uri="{FF2B5EF4-FFF2-40B4-BE49-F238E27FC236}">
                <a16:creationId xmlns:a16="http://schemas.microsoft.com/office/drawing/2014/main" id="{AF405299-C9A1-4552-0769-A91E0D7A18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49" name="Rectangle 25">
            <a:extLst>
              <a:ext uri="{FF2B5EF4-FFF2-40B4-BE49-F238E27FC236}">
                <a16:creationId xmlns:a16="http://schemas.microsoft.com/office/drawing/2014/main" id="{AA5B919A-22DF-7909-531F-D93231A434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50" name="Rectangle 26">
            <a:extLst>
              <a:ext uri="{FF2B5EF4-FFF2-40B4-BE49-F238E27FC236}">
                <a16:creationId xmlns:a16="http://schemas.microsoft.com/office/drawing/2014/main" id="{435A4772-0165-6343-E3F7-5C83FE0C1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51" name="Rectangle 27">
            <a:extLst>
              <a:ext uri="{FF2B5EF4-FFF2-40B4-BE49-F238E27FC236}">
                <a16:creationId xmlns:a16="http://schemas.microsoft.com/office/drawing/2014/main" id="{B77EED7F-A955-8239-3D67-2204D3D16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52" name="Rectangle 28">
            <a:extLst>
              <a:ext uri="{FF2B5EF4-FFF2-40B4-BE49-F238E27FC236}">
                <a16:creationId xmlns:a16="http://schemas.microsoft.com/office/drawing/2014/main" id="{8A945A33-B0A8-8FF6-117B-62C6456C3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53" name="Rectangle 29">
            <a:extLst>
              <a:ext uri="{FF2B5EF4-FFF2-40B4-BE49-F238E27FC236}">
                <a16:creationId xmlns:a16="http://schemas.microsoft.com/office/drawing/2014/main" id="{801F1AED-F1C1-3873-B982-6C78BE16C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54" name="Rectangle 30">
            <a:extLst>
              <a:ext uri="{FF2B5EF4-FFF2-40B4-BE49-F238E27FC236}">
                <a16:creationId xmlns:a16="http://schemas.microsoft.com/office/drawing/2014/main" id="{80BEEB2D-2F47-7DCE-A418-AD6A81739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55" name="Rectangle 31">
            <a:extLst>
              <a:ext uri="{FF2B5EF4-FFF2-40B4-BE49-F238E27FC236}">
                <a16:creationId xmlns:a16="http://schemas.microsoft.com/office/drawing/2014/main" id="{23708665-CD85-E050-F387-D40DAA145A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56" name="Rectangle 32">
            <a:extLst>
              <a:ext uri="{FF2B5EF4-FFF2-40B4-BE49-F238E27FC236}">
                <a16:creationId xmlns:a16="http://schemas.microsoft.com/office/drawing/2014/main" id="{DC34509A-C8BE-8B2E-C83F-52798F028B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57" name="Rectangle 33">
            <a:extLst>
              <a:ext uri="{FF2B5EF4-FFF2-40B4-BE49-F238E27FC236}">
                <a16:creationId xmlns:a16="http://schemas.microsoft.com/office/drawing/2014/main" id="{855CFA10-413B-617D-3C47-184A956FA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58" name="Rectangle 34">
            <a:extLst>
              <a:ext uri="{FF2B5EF4-FFF2-40B4-BE49-F238E27FC236}">
                <a16:creationId xmlns:a16="http://schemas.microsoft.com/office/drawing/2014/main" id="{961A2BA4-397A-8E10-8ED9-7AB24A3D9D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3459" name="Rectangle 35">
            <a:extLst>
              <a:ext uri="{FF2B5EF4-FFF2-40B4-BE49-F238E27FC236}">
                <a16:creationId xmlns:a16="http://schemas.microsoft.com/office/drawing/2014/main" id="{B1688D09-8D53-8D8E-CABA-68CE5CB8F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6785683-23C0-1112-A68D-366DE59466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Мечката излиза от тъмната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0445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C9DD29D-5445-9273-43FC-1A9DB6404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0445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A98FC8A-C281-BBA3-F34C-DCD0ECEFD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тъмната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излиза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хралупа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0445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5DAC152-212C-2FD2-4944-6B3C56BC5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5334000"/>
            <a:ext cx="2209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54" name="Rectangle 6">
            <a:extLst>
              <a:ext uri="{FF2B5EF4-FFF2-40B4-BE49-F238E27FC236}">
                <a16:creationId xmlns:a16="http://schemas.microsoft.com/office/drawing/2014/main" id="{F0DFFDE6-8F45-74A2-83AC-772B3D706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55" name="Rectangle 7">
            <a:extLst>
              <a:ext uri="{FF2B5EF4-FFF2-40B4-BE49-F238E27FC236}">
                <a16:creationId xmlns:a16="http://schemas.microsoft.com/office/drawing/2014/main" id="{03097C3E-4B47-51BC-681C-B24B731257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56" name="Rectangle 8">
            <a:extLst>
              <a:ext uri="{FF2B5EF4-FFF2-40B4-BE49-F238E27FC236}">
                <a16:creationId xmlns:a16="http://schemas.microsoft.com/office/drawing/2014/main" id="{043389F3-33FD-A12E-678B-058FCF6CA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57" name="Rectangle 9">
            <a:extLst>
              <a:ext uri="{FF2B5EF4-FFF2-40B4-BE49-F238E27FC236}">
                <a16:creationId xmlns:a16="http://schemas.microsoft.com/office/drawing/2014/main" id="{DC93D749-38DA-744F-671A-38C2B8FEB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58" name="Rectangle 10">
            <a:extLst>
              <a:ext uri="{FF2B5EF4-FFF2-40B4-BE49-F238E27FC236}">
                <a16:creationId xmlns:a16="http://schemas.microsoft.com/office/drawing/2014/main" id="{369BA161-C27C-898D-B19B-372EAEED0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59" name="Rectangle 11">
            <a:extLst>
              <a:ext uri="{FF2B5EF4-FFF2-40B4-BE49-F238E27FC236}">
                <a16:creationId xmlns:a16="http://schemas.microsoft.com/office/drawing/2014/main" id="{753E415B-E873-1EF3-C52B-1D1DBBB7E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60" name="Rectangle 12">
            <a:extLst>
              <a:ext uri="{FF2B5EF4-FFF2-40B4-BE49-F238E27FC236}">
                <a16:creationId xmlns:a16="http://schemas.microsoft.com/office/drawing/2014/main" id="{022A5D8B-13AA-FDEF-E5DE-B8C4DA68E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61" name="Rectangle 13">
            <a:extLst>
              <a:ext uri="{FF2B5EF4-FFF2-40B4-BE49-F238E27FC236}">
                <a16:creationId xmlns:a16="http://schemas.microsoft.com/office/drawing/2014/main" id="{670BD051-FC1C-E66B-688F-D54A34111C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62" name="Rectangle 14">
            <a:extLst>
              <a:ext uri="{FF2B5EF4-FFF2-40B4-BE49-F238E27FC236}">
                <a16:creationId xmlns:a16="http://schemas.microsoft.com/office/drawing/2014/main" id="{0CDD037A-CE55-E22D-2567-10996111C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63" name="Rectangle 15">
            <a:extLst>
              <a:ext uri="{FF2B5EF4-FFF2-40B4-BE49-F238E27FC236}">
                <a16:creationId xmlns:a16="http://schemas.microsoft.com/office/drawing/2014/main" id="{2AB869F2-1F98-B6BE-87DB-99790654A1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64" name="Rectangle 16">
            <a:extLst>
              <a:ext uri="{FF2B5EF4-FFF2-40B4-BE49-F238E27FC236}">
                <a16:creationId xmlns:a16="http://schemas.microsoft.com/office/drawing/2014/main" id="{78E0C1CD-BF7A-46AC-3E39-0404C4B9F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65" name="Rectangle 17">
            <a:extLst>
              <a:ext uri="{FF2B5EF4-FFF2-40B4-BE49-F238E27FC236}">
                <a16:creationId xmlns:a16="http://schemas.microsoft.com/office/drawing/2014/main" id="{9FF0B155-EB57-80F1-80DF-D0A975706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66" name="Rectangle 18">
            <a:extLst>
              <a:ext uri="{FF2B5EF4-FFF2-40B4-BE49-F238E27FC236}">
                <a16:creationId xmlns:a16="http://schemas.microsoft.com/office/drawing/2014/main" id="{705BCC3E-69CE-ABA8-0221-9AAC54ADC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67" name="Rectangle 19">
            <a:extLst>
              <a:ext uri="{FF2B5EF4-FFF2-40B4-BE49-F238E27FC236}">
                <a16:creationId xmlns:a16="http://schemas.microsoft.com/office/drawing/2014/main" id="{73481CF1-3BE9-A41F-D929-903DF5BB90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68" name="Rectangle 20">
            <a:extLst>
              <a:ext uri="{FF2B5EF4-FFF2-40B4-BE49-F238E27FC236}">
                <a16:creationId xmlns:a16="http://schemas.microsoft.com/office/drawing/2014/main" id="{A7C4E60C-4706-91B5-CC14-D4EF58A618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69" name="Rectangle 21">
            <a:extLst>
              <a:ext uri="{FF2B5EF4-FFF2-40B4-BE49-F238E27FC236}">
                <a16:creationId xmlns:a16="http://schemas.microsoft.com/office/drawing/2014/main" id="{47A177BC-0899-6D04-4E51-6D87D9C40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70" name="Rectangle 22">
            <a:extLst>
              <a:ext uri="{FF2B5EF4-FFF2-40B4-BE49-F238E27FC236}">
                <a16:creationId xmlns:a16="http://schemas.microsoft.com/office/drawing/2014/main" id="{46F14DB4-541C-22E2-CD5F-F369F0785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71" name="Rectangle 23">
            <a:extLst>
              <a:ext uri="{FF2B5EF4-FFF2-40B4-BE49-F238E27FC236}">
                <a16:creationId xmlns:a16="http://schemas.microsoft.com/office/drawing/2014/main" id="{C4291C5F-5F76-528C-47CA-912D5EBD6C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72" name="Rectangle 24">
            <a:extLst>
              <a:ext uri="{FF2B5EF4-FFF2-40B4-BE49-F238E27FC236}">
                <a16:creationId xmlns:a16="http://schemas.microsoft.com/office/drawing/2014/main" id="{8BE4F20C-BBC9-F034-DA49-F2CF248E3E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73" name="Rectangle 25">
            <a:extLst>
              <a:ext uri="{FF2B5EF4-FFF2-40B4-BE49-F238E27FC236}">
                <a16:creationId xmlns:a16="http://schemas.microsoft.com/office/drawing/2014/main" id="{44AD9E2D-2D63-5674-D965-48D27CB1D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74" name="Rectangle 26">
            <a:extLst>
              <a:ext uri="{FF2B5EF4-FFF2-40B4-BE49-F238E27FC236}">
                <a16:creationId xmlns:a16="http://schemas.microsoft.com/office/drawing/2014/main" id="{BED5F2B4-2DA3-57EE-A818-16048E177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75" name="Rectangle 27">
            <a:extLst>
              <a:ext uri="{FF2B5EF4-FFF2-40B4-BE49-F238E27FC236}">
                <a16:creationId xmlns:a16="http://schemas.microsoft.com/office/drawing/2014/main" id="{82717AC9-E0B3-366F-EBBD-4A1C904C7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76" name="Rectangle 28">
            <a:extLst>
              <a:ext uri="{FF2B5EF4-FFF2-40B4-BE49-F238E27FC236}">
                <a16:creationId xmlns:a16="http://schemas.microsoft.com/office/drawing/2014/main" id="{14379A14-0D2C-8AFD-8FF9-ECBA7C843E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77" name="Rectangle 29">
            <a:extLst>
              <a:ext uri="{FF2B5EF4-FFF2-40B4-BE49-F238E27FC236}">
                <a16:creationId xmlns:a16="http://schemas.microsoft.com/office/drawing/2014/main" id="{E5196E90-5690-35D4-69C7-25E2C4483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78" name="Rectangle 30">
            <a:extLst>
              <a:ext uri="{FF2B5EF4-FFF2-40B4-BE49-F238E27FC236}">
                <a16:creationId xmlns:a16="http://schemas.microsoft.com/office/drawing/2014/main" id="{10AF7CCC-7230-3A70-3AC2-8FC18ACC4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79" name="Rectangle 31">
            <a:extLst>
              <a:ext uri="{FF2B5EF4-FFF2-40B4-BE49-F238E27FC236}">
                <a16:creationId xmlns:a16="http://schemas.microsoft.com/office/drawing/2014/main" id="{1CB716D3-25D8-57B1-8AEC-1695BBFD6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80" name="Rectangle 32">
            <a:extLst>
              <a:ext uri="{FF2B5EF4-FFF2-40B4-BE49-F238E27FC236}">
                <a16:creationId xmlns:a16="http://schemas.microsoft.com/office/drawing/2014/main" id="{1D5DDE6B-4303-02A2-2D50-8969827FFB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81" name="Rectangle 33">
            <a:extLst>
              <a:ext uri="{FF2B5EF4-FFF2-40B4-BE49-F238E27FC236}">
                <a16:creationId xmlns:a16="http://schemas.microsoft.com/office/drawing/2014/main" id="{FD7CB9A5-9E6E-C6FF-625A-C3AC07D7D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82" name="Rectangle 34">
            <a:extLst>
              <a:ext uri="{FF2B5EF4-FFF2-40B4-BE49-F238E27FC236}">
                <a16:creationId xmlns:a16="http://schemas.microsoft.com/office/drawing/2014/main" id="{4E748D1A-D852-5551-5A16-B7D277ABD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4483" name="Rectangle 35">
            <a:extLst>
              <a:ext uri="{FF2B5EF4-FFF2-40B4-BE49-F238E27FC236}">
                <a16:creationId xmlns:a16="http://schemas.microsoft.com/office/drawing/2014/main" id="{E5BA0C66-EB51-9FDF-62AF-130A7A648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D3023C0-F1D5-21B4-8DF7-9233D329B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Мечката излиза от тъмната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 хралупа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0547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276DBA6-A2F3-67CF-3225-A962035B8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0547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AB6CC06-E012-3E24-28EA-A5F1DDB676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05477" name="Rectangle 6">
            <a:extLst>
              <a:ext uri="{FF2B5EF4-FFF2-40B4-BE49-F238E27FC236}">
                <a16:creationId xmlns:a16="http://schemas.microsoft.com/office/drawing/2014/main" id="{DB241F48-5190-42B6-8A45-92F565D34C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78" name="Rectangle 7">
            <a:extLst>
              <a:ext uri="{FF2B5EF4-FFF2-40B4-BE49-F238E27FC236}">
                <a16:creationId xmlns:a16="http://schemas.microsoft.com/office/drawing/2014/main" id="{C6CD0143-9FAC-1DCB-8877-0B6016E7D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79" name="Rectangle 8">
            <a:extLst>
              <a:ext uri="{FF2B5EF4-FFF2-40B4-BE49-F238E27FC236}">
                <a16:creationId xmlns:a16="http://schemas.microsoft.com/office/drawing/2014/main" id="{50C00F00-55D4-EE29-D4F9-130976B3A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80" name="Rectangle 9">
            <a:extLst>
              <a:ext uri="{FF2B5EF4-FFF2-40B4-BE49-F238E27FC236}">
                <a16:creationId xmlns:a16="http://schemas.microsoft.com/office/drawing/2014/main" id="{BE2FD851-EADE-528E-08FC-0C450A084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81" name="Rectangle 10">
            <a:extLst>
              <a:ext uri="{FF2B5EF4-FFF2-40B4-BE49-F238E27FC236}">
                <a16:creationId xmlns:a16="http://schemas.microsoft.com/office/drawing/2014/main" id="{F3F3E3C4-57A4-F38D-6DE3-3D5522A7D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82" name="Rectangle 11">
            <a:extLst>
              <a:ext uri="{FF2B5EF4-FFF2-40B4-BE49-F238E27FC236}">
                <a16:creationId xmlns:a16="http://schemas.microsoft.com/office/drawing/2014/main" id="{44FE1240-4378-D7D8-82CC-B682C429D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83" name="Rectangle 12">
            <a:extLst>
              <a:ext uri="{FF2B5EF4-FFF2-40B4-BE49-F238E27FC236}">
                <a16:creationId xmlns:a16="http://schemas.microsoft.com/office/drawing/2014/main" id="{584A16D6-3598-262E-33F6-26AC41C41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84" name="Rectangle 13">
            <a:extLst>
              <a:ext uri="{FF2B5EF4-FFF2-40B4-BE49-F238E27FC236}">
                <a16:creationId xmlns:a16="http://schemas.microsoft.com/office/drawing/2014/main" id="{C337429B-BA0E-EAB4-E354-B24D4A941D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85" name="Rectangle 14">
            <a:extLst>
              <a:ext uri="{FF2B5EF4-FFF2-40B4-BE49-F238E27FC236}">
                <a16:creationId xmlns:a16="http://schemas.microsoft.com/office/drawing/2014/main" id="{59E4F04A-D7AC-9174-5FFE-A5D13A4FE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86" name="Rectangle 15">
            <a:extLst>
              <a:ext uri="{FF2B5EF4-FFF2-40B4-BE49-F238E27FC236}">
                <a16:creationId xmlns:a16="http://schemas.microsoft.com/office/drawing/2014/main" id="{E54DA70A-80A9-9625-C2C0-A4AE529AD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87" name="Rectangle 16">
            <a:extLst>
              <a:ext uri="{FF2B5EF4-FFF2-40B4-BE49-F238E27FC236}">
                <a16:creationId xmlns:a16="http://schemas.microsoft.com/office/drawing/2014/main" id="{265E1A71-F778-8313-1F28-71AA8C827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88" name="Rectangle 17">
            <a:extLst>
              <a:ext uri="{FF2B5EF4-FFF2-40B4-BE49-F238E27FC236}">
                <a16:creationId xmlns:a16="http://schemas.microsoft.com/office/drawing/2014/main" id="{8D980D06-100B-2D59-1C27-7AF413DB2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89" name="Rectangle 18">
            <a:extLst>
              <a:ext uri="{FF2B5EF4-FFF2-40B4-BE49-F238E27FC236}">
                <a16:creationId xmlns:a16="http://schemas.microsoft.com/office/drawing/2014/main" id="{ECEE6209-2862-D7B4-201A-E585E8FB2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90" name="Rectangle 19">
            <a:extLst>
              <a:ext uri="{FF2B5EF4-FFF2-40B4-BE49-F238E27FC236}">
                <a16:creationId xmlns:a16="http://schemas.microsoft.com/office/drawing/2014/main" id="{2C52D1B7-227A-EBE9-8AE9-0E7BE7301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91" name="Rectangle 20">
            <a:extLst>
              <a:ext uri="{FF2B5EF4-FFF2-40B4-BE49-F238E27FC236}">
                <a16:creationId xmlns:a16="http://schemas.microsoft.com/office/drawing/2014/main" id="{C4F8A1E9-6449-8BE8-8A0A-709E44AA7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92" name="Rectangle 21">
            <a:extLst>
              <a:ext uri="{FF2B5EF4-FFF2-40B4-BE49-F238E27FC236}">
                <a16:creationId xmlns:a16="http://schemas.microsoft.com/office/drawing/2014/main" id="{F1ADC511-5FE1-BC9E-4917-A8DEF5178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93" name="Rectangle 22">
            <a:extLst>
              <a:ext uri="{FF2B5EF4-FFF2-40B4-BE49-F238E27FC236}">
                <a16:creationId xmlns:a16="http://schemas.microsoft.com/office/drawing/2014/main" id="{DA842437-A497-C76F-EFF8-E725FF301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94" name="Rectangle 23">
            <a:extLst>
              <a:ext uri="{FF2B5EF4-FFF2-40B4-BE49-F238E27FC236}">
                <a16:creationId xmlns:a16="http://schemas.microsoft.com/office/drawing/2014/main" id="{E28C6AEA-4936-76AB-5598-185B2A5DB3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95" name="Rectangle 24">
            <a:extLst>
              <a:ext uri="{FF2B5EF4-FFF2-40B4-BE49-F238E27FC236}">
                <a16:creationId xmlns:a16="http://schemas.microsoft.com/office/drawing/2014/main" id="{B3E79102-7A70-85DE-755A-398D199C2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96" name="Rectangle 25">
            <a:extLst>
              <a:ext uri="{FF2B5EF4-FFF2-40B4-BE49-F238E27FC236}">
                <a16:creationId xmlns:a16="http://schemas.microsoft.com/office/drawing/2014/main" id="{23B0B3B9-3706-D561-2185-FA88C8313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97" name="Rectangle 26">
            <a:extLst>
              <a:ext uri="{FF2B5EF4-FFF2-40B4-BE49-F238E27FC236}">
                <a16:creationId xmlns:a16="http://schemas.microsoft.com/office/drawing/2014/main" id="{6C9E313F-9210-75CD-0EA8-0CD4236A1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98" name="Rectangle 27">
            <a:extLst>
              <a:ext uri="{FF2B5EF4-FFF2-40B4-BE49-F238E27FC236}">
                <a16:creationId xmlns:a16="http://schemas.microsoft.com/office/drawing/2014/main" id="{CA1AA69F-C055-D8DB-F206-B537165E70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499" name="Rectangle 28">
            <a:extLst>
              <a:ext uri="{FF2B5EF4-FFF2-40B4-BE49-F238E27FC236}">
                <a16:creationId xmlns:a16="http://schemas.microsoft.com/office/drawing/2014/main" id="{88065430-31F1-A683-4F87-DD1DF0EA89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500" name="Rectangle 29">
            <a:extLst>
              <a:ext uri="{FF2B5EF4-FFF2-40B4-BE49-F238E27FC236}">
                <a16:creationId xmlns:a16="http://schemas.microsoft.com/office/drawing/2014/main" id="{DBF8F442-E801-B9F4-8439-114B331EE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501" name="Rectangle 30">
            <a:extLst>
              <a:ext uri="{FF2B5EF4-FFF2-40B4-BE49-F238E27FC236}">
                <a16:creationId xmlns:a16="http://schemas.microsoft.com/office/drawing/2014/main" id="{C64084D4-C15C-594C-FB05-01B19025F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502" name="Rectangle 31">
            <a:extLst>
              <a:ext uri="{FF2B5EF4-FFF2-40B4-BE49-F238E27FC236}">
                <a16:creationId xmlns:a16="http://schemas.microsoft.com/office/drawing/2014/main" id="{08660D89-21ED-6B49-99F8-1A98914E3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503" name="Rectangle 32">
            <a:extLst>
              <a:ext uri="{FF2B5EF4-FFF2-40B4-BE49-F238E27FC236}">
                <a16:creationId xmlns:a16="http://schemas.microsoft.com/office/drawing/2014/main" id="{38A5E1B8-C65E-2B83-F118-CC339C65A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504" name="Rectangle 33">
            <a:extLst>
              <a:ext uri="{FF2B5EF4-FFF2-40B4-BE49-F238E27FC236}">
                <a16:creationId xmlns:a16="http://schemas.microsoft.com/office/drawing/2014/main" id="{187F3BD1-4270-5952-0EA3-E04BBA00A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505" name="Rectangle 34">
            <a:extLst>
              <a:ext uri="{FF2B5EF4-FFF2-40B4-BE49-F238E27FC236}">
                <a16:creationId xmlns:a16="http://schemas.microsoft.com/office/drawing/2014/main" id="{16EA572B-22D5-AE81-E7F5-DA3E111E1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5506" name="Rectangle 35">
            <a:extLst>
              <a:ext uri="{FF2B5EF4-FFF2-40B4-BE49-F238E27FC236}">
                <a16:creationId xmlns:a16="http://schemas.microsoft.com/office/drawing/2014/main" id="{436DB263-8B53-4910-2565-EF5222635C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05507" name="Picture 36">
            <a:extLst>
              <a:ext uri="{FF2B5EF4-FFF2-40B4-BE49-F238E27FC236}">
                <a16:creationId xmlns:a16="http://schemas.microsoft.com/office/drawing/2014/main" id="{A3B64DFE-A155-54A5-B88A-FCD433244B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5600" y="4495800"/>
            <a:ext cx="16002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5508" name="Picture 37">
            <a:extLst>
              <a:ext uri="{FF2B5EF4-FFF2-40B4-BE49-F238E27FC236}">
                <a16:creationId xmlns:a16="http://schemas.microsoft.com/office/drawing/2014/main" id="{45E3AC76-ECDB-DB25-DB78-C7A4A2B821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95800" y="4492625"/>
            <a:ext cx="16764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2134" name="Line 38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7F6E907A-C9DC-441A-CF5F-B206E614242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52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DF43546-15E3-18B6-FBE0-D43D9D5B11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M</a:t>
            </a:r>
            <a:r>
              <a:rPr lang="bg-BG" altLang="es-ES" sz="4400" dirty="0">
                <a:solidFill>
                  <a:srgbClr val="292929"/>
                </a:solidFill>
              </a:rPr>
              <a:t>оето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0649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5447281-343E-DE57-044C-64CBBD71A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0650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6598DE2-AE50-91CD-A5F6-BA0631866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куче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пясък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тича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сухия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0650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167FE4A-6022-DD95-3270-170F7796C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4953000"/>
            <a:ext cx="1600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02" name="Rectangle 6">
            <a:extLst>
              <a:ext uri="{FF2B5EF4-FFF2-40B4-BE49-F238E27FC236}">
                <a16:creationId xmlns:a16="http://schemas.microsoft.com/office/drawing/2014/main" id="{F93FE457-29AC-091C-4F96-C6A66645F7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03" name="Rectangle 7">
            <a:extLst>
              <a:ext uri="{FF2B5EF4-FFF2-40B4-BE49-F238E27FC236}">
                <a16:creationId xmlns:a16="http://schemas.microsoft.com/office/drawing/2014/main" id="{1F5AEF6C-EED4-34FB-4BA0-02F0A04FC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04" name="Rectangle 8">
            <a:extLst>
              <a:ext uri="{FF2B5EF4-FFF2-40B4-BE49-F238E27FC236}">
                <a16:creationId xmlns:a16="http://schemas.microsoft.com/office/drawing/2014/main" id="{FBCDB67B-15F5-6785-9325-B77C74419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05" name="Rectangle 9">
            <a:extLst>
              <a:ext uri="{FF2B5EF4-FFF2-40B4-BE49-F238E27FC236}">
                <a16:creationId xmlns:a16="http://schemas.microsoft.com/office/drawing/2014/main" id="{2481A78E-A840-2DB6-6AD1-E01103C665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06" name="Rectangle 10">
            <a:extLst>
              <a:ext uri="{FF2B5EF4-FFF2-40B4-BE49-F238E27FC236}">
                <a16:creationId xmlns:a16="http://schemas.microsoft.com/office/drawing/2014/main" id="{4DB37A9A-9567-36F6-21E3-F917E7F703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07" name="Rectangle 11">
            <a:extLst>
              <a:ext uri="{FF2B5EF4-FFF2-40B4-BE49-F238E27FC236}">
                <a16:creationId xmlns:a16="http://schemas.microsoft.com/office/drawing/2014/main" id="{1EE0640B-74F8-C30A-F7D8-3D6AB5370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08" name="Rectangle 12">
            <a:extLst>
              <a:ext uri="{FF2B5EF4-FFF2-40B4-BE49-F238E27FC236}">
                <a16:creationId xmlns:a16="http://schemas.microsoft.com/office/drawing/2014/main" id="{35ECAB93-2FF9-8059-1747-6E76D6060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09" name="Rectangle 13">
            <a:extLst>
              <a:ext uri="{FF2B5EF4-FFF2-40B4-BE49-F238E27FC236}">
                <a16:creationId xmlns:a16="http://schemas.microsoft.com/office/drawing/2014/main" id="{88173619-ADA5-8BAB-2790-568CCF78A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10" name="Rectangle 14">
            <a:extLst>
              <a:ext uri="{FF2B5EF4-FFF2-40B4-BE49-F238E27FC236}">
                <a16:creationId xmlns:a16="http://schemas.microsoft.com/office/drawing/2014/main" id="{81ADA473-81D8-9D17-DDEF-415D8DA9B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11" name="Rectangle 15">
            <a:extLst>
              <a:ext uri="{FF2B5EF4-FFF2-40B4-BE49-F238E27FC236}">
                <a16:creationId xmlns:a16="http://schemas.microsoft.com/office/drawing/2014/main" id="{EED07B75-4DD0-EDB5-B5E7-A9588E97F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12" name="Rectangle 16">
            <a:extLst>
              <a:ext uri="{FF2B5EF4-FFF2-40B4-BE49-F238E27FC236}">
                <a16:creationId xmlns:a16="http://schemas.microsoft.com/office/drawing/2014/main" id="{D44F4BA7-C2BF-A550-FD25-659948A81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13" name="Rectangle 17">
            <a:extLst>
              <a:ext uri="{FF2B5EF4-FFF2-40B4-BE49-F238E27FC236}">
                <a16:creationId xmlns:a16="http://schemas.microsoft.com/office/drawing/2014/main" id="{3D2DA82A-9DF3-6646-B8B7-DB31A530FD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14" name="Rectangle 18">
            <a:extLst>
              <a:ext uri="{FF2B5EF4-FFF2-40B4-BE49-F238E27FC236}">
                <a16:creationId xmlns:a16="http://schemas.microsoft.com/office/drawing/2014/main" id="{5BDFC358-6479-10DD-BD17-A8702B971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15" name="Rectangle 19">
            <a:extLst>
              <a:ext uri="{FF2B5EF4-FFF2-40B4-BE49-F238E27FC236}">
                <a16:creationId xmlns:a16="http://schemas.microsoft.com/office/drawing/2014/main" id="{C6371192-EA03-24C1-21BF-A49E86B35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16" name="Rectangle 20">
            <a:extLst>
              <a:ext uri="{FF2B5EF4-FFF2-40B4-BE49-F238E27FC236}">
                <a16:creationId xmlns:a16="http://schemas.microsoft.com/office/drawing/2014/main" id="{FF95CB3A-2C30-8700-51C9-8F520F939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17" name="Rectangle 21">
            <a:extLst>
              <a:ext uri="{FF2B5EF4-FFF2-40B4-BE49-F238E27FC236}">
                <a16:creationId xmlns:a16="http://schemas.microsoft.com/office/drawing/2014/main" id="{6FF5B6A7-DD10-0780-361F-91DD89810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18" name="Rectangle 22">
            <a:extLst>
              <a:ext uri="{FF2B5EF4-FFF2-40B4-BE49-F238E27FC236}">
                <a16:creationId xmlns:a16="http://schemas.microsoft.com/office/drawing/2014/main" id="{B5A6FC00-7920-E473-C6B1-0771E5F058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19" name="Rectangle 23">
            <a:extLst>
              <a:ext uri="{FF2B5EF4-FFF2-40B4-BE49-F238E27FC236}">
                <a16:creationId xmlns:a16="http://schemas.microsoft.com/office/drawing/2014/main" id="{A6C3CEEF-6E51-6E11-7DF1-C3118C3214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20" name="Rectangle 24">
            <a:extLst>
              <a:ext uri="{FF2B5EF4-FFF2-40B4-BE49-F238E27FC236}">
                <a16:creationId xmlns:a16="http://schemas.microsoft.com/office/drawing/2014/main" id="{6033F3D2-5697-2C3E-B698-CB757CF50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21" name="Rectangle 25">
            <a:extLst>
              <a:ext uri="{FF2B5EF4-FFF2-40B4-BE49-F238E27FC236}">
                <a16:creationId xmlns:a16="http://schemas.microsoft.com/office/drawing/2014/main" id="{62ACD9CF-2C0D-F311-35F3-3F0CAD5254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22" name="Rectangle 26">
            <a:extLst>
              <a:ext uri="{FF2B5EF4-FFF2-40B4-BE49-F238E27FC236}">
                <a16:creationId xmlns:a16="http://schemas.microsoft.com/office/drawing/2014/main" id="{39C7216F-A498-E02D-5FFD-39F6688A0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23" name="Rectangle 27">
            <a:extLst>
              <a:ext uri="{FF2B5EF4-FFF2-40B4-BE49-F238E27FC236}">
                <a16:creationId xmlns:a16="http://schemas.microsoft.com/office/drawing/2014/main" id="{8207AECA-46D1-AB06-7D45-218F2E4B3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24" name="Rectangle 28">
            <a:extLst>
              <a:ext uri="{FF2B5EF4-FFF2-40B4-BE49-F238E27FC236}">
                <a16:creationId xmlns:a16="http://schemas.microsoft.com/office/drawing/2014/main" id="{C97A3491-C82C-0772-4A39-5895F6E93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25" name="Rectangle 29">
            <a:extLst>
              <a:ext uri="{FF2B5EF4-FFF2-40B4-BE49-F238E27FC236}">
                <a16:creationId xmlns:a16="http://schemas.microsoft.com/office/drawing/2014/main" id="{4CD339FA-14B3-01B8-646D-B3FF56F8B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26" name="Rectangle 30">
            <a:extLst>
              <a:ext uri="{FF2B5EF4-FFF2-40B4-BE49-F238E27FC236}">
                <a16:creationId xmlns:a16="http://schemas.microsoft.com/office/drawing/2014/main" id="{CEF8EAD1-313A-DEEC-2141-341DE26DB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27" name="Rectangle 31">
            <a:extLst>
              <a:ext uri="{FF2B5EF4-FFF2-40B4-BE49-F238E27FC236}">
                <a16:creationId xmlns:a16="http://schemas.microsoft.com/office/drawing/2014/main" id="{0EB5840D-DCBA-4AE6-2A21-59D23C6A50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28" name="Rectangle 32">
            <a:extLst>
              <a:ext uri="{FF2B5EF4-FFF2-40B4-BE49-F238E27FC236}">
                <a16:creationId xmlns:a16="http://schemas.microsoft.com/office/drawing/2014/main" id="{B9173D79-613C-6604-8E22-4EA641815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29" name="Rectangle 33">
            <a:extLst>
              <a:ext uri="{FF2B5EF4-FFF2-40B4-BE49-F238E27FC236}">
                <a16:creationId xmlns:a16="http://schemas.microsoft.com/office/drawing/2014/main" id="{A47E66B1-05B4-F17E-96D7-917C873B1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30" name="Rectangle 34">
            <a:extLst>
              <a:ext uri="{FF2B5EF4-FFF2-40B4-BE49-F238E27FC236}">
                <a16:creationId xmlns:a16="http://schemas.microsoft.com/office/drawing/2014/main" id="{2059258A-FBB4-988C-8D77-903C5664C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6531" name="Rectangle 35">
            <a:extLst>
              <a:ext uri="{FF2B5EF4-FFF2-40B4-BE49-F238E27FC236}">
                <a16:creationId xmlns:a16="http://schemas.microsoft.com/office/drawing/2014/main" id="{A65B3766-861A-60A0-FBD7-81070A54E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11C6494-1B0E-3C98-13C5-0F68AD43B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Моето куче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0752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543EACC-BA59-B741-378B-F29698EC9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0752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972AC66-9E91-D95E-93B8-DE50A9C511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куче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пясък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тича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сухия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0752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15792B4-5703-ACC2-1EE4-17CFC494CD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5029200"/>
            <a:ext cx="1600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26" name="Rectangle 6">
            <a:extLst>
              <a:ext uri="{FF2B5EF4-FFF2-40B4-BE49-F238E27FC236}">
                <a16:creationId xmlns:a16="http://schemas.microsoft.com/office/drawing/2014/main" id="{AEE949A8-3CC8-5843-5E5D-8B0A77302A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27" name="Rectangle 7">
            <a:extLst>
              <a:ext uri="{FF2B5EF4-FFF2-40B4-BE49-F238E27FC236}">
                <a16:creationId xmlns:a16="http://schemas.microsoft.com/office/drawing/2014/main" id="{BB77BB51-2E0C-2B47-4543-801B0103C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28" name="Rectangle 8">
            <a:extLst>
              <a:ext uri="{FF2B5EF4-FFF2-40B4-BE49-F238E27FC236}">
                <a16:creationId xmlns:a16="http://schemas.microsoft.com/office/drawing/2014/main" id="{880E950F-1C37-7362-1973-5E5ABA446D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29" name="Rectangle 9">
            <a:extLst>
              <a:ext uri="{FF2B5EF4-FFF2-40B4-BE49-F238E27FC236}">
                <a16:creationId xmlns:a16="http://schemas.microsoft.com/office/drawing/2014/main" id="{9EA02ADD-733E-3027-1F1E-0F956D9814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30" name="Rectangle 10">
            <a:extLst>
              <a:ext uri="{FF2B5EF4-FFF2-40B4-BE49-F238E27FC236}">
                <a16:creationId xmlns:a16="http://schemas.microsoft.com/office/drawing/2014/main" id="{C3ADFEA8-A411-9626-065E-486805DD25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31" name="Rectangle 11">
            <a:extLst>
              <a:ext uri="{FF2B5EF4-FFF2-40B4-BE49-F238E27FC236}">
                <a16:creationId xmlns:a16="http://schemas.microsoft.com/office/drawing/2014/main" id="{5C057218-3BE8-48DB-2E67-EBDA33A17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32" name="Rectangle 12">
            <a:extLst>
              <a:ext uri="{FF2B5EF4-FFF2-40B4-BE49-F238E27FC236}">
                <a16:creationId xmlns:a16="http://schemas.microsoft.com/office/drawing/2014/main" id="{A2359B75-2DF6-6339-A531-A431D91EB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33" name="Rectangle 13">
            <a:extLst>
              <a:ext uri="{FF2B5EF4-FFF2-40B4-BE49-F238E27FC236}">
                <a16:creationId xmlns:a16="http://schemas.microsoft.com/office/drawing/2014/main" id="{AA6B881F-407B-4C14-296C-BA1609A55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34" name="Rectangle 14">
            <a:extLst>
              <a:ext uri="{FF2B5EF4-FFF2-40B4-BE49-F238E27FC236}">
                <a16:creationId xmlns:a16="http://schemas.microsoft.com/office/drawing/2014/main" id="{DCFFB9C3-201C-7011-BA2A-071370E62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35" name="Rectangle 15">
            <a:extLst>
              <a:ext uri="{FF2B5EF4-FFF2-40B4-BE49-F238E27FC236}">
                <a16:creationId xmlns:a16="http://schemas.microsoft.com/office/drawing/2014/main" id="{59F40612-C0EC-28E7-39B6-F1EF050C9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36" name="Rectangle 16">
            <a:extLst>
              <a:ext uri="{FF2B5EF4-FFF2-40B4-BE49-F238E27FC236}">
                <a16:creationId xmlns:a16="http://schemas.microsoft.com/office/drawing/2014/main" id="{3745E63D-3746-DC16-0661-65F6B70FD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37" name="Rectangle 17">
            <a:extLst>
              <a:ext uri="{FF2B5EF4-FFF2-40B4-BE49-F238E27FC236}">
                <a16:creationId xmlns:a16="http://schemas.microsoft.com/office/drawing/2014/main" id="{F7231023-2C37-0E32-CD94-5483F5F5F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38" name="Rectangle 18">
            <a:extLst>
              <a:ext uri="{FF2B5EF4-FFF2-40B4-BE49-F238E27FC236}">
                <a16:creationId xmlns:a16="http://schemas.microsoft.com/office/drawing/2014/main" id="{25ABCD10-EB95-A93C-238C-FBE0815021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39" name="Rectangle 19">
            <a:extLst>
              <a:ext uri="{FF2B5EF4-FFF2-40B4-BE49-F238E27FC236}">
                <a16:creationId xmlns:a16="http://schemas.microsoft.com/office/drawing/2014/main" id="{735593F3-556D-63C6-A117-BA68E63D4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40" name="Rectangle 20">
            <a:extLst>
              <a:ext uri="{FF2B5EF4-FFF2-40B4-BE49-F238E27FC236}">
                <a16:creationId xmlns:a16="http://schemas.microsoft.com/office/drawing/2014/main" id="{EC68BA1D-82DF-4019-C82D-C87745A4B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41" name="Rectangle 21">
            <a:extLst>
              <a:ext uri="{FF2B5EF4-FFF2-40B4-BE49-F238E27FC236}">
                <a16:creationId xmlns:a16="http://schemas.microsoft.com/office/drawing/2014/main" id="{E2B9993F-7B22-B888-DD2F-94DA20669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42" name="Rectangle 22">
            <a:extLst>
              <a:ext uri="{FF2B5EF4-FFF2-40B4-BE49-F238E27FC236}">
                <a16:creationId xmlns:a16="http://schemas.microsoft.com/office/drawing/2014/main" id="{896FC8E8-618B-A143-36A8-A099E68D64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43" name="Rectangle 23">
            <a:extLst>
              <a:ext uri="{FF2B5EF4-FFF2-40B4-BE49-F238E27FC236}">
                <a16:creationId xmlns:a16="http://schemas.microsoft.com/office/drawing/2014/main" id="{628A5BE6-1369-12C4-920F-02553049D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44" name="Rectangle 24">
            <a:extLst>
              <a:ext uri="{FF2B5EF4-FFF2-40B4-BE49-F238E27FC236}">
                <a16:creationId xmlns:a16="http://schemas.microsoft.com/office/drawing/2014/main" id="{EE8232ED-BAC9-C9B9-2396-1EB7CB6A7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45" name="Rectangle 25">
            <a:extLst>
              <a:ext uri="{FF2B5EF4-FFF2-40B4-BE49-F238E27FC236}">
                <a16:creationId xmlns:a16="http://schemas.microsoft.com/office/drawing/2014/main" id="{01496C4B-9201-F198-6233-87BA93592E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46" name="Rectangle 26">
            <a:extLst>
              <a:ext uri="{FF2B5EF4-FFF2-40B4-BE49-F238E27FC236}">
                <a16:creationId xmlns:a16="http://schemas.microsoft.com/office/drawing/2014/main" id="{26775654-51DD-286C-9A43-452BADE57B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47" name="Rectangle 27">
            <a:extLst>
              <a:ext uri="{FF2B5EF4-FFF2-40B4-BE49-F238E27FC236}">
                <a16:creationId xmlns:a16="http://schemas.microsoft.com/office/drawing/2014/main" id="{0620CAB0-14B7-B22E-AF8E-D07A27808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48" name="Rectangle 28">
            <a:extLst>
              <a:ext uri="{FF2B5EF4-FFF2-40B4-BE49-F238E27FC236}">
                <a16:creationId xmlns:a16="http://schemas.microsoft.com/office/drawing/2014/main" id="{831576CC-27B3-00A7-4815-B6823CFC5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49" name="Rectangle 29">
            <a:extLst>
              <a:ext uri="{FF2B5EF4-FFF2-40B4-BE49-F238E27FC236}">
                <a16:creationId xmlns:a16="http://schemas.microsoft.com/office/drawing/2014/main" id="{8D49B34A-575F-C4A9-87C0-633CB6D84F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50" name="Rectangle 30">
            <a:extLst>
              <a:ext uri="{FF2B5EF4-FFF2-40B4-BE49-F238E27FC236}">
                <a16:creationId xmlns:a16="http://schemas.microsoft.com/office/drawing/2014/main" id="{8F2D02FF-27A5-3EB3-5083-023DADD15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51" name="Rectangle 31">
            <a:extLst>
              <a:ext uri="{FF2B5EF4-FFF2-40B4-BE49-F238E27FC236}">
                <a16:creationId xmlns:a16="http://schemas.microsoft.com/office/drawing/2014/main" id="{98B40458-80F3-ED58-3B1A-E8CAE171B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52" name="Rectangle 32">
            <a:extLst>
              <a:ext uri="{FF2B5EF4-FFF2-40B4-BE49-F238E27FC236}">
                <a16:creationId xmlns:a16="http://schemas.microsoft.com/office/drawing/2014/main" id="{28F5E2C8-A676-CBC0-C2C4-D4391494D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53" name="Rectangle 33">
            <a:extLst>
              <a:ext uri="{FF2B5EF4-FFF2-40B4-BE49-F238E27FC236}">
                <a16:creationId xmlns:a16="http://schemas.microsoft.com/office/drawing/2014/main" id="{0D7FBBE8-A5FA-14D3-56F0-5F6A4220E2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54" name="Rectangle 34">
            <a:extLst>
              <a:ext uri="{FF2B5EF4-FFF2-40B4-BE49-F238E27FC236}">
                <a16:creationId xmlns:a16="http://schemas.microsoft.com/office/drawing/2014/main" id="{0E68DCC4-28E9-9C24-C991-9963A018F5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7555" name="Rectangle 35">
            <a:extLst>
              <a:ext uri="{FF2B5EF4-FFF2-40B4-BE49-F238E27FC236}">
                <a16:creationId xmlns:a16="http://schemas.microsoft.com/office/drawing/2014/main" id="{CD5E1145-265E-340A-9B94-CD7B36218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F001EF5-7C37-2661-61F4-6246EC15E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Моето куче тича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0854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AA0A6A1-D33C-A80B-3403-6F6165750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0854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DED5221-5404-37DE-FA6E-CB915AB62E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куче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пясък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тича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сухия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0854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151F887-065E-1DE3-08B7-73C04E1B9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5029200"/>
            <a:ext cx="1143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50" name="Rectangle 6">
            <a:extLst>
              <a:ext uri="{FF2B5EF4-FFF2-40B4-BE49-F238E27FC236}">
                <a16:creationId xmlns:a16="http://schemas.microsoft.com/office/drawing/2014/main" id="{52F502AE-094D-43E9-61AD-D2C10F29DB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51" name="Rectangle 7">
            <a:extLst>
              <a:ext uri="{FF2B5EF4-FFF2-40B4-BE49-F238E27FC236}">
                <a16:creationId xmlns:a16="http://schemas.microsoft.com/office/drawing/2014/main" id="{51014C5E-599F-B791-FF55-1640BEED5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52" name="Rectangle 8">
            <a:extLst>
              <a:ext uri="{FF2B5EF4-FFF2-40B4-BE49-F238E27FC236}">
                <a16:creationId xmlns:a16="http://schemas.microsoft.com/office/drawing/2014/main" id="{BF8A29F5-F1E0-E0B6-9A23-DF50707A72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53" name="Rectangle 9">
            <a:extLst>
              <a:ext uri="{FF2B5EF4-FFF2-40B4-BE49-F238E27FC236}">
                <a16:creationId xmlns:a16="http://schemas.microsoft.com/office/drawing/2014/main" id="{E23E5497-06A1-4051-B7C6-6BD95D09A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54" name="Rectangle 10">
            <a:extLst>
              <a:ext uri="{FF2B5EF4-FFF2-40B4-BE49-F238E27FC236}">
                <a16:creationId xmlns:a16="http://schemas.microsoft.com/office/drawing/2014/main" id="{3C144AF9-A4F4-F93B-6978-67A7ACEFB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55" name="Rectangle 11">
            <a:extLst>
              <a:ext uri="{FF2B5EF4-FFF2-40B4-BE49-F238E27FC236}">
                <a16:creationId xmlns:a16="http://schemas.microsoft.com/office/drawing/2014/main" id="{CDBCCD15-8F3C-30B6-66DD-63A64AAE9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56" name="Rectangle 12">
            <a:extLst>
              <a:ext uri="{FF2B5EF4-FFF2-40B4-BE49-F238E27FC236}">
                <a16:creationId xmlns:a16="http://schemas.microsoft.com/office/drawing/2014/main" id="{FA9FF8C4-B50E-F1C8-1A29-8C2B13261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57" name="Rectangle 13">
            <a:extLst>
              <a:ext uri="{FF2B5EF4-FFF2-40B4-BE49-F238E27FC236}">
                <a16:creationId xmlns:a16="http://schemas.microsoft.com/office/drawing/2014/main" id="{E7127073-9E9C-3AB3-7294-F5A3FA11D5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58" name="Rectangle 14">
            <a:extLst>
              <a:ext uri="{FF2B5EF4-FFF2-40B4-BE49-F238E27FC236}">
                <a16:creationId xmlns:a16="http://schemas.microsoft.com/office/drawing/2014/main" id="{FBBAA1D2-FF41-0145-FA51-EE302CA8C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59" name="Rectangle 15">
            <a:extLst>
              <a:ext uri="{FF2B5EF4-FFF2-40B4-BE49-F238E27FC236}">
                <a16:creationId xmlns:a16="http://schemas.microsoft.com/office/drawing/2014/main" id="{8A27B57E-7888-5307-775F-9087F9A39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60" name="Rectangle 16">
            <a:extLst>
              <a:ext uri="{FF2B5EF4-FFF2-40B4-BE49-F238E27FC236}">
                <a16:creationId xmlns:a16="http://schemas.microsoft.com/office/drawing/2014/main" id="{9F6A8F50-DBC9-AB51-46B7-13FC2CA23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61" name="Rectangle 17">
            <a:extLst>
              <a:ext uri="{FF2B5EF4-FFF2-40B4-BE49-F238E27FC236}">
                <a16:creationId xmlns:a16="http://schemas.microsoft.com/office/drawing/2014/main" id="{257A537A-42F2-CE78-445D-0BAE8F5CE7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62" name="Rectangle 18">
            <a:extLst>
              <a:ext uri="{FF2B5EF4-FFF2-40B4-BE49-F238E27FC236}">
                <a16:creationId xmlns:a16="http://schemas.microsoft.com/office/drawing/2014/main" id="{DDD9B108-67DF-7B49-7AD3-15F5E8246E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63" name="Rectangle 19">
            <a:extLst>
              <a:ext uri="{FF2B5EF4-FFF2-40B4-BE49-F238E27FC236}">
                <a16:creationId xmlns:a16="http://schemas.microsoft.com/office/drawing/2014/main" id="{FBB91135-1340-12BF-8C38-6A48040E0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64" name="Rectangle 20">
            <a:extLst>
              <a:ext uri="{FF2B5EF4-FFF2-40B4-BE49-F238E27FC236}">
                <a16:creationId xmlns:a16="http://schemas.microsoft.com/office/drawing/2014/main" id="{3D237CD1-8165-8333-25E4-08F0BB1EA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65" name="Rectangle 21">
            <a:extLst>
              <a:ext uri="{FF2B5EF4-FFF2-40B4-BE49-F238E27FC236}">
                <a16:creationId xmlns:a16="http://schemas.microsoft.com/office/drawing/2014/main" id="{98F528B4-F5C2-9C53-BC9D-379739C53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66" name="Rectangle 22">
            <a:extLst>
              <a:ext uri="{FF2B5EF4-FFF2-40B4-BE49-F238E27FC236}">
                <a16:creationId xmlns:a16="http://schemas.microsoft.com/office/drawing/2014/main" id="{5DAE9B09-1376-E586-72CD-A9BAB2E700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67" name="Rectangle 23">
            <a:extLst>
              <a:ext uri="{FF2B5EF4-FFF2-40B4-BE49-F238E27FC236}">
                <a16:creationId xmlns:a16="http://schemas.microsoft.com/office/drawing/2014/main" id="{E376D520-B963-D086-DF4B-1AF45F8A45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68" name="Rectangle 24">
            <a:extLst>
              <a:ext uri="{FF2B5EF4-FFF2-40B4-BE49-F238E27FC236}">
                <a16:creationId xmlns:a16="http://schemas.microsoft.com/office/drawing/2014/main" id="{9EFFBF41-1F6C-64AD-AC6F-8632978E4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69" name="Rectangle 25">
            <a:extLst>
              <a:ext uri="{FF2B5EF4-FFF2-40B4-BE49-F238E27FC236}">
                <a16:creationId xmlns:a16="http://schemas.microsoft.com/office/drawing/2014/main" id="{A9C0ACF5-F52D-95F2-6784-3444F1A3D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70" name="Rectangle 26">
            <a:extLst>
              <a:ext uri="{FF2B5EF4-FFF2-40B4-BE49-F238E27FC236}">
                <a16:creationId xmlns:a16="http://schemas.microsoft.com/office/drawing/2014/main" id="{6E897D41-E5EE-BA98-C5D4-273DF1D55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71" name="Rectangle 27">
            <a:extLst>
              <a:ext uri="{FF2B5EF4-FFF2-40B4-BE49-F238E27FC236}">
                <a16:creationId xmlns:a16="http://schemas.microsoft.com/office/drawing/2014/main" id="{C417647F-C140-E066-94BC-413077CB61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72" name="Rectangle 28">
            <a:extLst>
              <a:ext uri="{FF2B5EF4-FFF2-40B4-BE49-F238E27FC236}">
                <a16:creationId xmlns:a16="http://schemas.microsoft.com/office/drawing/2014/main" id="{9D3DF11C-684E-55CE-97AB-EC439ED68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73" name="Rectangle 29">
            <a:extLst>
              <a:ext uri="{FF2B5EF4-FFF2-40B4-BE49-F238E27FC236}">
                <a16:creationId xmlns:a16="http://schemas.microsoft.com/office/drawing/2014/main" id="{C338C654-D942-40EA-226F-68A1FA3FEF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74" name="Rectangle 30">
            <a:extLst>
              <a:ext uri="{FF2B5EF4-FFF2-40B4-BE49-F238E27FC236}">
                <a16:creationId xmlns:a16="http://schemas.microsoft.com/office/drawing/2014/main" id="{EA4F6865-DB15-8626-F886-EC4A10806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75" name="Rectangle 31">
            <a:extLst>
              <a:ext uri="{FF2B5EF4-FFF2-40B4-BE49-F238E27FC236}">
                <a16:creationId xmlns:a16="http://schemas.microsoft.com/office/drawing/2014/main" id="{664A9CCD-8E28-F668-9BA1-A4366363B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76" name="Rectangle 32">
            <a:extLst>
              <a:ext uri="{FF2B5EF4-FFF2-40B4-BE49-F238E27FC236}">
                <a16:creationId xmlns:a16="http://schemas.microsoft.com/office/drawing/2014/main" id="{92576B6E-044B-80C1-AF2B-69585F0830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77" name="Rectangle 33">
            <a:extLst>
              <a:ext uri="{FF2B5EF4-FFF2-40B4-BE49-F238E27FC236}">
                <a16:creationId xmlns:a16="http://schemas.microsoft.com/office/drawing/2014/main" id="{AECD1034-BE5D-F5E3-24AE-2B6396288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78" name="Rectangle 34">
            <a:extLst>
              <a:ext uri="{FF2B5EF4-FFF2-40B4-BE49-F238E27FC236}">
                <a16:creationId xmlns:a16="http://schemas.microsoft.com/office/drawing/2014/main" id="{B25A3255-4CAE-9F19-B4C4-53F8FBC478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8579" name="Rectangle 35">
            <a:extLst>
              <a:ext uri="{FF2B5EF4-FFF2-40B4-BE49-F238E27FC236}">
                <a16:creationId xmlns:a16="http://schemas.microsoft.com/office/drawing/2014/main" id="{14AC7837-B90E-4ABC-0C83-FA36FCE61F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D4AFADB-1874-DA3D-E82E-E50685632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Моето куче тича по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0957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0FC4F95-1F66-6339-4D2A-5674E3DA64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0957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03F7D6C-71F1-B5EC-7337-244EC10ECA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куче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пясък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тича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сухия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0957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2F066AE-B1F3-4ADD-FB28-B134BC93A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200" y="4953000"/>
            <a:ext cx="1701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74" name="Rectangle 6">
            <a:extLst>
              <a:ext uri="{FF2B5EF4-FFF2-40B4-BE49-F238E27FC236}">
                <a16:creationId xmlns:a16="http://schemas.microsoft.com/office/drawing/2014/main" id="{BCDE8BE0-8AED-D66B-9F1F-6A3848B61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75" name="Rectangle 7">
            <a:extLst>
              <a:ext uri="{FF2B5EF4-FFF2-40B4-BE49-F238E27FC236}">
                <a16:creationId xmlns:a16="http://schemas.microsoft.com/office/drawing/2014/main" id="{2D249EAF-BD88-3C76-6CBE-344A6DB685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76" name="Rectangle 8">
            <a:extLst>
              <a:ext uri="{FF2B5EF4-FFF2-40B4-BE49-F238E27FC236}">
                <a16:creationId xmlns:a16="http://schemas.microsoft.com/office/drawing/2014/main" id="{A8B19300-048F-AC95-ECF8-18F7D837F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77" name="Rectangle 9">
            <a:extLst>
              <a:ext uri="{FF2B5EF4-FFF2-40B4-BE49-F238E27FC236}">
                <a16:creationId xmlns:a16="http://schemas.microsoft.com/office/drawing/2014/main" id="{87082B96-DA00-2C39-4157-8596FEA90E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78" name="Rectangle 10">
            <a:extLst>
              <a:ext uri="{FF2B5EF4-FFF2-40B4-BE49-F238E27FC236}">
                <a16:creationId xmlns:a16="http://schemas.microsoft.com/office/drawing/2014/main" id="{0410B1C0-C19D-8C20-1D03-76773F46F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79" name="Rectangle 11">
            <a:extLst>
              <a:ext uri="{FF2B5EF4-FFF2-40B4-BE49-F238E27FC236}">
                <a16:creationId xmlns:a16="http://schemas.microsoft.com/office/drawing/2014/main" id="{08FF7EC4-5C74-AB2A-C81D-237F490C2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80" name="Rectangle 12">
            <a:extLst>
              <a:ext uri="{FF2B5EF4-FFF2-40B4-BE49-F238E27FC236}">
                <a16:creationId xmlns:a16="http://schemas.microsoft.com/office/drawing/2014/main" id="{8C5F1B53-34F1-1B82-F21C-5D2D6C8378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81" name="Rectangle 13">
            <a:extLst>
              <a:ext uri="{FF2B5EF4-FFF2-40B4-BE49-F238E27FC236}">
                <a16:creationId xmlns:a16="http://schemas.microsoft.com/office/drawing/2014/main" id="{930C3B45-E7D6-F04F-56FA-2B8DF84EC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82" name="Rectangle 14">
            <a:extLst>
              <a:ext uri="{FF2B5EF4-FFF2-40B4-BE49-F238E27FC236}">
                <a16:creationId xmlns:a16="http://schemas.microsoft.com/office/drawing/2014/main" id="{3695C6C4-215D-7586-C352-A26164B06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83" name="Rectangle 15">
            <a:extLst>
              <a:ext uri="{FF2B5EF4-FFF2-40B4-BE49-F238E27FC236}">
                <a16:creationId xmlns:a16="http://schemas.microsoft.com/office/drawing/2014/main" id="{2893802F-30BC-22E9-BACD-D5C4840C7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84" name="Rectangle 16">
            <a:extLst>
              <a:ext uri="{FF2B5EF4-FFF2-40B4-BE49-F238E27FC236}">
                <a16:creationId xmlns:a16="http://schemas.microsoft.com/office/drawing/2014/main" id="{A5D2DE7E-5BC9-1684-BFCA-50E10E169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85" name="Rectangle 17">
            <a:extLst>
              <a:ext uri="{FF2B5EF4-FFF2-40B4-BE49-F238E27FC236}">
                <a16:creationId xmlns:a16="http://schemas.microsoft.com/office/drawing/2014/main" id="{F50070D9-DAC3-E5EB-E74C-02B86DC27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86" name="Rectangle 18">
            <a:extLst>
              <a:ext uri="{FF2B5EF4-FFF2-40B4-BE49-F238E27FC236}">
                <a16:creationId xmlns:a16="http://schemas.microsoft.com/office/drawing/2014/main" id="{4FC3E9ED-F768-F971-1410-36AB57E15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87" name="Rectangle 19">
            <a:extLst>
              <a:ext uri="{FF2B5EF4-FFF2-40B4-BE49-F238E27FC236}">
                <a16:creationId xmlns:a16="http://schemas.microsoft.com/office/drawing/2014/main" id="{F9F7C5FD-F680-1CC4-C985-171A5B7BD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88" name="Rectangle 20">
            <a:extLst>
              <a:ext uri="{FF2B5EF4-FFF2-40B4-BE49-F238E27FC236}">
                <a16:creationId xmlns:a16="http://schemas.microsoft.com/office/drawing/2014/main" id="{667C78F8-2ED6-FBF9-CE76-835A65768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89" name="Rectangle 21">
            <a:extLst>
              <a:ext uri="{FF2B5EF4-FFF2-40B4-BE49-F238E27FC236}">
                <a16:creationId xmlns:a16="http://schemas.microsoft.com/office/drawing/2014/main" id="{AA82D67B-C7DE-1C59-14EE-C75A6C7F6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90" name="Rectangle 22">
            <a:extLst>
              <a:ext uri="{FF2B5EF4-FFF2-40B4-BE49-F238E27FC236}">
                <a16:creationId xmlns:a16="http://schemas.microsoft.com/office/drawing/2014/main" id="{A28DD85D-ABA7-640A-F6E5-E7F4F5B270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91" name="Rectangle 23">
            <a:extLst>
              <a:ext uri="{FF2B5EF4-FFF2-40B4-BE49-F238E27FC236}">
                <a16:creationId xmlns:a16="http://schemas.microsoft.com/office/drawing/2014/main" id="{9A49DECC-CAE9-57C2-E876-4468C4723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92" name="Rectangle 24">
            <a:extLst>
              <a:ext uri="{FF2B5EF4-FFF2-40B4-BE49-F238E27FC236}">
                <a16:creationId xmlns:a16="http://schemas.microsoft.com/office/drawing/2014/main" id="{1EDA5486-AE87-5D5D-9EDD-7CAFA909E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93" name="Rectangle 25">
            <a:extLst>
              <a:ext uri="{FF2B5EF4-FFF2-40B4-BE49-F238E27FC236}">
                <a16:creationId xmlns:a16="http://schemas.microsoft.com/office/drawing/2014/main" id="{28D304C7-0675-EBF1-CF3E-4677C654C2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94" name="Rectangle 26">
            <a:extLst>
              <a:ext uri="{FF2B5EF4-FFF2-40B4-BE49-F238E27FC236}">
                <a16:creationId xmlns:a16="http://schemas.microsoft.com/office/drawing/2014/main" id="{0BFA673C-F3A3-6B8E-6514-2CB143A25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95" name="Rectangle 27">
            <a:extLst>
              <a:ext uri="{FF2B5EF4-FFF2-40B4-BE49-F238E27FC236}">
                <a16:creationId xmlns:a16="http://schemas.microsoft.com/office/drawing/2014/main" id="{D0581625-C2A5-E3BB-73D2-EBBCD5712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96" name="Rectangle 28">
            <a:extLst>
              <a:ext uri="{FF2B5EF4-FFF2-40B4-BE49-F238E27FC236}">
                <a16:creationId xmlns:a16="http://schemas.microsoft.com/office/drawing/2014/main" id="{0B07CDD5-946B-4F36-6E7D-244CC5E72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97" name="Rectangle 29">
            <a:extLst>
              <a:ext uri="{FF2B5EF4-FFF2-40B4-BE49-F238E27FC236}">
                <a16:creationId xmlns:a16="http://schemas.microsoft.com/office/drawing/2014/main" id="{1496CF6B-6F2C-7571-1835-FF072FB5F2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98" name="Rectangle 30">
            <a:extLst>
              <a:ext uri="{FF2B5EF4-FFF2-40B4-BE49-F238E27FC236}">
                <a16:creationId xmlns:a16="http://schemas.microsoft.com/office/drawing/2014/main" id="{E45CC5E7-0AF5-9C89-8874-FADAA58A5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599" name="Rectangle 31">
            <a:extLst>
              <a:ext uri="{FF2B5EF4-FFF2-40B4-BE49-F238E27FC236}">
                <a16:creationId xmlns:a16="http://schemas.microsoft.com/office/drawing/2014/main" id="{58CFC0EF-803A-D5A2-B712-BEE2789C27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600" name="Rectangle 32">
            <a:extLst>
              <a:ext uri="{FF2B5EF4-FFF2-40B4-BE49-F238E27FC236}">
                <a16:creationId xmlns:a16="http://schemas.microsoft.com/office/drawing/2014/main" id="{5B8B98DD-9EA3-2009-B48D-D8A5E0DDE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601" name="Rectangle 33">
            <a:extLst>
              <a:ext uri="{FF2B5EF4-FFF2-40B4-BE49-F238E27FC236}">
                <a16:creationId xmlns:a16="http://schemas.microsoft.com/office/drawing/2014/main" id="{B6BA02CA-3E7C-99BD-5960-01197DB476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602" name="Rectangle 34">
            <a:extLst>
              <a:ext uri="{FF2B5EF4-FFF2-40B4-BE49-F238E27FC236}">
                <a16:creationId xmlns:a16="http://schemas.microsoft.com/office/drawing/2014/main" id="{3272B378-E7C1-70C1-36F3-C648DC4CA5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09603" name="Rectangle 35">
            <a:extLst>
              <a:ext uri="{FF2B5EF4-FFF2-40B4-BE49-F238E27FC236}">
                <a16:creationId xmlns:a16="http://schemas.microsoft.com/office/drawing/2014/main" id="{675213F2-0F57-0FEB-4D3F-0DDA3E784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1BF0553-5145-5095-883A-02605D8DA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M</a:t>
            </a:r>
            <a:r>
              <a:rPr lang="bg-BG" altLang="es-ES" sz="4400" dirty="0">
                <a:solidFill>
                  <a:srgbClr val="292929"/>
                </a:solidFill>
              </a:rPr>
              <a:t>оето куче тича по сухия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105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483A8C4-809C-7FCE-48FD-CED2D100B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105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574F5DD-912B-C954-1605-B6C8112991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куче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пясък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тича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сухия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1059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3AC0AC3-35F1-D687-317E-9E544A5604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50292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598" name="Rectangle 6">
            <a:extLst>
              <a:ext uri="{FF2B5EF4-FFF2-40B4-BE49-F238E27FC236}">
                <a16:creationId xmlns:a16="http://schemas.microsoft.com/office/drawing/2014/main" id="{CB31E7D1-3EA2-AE10-EB31-7496BFF3D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599" name="Rectangle 7">
            <a:extLst>
              <a:ext uri="{FF2B5EF4-FFF2-40B4-BE49-F238E27FC236}">
                <a16:creationId xmlns:a16="http://schemas.microsoft.com/office/drawing/2014/main" id="{F37A6391-2411-AECD-52C4-6C749E974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00" name="Rectangle 8">
            <a:extLst>
              <a:ext uri="{FF2B5EF4-FFF2-40B4-BE49-F238E27FC236}">
                <a16:creationId xmlns:a16="http://schemas.microsoft.com/office/drawing/2014/main" id="{30242454-7569-6E43-8CC9-6BE3F7FCA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01" name="Rectangle 9">
            <a:extLst>
              <a:ext uri="{FF2B5EF4-FFF2-40B4-BE49-F238E27FC236}">
                <a16:creationId xmlns:a16="http://schemas.microsoft.com/office/drawing/2014/main" id="{137BF6E8-BC9C-C902-9F87-31FA5FA8B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02" name="Rectangle 10">
            <a:extLst>
              <a:ext uri="{FF2B5EF4-FFF2-40B4-BE49-F238E27FC236}">
                <a16:creationId xmlns:a16="http://schemas.microsoft.com/office/drawing/2014/main" id="{1806458A-75FA-3F2E-C1E5-55BE60667E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03" name="Rectangle 11">
            <a:extLst>
              <a:ext uri="{FF2B5EF4-FFF2-40B4-BE49-F238E27FC236}">
                <a16:creationId xmlns:a16="http://schemas.microsoft.com/office/drawing/2014/main" id="{3DA74249-0BD6-0B4D-0385-41DC1E44E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04" name="Rectangle 12">
            <a:extLst>
              <a:ext uri="{FF2B5EF4-FFF2-40B4-BE49-F238E27FC236}">
                <a16:creationId xmlns:a16="http://schemas.microsoft.com/office/drawing/2014/main" id="{EE4F36F9-467B-D4A2-5075-C48717EF8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05" name="Rectangle 13">
            <a:extLst>
              <a:ext uri="{FF2B5EF4-FFF2-40B4-BE49-F238E27FC236}">
                <a16:creationId xmlns:a16="http://schemas.microsoft.com/office/drawing/2014/main" id="{D012E213-5E19-856C-6382-E92A8E61D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06" name="Rectangle 14">
            <a:extLst>
              <a:ext uri="{FF2B5EF4-FFF2-40B4-BE49-F238E27FC236}">
                <a16:creationId xmlns:a16="http://schemas.microsoft.com/office/drawing/2014/main" id="{CD5E458E-EEF5-8B99-390E-7BCA2B5DF7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07" name="Rectangle 15">
            <a:extLst>
              <a:ext uri="{FF2B5EF4-FFF2-40B4-BE49-F238E27FC236}">
                <a16:creationId xmlns:a16="http://schemas.microsoft.com/office/drawing/2014/main" id="{9101B63D-F449-88CC-9377-BC0F29A81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08" name="Rectangle 16">
            <a:extLst>
              <a:ext uri="{FF2B5EF4-FFF2-40B4-BE49-F238E27FC236}">
                <a16:creationId xmlns:a16="http://schemas.microsoft.com/office/drawing/2014/main" id="{74F7FFAA-42A8-9665-D2FF-575886EBC1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09" name="Rectangle 17">
            <a:extLst>
              <a:ext uri="{FF2B5EF4-FFF2-40B4-BE49-F238E27FC236}">
                <a16:creationId xmlns:a16="http://schemas.microsoft.com/office/drawing/2014/main" id="{471EDE6A-C051-4170-8DF3-C19FD6F68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10" name="Rectangle 18">
            <a:extLst>
              <a:ext uri="{FF2B5EF4-FFF2-40B4-BE49-F238E27FC236}">
                <a16:creationId xmlns:a16="http://schemas.microsoft.com/office/drawing/2014/main" id="{DF51D512-4FA8-6F8A-F963-046AC50DB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11" name="Rectangle 19">
            <a:extLst>
              <a:ext uri="{FF2B5EF4-FFF2-40B4-BE49-F238E27FC236}">
                <a16:creationId xmlns:a16="http://schemas.microsoft.com/office/drawing/2014/main" id="{7A3E6655-B00C-7451-2C49-30A0C1F36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12" name="Rectangle 20">
            <a:extLst>
              <a:ext uri="{FF2B5EF4-FFF2-40B4-BE49-F238E27FC236}">
                <a16:creationId xmlns:a16="http://schemas.microsoft.com/office/drawing/2014/main" id="{8B670871-24FF-9E12-9308-4896F1481F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13" name="Rectangle 21">
            <a:extLst>
              <a:ext uri="{FF2B5EF4-FFF2-40B4-BE49-F238E27FC236}">
                <a16:creationId xmlns:a16="http://schemas.microsoft.com/office/drawing/2014/main" id="{CFCD4B62-D5DA-3E6D-7D4D-FD0C0DE20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14" name="Rectangle 22">
            <a:extLst>
              <a:ext uri="{FF2B5EF4-FFF2-40B4-BE49-F238E27FC236}">
                <a16:creationId xmlns:a16="http://schemas.microsoft.com/office/drawing/2014/main" id="{55011000-4D99-B11A-601C-467E408B2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15" name="Rectangle 23">
            <a:extLst>
              <a:ext uri="{FF2B5EF4-FFF2-40B4-BE49-F238E27FC236}">
                <a16:creationId xmlns:a16="http://schemas.microsoft.com/office/drawing/2014/main" id="{EC0CA719-2DB3-9DA9-64FF-DE811C6AC8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16" name="Rectangle 24">
            <a:extLst>
              <a:ext uri="{FF2B5EF4-FFF2-40B4-BE49-F238E27FC236}">
                <a16:creationId xmlns:a16="http://schemas.microsoft.com/office/drawing/2014/main" id="{2558B323-26B0-4CC9-171E-5FE18CF1F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17" name="Rectangle 25">
            <a:extLst>
              <a:ext uri="{FF2B5EF4-FFF2-40B4-BE49-F238E27FC236}">
                <a16:creationId xmlns:a16="http://schemas.microsoft.com/office/drawing/2014/main" id="{50580B6A-1CBF-5D6A-7F0D-3247306E8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18" name="Rectangle 26">
            <a:extLst>
              <a:ext uri="{FF2B5EF4-FFF2-40B4-BE49-F238E27FC236}">
                <a16:creationId xmlns:a16="http://schemas.microsoft.com/office/drawing/2014/main" id="{135BF79F-3F4B-7E52-3ABF-56B786C369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19" name="Rectangle 27">
            <a:extLst>
              <a:ext uri="{FF2B5EF4-FFF2-40B4-BE49-F238E27FC236}">
                <a16:creationId xmlns:a16="http://schemas.microsoft.com/office/drawing/2014/main" id="{6F2B9D88-BD9D-98B6-6D5E-51370566C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20" name="Rectangle 28">
            <a:extLst>
              <a:ext uri="{FF2B5EF4-FFF2-40B4-BE49-F238E27FC236}">
                <a16:creationId xmlns:a16="http://schemas.microsoft.com/office/drawing/2014/main" id="{C21F83A2-4BCE-2E0B-4421-11FAC94FCC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21" name="Rectangle 29">
            <a:extLst>
              <a:ext uri="{FF2B5EF4-FFF2-40B4-BE49-F238E27FC236}">
                <a16:creationId xmlns:a16="http://schemas.microsoft.com/office/drawing/2014/main" id="{0C6C9F19-6CFD-CDB3-4288-8292847768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22" name="Rectangle 30">
            <a:extLst>
              <a:ext uri="{FF2B5EF4-FFF2-40B4-BE49-F238E27FC236}">
                <a16:creationId xmlns:a16="http://schemas.microsoft.com/office/drawing/2014/main" id="{23FF7505-47EC-5048-E1FA-3A79461E8D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23" name="Rectangle 31">
            <a:extLst>
              <a:ext uri="{FF2B5EF4-FFF2-40B4-BE49-F238E27FC236}">
                <a16:creationId xmlns:a16="http://schemas.microsoft.com/office/drawing/2014/main" id="{F3D9DB14-E8A1-7510-EA44-01D254D42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24" name="Rectangle 32">
            <a:extLst>
              <a:ext uri="{FF2B5EF4-FFF2-40B4-BE49-F238E27FC236}">
                <a16:creationId xmlns:a16="http://schemas.microsoft.com/office/drawing/2014/main" id="{FB677CEA-5EC2-A266-0182-6E8294BA6A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25" name="Rectangle 33">
            <a:extLst>
              <a:ext uri="{FF2B5EF4-FFF2-40B4-BE49-F238E27FC236}">
                <a16:creationId xmlns:a16="http://schemas.microsoft.com/office/drawing/2014/main" id="{E0C9778E-8FA4-2A93-CF18-5CCDFBF2C7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26" name="Rectangle 34">
            <a:extLst>
              <a:ext uri="{FF2B5EF4-FFF2-40B4-BE49-F238E27FC236}">
                <a16:creationId xmlns:a16="http://schemas.microsoft.com/office/drawing/2014/main" id="{E7F72674-3A23-A749-A7B4-2BEBE5075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0627" name="Rectangle 35">
            <a:extLst>
              <a:ext uri="{FF2B5EF4-FFF2-40B4-BE49-F238E27FC236}">
                <a16:creationId xmlns:a16="http://schemas.microsoft.com/office/drawing/2014/main" id="{63716A5C-F9CE-7D29-DEE4-D4AD22CC6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86EBB26-CCDA-FCFD-30AA-21FFB8A41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Моето куче тича по сухия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пясък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1161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287B286-0194-34A3-6E1F-43D2DB5C0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1162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5F35E53-DA1B-AB0B-55F3-558697339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11621" name="Rectangle 6">
            <a:extLst>
              <a:ext uri="{FF2B5EF4-FFF2-40B4-BE49-F238E27FC236}">
                <a16:creationId xmlns:a16="http://schemas.microsoft.com/office/drawing/2014/main" id="{3F378249-563C-6717-5403-4D1F282C9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22" name="Rectangle 7">
            <a:extLst>
              <a:ext uri="{FF2B5EF4-FFF2-40B4-BE49-F238E27FC236}">
                <a16:creationId xmlns:a16="http://schemas.microsoft.com/office/drawing/2014/main" id="{DFB24DB2-0F42-2F63-087C-A284A4E662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23" name="Rectangle 8">
            <a:extLst>
              <a:ext uri="{FF2B5EF4-FFF2-40B4-BE49-F238E27FC236}">
                <a16:creationId xmlns:a16="http://schemas.microsoft.com/office/drawing/2014/main" id="{A8B39FB1-0636-8BB2-CF9F-1758F6A75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24" name="Rectangle 9">
            <a:extLst>
              <a:ext uri="{FF2B5EF4-FFF2-40B4-BE49-F238E27FC236}">
                <a16:creationId xmlns:a16="http://schemas.microsoft.com/office/drawing/2014/main" id="{90A8B9E3-EA56-4627-E85C-D58091794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25" name="Rectangle 10">
            <a:extLst>
              <a:ext uri="{FF2B5EF4-FFF2-40B4-BE49-F238E27FC236}">
                <a16:creationId xmlns:a16="http://schemas.microsoft.com/office/drawing/2014/main" id="{432A2166-2470-E298-B98A-C023C5EFAC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26" name="Rectangle 11">
            <a:extLst>
              <a:ext uri="{FF2B5EF4-FFF2-40B4-BE49-F238E27FC236}">
                <a16:creationId xmlns:a16="http://schemas.microsoft.com/office/drawing/2014/main" id="{649A0C4C-157B-5D51-AE89-FAA573E901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27" name="Rectangle 12">
            <a:extLst>
              <a:ext uri="{FF2B5EF4-FFF2-40B4-BE49-F238E27FC236}">
                <a16:creationId xmlns:a16="http://schemas.microsoft.com/office/drawing/2014/main" id="{D60D4739-59AD-1022-17D6-0C40E6443D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28" name="Rectangle 13">
            <a:extLst>
              <a:ext uri="{FF2B5EF4-FFF2-40B4-BE49-F238E27FC236}">
                <a16:creationId xmlns:a16="http://schemas.microsoft.com/office/drawing/2014/main" id="{126D54C4-3555-ACFA-DADA-085E017A9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29" name="Rectangle 14">
            <a:extLst>
              <a:ext uri="{FF2B5EF4-FFF2-40B4-BE49-F238E27FC236}">
                <a16:creationId xmlns:a16="http://schemas.microsoft.com/office/drawing/2014/main" id="{585BBC1B-27EA-F14E-2FAA-F6AD95F83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30" name="Rectangle 15">
            <a:extLst>
              <a:ext uri="{FF2B5EF4-FFF2-40B4-BE49-F238E27FC236}">
                <a16:creationId xmlns:a16="http://schemas.microsoft.com/office/drawing/2014/main" id="{F8631CEE-6DE3-1D7A-0F57-515F782FCD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31" name="Rectangle 16">
            <a:extLst>
              <a:ext uri="{FF2B5EF4-FFF2-40B4-BE49-F238E27FC236}">
                <a16:creationId xmlns:a16="http://schemas.microsoft.com/office/drawing/2014/main" id="{9B1E2772-598A-F5C9-4A5F-7BD7B371C5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32" name="Rectangle 17">
            <a:extLst>
              <a:ext uri="{FF2B5EF4-FFF2-40B4-BE49-F238E27FC236}">
                <a16:creationId xmlns:a16="http://schemas.microsoft.com/office/drawing/2014/main" id="{29E7CC8C-66A0-E5C6-763E-6BCDF0D56B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33" name="Rectangle 18">
            <a:extLst>
              <a:ext uri="{FF2B5EF4-FFF2-40B4-BE49-F238E27FC236}">
                <a16:creationId xmlns:a16="http://schemas.microsoft.com/office/drawing/2014/main" id="{8FCDD2F6-5637-334D-ACB1-B1F86FBC5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34" name="Rectangle 19">
            <a:extLst>
              <a:ext uri="{FF2B5EF4-FFF2-40B4-BE49-F238E27FC236}">
                <a16:creationId xmlns:a16="http://schemas.microsoft.com/office/drawing/2014/main" id="{15DD97F8-6495-FD45-F799-686DA9CB8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35" name="Rectangle 20">
            <a:extLst>
              <a:ext uri="{FF2B5EF4-FFF2-40B4-BE49-F238E27FC236}">
                <a16:creationId xmlns:a16="http://schemas.microsoft.com/office/drawing/2014/main" id="{9A63F0CD-C529-8025-9614-FDDEBC9B1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36" name="Rectangle 21">
            <a:extLst>
              <a:ext uri="{FF2B5EF4-FFF2-40B4-BE49-F238E27FC236}">
                <a16:creationId xmlns:a16="http://schemas.microsoft.com/office/drawing/2014/main" id="{AD66B90C-834F-852D-5FD3-21E2FBAF3D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37" name="Rectangle 22">
            <a:extLst>
              <a:ext uri="{FF2B5EF4-FFF2-40B4-BE49-F238E27FC236}">
                <a16:creationId xmlns:a16="http://schemas.microsoft.com/office/drawing/2014/main" id="{6E58BB2A-7FBB-4FAC-F766-6D2096215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38" name="Rectangle 23">
            <a:extLst>
              <a:ext uri="{FF2B5EF4-FFF2-40B4-BE49-F238E27FC236}">
                <a16:creationId xmlns:a16="http://schemas.microsoft.com/office/drawing/2014/main" id="{CAE764F5-D724-3354-91A4-0A41EF4F5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39" name="Rectangle 24">
            <a:extLst>
              <a:ext uri="{FF2B5EF4-FFF2-40B4-BE49-F238E27FC236}">
                <a16:creationId xmlns:a16="http://schemas.microsoft.com/office/drawing/2014/main" id="{78327E09-7D06-02B0-94F1-D6742E175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40" name="Rectangle 25">
            <a:extLst>
              <a:ext uri="{FF2B5EF4-FFF2-40B4-BE49-F238E27FC236}">
                <a16:creationId xmlns:a16="http://schemas.microsoft.com/office/drawing/2014/main" id="{1F6F996D-4199-77EF-46FB-5EC61656A1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41" name="Rectangle 26">
            <a:extLst>
              <a:ext uri="{FF2B5EF4-FFF2-40B4-BE49-F238E27FC236}">
                <a16:creationId xmlns:a16="http://schemas.microsoft.com/office/drawing/2014/main" id="{7FB0B6AF-0FDE-6219-3FFB-4E6E83860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42" name="Rectangle 27">
            <a:extLst>
              <a:ext uri="{FF2B5EF4-FFF2-40B4-BE49-F238E27FC236}">
                <a16:creationId xmlns:a16="http://schemas.microsoft.com/office/drawing/2014/main" id="{DDCFD518-8B30-5B12-8EE6-62997BD151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43" name="Rectangle 28">
            <a:extLst>
              <a:ext uri="{FF2B5EF4-FFF2-40B4-BE49-F238E27FC236}">
                <a16:creationId xmlns:a16="http://schemas.microsoft.com/office/drawing/2014/main" id="{B8F0F509-A92A-014F-FBCE-55D564A3B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44" name="Rectangle 29">
            <a:extLst>
              <a:ext uri="{FF2B5EF4-FFF2-40B4-BE49-F238E27FC236}">
                <a16:creationId xmlns:a16="http://schemas.microsoft.com/office/drawing/2014/main" id="{4CB22D85-8D8D-4955-BC9C-275609A8E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45" name="Rectangle 30">
            <a:extLst>
              <a:ext uri="{FF2B5EF4-FFF2-40B4-BE49-F238E27FC236}">
                <a16:creationId xmlns:a16="http://schemas.microsoft.com/office/drawing/2014/main" id="{99A32C9F-2294-B967-E804-FE9634F97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46" name="Rectangle 31">
            <a:extLst>
              <a:ext uri="{FF2B5EF4-FFF2-40B4-BE49-F238E27FC236}">
                <a16:creationId xmlns:a16="http://schemas.microsoft.com/office/drawing/2014/main" id="{86A2AA5F-4E70-CC9F-3B0A-E98CBC6AF6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47" name="Rectangle 32">
            <a:extLst>
              <a:ext uri="{FF2B5EF4-FFF2-40B4-BE49-F238E27FC236}">
                <a16:creationId xmlns:a16="http://schemas.microsoft.com/office/drawing/2014/main" id="{2AE46D8A-710A-C9A2-4A8E-25B880EED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48" name="Rectangle 33">
            <a:extLst>
              <a:ext uri="{FF2B5EF4-FFF2-40B4-BE49-F238E27FC236}">
                <a16:creationId xmlns:a16="http://schemas.microsoft.com/office/drawing/2014/main" id="{7ECFB6D0-4B78-50D2-3249-605935CEAD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49" name="Rectangle 34">
            <a:extLst>
              <a:ext uri="{FF2B5EF4-FFF2-40B4-BE49-F238E27FC236}">
                <a16:creationId xmlns:a16="http://schemas.microsoft.com/office/drawing/2014/main" id="{435A2F17-89F2-F5EE-E3D3-91A271DFE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1650" name="Rectangle 35">
            <a:extLst>
              <a:ext uri="{FF2B5EF4-FFF2-40B4-BE49-F238E27FC236}">
                <a16:creationId xmlns:a16="http://schemas.microsoft.com/office/drawing/2014/main" id="{B5477768-4D7E-EDD7-D2AD-6E3BB98B1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11651" name="Picture 36">
            <a:extLst>
              <a:ext uri="{FF2B5EF4-FFF2-40B4-BE49-F238E27FC236}">
                <a16:creationId xmlns:a16="http://schemas.microsoft.com/office/drawing/2014/main" id="{F474943D-C179-3569-F363-DF88E24624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196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7253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827A0F34-370A-8C70-C0A7-87A214170ADD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7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57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5FDFDD5-C5F1-5ABC-8B69-3A6E70B902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1264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7699ECD-BF83-1211-2B92-4B12D9931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1264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EB5335E-9CFA-63D7-8487-9F648C7B50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чаши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две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изпих сок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ананас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1264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C77471F-ACA6-CE81-463E-A732AEBEB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648200"/>
            <a:ext cx="1752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46" name="Rectangle 6">
            <a:extLst>
              <a:ext uri="{FF2B5EF4-FFF2-40B4-BE49-F238E27FC236}">
                <a16:creationId xmlns:a16="http://schemas.microsoft.com/office/drawing/2014/main" id="{15FBB94A-D5E2-0EF5-16BE-33FCF0B55E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47" name="Rectangle 7">
            <a:extLst>
              <a:ext uri="{FF2B5EF4-FFF2-40B4-BE49-F238E27FC236}">
                <a16:creationId xmlns:a16="http://schemas.microsoft.com/office/drawing/2014/main" id="{B1968C55-946F-1BAC-53D2-C10445D37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48" name="Rectangle 8">
            <a:extLst>
              <a:ext uri="{FF2B5EF4-FFF2-40B4-BE49-F238E27FC236}">
                <a16:creationId xmlns:a16="http://schemas.microsoft.com/office/drawing/2014/main" id="{7E8A50DB-BF04-9D91-6D59-97F9F02D7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49" name="Rectangle 9">
            <a:extLst>
              <a:ext uri="{FF2B5EF4-FFF2-40B4-BE49-F238E27FC236}">
                <a16:creationId xmlns:a16="http://schemas.microsoft.com/office/drawing/2014/main" id="{FA137981-5159-6CFD-3861-DF5BFE1C93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50" name="Rectangle 10">
            <a:extLst>
              <a:ext uri="{FF2B5EF4-FFF2-40B4-BE49-F238E27FC236}">
                <a16:creationId xmlns:a16="http://schemas.microsoft.com/office/drawing/2014/main" id="{CE903E5D-6BC6-724D-46C4-E6FEF085A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51" name="Rectangle 11">
            <a:extLst>
              <a:ext uri="{FF2B5EF4-FFF2-40B4-BE49-F238E27FC236}">
                <a16:creationId xmlns:a16="http://schemas.microsoft.com/office/drawing/2014/main" id="{9B5E0EF9-66FA-ED42-F9A8-8D62B593F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52" name="Rectangle 12">
            <a:extLst>
              <a:ext uri="{FF2B5EF4-FFF2-40B4-BE49-F238E27FC236}">
                <a16:creationId xmlns:a16="http://schemas.microsoft.com/office/drawing/2014/main" id="{ED06C5B5-1B8C-1E1F-2E8D-4D6974D22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53" name="Rectangle 13">
            <a:extLst>
              <a:ext uri="{FF2B5EF4-FFF2-40B4-BE49-F238E27FC236}">
                <a16:creationId xmlns:a16="http://schemas.microsoft.com/office/drawing/2014/main" id="{3ECA4E5D-3B21-1CD0-2174-139D14D3C0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54" name="Rectangle 14">
            <a:extLst>
              <a:ext uri="{FF2B5EF4-FFF2-40B4-BE49-F238E27FC236}">
                <a16:creationId xmlns:a16="http://schemas.microsoft.com/office/drawing/2014/main" id="{6BF7341E-3ECC-8DAA-C536-98C542718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55" name="Rectangle 15">
            <a:extLst>
              <a:ext uri="{FF2B5EF4-FFF2-40B4-BE49-F238E27FC236}">
                <a16:creationId xmlns:a16="http://schemas.microsoft.com/office/drawing/2014/main" id="{0627762C-D90B-2D46-29ED-610AA5921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56" name="Rectangle 16">
            <a:extLst>
              <a:ext uri="{FF2B5EF4-FFF2-40B4-BE49-F238E27FC236}">
                <a16:creationId xmlns:a16="http://schemas.microsoft.com/office/drawing/2014/main" id="{4D6C9435-F078-EC7B-5D82-21A67A109B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57" name="Rectangle 17">
            <a:extLst>
              <a:ext uri="{FF2B5EF4-FFF2-40B4-BE49-F238E27FC236}">
                <a16:creationId xmlns:a16="http://schemas.microsoft.com/office/drawing/2014/main" id="{1AC37249-8FF4-4478-7449-982228E9CF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58" name="Rectangle 18">
            <a:extLst>
              <a:ext uri="{FF2B5EF4-FFF2-40B4-BE49-F238E27FC236}">
                <a16:creationId xmlns:a16="http://schemas.microsoft.com/office/drawing/2014/main" id="{5B5E2D72-FD8C-CE39-B5AC-04ABC9FFC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59" name="Rectangle 19">
            <a:extLst>
              <a:ext uri="{FF2B5EF4-FFF2-40B4-BE49-F238E27FC236}">
                <a16:creationId xmlns:a16="http://schemas.microsoft.com/office/drawing/2014/main" id="{240A485C-F0D1-20A2-4827-7FBAEE3739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60" name="Rectangle 20">
            <a:extLst>
              <a:ext uri="{FF2B5EF4-FFF2-40B4-BE49-F238E27FC236}">
                <a16:creationId xmlns:a16="http://schemas.microsoft.com/office/drawing/2014/main" id="{636B0685-AB9D-3B25-BFC1-F36963D659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61" name="Rectangle 21">
            <a:extLst>
              <a:ext uri="{FF2B5EF4-FFF2-40B4-BE49-F238E27FC236}">
                <a16:creationId xmlns:a16="http://schemas.microsoft.com/office/drawing/2014/main" id="{CFECFEB8-4E94-23FC-91ED-692CEC5FF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62" name="Rectangle 22">
            <a:extLst>
              <a:ext uri="{FF2B5EF4-FFF2-40B4-BE49-F238E27FC236}">
                <a16:creationId xmlns:a16="http://schemas.microsoft.com/office/drawing/2014/main" id="{951CF426-08CC-5FF0-6EB2-28FD71759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63" name="Rectangle 23">
            <a:extLst>
              <a:ext uri="{FF2B5EF4-FFF2-40B4-BE49-F238E27FC236}">
                <a16:creationId xmlns:a16="http://schemas.microsoft.com/office/drawing/2014/main" id="{DEF5A84F-8FB9-7EB1-A3A7-CA8C58154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64" name="Rectangle 24">
            <a:extLst>
              <a:ext uri="{FF2B5EF4-FFF2-40B4-BE49-F238E27FC236}">
                <a16:creationId xmlns:a16="http://schemas.microsoft.com/office/drawing/2014/main" id="{A0FF1EC4-C366-6F38-2E9A-AE8629DC23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65" name="Rectangle 25">
            <a:extLst>
              <a:ext uri="{FF2B5EF4-FFF2-40B4-BE49-F238E27FC236}">
                <a16:creationId xmlns:a16="http://schemas.microsoft.com/office/drawing/2014/main" id="{52B001B4-2AAF-AEF8-153F-FFD2FFA52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66" name="Rectangle 26">
            <a:extLst>
              <a:ext uri="{FF2B5EF4-FFF2-40B4-BE49-F238E27FC236}">
                <a16:creationId xmlns:a16="http://schemas.microsoft.com/office/drawing/2014/main" id="{14F5D320-3CB8-C97A-1ECE-CE48DE8D6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67" name="Rectangle 27">
            <a:extLst>
              <a:ext uri="{FF2B5EF4-FFF2-40B4-BE49-F238E27FC236}">
                <a16:creationId xmlns:a16="http://schemas.microsoft.com/office/drawing/2014/main" id="{3E80756C-7D6A-1F20-FFDE-35643936E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68" name="Rectangle 28">
            <a:extLst>
              <a:ext uri="{FF2B5EF4-FFF2-40B4-BE49-F238E27FC236}">
                <a16:creationId xmlns:a16="http://schemas.microsoft.com/office/drawing/2014/main" id="{1EDB89F8-58C4-05AD-2443-A8CDB03FD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69" name="Rectangle 29">
            <a:extLst>
              <a:ext uri="{FF2B5EF4-FFF2-40B4-BE49-F238E27FC236}">
                <a16:creationId xmlns:a16="http://schemas.microsoft.com/office/drawing/2014/main" id="{31D01A8E-B43F-C065-BA7F-77776FABF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70" name="Rectangle 30">
            <a:extLst>
              <a:ext uri="{FF2B5EF4-FFF2-40B4-BE49-F238E27FC236}">
                <a16:creationId xmlns:a16="http://schemas.microsoft.com/office/drawing/2014/main" id="{F8441698-ECA1-0C2D-FA2C-FEA84E63F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71" name="Rectangle 31">
            <a:extLst>
              <a:ext uri="{FF2B5EF4-FFF2-40B4-BE49-F238E27FC236}">
                <a16:creationId xmlns:a16="http://schemas.microsoft.com/office/drawing/2014/main" id="{8616884D-316F-51A2-CF0F-51096DACE8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72" name="Rectangle 32">
            <a:extLst>
              <a:ext uri="{FF2B5EF4-FFF2-40B4-BE49-F238E27FC236}">
                <a16:creationId xmlns:a16="http://schemas.microsoft.com/office/drawing/2014/main" id="{0B55CAD9-A2FF-8DBE-4994-0824A4F76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73" name="Rectangle 33">
            <a:extLst>
              <a:ext uri="{FF2B5EF4-FFF2-40B4-BE49-F238E27FC236}">
                <a16:creationId xmlns:a16="http://schemas.microsoft.com/office/drawing/2014/main" id="{3C1CB41C-2789-8790-F5B2-47E5CCABC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74" name="Rectangle 34">
            <a:extLst>
              <a:ext uri="{FF2B5EF4-FFF2-40B4-BE49-F238E27FC236}">
                <a16:creationId xmlns:a16="http://schemas.microsoft.com/office/drawing/2014/main" id="{0D403BFF-2543-C868-7EEF-13A050C84D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2675" name="Rectangle 35">
            <a:extLst>
              <a:ext uri="{FF2B5EF4-FFF2-40B4-BE49-F238E27FC236}">
                <a16:creationId xmlns:a16="http://schemas.microsoft.com/office/drawing/2014/main" id="{6D3DB94F-4810-82A0-881A-F018F6FC87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3BA523A-D782-860F-BBFC-1FDC93884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изпих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1366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3506998-C77C-6162-0874-003E89D485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1366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D09D558-AA4F-BBB1-6E54-2909DA3285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чаши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две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изпих сок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ананас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1366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9C44346-3C2C-E237-237B-00FB4B4BF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0" y="4648200"/>
            <a:ext cx="1371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70" name="Rectangle 6">
            <a:extLst>
              <a:ext uri="{FF2B5EF4-FFF2-40B4-BE49-F238E27FC236}">
                <a16:creationId xmlns:a16="http://schemas.microsoft.com/office/drawing/2014/main" id="{685B74F3-DA52-2B95-FF01-18D6EE2B62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71" name="Rectangle 7">
            <a:extLst>
              <a:ext uri="{FF2B5EF4-FFF2-40B4-BE49-F238E27FC236}">
                <a16:creationId xmlns:a16="http://schemas.microsoft.com/office/drawing/2014/main" id="{9C756ED7-C572-80E8-36FB-4E7CB2484E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72" name="Rectangle 8">
            <a:extLst>
              <a:ext uri="{FF2B5EF4-FFF2-40B4-BE49-F238E27FC236}">
                <a16:creationId xmlns:a16="http://schemas.microsoft.com/office/drawing/2014/main" id="{5E5A7A0C-7AA1-2536-2B0C-ADB52ABF6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73" name="Rectangle 9">
            <a:extLst>
              <a:ext uri="{FF2B5EF4-FFF2-40B4-BE49-F238E27FC236}">
                <a16:creationId xmlns:a16="http://schemas.microsoft.com/office/drawing/2014/main" id="{35BC987C-2216-0ACC-E1D4-07D804579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74" name="Rectangle 10">
            <a:extLst>
              <a:ext uri="{FF2B5EF4-FFF2-40B4-BE49-F238E27FC236}">
                <a16:creationId xmlns:a16="http://schemas.microsoft.com/office/drawing/2014/main" id="{F409262E-982B-874A-D189-15825D4CCF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75" name="Rectangle 11">
            <a:extLst>
              <a:ext uri="{FF2B5EF4-FFF2-40B4-BE49-F238E27FC236}">
                <a16:creationId xmlns:a16="http://schemas.microsoft.com/office/drawing/2014/main" id="{20650364-FBC2-AAB4-7699-2E1D8495B3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76" name="Rectangle 12">
            <a:extLst>
              <a:ext uri="{FF2B5EF4-FFF2-40B4-BE49-F238E27FC236}">
                <a16:creationId xmlns:a16="http://schemas.microsoft.com/office/drawing/2014/main" id="{95A8604C-BCD2-0066-B160-AF718F4AD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77" name="Rectangle 13">
            <a:extLst>
              <a:ext uri="{FF2B5EF4-FFF2-40B4-BE49-F238E27FC236}">
                <a16:creationId xmlns:a16="http://schemas.microsoft.com/office/drawing/2014/main" id="{0F872239-0C74-5288-2304-8804EEA430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78" name="Rectangle 14">
            <a:extLst>
              <a:ext uri="{FF2B5EF4-FFF2-40B4-BE49-F238E27FC236}">
                <a16:creationId xmlns:a16="http://schemas.microsoft.com/office/drawing/2014/main" id="{F776B3CF-D9E2-099D-C4EA-649806CD8D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79" name="Rectangle 15">
            <a:extLst>
              <a:ext uri="{FF2B5EF4-FFF2-40B4-BE49-F238E27FC236}">
                <a16:creationId xmlns:a16="http://schemas.microsoft.com/office/drawing/2014/main" id="{35421AE2-DE7B-C836-689B-EE03B7200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80" name="Rectangle 16">
            <a:extLst>
              <a:ext uri="{FF2B5EF4-FFF2-40B4-BE49-F238E27FC236}">
                <a16:creationId xmlns:a16="http://schemas.microsoft.com/office/drawing/2014/main" id="{710E69F4-554D-1E97-B80D-52D509890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81" name="Rectangle 17">
            <a:extLst>
              <a:ext uri="{FF2B5EF4-FFF2-40B4-BE49-F238E27FC236}">
                <a16:creationId xmlns:a16="http://schemas.microsoft.com/office/drawing/2014/main" id="{136C43E5-7CDC-4214-0FD9-B9B68CCA57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82" name="Rectangle 18">
            <a:extLst>
              <a:ext uri="{FF2B5EF4-FFF2-40B4-BE49-F238E27FC236}">
                <a16:creationId xmlns:a16="http://schemas.microsoft.com/office/drawing/2014/main" id="{39244AD4-35B7-0D9E-7F87-08B51623B6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83" name="Rectangle 19">
            <a:extLst>
              <a:ext uri="{FF2B5EF4-FFF2-40B4-BE49-F238E27FC236}">
                <a16:creationId xmlns:a16="http://schemas.microsoft.com/office/drawing/2014/main" id="{FCD99C72-A943-342C-CC83-773ABC2A0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84" name="Rectangle 20">
            <a:extLst>
              <a:ext uri="{FF2B5EF4-FFF2-40B4-BE49-F238E27FC236}">
                <a16:creationId xmlns:a16="http://schemas.microsoft.com/office/drawing/2014/main" id="{CAF8F298-3F95-C833-FCA6-B29D55CBB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85" name="Rectangle 21">
            <a:extLst>
              <a:ext uri="{FF2B5EF4-FFF2-40B4-BE49-F238E27FC236}">
                <a16:creationId xmlns:a16="http://schemas.microsoft.com/office/drawing/2014/main" id="{7EBD80D4-CC57-135F-11EB-38EBC8B8FD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86" name="Rectangle 22">
            <a:extLst>
              <a:ext uri="{FF2B5EF4-FFF2-40B4-BE49-F238E27FC236}">
                <a16:creationId xmlns:a16="http://schemas.microsoft.com/office/drawing/2014/main" id="{59F4A82B-1ACB-AD0C-5439-3ADC64C8A5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87" name="Rectangle 23">
            <a:extLst>
              <a:ext uri="{FF2B5EF4-FFF2-40B4-BE49-F238E27FC236}">
                <a16:creationId xmlns:a16="http://schemas.microsoft.com/office/drawing/2014/main" id="{72B07EAB-EBE5-7A8E-D843-69E31779C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88" name="Rectangle 24">
            <a:extLst>
              <a:ext uri="{FF2B5EF4-FFF2-40B4-BE49-F238E27FC236}">
                <a16:creationId xmlns:a16="http://schemas.microsoft.com/office/drawing/2014/main" id="{CD1B07FE-846B-0E91-DBC3-59D693766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89" name="Rectangle 25">
            <a:extLst>
              <a:ext uri="{FF2B5EF4-FFF2-40B4-BE49-F238E27FC236}">
                <a16:creationId xmlns:a16="http://schemas.microsoft.com/office/drawing/2014/main" id="{3D44E112-13C0-DF8E-2160-F779749ECB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90" name="Rectangle 26">
            <a:extLst>
              <a:ext uri="{FF2B5EF4-FFF2-40B4-BE49-F238E27FC236}">
                <a16:creationId xmlns:a16="http://schemas.microsoft.com/office/drawing/2014/main" id="{43D6293C-18C8-9A99-704A-4218A8C26F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91" name="Rectangle 27">
            <a:extLst>
              <a:ext uri="{FF2B5EF4-FFF2-40B4-BE49-F238E27FC236}">
                <a16:creationId xmlns:a16="http://schemas.microsoft.com/office/drawing/2014/main" id="{E29830E3-249C-D9D0-39EE-68BDEE657B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92" name="Rectangle 28">
            <a:extLst>
              <a:ext uri="{FF2B5EF4-FFF2-40B4-BE49-F238E27FC236}">
                <a16:creationId xmlns:a16="http://schemas.microsoft.com/office/drawing/2014/main" id="{82C99694-53EC-370E-2C5F-1FDB7FBDC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93" name="Rectangle 29">
            <a:extLst>
              <a:ext uri="{FF2B5EF4-FFF2-40B4-BE49-F238E27FC236}">
                <a16:creationId xmlns:a16="http://schemas.microsoft.com/office/drawing/2014/main" id="{FF59ED3A-805F-055A-BE5E-E576DF9AA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94" name="Rectangle 30">
            <a:extLst>
              <a:ext uri="{FF2B5EF4-FFF2-40B4-BE49-F238E27FC236}">
                <a16:creationId xmlns:a16="http://schemas.microsoft.com/office/drawing/2014/main" id="{668693E3-0F71-4AB4-4A7B-4FC12B0F94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95" name="Rectangle 31">
            <a:extLst>
              <a:ext uri="{FF2B5EF4-FFF2-40B4-BE49-F238E27FC236}">
                <a16:creationId xmlns:a16="http://schemas.microsoft.com/office/drawing/2014/main" id="{B060B37C-EDCC-616B-B5AB-5E5D18E4BB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96" name="Rectangle 32">
            <a:extLst>
              <a:ext uri="{FF2B5EF4-FFF2-40B4-BE49-F238E27FC236}">
                <a16:creationId xmlns:a16="http://schemas.microsoft.com/office/drawing/2014/main" id="{0BC21554-C39C-CABC-2D93-EDEB21511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97" name="Rectangle 33">
            <a:extLst>
              <a:ext uri="{FF2B5EF4-FFF2-40B4-BE49-F238E27FC236}">
                <a16:creationId xmlns:a16="http://schemas.microsoft.com/office/drawing/2014/main" id="{21F20BDD-3DAE-36C3-EA31-C3E4687093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98" name="Rectangle 34">
            <a:extLst>
              <a:ext uri="{FF2B5EF4-FFF2-40B4-BE49-F238E27FC236}">
                <a16:creationId xmlns:a16="http://schemas.microsoft.com/office/drawing/2014/main" id="{4D7C19B3-8B59-6C2E-3BFE-6290649F7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3699" name="Rectangle 35">
            <a:extLst>
              <a:ext uri="{FF2B5EF4-FFF2-40B4-BE49-F238E27FC236}">
                <a16:creationId xmlns:a16="http://schemas.microsoft.com/office/drawing/2014/main" id="{3CC17137-13F5-AE7B-EED8-B2735198E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C5EEA57-7D72-3CD5-8ADA-164426DF3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изпих две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1469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C8FA1FA-D620-B95B-5CEE-D7A4EB9C03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1469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529FCF2-7CBB-497D-91D9-5520A6759A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чаши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две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изпих сок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ананас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1469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A70F590-B877-D6B4-6634-505D788460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4648200"/>
            <a:ext cx="1600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694" name="Rectangle 6">
            <a:extLst>
              <a:ext uri="{FF2B5EF4-FFF2-40B4-BE49-F238E27FC236}">
                <a16:creationId xmlns:a16="http://schemas.microsoft.com/office/drawing/2014/main" id="{F2B10C21-4318-E19C-949E-9B76CFC51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695" name="Rectangle 7">
            <a:extLst>
              <a:ext uri="{FF2B5EF4-FFF2-40B4-BE49-F238E27FC236}">
                <a16:creationId xmlns:a16="http://schemas.microsoft.com/office/drawing/2014/main" id="{33857515-86B9-8128-697C-BAE5BAB9A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696" name="Rectangle 8">
            <a:extLst>
              <a:ext uri="{FF2B5EF4-FFF2-40B4-BE49-F238E27FC236}">
                <a16:creationId xmlns:a16="http://schemas.microsoft.com/office/drawing/2014/main" id="{94C35D50-F455-A5EB-9507-AE0CB9BC3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697" name="Rectangle 9">
            <a:extLst>
              <a:ext uri="{FF2B5EF4-FFF2-40B4-BE49-F238E27FC236}">
                <a16:creationId xmlns:a16="http://schemas.microsoft.com/office/drawing/2014/main" id="{8C49402C-ADB7-3ACC-ADB6-18198698F7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698" name="Rectangle 10">
            <a:extLst>
              <a:ext uri="{FF2B5EF4-FFF2-40B4-BE49-F238E27FC236}">
                <a16:creationId xmlns:a16="http://schemas.microsoft.com/office/drawing/2014/main" id="{F56A1288-E849-A858-C3E0-21C0BC57B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699" name="Rectangle 11">
            <a:extLst>
              <a:ext uri="{FF2B5EF4-FFF2-40B4-BE49-F238E27FC236}">
                <a16:creationId xmlns:a16="http://schemas.microsoft.com/office/drawing/2014/main" id="{5FF1BD3B-BBD1-0E80-C752-FF1684704A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00" name="Rectangle 12">
            <a:extLst>
              <a:ext uri="{FF2B5EF4-FFF2-40B4-BE49-F238E27FC236}">
                <a16:creationId xmlns:a16="http://schemas.microsoft.com/office/drawing/2014/main" id="{88875AC8-5280-5168-2EAC-CDFF4EB11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01" name="Rectangle 13">
            <a:extLst>
              <a:ext uri="{FF2B5EF4-FFF2-40B4-BE49-F238E27FC236}">
                <a16:creationId xmlns:a16="http://schemas.microsoft.com/office/drawing/2014/main" id="{0CC2AC94-7C0D-CCB0-949D-A8651B183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02" name="Rectangle 14">
            <a:extLst>
              <a:ext uri="{FF2B5EF4-FFF2-40B4-BE49-F238E27FC236}">
                <a16:creationId xmlns:a16="http://schemas.microsoft.com/office/drawing/2014/main" id="{FFDF67D0-B4B7-8C15-4896-3D64DF365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03" name="Rectangle 15">
            <a:extLst>
              <a:ext uri="{FF2B5EF4-FFF2-40B4-BE49-F238E27FC236}">
                <a16:creationId xmlns:a16="http://schemas.microsoft.com/office/drawing/2014/main" id="{9D215A37-8D02-B389-C806-2594C4F39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04" name="Rectangle 16">
            <a:extLst>
              <a:ext uri="{FF2B5EF4-FFF2-40B4-BE49-F238E27FC236}">
                <a16:creationId xmlns:a16="http://schemas.microsoft.com/office/drawing/2014/main" id="{503DEB70-12EF-D316-0352-667DE02C4F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05" name="Rectangle 17">
            <a:extLst>
              <a:ext uri="{FF2B5EF4-FFF2-40B4-BE49-F238E27FC236}">
                <a16:creationId xmlns:a16="http://schemas.microsoft.com/office/drawing/2014/main" id="{13B5F0FF-7319-5451-F85D-53BFF1EDE2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06" name="Rectangle 18">
            <a:extLst>
              <a:ext uri="{FF2B5EF4-FFF2-40B4-BE49-F238E27FC236}">
                <a16:creationId xmlns:a16="http://schemas.microsoft.com/office/drawing/2014/main" id="{36ECE310-AA95-22D0-7752-67D79FDC08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07" name="Rectangle 19">
            <a:extLst>
              <a:ext uri="{FF2B5EF4-FFF2-40B4-BE49-F238E27FC236}">
                <a16:creationId xmlns:a16="http://schemas.microsoft.com/office/drawing/2014/main" id="{9990F255-1780-8E48-DB21-418F3A8D5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08" name="Rectangle 20">
            <a:extLst>
              <a:ext uri="{FF2B5EF4-FFF2-40B4-BE49-F238E27FC236}">
                <a16:creationId xmlns:a16="http://schemas.microsoft.com/office/drawing/2014/main" id="{2EEA8734-61D9-60BF-9349-86D1DDA942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09" name="Rectangle 21">
            <a:extLst>
              <a:ext uri="{FF2B5EF4-FFF2-40B4-BE49-F238E27FC236}">
                <a16:creationId xmlns:a16="http://schemas.microsoft.com/office/drawing/2014/main" id="{F6604E0E-70C7-65AD-C833-8A3D9CB8F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10" name="Rectangle 22">
            <a:extLst>
              <a:ext uri="{FF2B5EF4-FFF2-40B4-BE49-F238E27FC236}">
                <a16:creationId xmlns:a16="http://schemas.microsoft.com/office/drawing/2014/main" id="{02A5152D-B1E9-F861-A8BF-C9C3C60C32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11" name="Rectangle 23">
            <a:extLst>
              <a:ext uri="{FF2B5EF4-FFF2-40B4-BE49-F238E27FC236}">
                <a16:creationId xmlns:a16="http://schemas.microsoft.com/office/drawing/2014/main" id="{3349B829-F9D6-B8CB-A8CD-B8F7BF5C9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12" name="Rectangle 24">
            <a:extLst>
              <a:ext uri="{FF2B5EF4-FFF2-40B4-BE49-F238E27FC236}">
                <a16:creationId xmlns:a16="http://schemas.microsoft.com/office/drawing/2014/main" id="{73EEBC8E-33AC-318C-5CFF-95C94EAD3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13" name="Rectangle 25">
            <a:extLst>
              <a:ext uri="{FF2B5EF4-FFF2-40B4-BE49-F238E27FC236}">
                <a16:creationId xmlns:a16="http://schemas.microsoft.com/office/drawing/2014/main" id="{D5EA792B-6FD7-577B-56CE-6283DC7976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14" name="Rectangle 26">
            <a:extLst>
              <a:ext uri="{FF2B5EF4-FFF2-40B4-BE49-F238E27FC236}">
                <a16:creationId xmlns:a16="http://schemas.microsoft.com/office/drawing/2014/main" id="{71BF84ED-3E84-1B9B-E323-C3115EC9EB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15" name="Rectangle 27">
            <a:extLst>
              <a:ext uri="{FF2B5EF4-FFF2-40B4-BE49-F238E27FC236}">
                <a16:creationId xmlns:a16="http://schemas.microsoft.com/office/drawing/2014/main" id="{ADE7A57D-C8D3-7D73-E97E-BA856B810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16" name="Rectangle 28">
            <a:extLst>
              <a:ext uri="{FF2B5EF4-FFF2-40B4-BE49-F238E27FC236}">
                <a16:creationId xmlns:a16="http://schemas.microsoft.com/office/drawing/2014/main" id="{9E3033BD-2176-796B-51B1-E0499CE21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17" name="Rectangle 29">
            <a:extLst>
              <a:ext uri="{FF2B5EF4-FFF2-40B4-BE49-F238E27FC236}">
                <a16:creationId xmlns:a16="http://schemas.microsoft.com/office/drawing/2014/main" id="{AD8F5984-A557-57D0-F7D0-D360ADA0B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18" name="Rectangle 30">
            <a:extLst>
              <a:ext uri="{FF2B5EF4-FFF2-40B4-BE49-F238E27FC236}">
                <a16:creationId xmlns:a16="http://schemas.microsoft.com/office/drawing/2014/main" id="{86961D8E-7EAF-0ECC-111D-2D0629417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19" name="Rectangle 31">
            <a:extLst>
              <a:ext uri="{FF2B5EF4-FFF2-40B4-BE49-F238E27FC236}">
                <a16:creationId xmlns:a16="http://schemas.microsoft.com/office/drawing/2014/main" id="{8A6FD8F8-CDEC-F0BC-B1F4-917053D31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20" name="Rectangle 32">
            <a:extLst>
              <a:ext uri="{FF2B5EF4-FFF2-40B4-BE49-F238E27FC236}">
                <a16:creationId xmlns:a16="http://schemas.microsoft.com/office/drawing/2014/main" id="{52FF1E9C-1488-1A38-E44B-0DBB06BE01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21" name="Rectangle 33">
            <a:extLst>
              <a:ext uri="{FF2B5EF4-FFF2-40B4-BE49-F238E27FC236}">
                <a16:creationId xmlns:a16="http://schemas.microsoft.com/office/drawing/2014/main" id="{ED2F69BA-1074-65ED-5F31-9615EB5DA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22" name="Rectangle 34">
            <a:extLst>
              <a:ext uri="{FF2B5EF4-FFF2-40B4-BE49-F238E27FC236}">
                <a16:creationId xmlns:a16="http://schemas.microsoft.com/office/drawing/2014/main" id="{E14F8846-3DC6-FE40-EAEE-4C8F8BF629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4723" name="Rectangle 35">
            <a:extLst>
              <a:ext uri="{FF2B5EF4-FFF2-40B4-BE49-F238E27FC236}">
                <a16:creationId xmlns:a16="http://schemas.microsoft.com/office/drawing/2014/main" id="{644A572E-4533-ECB2-1141-4A098BC418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09F1B3C-FC5A-7E0C-1906-60D4F86C93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изпих две чаши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1571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560C917-82DC-BF7E-E854-8BE718CC4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1571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3194942-1B49-EC63-908F-61D1222BCD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чаши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две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изпих сок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ананас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1571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33EAA0B-2A29-78EE-7839-2A3B5EB668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4572000"/>
            <a:ext cx="1219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18" name="Rectangle 6">
            <a:extLst>
              <a:ext uri="{FF2B5EF4-FFF2-40B4-BE49-F238E27FC236}">
                <a16:creationId xmlns:a16="http://schemas.microsoft.com/office/drawing/2014/main" id="{5F1A83B1-A3A7-3123-1230-7BA6AF095A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19" name="Rectangle 7">
            <a:extLst>
              <a:ext uri="{FF2B5EF4-FFF2-40B4-BE49-F238E27FC236}">
                <a16:creationId xmlns:a16="http://schemas.microsoft.com/office/drawing/2014/main" id="{2E531B41-A4B3-860B-6CE1-EF4802331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20" name="Rectangle 8">
            <a:extLst>
              <a:ext uri="{FF2B5EF4-FFF2-40B4-BE49-F238E27FC236}">
                <a16:creationId xmlns:a16="http://schemas.microsoft.com/office/drawing/2014/main" id="{9F62A5F2-144B-55E3-24BD-90F838A80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21" name="Rectangle 9">
            <a:extLst>
              <a:ext uri="{FF2B5EF4-FFF2-40B4-BE49-F238E27FC236}">
                <a16:creationId xmlns:a16="http://schemas.microsoft.com/office/drawing/2014/main" id="{616EEB5A-7A1F-F63C-1253-A61E68E97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22" name="Rectangle 10">
            <a:extLst>
              <a:ext uri="{FF2B5EF4-FFF2-40B4-BE49-F238E27FC236}">
                <a16:creationId xmlns:a16="http://schemas.microsoft.com/office/drawing/2014/main" id="{2174493E-3C61-FAE7-643C-2DABDC271C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23" name="Rectangle 11">
            <a:extLst>
              <a:ext uri="{FF2B5EF4-FFF2-40B4-BE49-F238E27FC236}">
                <a16:creationId xmlns:a16="http://schemas.microsoft.com/office/drawing/2014/main" id="{F1FA6085-68EA-5179-A873-33C1F5952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24" name="Rectangle 12">
            <a:extLst>
              <a:ext uri="{FF2B5EF4-FFF2-40B4-BE49-F238E27FC236}">
                <a16:creationId xmlns:a16="http://schemas.microsoft.com/office/drawing/2014/main" id="{FDC3D9A7-082C-953A-32E9-1494C026C9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25" name="Rectangle 13">
            <a:extLst>
              <a:ext uri="{FF2B5EF4-FFF2-40B4-BE49-F238E27FC236}">
                <a16:creationId xmlns:a16="http://schemas.microsoft.com/office/drawing/2014/main" id="{C4FF626B-2942-4CAB-0F03-53DCE798CF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26" name="Rectangle 14">
            <a:extLst>
              <a:ext uri="{FF2B5EF4-FFF2-40B4-BE49-F238E27FC236}">
                <a16:creationId xmlns:a16="http://schemas.microsoft.com/office/drawing/2014/main" id="{1D0F40DC-4F78-6A03-6788-0B1E96440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27" name="Rectangle 15">
            <a:extLst>
              <a:ext uri="{FF2B5EF4-FFF2-40B4-BE49-F238E27FC236}">
                <a16:creationId xmlns:a16="http://schemas.microsoft.com/office/drawing/2014/main" id="{AEC06B9C-C08E-517D-828B-F2258C967C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28" name="Rectangle 16">
            <a:extLst>
              <a:ext uri="{FF2B5EF4-FFF2-40B4-BE49-F238E27FC236}">
                <a16:creationId xmlns:a16="http://schemas.microsoft.com/office/drawing/2014/main" id="{FD274F46-05F1-F9D9-87E0-C756B23C0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29" name="Rectangle 17">
            <a:extLst>
              <a:ext uri="{FF2B5EF4-FFF2-40B4-BE49-F238E27FC236}">
                <a16:creationId xmlns:a16="http://schemas.microsoft.com/office/drawing/2014/main" id="{5BEBE108-08E1-80E9-F740-D032414A7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30" name="Rectangle 18">
            <a:extLst>
              <a:ext uri="{FF2B5EF4-FFF2-40B4-BE49-F238E27FC236}">
                <a16:creationId xmlns:a16="http://schemas.microsoft.com/office/drawing/2014/main" id="{CCAD7BA0-0BE6-29E4-E1DA-D1309BE88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31" name="Rectangle 19">
            <a:extLst>
              <a:ext uri="{FF2B5EF4-FFF2-40B4-BE49-F238E27FC236}">
                <a16:creationId xmlns:a16="http://schemas.microsoft.com/office/drawing/2014/main" id="{D0CF5924-D2CB-4896-8198-23BCF5D55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32" name="Rectangle 20">
            <a:extLst>
              <a:ext uri="{FF2B5EF4-FFF2-40B4-BE49-F238E27FC236}">
                <a16:creationId xmlns:a16="http://schemas.microsoft.com/office/drawing/2014/main" id="{E66D4DF9-0F35-21D6-EB13-5771EE8BC6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33" name="Rectangle 21">
            <a:extLst>
              <a:ext uri="{FF2B5EF4-FFF2-40B4-BE49-F238E27FC236}">
                <a16:creationId xmlns:a16="http://schemas.microsoft.com/office/drawing/2014/main" id="{0E81B415-C99A-DFAA-8106-5FB86982EA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34" name="Rectangle 22">
            <a:extLst>
              <a:ext uri="{FF2B5EF4-FFF2-40B4-BE49-F238E27FC236}">
                <a16:creationId xmlns:a16="http://schemas.microsoft.com/office/drawing/2014/main" id="{5CB2136F-CDDB-09CF-4C63-A8A016F3B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35" name="Rectangle 23">
            <a:extLst>
              <a:ext uri="{FF2B5EF4-FFF2-40B4-BE49-F238E27FC236}">
                <a16:creationId xmlns:a16="http://schemas.microsoft.com/office/drawing/2014/main" id="{70D76F1D-7F19-5163-3AA3-DD33559FB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36" name="Rectangle 24">
            <a:extLst>
              <a:ext uri="{FF2B5EF4-FFF2-40B4-BE49-F238E27FC236}">
                <a16:creationId xmlns:a16="http://schemas.microsoft.com/office/drawing/2014/main" id="{620A903D-87B5-F5CF-6B8D-53A7F12539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37" name="Rectangle 25">
            <a:extLst>
              <a:ext uri="{FF2B5EF4-FFF2-40B4-BE49-F238E27FC236}">
                <a16:creationId xmlns:a16="http://schemas.microsoft.com/office/drawing/2014/main" id="{62AD9EF8-C2AE-AA23-323A-B9A43DDFB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38" name="Rectangle 26">
            <a:extLst>
              <a:ext uri="{FF2B5EF4-FFF2-40B4-BE49-F238E27FC236}">
                <a16:creationId xmlns:a16="http://schemas.microsoft.com/office/drawing/2014/main" id="{50413A53-C953-BBE5-8319-255C1057B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39" name="Rectangle 27">
            <a:extLst>
              <a:ext uri="{FF2B5EF4-FFF2-40B4-BE49-F238E27FC236}">
                <a16:creationId xmlns:a16="http://schemas.microsoft.com/office/drawing/2014/main" id="{9CCED2F0-EF22-46F9-C047-CAC0110DF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40" name="Rectangle 28">
            <a:extLst>
              <a:ext uri="{FF2B5EF4-FFF2-40B4-BE49-F238E27FC236}">
                <a16:creationId xmlns:a16="http://schemas.microsoft.com/office/drawing/2014/main" id="{24ECD1D5-3B16-8C13-1F46-5C78C12C8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41" name="Rectangle 29">
            <a:extLst>
              <a:ext uri="{FF2B5EF4-FFF2-40B4-BE49-F238E27FC236}">
                <a16:creationId xmlns:a16="http://schemas.microsoft.com/office/drawing/2014/main" id="{FCCC761A-AEAB-089A-7875-83EF7938F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42" name="Rectangle 30">
            <a:extLst>
              <a:ext uri="{FF2B5EF4-FFF2-40B4-BE49-F238E27FC236}">
                <a16:creationId xmlns:a16="http://schemas.microsoft.com/office/drawing/2014/main" id="{0CE4E85B-1509-D826-7B59-457846600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43" name="Rectangle 31">
            <a:extLst>
              <a:ext uri="{FF2B5EF4-FFF2-40B4-BE49-F238E27FC236}">
                <a16:creationId xmlns:a16="http://schemas.microsoft.com/office/drawing/2014/main" id="{A92B6983-72A3-B53C-94FA-34B0182ED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44" name="Rectangle 32">
            <a:extLst>
              <a:ext uri="{FF2B5EF4-FFF2-40B4-BE49-F238E27FC236}">
                <a16:creationId xmlns:a16="http://schemas.microsoft.com/office/drawing/2014/main" id="{9B2E285B-8561-DFFC-F0EE-C1895733F6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45" name="Rectangle 33">
            <a:extLst>
              <a:ext uri="{FF2B5EF4-FFF2-40B4-BE49-F238E27FC236}">
                <a16:creationId xmlns:a16="http://schemas.microsoft.com/office/drawing/2014/main" id="{AAF04CFC-17FA-8D60-94C5-96B06D0E9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46" name="Rectangle 34">
            <a:extLst>
              <a:ext uri="{FF2B5EF4-FFF2-40B4-BE49-F238E27FC236}">
                <a16:creationId xmlns:a16="http://schemas.microsoft.com/office/drawing/2014/main" id="{7EB202EE-683A-55D5-4BCD-28302973F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5747" name="Rectangle 35">
            <a:extLst>
              <a:ext uri="{FF2B5EF4-FFF2-40B4-BE49-F238E27FC236}">
                <a16:creationId xmlns:a16="http://schemas.microsoft.com/office/drawing/2014/main" id="{1EA5A371-E8FD-FDE2-9D1E-3A82C725D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78620E7-9DF9-EFF3-2E5E-DCB0C5762C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изпих две чаши сок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1673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F512B76-9170-AEEF-8A0F-EAA9658985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1674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E7FCC39-B36C-004E-DB7C-D03406A6A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чаши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две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изпих сок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ананас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1674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BFB0BBC-3689-B5FB-8188-2F682B2F1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45720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42" name="Rectangle 6">
            <a:extLst>
              <a:ext uri="{FF2B5EF4-FFF2-40B4-BE49-F238E27FC236}">
                <a16:creationId xmlns:a16="http://schemas.microsoft.com/office/drawing/2014/main" id="{FF274D88-3CFB-679C-4691-1AE46AED4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43" name="Rectangle 7">
            <a:extLst>
              <a:ext uri="{FF2B5EF4-FFF2-40B4-BE49-F238E27FC236}">
                <a16:creationId xmlns:a16="http://schemas.microsoft.com/office/drawing/2014/main" id="{46F41D6B-6702-23BA-1AE8-8642F9035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44" name="Rectangle 8">
            <a:extLst>
              <a:ext uri="{FF2B5EF4-FFF2-40B4-BE49-F238E27FC236}">
                <a16:creationId xmlns:a16="http://schemas.microsoft.com/office/drawing/2014/main" id="{778495E2-1FB2-A963-3A9F-11F455A09C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45" name="Rectangle 9">
            <a:extLst>
              <a:ext uri="{FF2B5EF4-FFF2-40B4-BE49-F238E27FC236}">
                <a16:creationId xmlns:a16="http://schemas.microsoft.com/office/drawing/2014/main" id="{9FB0E949-8634-E494-603B-2FB63248D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46" name="Rectangle 10">
            <a:extLst>
              <a:ext uri="{FF2B5EF4-FFF2-40B4-BE49-F238E27FC236}">
                <a16:creationId xmlns:a16="http://schemas.microsoft.com/office/drawing/2014/main" id="{B7999F52-0D3A-9EAC-839E-99EDF8B42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47" name="Rectangle 11">
            <a:extLst>
              <a:ext uri="{FF2B5EF4-FFF2-40B4-BE49-F238E27FC236}">
                <a16:creationId xmlns:a16="http://schemas.microsoft.com/office/drawing/2014/main" id="{977C10A2-4653-ED36-6C06-F3E5EE95E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48" name="Rectangle 12">
            <a:extLst>
              <a:ext uri="{FF2B5EF4-FFF2-40B4-BE49-F238E27FC236}">
                <a16:creationId xmlns:a16="http://schemas.microsoft.com/office/drawing/2014/main" id="{1863E6A9-BB5D-1F9E-5EAB-51A95C2CC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49" name="Rectangle 13">
            <a:extLst>
              <a:ext uri="{FF2B5EF4-FFF2-40B4-BE49-F238E27FC236}">
                <a16:creationId xmlns:a16="http://schemas.microsoft.com/office/drawing/2014/main" id="{7C5CD1EB-3F77-C1AB-E7E5-8999D66C9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50" name="Rectangle 14">
            <a:extLst>
              <a:ext uri="{FF2B5EF4-FFF2-40B4-BE49-F238E27FC236}">
                <a16:creationId xmlns:a16="http://schemas.microsoft.com/office/drawing/2014/main" id="{D5DAF970-FF6A-4E2F-6146-9C46B62EE0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51" name="Rectangle 15">
            <a:extLst>
              <a:ext uri="{FF2B5EF4-FFF2-40B4-BE49-F238E27FC236}">
                <a16:creationId xmlns:a16="http://schemas.microsoft.com/office/drawing/2014/main" id="{0E861DB8-6B02-FB45-70C1-4C04AC4DD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52" name="Rectangle 16">
            <a:extLst>
              <a:ext uri="{FF2B5EF4-FFF2-40B4-BE49-F238E27FC236}">
                <a16:creationId xmlns:a16="http://schemas.microsoft.com/office/drawing/2014/main" id="{FD07D759-E0A4-5558-2265-EA8698C774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53" name="Rectangle 17">
            <a:extLst>
              <a:ext uri="{FF2B5EF4-FFF2-40B4-BE49-F238E27FC236}">
                <a16:creationId xmlns:a16="http://schemas.microsoft.com/office/drawing/2014/main" id="{FA4413E4-2A4D-6572-B715-EFBCC3B71C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54" name="Rectangle 18">
            <a:extLst>
              <a:ext uri="{FF2B5EF4-FFF2-40B4-BE49-F238E27FC236}">
                <a16:creationId xmlns:a16="http://schemas.microsoft.com/office/drawing/2014/main" id="{169400C7-1235-6EDF-3223-854CF5848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55" name="Rectangle 19">
            <a:extLst>
              <a:ext uri="{FF2B5EF4-FFF2-40B4-BE49-F238E27FC236}">
                <a16:creationId xmlns:a16="http://schemas.microsoft.com/office/drawing/2014/main" id="{468F8411-5199-9044-6A10-22E457930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56" name="Rectangle 20">
            <a:extLst>
              <a:ext uri="{FF2B5EF4-FFF2-40B4-BE49-F238E27FC236}">
                <a16:creationId xmlns:a16="http://schemas.microsoft.com/office/drawing/2014/main" id="{CD0A9C66-AA8F-5A32-C323-D54B26751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57" name="Rectangle 21">
            <a:extLst>
              <a:ext uri="{FF2B5EF4-FFF2-40B4-BE49-F238E27FC236}">
                <a16:creationId xmlns:a16="http://schemas.microsoft.com/office/drawing/2014/main" id="{6A4C5D87-6DD1-B7D5-61F4-23A7EDB810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58" name="Rectangle 22">
            <a:extLst>
              <a:ext uri="{FF2B5EF4-FFF2-40B4-BE49-F238E27FC236}">
                <a16:creationId xmlns:a16="http://schemas.microsoft.com/office/drawing/2014/main" id="{0526819E-75C7-7873-2280-9C54654C6A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59" name="Rectangle 23">
            <a:extLst>
              <a:ext uri="{FF2B5EF4-FFF2-40B4-BE49-F238E27FC236}">
                <a16:creationId xmlns:a16="http://schemas.microsoft.com/office/drawing/2014/main" id="{A3CAED52-A5D1-07C6-F941-9BDA885BF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60" name="Rectangle 24">
            <a:extLst>
              <a:ext uri="{FF2B5EF4-FFF2-40B4-BE49-F238E27FC236}">
                <a16:creationId xmlns:a16="http://schemas.microsoft.com/office/drawing/2014/main" id="{31409A6A-129E-C788-6FEA-1D9FDBBE2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61" name="Rectangle 25">
            <a:extLst>
              <a:ext uri="{FF2B5EF4-FFF2-40B4-BE49-F238E27FC236}">
                <a16:creationId xmlns:a16="http://schemas.microsoft.com/office/drawing/2014/main" id="{D9860E22-9A4A-4BEE-795B-4259A12B8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62" name="Rectangle 26">
            <a:extLst>
              <a:ext uri="{FF2B5EF4-FFF2-40B4-BE49-F238E27FC236}">
                <a16:creationId xmlns:a16="http://schemas.microsoft.com/office/drawing/2014/main" id="{7C3DE187-2402-8F97-E15A-4CB2CEE3AD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63" name="Rectangle 27">
            <a:extLst>
              <a:ext uri="{FF2B5EF4-FFF2-40B4-BE49-F238E27FC236}">
                <a16:creationId xmlns:a16="http://schemas.microsoft.com/office/drawing/2014/main" id="{D9890A7F-53D8-1BCF-A26C-11494D9B9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64" name="Rectangle 28">
            <a:extLst>
              <a:ext uri="{FF2B5EF4-FFF2-40B4-BE49-F238E27FC236}">
                <a16:creationId xmlns:a16="http://schemas.microsoft.com/office/drawing/2014/main" id="{427BCEBB-E481-2AC4-20C1-E8BFD21014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65" name="Rectangle 29">
            <a:extLst>
              <a:ext uri="{FF2B5EF4-FFF2-40B4-BE49-F238E27FC236}">
                <a16:creationId xmlns:a16="http://schemas.microsoft.com/office/drawing/2014/main" id="{33135971-05B7-0FBC-8C32-E63EED7A7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66" name="Rectangle 30">
            <a:extLst>
              <a:ext uri="{FF2B5EF4-FFF2-40B4-BE49-F238E27FC236}">
                <a16:creationId xmlns:a16="http://schemas.microsoft.com/office/drawing/2014/main" id="{DB86863A-BFDC-1FE4-79B7-726F1B20A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67" name="Rectangle 31">
            <a:extLst>
              <a:ext uri="{FF2B5EF4-FFF2-40B4-BE49-F238E27FC236}">
                <a16:creationId xmlns:a16="http://schemas.microsoft.com/office/drawing/2014/main" id="{0FF945C0-C026-BC60-16ED-1BBCB5827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68" name="Rectangle 32">
            <a:extLst>
              <a:ext uri="{FF2B5EF4-FFF2-40B4-BE49-F238E27FC236}">
                <a16:creationId xmlns:a16="http://schemas.microsoft.com/office/drawing/2014/main" id="{5D3F4728-7406-A754-A813-D38865F75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69" name="Rectangle 33">
            <a:extLst>
              <a:ext uri="{FF2B5EF4-FFF2-40B4-BE49-F238E27FC236}">
                <a16:creationId xmlns:a16="http://schemas.microsoft.com/office/drawing/2014/main" id="{53F8E789-22B1-5571-2DDD-B84331222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70" name="Rectangle 34">
            <a:extLst>
              <a:ext uri="{FF2B5EF4-FFF2-40B4-BE49-F238E27FC236}">
                <a16:creationId xmlns:a16="http://schemas.microsoft.com/office/drawing/2014/main" id="{8673ABAE-5BE4-A85D-6B01-96BF001A4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6771" name="Rectangle 35">
            <a:extLst>
              <a:ext uri="{FF2B5EF4-FFF2-40B4-BE49-F238E27FC236}">
                <a16:creationId xmlns:a16="http://schemas.microsoft.com/office/drawing/2014/main" id="{526716EC-483B-90BF-F877-B6F949645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DE0B63B-9748-CBB7-AADB-EE5B38FEA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изпих две чаши сок от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1776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6B17769-586A-F496-8551-64566ECAD8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1776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9EC9949-8E37-E0DB-3B04-1ACD90678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чаши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две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изпих сок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ананас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1776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15F5A1B-63E2-9307-2BF2-BFEEA50F9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5410200"/>
            <a:ext cx="2209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66" name="Rectangle 6">
            <a:extLst>
              <a:ext uri="{FF2B5EF4-FFF2-40B4-BE49-F238E27FC236}">
                <a16:creationId xmlns:a16="http://schemas.microsoft.com/office/drawing/2014/main" id="{E9A4BFA9-7EA4-8B53-A49A-EBED314F87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67" name="Rectangle 7">
            <a:extLst>
              <a:ext uri="{FF2B5EF4-FFF2-40B4-BE49-F238E27FC236}">
                <a16:creationId xmlns:a16="http://schemas.microsoft.com/office/drawing/2014/main" id="{24BC149D-F2A4-C41E-C59D-376701494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68" name="Rectangle 8">
            <a:extLst>
              <a:ext uri="{FF2B5EF4-FFF2-40B4-BE49-F238E27FC236}">
                <a16:creationId xmlns:a16="http://schemas.microsoft.com/office/drawing/2014/main" id="{8F39E8A2-75BB-1F34-0419-74209006FE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69" name="Rectangle 9">
            <a:extLst>
              <a:ext uri="{FF2B5EF4-FFF2-40B4-BE49-F238E27FC236}">
                <a16:creationId xmlns:a16="http://schemas.microsoft.com/office/drawing/2014/main" id="{8CC248A3-A73D-0FE0-9157-8F6B63BA46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70" name="Rectangle 10">
            <a:extLst>
              <a:ext uri="{FF2B5EF4-FFF2-40B4-BE49-F238E27FC236}">
                <a16:creationId xmlns:a16="http://schemas.microsoft.com/office/drawing/2014/main" id="{3D272953-CFF1-314F-A5F1-B76517C5D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71" name="Rectangle 11">
            <a:extLst>
              <a:ext uri="{FF2B5EF4-FFF2-40B4-BE49-F238E27FC236}">
                <a16:creationId xmlns:a16="http://schemas.microsoft.com/office/drawing/2014/main" id="{AA686932-A9C6-644C-8A25-944607847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72" name="Rectangle 12">
            <a:extLst>
              <a:ext uri="{FF2B5EF4-FFF2-40B4-BE49-F238E27FC236}">
                <a16:creationId xmlns:a16="http://schemas.microsoft.com/office/drawing/2014/main" id="{A14A9671-6836-DEA5-0D44-58BB67A46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73" name="Rectangle 13">
            <a:extLst>
              <a:ext uri="{FF2B5EF4-FFF2-40B4-BE49-F238E27FC236}">
                <a16:creationId xmlns:a16="http://schemas.microsoft.com/office/drawing/2014/main" id="{F5296E75-656D-7205-2906-632617E0B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74" name="Rectangle 14">
            <a:extLst>
              <a:ext uri="{FF2B5EF4-FFF2-40B4-BE49-F238E27FC236}">
                <a16:creationId xmlns:a16="http://schemas.microsoft.com/office/drawing/2014/main" id="{FDE82079-39AA-0C2F-879E-7B39BF407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75" name="Rectangle 15">
            <a:extLst>
              <a:ext uri="{FF2B5EF4-FFF2-40B4-BE49-F238E27FC236}">
                <a16:creationId xmlns:a16="http://schemas.microsoft.com/office/drawing/2014/main" id="{91963C19-DC0F-4C4D-3B5D-FC8FBA477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76" name="Rectangle 16">
            <a:extLst>
              <a:ext uri="{FF2B5EF4-FFF2-40B4-BE49-F238E27FC236}">
                <a16:creationId xmlns:a16="http://schemas.microsoft.com/office/drawing/2014/main" id="{2E0D7441-E957-7883-205C-FC6B0DF68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77" name="Rectangle 17">
            <a:extLst>
              <a:ext uri="{FF2B5EF4-FFF2-40B4-BE49-F238E27FC236}">
                <a16:creationId xmlns:a16="http://schemas.microsoft.com/office/drawing/2014/main" id="{81F9625B-49B6-3310-FC29-51E31909A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78" name="Rectangle 18">
            <a:extLst>
              <a:ext uri="{FF2B5EF4-FFF2-40B4-BE49-F238E27FC236}">
                <a16:creationId xmlns:a16="http://schemas.microsoft.com/office/drawing/2014/main" id="{6957304E-C02A-A1BB-4A66-9EEB9962E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79" name="Rectangle 19">
            <a:extLst>
              <a:ext uri="{FF2B5EF4-FFF2-40B4-BE49-F238E27FC236}">
                <a16:creationId xmlns:a16="http://schemas.microsoft.com/office/drawing/2014/main" id="{063C3443-F95A-EBA2-4E69-B058856C2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80" name="Rectangle 20">
            <a:extLst>
              <a:ext uri="{FF2B5EF4-FFF2-40B4-BE49-F238E27FC236}">
                <a16:creationId xmlns:a16="http://schemas.microsoft.com/office/drawing/2014/main" id="{D551C927-81B1-DFFD-8992-69648DF4A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81" name="Rectangle 21">
            <a:extLst>
              <a:ext uri="{FF2B5EF4-FFF2-40B4-BE49-F238E27FC236}">
                <a16:creationId xmlns:a16="http://schemas.microsoft.com/office/drawing/2014/main" id="{E8B00BA4-B96B-615D-82C2-FF058CDCAF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82" name="Rectangle 22">
            <a:extLst>
              <a:ext uri="{FF2B5EF4-FFF2-40B4-BE49-F238E27FC236}">
                <a16:creationId xmlns:a16="http://schemas.microsoft.com/office/drawing/2014/main" id="{5BE42F1E-D891-35CA-D510-F61C464DF4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83" name="Rectangle 23">
            <a:extLst>
              <a:ext uri="{FF2B5EF4-FFF2-40B4-BE49-F238E27FC236}">
                <a16:creationId xmlns:a16="http://schemas.microsoft.com/office/drawing/2014/main" id="{BD87A0AD-A917-AE1C-1961-74A39D351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84" name="Rectangle 24">
            <a:extLst>
              <a:ext uri="{FF2B5EF4-FFF2-40B4-BE49-F238E27FC236}">
                <a16:creationId xmlns:a16="http://schemas.microsoft.com/office/drawing/2014/main" id="{EE51F7DC-4908-FBC3-1342-235545E344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85" name="Rectangle 25">
            <a:extLst>
              <a:ext uri="{FF2B5EF4-FFF2-40B4-BE49-F238E27FC236}">
                <a16:creationId xmlns:a16="http://schemas.microsoft.com/office/drawing/2014/main" id="{3DC34898-1562-4E52-6A7C-5C7F6ACCE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86" name="Rectangle 26">
            <a:extLst>
              <a:ext uri="{FF2B5EF4-FFF2-40B4-BE49-F238E27FC236}">
                <a16:creationId xmlns:a16="http://schemas.microsoft.com/office/drawing/2014/main" id="{E1817134-A957-3AB3-A251-7A6660B0B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87" name="Rectangle 27">
            <a:extLst>
              <a:ext uri="{FF2B5EF4-FFF2-40B4-BE49-F238E27FC236}">
                <a16:creationId xmlns:a16="http://schemas.microsoft.com/office/drawing/2014/main" id="{86AB1736-7851-2949-1D55-DAB8F4E2F3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88" name="Rectangle 28">
            <a:extLst>
              <a:ext uri="{FF2B5EF4-FFF2-40B4-BE49-F238E27FC236}">
                <a16:creationId xmlns:a16="http://schemas.microsoft.com/office/drawing/2014/main" id="{AC460029-0858-FD1C-E4A2-541DEA9E1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89" name="Rectangle 29">
            <a:extLst>
              <a:ext uri="{FF2B5EF4-FFF2-40B4-BE49-F238E27FC236}">
                <a16:creationId xmlns:a16="http://schemas.microsoft.com/office/drawing/2014/main" id="{7D8E13D2-83EB-8827-F3B2-3F8570F12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90" name="Rectangle 30">
            <a:extLst>
              <a:ext uri="{FF2B5EF4-FFF2-40B4-BE49-F238E27FC236}">
                <a16:creationId xmlns:a16="http://schemas.microsoft.com/office/drawing/2014/main" id="{F1C4C93C-D7CD-E9C3-95CA-9DA09FCF46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91" name="Rectangle 31">
            <a:extLst>
              <a:ext uri="{FF2B5EF4-FFF2-40B4-BE49-F238E27FC236}">
                <a16:creationId xmlns:a16="http://schemas.microsoft.com/office/drawing/2014/main" id="{011D69CF-4BBB-BC2C-1884-4A1993539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92" name="Rectangle 32">
            <a:extLst>
              <a:ext uri="{FF2B5EF4-FFF2-40B4-BE49-F238E27FC236}">
                <a16:creationId xmlns:a16="http://schemas.microsoft.com/office/drawing/2014/main" id="{D43E1430-0639-A159-93DE-0A52A2AD5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93" name="Rectangle 33">
            <a:extLst>
              <a:ext uri="{FF2B5EF4-FFF2-40B4-BE49-F238E27FC236}">
                <a16:creationId xmlns:a16="http://schemas.microsoft.com/office/drawing/2014/main" id="{78FA492C-38D9-CA7B-0E6D-D086A1079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94" name="Rectangle 34">
            <a:extLst>
              <a:ext uri="{FF2B5EF4-FFF2-40B4-BE49-F238E27FC236}">
                <a16:creationId xmlns:a16="http://schemas.microsoft.com/office/drawing/2014/main" id="{ABF4C295-AD86-4574-F3E3-5655C8E479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7795" name="Rectangle 35">
            <a:extLst>
              <a:ext uri="{FF2B5EF4-FFF2-40B4-BE49-F238E27FC236}">
                <a16:creationId xmlns:a16="http://schemas.microsoft.com/office/drawing/2014/main" id="{76C436FC-CD24-039C-C596-606673B20B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5320622-DE91-54C6-917C-982B621774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изпих две чаши сок от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 анананас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1878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F46A739-19EE-5494-0A03-A34690905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1878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8B0AA80-7610-27C1-C7C5-E4FAE3331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18789" name="Rectangle 6">
            <a:extLst>
              <a:ext uri="{FF2B5EF4-FFF2-40B4-BE49-F238E27FC236}">
                <a16:creationId xmlns:a16="http://schemas.microsoft.com/office/drawing/2014/main" id="{65A74B20-9787-F587-7441-67752694C9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790" name="Rectangle 7">
            <a:extLst>
              <a:ext uri="{FF2B5EF4-FFF2-40B4-BE49-F238E27FC236}">
                <a16:creationId xmlns:a16="http://schemas.microsoft.com/office/drawing/2014/main" id="{8D3DE998-7010-578D-1784-315CBCB33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791" name="Rectangle 8">
            <a:extLst>
              <a:ext uri="{FF2B5EF4-FFF2-40B4-BE49-F238E27FC236}">
                <a16:creationId xmlns:a16="http://schemas.microsoft.com/office/drawing/2014/main" id="{69407086-5FA1-4F8D-9BEA-94F85BF5E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792" name="Rectangle 9">
            <a:extLst>
              <a:ext uri="{FF2B5EF4-FFF2-40B4-BE49-F238E27FC236}">
                <a16:creationId xmlns:a16="http://schemas.microsoft.com/office/drawing/2014/main" id="{4646B507-4471-324C-2B8C-78BDAF5BF4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793" name="Rectangle 10">
            <a:extLst>
              <a:ext uri="{FF2B5EF4-FFF2-40B4-BE49-F238E27FC236}">
                <a16:creationId xmlns:a16="http://schemas.microsoft.com/office/drawing/2014/main" id="{FD3DBEC2-07E6-DAC6-4C98-B8BA3350A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794" name="Rectangle 11">
            <a:extLst>
              <a:ext uri="{FF2B5EF4-FFF2-40B4-BE49-F238E27FC236}">
                <a16:creationId xmlns:a16="http://schemas.microsoft.com/office/drawing/2014/main" id="{540C6763-B1EE-CF3B-58FE-AC3E018FE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795" name="Rectangle 12">
            <a:extLst>
              <a:ext uri="{FF2B5EF4-FFF2-40B4-BE49-F238E27FC236}">
                <a16:creationId xmlns:a16="http://schemas.microsoft.com/office/drawing/2014/main" id="{C8B996CB-6B7B-4A0D-E152-E2D5D98A1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796" name="Rectangle 13">
            <a:extLst>
              <a:ext uri="{FF2B5EF4-FFF2-40B4-BE49-F238E27FC236}">
                <a16:creationId xmlns:a16="http://schemas.microsoft.com/office/drawing/2014/main" id="{660E8E47-A86E-3E33-CE53-B9A2E5928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797" name="Rectangle 14">
            <a:extLst>
              <a:ext uri="{FF2B5EF4-FFF2-40B4-BE49-F238E27FC236}">
                <a16:creationId xmlns:a16="http://schemas.microsoft.com/office/drawing/2014/main" id="{46D1D34E-A856-4010-A134-5255EDB73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798" name="Rectangle 15">
            <a:extLst>
              <a:ext uri="{FF2B5EF4-FFF2-40B4-BE49-F238E27FC236}">
                <a16:creationId xmlns:a16="http://schemas.microsoft.com/office/drawing/2014/main" id="{F27891B7-1B25-A719-7DD4-F736E1FFF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799" name="Rectangle 16">
            <a:extLst>
              <a:ext uri="{FF2B5EF4-FFF2-40B4-BE49-F238E27FC236}">
                <a16:creationId xmlns:a16="http://schemas.microsoft.com/office/drawing/2014/main" id="{0EFFBEE8-BD42-5D84-348C-2543F27A9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00" name="Rectangle 17">
            <a:extLst>
              <a:ext uri="{FF2B5EF4-FFF2-40B4-BE49-F238E27FC236}">
                <a16:creationId xmlns:a16="http://schemas.microsoft.com/office/drawing/2014/main" id="{06475B72-F4A5-C768-1C7F-C4CE973B2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01" name="Rectangle 18">
            <a:extLst>
              <a:ext uri="{FF2B5EF4-FFF2-40B4-BE49-F238E27FC236}">
                <a16:creationId xmlns:a16="http://schemas.microsoft.com/office/drawing/2014/main" id="{4508B6B3-7DA4-B49C-6325-BC934B39B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02" name="Rectangle 19">
            <a:extLst>
              <a:ext uri="{FF2B5EF4-FFF2-40B4-BE49-F238E27FC236}">
                <a16:creationId xmlns:a16="http://schemas.microsoft.com/office/drawing/2014/main" id="{6FCAF659-622E-7A8E-D88E-93C9AC800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03" name="Rectangle 20">
            <a:extLst>
              <a:ext uri="{FF2B5EF4-FFF2-40B4-BE49-F238E27FC236}">
                <a16:creationId xmlns:a16="http://schemas.microsoft.com/office/drawing/2014/main" id="{76085E32-3FA4-0953-0B8C-08CD9040C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04" name="Rectangle 21">
            <a:extLst>
              <a:ext uri="{FF2B5EF4-FFF2-40B4-BE49-F238E27FC236}">
                <a16:creationId xmlns:a16="http://schemas.microsoft.com/office/drawing/2014/main" id="{2B02A11E-3A67-95AE-D72A-C0E4AC56F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05" name="Rectangle 22">
            <a:extLst>
              <a:ext uri="{FF2B5EF4-FFF2-40B4-BE49-F238E27FC236}">
                <a16:creationId xmlns:a16="http://schemas.microsoft.com/office/drawing/2014/main" id="{B813122C-64D9-2E1C-BC9C-D5D59BFF6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06" name="Rectangle 23">
            <a:extLst>
              <a:ext uri="{FF2B5EF4-FFF2-40B4-BE49-F238E27FC236}">
                <a16:creationId xmlns:a16="http://schemas.microsoft.com/office/drawing/2014/main" id="{AF164C78-B4C1-B1AA-95E3-FEFA65425A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07" name="Rectangle 24">
            <a:extLst>
              <a:ext uri="{FF2B5EF4-FFF2-40B4-BE49-F238E27FC236}">
                <a16:creationId xmlns:a16="http://schemas.microsoft.com/office/drawing/2014/main" id="{27759C34-386A-D0E9-ECA8-EDAA7704EF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08" name="Rectangle 25">
            <a:extLst>
              <a:ext uri="{FF2B5EF4-FFF2-40B4-BE49-F238E27FC236}">
                <a16:creationId xmlns:a16="http://schemas.microsoft.com/office/drawing/2014/main" id="{8FE970FB-4C9F-B2EC-E15D-EC4AF288E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09" name="Rectangle 26">
            <a:extLst>
              <a:ext uri="{FF2B5EF4-FFF2-40B4-BE49-F238E27FC236}">
                <a16:creationId xmlns:a16="http://schemas.microsoft.com/office/drawing/2014/main" id="{8F927CCD-9531-7B5C-C026-C7C876328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10" name="Rectangle 27">
            <a:extLst>
              <a:ext uri="{FF2B5EF4-FFF2-40B4-BE49-F238E27FC236}">
                <a16:creationId xmlns:a16="http://schemas.microsoft.com/office/drawing/2014/main" id="{7647CA14-CD80-3658-9CFC-CC26A0D815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11" name="Rectangle 28">
            <a:extLst>
              <a:ext uri="{FF2B5EF4-FFF2-40B4-BE49-F238E27FC236}">
                <a16:creationId xmlns:a16="http://schemas.microsoft.com/office/drawing/2014/main" id="{D6178138-B768-8DAA-2445-937707DCC7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12" name="Rectangle 29">
            <a:extLst>
              <a:ext uri="{FF2B5EF4-FFF2-40B4-BE49-F238E27FC236}">
                <a16:creationId xmlns:a16="http://schemas.microsoft.com/office/drawing/2014/main" id="{443C4FD9-A4EA-739E-5246-36AF8EBF1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13" name="Rectangle 30">
            <a:extLst>
              <a:ext uri="{FF2B5EF4-FFF2-40B4-BE49-F238E27FC236}">
                <a16:creationId xmlns:a16="http://schemas.microsoft.com/office/drawing/2014/main" id="{1D6771B2-3531-1863-C256-D31D532DBE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14" name="Rectangle 31">
            <a:extLst>
              <a:ext uri="{FF2B5EF4-FFF2-40B4-BE49-F238E27FC236}">
                <a16:creationId xmlns:a16="http://schemas.microsoft.com/office/drawing/2014/main" id="{406907C5-4D3A-C682-19C3-F153943A6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15" name="Rectangle 32">
            <a:extLst>
              <a:ext uri="{FF2B5EF4-FFF2-40B4-BE49-F238E27FC236}">
                <a16:creationId xmlns:a16="http://schemas.microsoft.com/office/drawing/2014/main" id="{42F77479-2FA3-E10B-543D-E95875878B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16" name="Rectangle 33">
            <a:extLst>
              <a:ext uri="{FF2B5EF4-FFF2-40B4-BE49-F238E27FC236}">
                <a16:creationId xmlns:a16="http://schemas.microsoft.com/office/drawing/2014/main" id="{71CE61DD-1B84-190A-8EEC-9D8B86947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17" name="Rectangle 34">
            <a:extLst>
              <a:ext uri="{FF2B5EF4-FFF2-40B4-BE49-F238E27FC236}">
                <a16:creationId xmlns:a16="http://schemas.microsoft.com/office/drawing/2014/main" id="{9F28D54F-B26C-409D-2CEE-3F04D8A61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8818" name="Rectangle 35">
            <a:extLst>
              <a:ext uri="{FF2B5EF4-FFF2-40B4-BE49-F238E27FC236}">
                <a16:creationId xmlns:a16="http://schemas.microsoft.com/office/drawing/2014/main" id="{80FA2FD5-78E7-CE4B-2FA5-FA05E675A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18819" name="Picture 36">
            <a:extLst>
              <a:ext uri="{FF2B5EF4-FFF2-40B4-BE49-F238E27FC236}">
                <a16:creationId xmlns:a16="http://schemas.microsoft.com/office/drawing/2014/main" id="{C090517E-439A-CFBF-F044-EA5BC5D7B6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4421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D9F7A1B6-367C-AA43-68A6-B5FC75CCDFE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4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64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99BC598-31ED-E8CE-68D5-CF7F64CF82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Без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1981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B1A2E08-79DB-98F1-DB89-579F3DCDF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1981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5F8DEF0-4608-FE44-D3A1-7F1E5B67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чаша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искам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счупих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една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11981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29EAF1C-EB40-2D79-24D1-C09D3FB38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648200"/>
            <a:ext cx="990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14" name="Rectangle 6">
            <a:extLst>
              <a:ext uri="{FF2B5EF4-FFF2-40B4-BE49-F238E27FC236}">
                <a16:creationId xmlns:a16="http://schemas.microsoft.com/office/drawing/2014/main" id="{48471E41-8B4F-73C4-9A00-E7953EA59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15" name="Rectangle 7">
            <a:extLst>
              <a:ext uri="{FF2B5EF4-FFF2-40B4-BE49-F238E27FC236}">
                <a16:creationId xmlns:a16="http://schemas.microsoft.com/office/drawing/2014/main" id="{9BFF48AE-8C08-85E7-DAB0-68FFE220D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16" name="Rectangle 8">
            <a:extLst>
              <a:ext uri="{FF2B5EF4-FFF2-40B4-BE49-F238E27FC236}">
                <a16:creationId xmlns:a16="http://schemas.microsoft.com/office/drawing/2014/main" id="{D761A29A-5454-ECAC-4772-597048941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17" name="Rectangle 9">
            <a:extLst>
              <a:ext uri="{FF2B5EF4-FFF2-40B4-BE49-F238E27FC236}">
                <a16:creationId xmlns:a16="http://schemas.microsoft.com/office/drawing/2014/main" id="{F355960F-B432-F04D-984F-DEFC9EF0B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18" name="Rectangle 10">
            <a:extLst>
              <a:ext uri="{FF2B5EF4-FFF2-40B4-BE49-F238E27FC236}">
                <a16:creationId xmlns:a16="http://schemas.microsoft.com/office/drawing/2014/main" id="{238B79C4-C3D6-3EC2-C21F-0D3E82B9A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19" name="Rectangle 11">
            <a:extLst>
              <a:ext uri="{FF2B5EF4-FFF2-40B4-BE49-F238E27FC236}">
                <a16:creationId xmlns:a16="http://schemas.microsoft.com/office/drawing/2014/main" id="{225D5BC2-3339-AA5B-A94F-35BB9F3C07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20" name="Rectangle 12">
            <a:extLst>
              <a:ext uri="{FF2B5EF4-FFF2-40B4-BE49-F238E27FC236}">
                <a16:creationId xmlns:a16="http://schemas.microsoft.com/office/drawing/2014/main" id="{840F11BB-980F-65DB-5835-9FD95E96B7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21" name="Rectangle 13">
            <a:extLst>
              <a:ext uri="{FF2B5EF4-FFF2-40B4-BE49-F238E27FC236}">
                <a16:creationId xmlns:a16="http://schemas.microsoft.com/office/drawing/2014/main" id="{1B10F8C1-8460-094E-105B-B1EA991B97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22" name="Rectangle 14">
            <a:extLst>
              <a:ext uri="{FF2B5EF4-FFF2-40B4-BE49-F238E27FC236}">
                <a16:creationId xmlns:a16="http://schemas.microsoft.com/office/drawing/2014/main" id="{B2308E3C-B0F4-CA41-86AB-43E0C3962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23" name="Rectangle 15">
            <a:extLst>
              <a:ext uri="{FF2B5EF4-FFF2-40B4-BE49-F238E27FC236}">
                <a16:creationId xmlns:a16="http://schemas.microsoft.com/office/drawing/2014/main" id="{460C691C-A9E9-8B83-D1BA-D338E0AD2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24" name="Rectangle 16">
            <a:extLst>
              <a:ext uri="{FF2B5EF4-FFF2-40B4-BE49-F238E27FC236}">
                <a16:creationId xmlns:a16="http://schemas.microsoft.com/office/drawing/2014/main" id="{69703A07-6D20-FF8B-24A3-4B91E3835B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25" name="Rectangle 17">
            <a:extLst>
              <a:ext uri="{FF2B5EF4-FFF2-40B4-BE49-F238E27FC236}">
                <a16:creationId xmlns:a16="http://schemas.microsoft.com/office/drawing/2014/main" id="{F63273FD-E6DA-646F-350A-193E133D8A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26" name="Rectangle 18">
            <a:extLst>
              <a:ext uri="{FF2B5EF4-FFF2-40B4-BE49-F238E27FC236}">
                <a16:creationId xmlns:a16="http://schemas.microsoft.com/office/drawing/2014/main" id="{25D3A77E-AB4F-D3A2-7F77-E90CE22A38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27" name="Rectangle 19">
            <a:extLst>
              <a:ext uri="{FF2B5EF4-FFF2-40B4-BE49-F238E27FC236}">
                <a16:creationId xmlns:a16="http://schemas.microsoft.com/office/drawing/2014/main" id="{90CAEDD1-E8D5-B1A0-EBF6-2D6986FC3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28" name="Rectangle 20">
            <a:extLst>
              <a:ext uri="{FF2B5EF4-FFF2-40B4-BE49-F238E27FC236}">
                <a16:creationId xmlns:a16="http://schemas.microsoft.com/office/drawing/2014/main" id="{1DB822C5-6397-9146-FA85-8AB3F3356C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29" name="Rectangle 21">
            <a:extLst>
              <a:ext uri="{FF2B5EF4-FFF2-40B4-BE49-F238E27FC236}">
                <a16:creationId xmlns:a16="http://schemas.microsoft.com/office/drawing/2014/main" id="{C62D5258-AD4F-5EFF-E93F-4A17D2C33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30" name="Rectangle 22">
            <a:extLst>
              <a:ext uri="{FF2B5EF4-FFF2-40B4-BE49-F238E27FC236}">
                <a16:creationId xmlns:a16="http://schemas.microsoft.com/office/drawing/2014/main" id="{FAD15C57-B3AA-2B09-DBAC-5737392FF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31" name="Rectangle 23">
            <a:extLst>
              <a:ext uri="{FF2B5EF4-FFF2-40B4-BE49-F238E27FC236}">
                <a16:creationId xmlns:a16="http://schemas.microsoft.com/office/drawing/2014/main" id="{B22BA236-2208-99C0-82BA-3C64D9ED3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32" name="Rectangle 24">
            <a:extLst>
              <a:ext uri="{FF2B5EF4-FFF2-40B4-BE49-F238E27FC236}">
                <a16:creationId xmlns:a16="http://schemas.microsoft.com/office/drawing/2014/main" id="{D7C7DC92-A9AB-8C22-25C7-89A8F2C92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33" name="Rectangle 25">
            <a:extLst>
              <a:ext uri="{FF2B5EF4-FFF2-40B4-BE49-F238E27FC236}">
                <a16:creationId xmlns:a16="http://schemas.microsoft.com/office/drawing/2014/main" id="{3F2BEA68-85F0-4307-686D-A3D687DE39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34" name="Rectangle 26">
            <a:extLst>
              <a:ext uri="{FF2B5EF4-FFF2-40B4-BE49-F238E27FC236}">
                <a16:creationId xmlns:a16="http://schemas.microsoft.com/office/drawing/2014/main" id="{0CF48052-ED6C-82BD-9AE5-55B4D9709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35" name="Rectangle 27">
            <a:extLst>
              <a:ext uri="{FF2B5EF4-FFF2-40B4-BE49-F238E27FC236}">
                <a16:creationId xmlns:a16="http://schemas.microsoft.com/office/drawing/2014/main" id="{86ED8743-02DF-4D6D-D231-74A2FEC05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36" name="Rectangle 28">
            <a:extLst>
              <a:ext uri="{FF2B5EF4-FFF2-40B4-BE49-F238E27FC236}">
                <a16:creationId xmlns:a16="http://schemas.microsoft.com/office/drawing/2014/main" id="{3FBB49A8-BF2C-19CD-8E8B-146DE95C10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37" name="Rectangle 29">
            <a:extLst>
              <a:ext uri="{FF2B5EF4-FFF2-40B4-BE49-F238E27FC236}">
                <a16:creationId xmlns:a16="http://schemas.microsoft.com/office/drawing/2014/main" id="{59C33294-4B50-9BCA-A995-BBEF3174F5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38" name="Rectangle 30">
            <a:extLst>
              <a:ext uri="{FF2B5EF4-FFF2-40B4-BE49-F238E27FC236}">
                <a16:creationId xmlns:a16="http://schemas.microsoft.com/office/drawing/2014/main" id="{53543B14-4E90-CE75-FBFB-5212F5D73B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39" name="Rectangle 31">
            <a:extLst>
              <a:ext uri="{FF2B5EF4-FFF2-40B4-BE49-F238E27FC236}">
                <a16:creationId xmlns:a16="http://schemas.microsoft.com/office/drawing/2014/main" id="{09098505-ACBA-555D-B3F8-8716C6269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40" name="Rectangle 32">
            <a:extLst>
              <a:ext uri="{FF2B5EF4-FFF2-40B4-BE49-F238E27FC236}">
                <a16:creationId xmlns:a16="http://schemas.microsoft.com/office/drawing/2014/main" id="{240345C2-624D-C21F-B3AB-A8D45DAB1F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41" name="Rectangle 33">
            <a:extLst>
              <a:ext uri="{FF2B5EF4-FFF2-40B4-BE49-F238E27FC236}">
                <a16:creationId xmlns:a16="http://schemas.microsoft.com/office/drawing/2014/main" id="{EDC86156-692F-DF30-0CBE-63494BF2A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42" name="Rectangle 34">
            <a:extLst>
              <a:ext uri="{FF2B5EF4-FFF2-40B4-BE49-F238E27FC236}">
                <a16:creationId xmlns:a16="http://schemas.microsoft.com/office/drawing/2014/main" id="{1FBA30C3-C73A-352C-2365-8489055CF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19843" name="Rectangle 35">
            <a:extLst>
              <a:ext uri="{FF2B5EF4-FFF2-40B4-BE49-F238E27FC236}">
                <a16:creationId xmlns:a16="http://schemas.microsoft.com/office/drawing/2014/main" id="{18B31ACE-9E0D-3627-1FEA-E0C916D9B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B293FDD-B1A2-D370-ED37-3A486F2E8E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Без да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2083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E2DC817-A0BB-2C3B-DDAA-C718A32AD1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2083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BB6A30C-0699-5166-502F-AFE88C589E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чаша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искам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счупих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една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12083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C97B02DF-1630-D8ED-1400-03445AD797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46482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38" name="Rectangle 6">
            <a:extLst>
              <a:ext uri="{FF2B5EF4-FFF2-40B4-BE49-F238E27FC236}">
                <a16:creationId xmlns:a16="http://schemas.microsoft.com/office/drawing/2014/main" id="{7BC91585-1B74-EB67-4914-7FBDD75EC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39" name="Rectangle 7">
            <a:extLst>
              <a:ext uri="{FF2B5EF4-FFF2-40B4-BE49-F238E27FC236}">
                <a16:creationId xmlns:a16="http://schemas.microsoft.com/office/drawing/2014/main" id="{7DA87182-959A-1188-8AAB-2DE369D77E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40" name="Rectangle 8">
            <a:extLst>
              <a:ext uri="{FF2B5EF4-FFF2-40B4-BE49-F238E27FC236}">
                <a16:creationId xmlns:a16="http://schemas.microsoft.com/office/drawing/2014/main" id="{0F82D802-AF06-C044-E353-B6C9B59EB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41" name="Rectangle 9">
            <a:extLst>
              <a:ext uri="{FF2B5EF4-FFF2-40B4-BE49-F238E27FC236}">
                <a16:creationId xmlns:a16="http://schemas.microsoft.com/office/drawing/2014/main" id="{771AF72B-47EF-9C9A-091A-9F3D14D8CB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42" name="Rectangle 10">
            <a:extLst>
              <a:ext uri="{FF2B5EF4-FFF2-40B4-BE49-F238E27FC236}">
                <a16:creationId xmlns:a16="http://schemas.microsoft.com/office/drawing/2014/main" id="{EBB4F4C1-4666-B57A-7208-E868D07BEA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43" name="Rectangle 11">
            <a:extLst>
              <a:ext uri="{FF2B5EF4-FFF2-40B4-BE49-F238E27FC236}">
                <a16:creationId xmlns:a16="http://schemas.microsoft.com/office/drawing/2014/main" id="{DC8182C5-CB10-3B1F-E318-F798EA793C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44" name="Rectangle 12">
            <a:extLst>
              <a:ext uri="{FF2B5EF4-FFF2-40B4-BE49-F238E27FC236}">
                <a16:creationId xmlns:a16="http://schemas.microsoft.com/office/drawing/2014/main" id="{81673B2A-CA09-4814-7767-51A0ED1F0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45" name="Rectangle 13">
            <a:extLst>
              <a:ext uri="{FF2B5EF4-FFF2-40B4-BE49-F238E27FC236}">
                <a16:creationId xmlns:a16="http://schemas.microsoft.com/office/drawing/2014/main" id="{EDB56C00-2951-5A38-03FB-59B83E4458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46" name="Rectangle 14">
            <a:extLst>
              <a:ext uri="{FF2B5EF4-FFF2-40B4-BE49-F238E27FC236}">
                <a16:creationId xmlns:a16="http://schemas.microsoft.com/office/drawing/2014/main" id="{DAA71D6E-CB7C-5FE6-99C1-026A269A04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47" name="Rectangle 15">
            <a:extLst>
              <a:ext uri="{FF2B5EF4-FFF2-40B4-BE49-F238E27FC236}">
                <a16:creationId xmlns:a16="http://schemas.microsoft.com/office/drawing/2014/main" id="{CADD4E70-2DC0-FC55-B1D1-8BD91564D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48" name="Rectangle 16">
            <a:extLst>
              <a:ext uri="{FF2B5EF4-FFF2-40B4-BE49-F238E27FC236}">
                <a16:creationId xmlns:a16="http://schemas.microsoft.com/office/drawing/2014/main" id="{C0C6C354-0787-3819-D688-079774D8E7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49" name="Rectangle 17">
            <a:extLst>
              <a:ext uri="{FF2B5EF4-FFF2-40B4-BE49-F238E27FC236}">
                <a16:creationId xmlns:a16="http://schemas.microsoft.com/office/drawing/2014/main" id="{9960AD5C-518F-C56F-0784-FF4039B3E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50" name="Rectangle 18">
            <a:extLst>
              <a:ext uri="{FF2B5EF4-FFF2-40B4-BE49-F238E27FC236}">
                <a16:creationId xmlns:a16="http://schemas.microsoft.com/office/drawing/2014/main" id="{9C2D92EE-EAE3-36B0-2FA4-9EF6F3F8A5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51" name="Rectangle 19">
            <a:extLst>
              <a:ext uri="{FF2B5EF4-FFF2-40B4-BE49-F238E27FC236}">
                <a16:creationId xmlns:a16="http://schemas.microsoft.com/office/drawing/2014/main" id="{B1377514-89FE-24DD-CCDC-71E188EC5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52" name="Rectangle 20">
            <a:extLst>
              <a:ext uri="{FF2B5EF4-FFF2-40B4-BE49-F238E27FC236}">
                <a16:creationId xmlns:a16="http://schemas.microsoft.com/office/drawing/2014/main" id="{701615AD-783B-B3B8-9769-32CDC1E9B9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53" name="Rectangle 21">
            <a:extLst>
              <a:ext uri="{FF2B5EF4-FFF2-40B4-BE49-F238E27FC236}">
                <a16:creationId xmlns:a16="http://schemas.microsoft.com/office/drawing/2014/main" id="{0ADBAA58-9791-BE53-7A9D-9A66732A1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54" name="Rectangle 22">
            <a:extLst>
              <a:ext uri="{FF2B5EF4-FFF2-40B4-BE49-F238E27FC236}">
                <a16:creationId xmlns:a16="http://schemas.microsoft.com/office/drawing/2014/main" id="{49C1CBBB-A242-1AAE-F3F7-D9A1B17C14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55" name="Rectangle 23">
            <a:extLst>
              <a:ext uri="{FF2B5EF4-FFF2-40B4-BE49-F238E27FC236}">
                <a16:creationId xmlns:a16="http://schemas.microsoft.com/office/drawing/2014/main" id="{0E517221-8F04-8750-09C9-6E5A3BDC8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56" name="Rectangle 24">
            <a:extLst>
              <a:ext uri="{FF2B5EF4-FFF2-40B4-BE49-F238E27FC236}">
                <a16:creationId xmlns:a16="http://schemas.microsoft.com/office/drawing/2014/main" id="{DFE11160-BE79-3F8A-2C24-CDC02B70B5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57" name="Rectangle 25">
            <a:extLst>
              <a:ext uri="{FF2B5EF4-FFF2-40B4-BE49-F238E27FC236}">
                <a16:creationId xmlns:a16="http://schemas.microsoft.com/office/drawing/2014/main" id="{E9AEB392-C42F-AA69-BA01-0F826B3E0E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58" name="Rectangle 26">
            <a:extLst>
              <a:ext uri="{FF2B5EF4-FFF2-40B4-BE49-F238E27FC236}">
                <a16:creationId xmlns:a16="http://schemas.microsoft.com/office/drawing/2014/main" id="{77F16E1A-59AD-B5AD-CD0E-4E627EA5FA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59" name="Rectangle 27">
            <a:extLst>
              <a:ext uri="{FF2B5EF4-FFF2-40B4-BE49-F238E27FC236}">
                <a16:creationId xmlns:a16="http://schemas.microsoft.com/office/drawing/2014/main" id="{288D975F-613D-EE5C-94EB-A909862BF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60" name="Rectangle 28">
            <a:extLst>
              <a:ext uri="{FF2B5EF4-FFF2-40B4-BE49-F238E27FC236}">
                <a16:creationId xmlns:a16="http://schemas.microsoft.com/office/drawing/2014/main" id="{9222BFC3-A651-2DE5-725E-205D99DB2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61" name="Rectangle 29">
            <a:extLst>
              <a:ext uri="{FF2B5EF4-FFF2-40B4-BE49-F238E27FC236}">
                <a16:creationId xmlns:a16="http://schemas.microsoft.com/office/drawing/2014/main" id="{777CC543-982A-E627-73F4-D2F7E0E766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62" name="Rectangle 30">
            <a:extLst>
              <a:ext uri="{FF2B5EF4-FFF2-40B4-BE49-F238E27FC236}">
                <a16:creationId xmlns:a16="http://schemas.microsoft.com/office/drawing/2014/main" id="{E87C62BF-EC0A-1DA9-0E3C-63E5B53BE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63" name="Rectangle 31">
            <a:extLst>
              <a:ext uri="{FF2B5EF4-FFF2-40B4-BE49-F238E27FC236}">
                <a16:creationId xmlns:a16="http://schemas.microsoft.com/office/drawing/2014/main" id="{25DAE2D6-76E3-CA7F-9892-A8A99C55D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64" name="Rectangle 32">
            <a:extLst>
              <a:ext uri="{FF2B5EF4-FFF2-40B4-BE49-F238E27FC236}">
                <a16:creationId xmlns:a16="http://schemas.microsoft.com/office/drawing/2014/main" id="{E7ECFB0E-0E27-0E56-BF96-AA3A788741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65" name="Rectangle 33">
            <a:extLst>
              <a:ext uri="{FF2B5EF4-FFF2-40B4-BE49-F238E27FC236}">
                <a16:creationId xmlns:a16="http://schemas.microsoft.com/office/drawing/2014/main" id="{B230173F-663C-D664-5CB4-5D82B7ED0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66" name="Rectangle 34">
            <a:extLst>
              <a:ext uri="{FF2B5EF4-FFF2-40B4-BE49-F238E27FC236}">
                <a16:creationId xmlns:a16="http://schemas.microsoft.com/office/drawing/2014/main" id="{3C111F54-CBB8-2546-22CF-322C9072F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0867" name="Rectangle 35">
            <a:extLst>
              <a:ext uri="{FF2B5EF4-FFF2-40B4-BE49-F238E27FC236}">
                <a16:creationId xmlns:a16="http://schemas.microsoft.com/office/drawing/2014/main" id="{51FD3ED0-D895-6FF8-BF98-69C1A9F6E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03A02C8-0C30-23ED-2B82-5ED457ED9F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Без да искам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2185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01A21D6-561D-CB20-9E5D-597DE669A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2186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0708657-CDED-4D5E-4055-43668D8D9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чаша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искам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счупих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една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12186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F7B61A9-2F8A-7B90-C280-73578531E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4648200"/>
            <a:ext cx="1981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62" name="Rectangle 6">
            <a:extLst>
              <a:ext uri="{FF2B5EF4-FFF2-40B4-BE49-F238E27FC236}">
                <a16:creationId xmlns:a16="http://schemas.microsoft.com/office/drawing/2014/main" id="{2A7401F7-CF6A-EF0D-D425-C226F4DAE7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63" name="Rectangle 7">
            <a:extLst>
              <a:ext uri="{FF2B5EF4-FFF2-40B4-BE49-F238E27FC236}">
                <a16:creationId xmlns:a16="http://schemas.microsoft.com/office/drawing/2014/main" id="{7C0692DF-FA9D-6069-3F17-629EDFC58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64" name="Rectangle 8">
            <a:extLst>
              <a:ext uri="{FF2B5EF4-FFF2-40B4-BE49-F238E27FC236}">
                <a16:creationId xmlns:a16="http://schemas.microsoft.com/office/drawing/2014/main" id="{069F427C-0E90-E17C-8338-66ECD9E4B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65" name="Rectangle 9">
            <a:extLst>
              <a:ext uri="{FF2B5EF4-FFF2-40B4-BE49-F238E27FC236}">
                <a16:creationId xmlns:a16="http://schemas.microsoft.com/office/drawing/2014/main" id="{C30EF394-D79B-BB83-4607-0EC6299AA7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66" name="Rectangle 10">
            <a:extLst>
              <a:ext uri="{FF2B5EF4-FFF2-40B4-BE49-F238E27FC236}">
                <a16:creationId xmlns:a16="http://schemas.microsoft.com/office/drawing/2014/main" id="{B55A4313-B4C3-B7BF-D885-DBD283B020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67" name="Rectangle 11">
            <a:extLst>
              <a:ext uri="{FF2B5EF4-FFF2-40B4-BE49-F238E27FC236}">
                <a16:creationId xmlns:a16="http://schemas.microsoft.com/office/drawing/2014/main" id="{D50586E4-B1A2-8A04-D630-C3B311D8CB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68" name="Rectangle 12">
            <a:extLst>
              <a:ext uri="{FF2B5EF4-FFF2-40B4-BE49-F238E27FC236}">
                <a16:creationId xmlns:a16="http://schemas.microsoft.com/office/drawing/2014/main" id="{D6E95FEB-D6CA-08DB-0E4B-67D39707F7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69" name="Rectangle 13">
            <a:extLst>
              <a:ext uri="{FF2B5EF4-FFF2-40B4-BE49-F238E27FC236}">
                <a16:creationId xmlns:a16="http://schemas.microsoft.com/office/drawing/2014/main" id="{660754EF-C592-1985-1415-428B7168A0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70" name="Rectangle 14">
            <a:extLst>
              <a:ext uri="{FF2B5EF4-FFF2-40B4-BE49-F238E27FC236}">
                <a16:creationId xmlns:a16="http://schemas.microsoft.com/office/drawing/2014/main" id="{95BDF497-B013-DB81-CCF8-9080B86E54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71" name="Rectangle 15">
            <a:extLst>
              <a:ext uri="{FF2B5EF4-FFF2-40B4-BE49-F238E27FC236}">
                <a16:creationId xmlns:a16="http://schemas.microsoft.com/office/drawing/2014/main" id="{52B55EB1-0AAB-6673-38CA-F5708033D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72" name="Rectangle 16">
            <a:extLst>
              <a:ext uri="{FF2B5EF4-FFF2-40B4-BE49-F238E27FC236}">
                <a16:creationId xmlns:a16="http://schemas.microsoft.com/office/drawing/2014/main" id="{27CB57D9-7E0C-80A5-9231-9F92B0FC2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73" name="Rectangle 17">
            <a:extLst>
              <a:ext uri="{FF2B5EF4-FFF2-40B4-BE49-F238E27FC236}">
                <a16:creationId xmlns:a16="http://schemas.microsoft.com/office/drawing/2014/main" id="{85704619-C4F3-07DF-19D3-00A4A3A8E0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74" name="Rectangle 18">
            <a:extLst>
              <a:ext uri="{FF2B5EF4-FFF2-40B4-BE49-F238E27FC236}">
                <a16:creationId xmlns:a16="http://schemas.microsoft.com/office/drawing/2014/main" id="{46F7804C-2FE5-48EF-1834-C8A66E2D1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75" name="Rectangle 19">
            <a:extLst>
              <a:ext uri="{FF2B5EF4-FFF2-40B4-BE49-F238E27FC236}">
                <a16:creationId xmlns:a16="http://schemas.microsoft.com/office/drawing/2014/main" id="{602D67D3-39EA-FD76-56C9-DF2525F7A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76" name="Rectangle 20">
            <a:extLst>
              <a:ext uri="{FF2B5EF4-FFF2-40B4-BE49-F238E27FC236}">
                <a16:creationId xmlns:a16="http://schemas.microsoft.com/office/drawing/2014/main" id="{C503A34B-379C-8E6F-0066-F98E3EA106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77" name="Rectangle 21">
            <a:extLst>
              <a:ext uri="{FF2B5EF4-FFF2-40B4-BE49-F238E27FC236}">
                <a16:creationId xmlns:a16="http://schemas.microsoft.com/office/drawing/2014/main" id="{BB4A949E-BD36-F888-CEE8-6A6FD5AB2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78" name="Rectangle 22">
            <a:extLst>
              <a:ext uri="{FF2B5EF4-FFF2-40B4-BE49-F238E27FC236}">
                <a16:creationId xmlns:a16="http://schemas.microsoft.com/office/drawing/2014/main" id="{7B6AC8FA-8E26-9CED-26C9-31FEF1AD3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79" name="Rectangle 23">
            <a:extLst>
              <a:ext uri="{FF2B5EF4-FFF2-40B4-BE49-F238E27FC236}">
                <a16:creationId xmlns:a16="http://schemas.microsoft.com/office/drawing/2014/main" id="{F39A466F-25D3-C0BB-7346-9CB7DFDC5D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80" name="Rectangle 24">
            <a:extLst>
              <a:ext uri="{FF2B5EF4-FFF2-40B4-BE49-F238E27FC236}">
                <a16:creationId xmlns:a16="http://schemas.microsoft.com/office/drawing/2014/main" id="{FD801E98-B616-D9A5-8432-4507879B5F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81" name="Rectangle 25">
            <a:extLst>
              <a:ext uri="{FF2B5EF4-FFF2-40B4-BE49-F238E27FC236}">
                <a16:creationId xmlns:a16="http://schemas.microsoft.com/office/drawing/2014/main" id="{BF5BDF48-971C-181D-8299-76F8CBC42F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82" name="Rectangle 26">
            <a:extLst>
              <a:ext uri="{FF2B5EF4-FFF2-40B4-BE49-F238E27FC236}">
                <a16:creationId xmlns:a16="http://schemas.microsoft.com/office/drawing/2014/main" id="{F32325F9-EC1A-5024-71D3-8E26C04362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83" name="Rectangle 27">
            <a:extLst>
              <a:ext uri="{FF2B5EF4-FFF2-40B4-BE49-F238E27FC236}">
                <a16:creationId xmlns:a16="http://schemas.microsoft.com/office/drawing/2014/main" id="{C00D0A8B-FE63-F833-3166-53778E8024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84" name="Rectangle 28">
            <a:extLst>
              <a:ext uri="{FF2B5EF4-FFF2-40B4-BE49-F238E27FC236}">
                <a16:creationId xmlns:a16="http://schemas.microsoft.com/office/drawing/2014/main" id="{09E598E2-4345-D4EB-8008-7E8BB6B0F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85" name="Rectangle 29">
            <a:extLst>
              <a:ext uri="{FF2B5EF4-FFF2-40B4-BE49-F238E27FC236}">
                <a16:creationId xmlns:a16="http://schemas.microsoft.com/office/drawing/2014/main" id="{4A10E733-4C51-3954-988D-5B0E79D66C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86" name="Rectangle 30">
            <a:extLst>
              <a:ext uri="{FF2B5EF4-FFF2-40B4-BE49-F238E27FC236}">
                <a16:creationId xmlns:a16="http://schemas.microsoft.com/office/drawing/2014/main" id="{81A85167-2F4C-EBC7-F6EF-49C152F02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87" name="Rectangle 31">
            <a:extLst>
              <a:ext uri="{FF2B5EF4-FFF2-40B4-BE49-F238E27FC236}">
                <a16:creationId xmlns:a16="http://schemas.microsoft.com/office/drawing/2014/main" id="{6E976B3E-E50D-FA9E-CA2D-186ACE86C4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88" name="Rectangle 32">
            <a:extLst>
              <a:ext uri="{FF2B5EF4-FFF2-40B4-BE49-F238E27FC236}">
                <a16:creationId xmlns:a16="http://schemas.microsoft.com/office/drawing/2014/main" id="{C94613DC-C6F2-6FCA-30C3-5D5CA8F2A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89" name="Rectangle 33">
            <a:extLst>
              <a:ext uri="{FF2B5EF4-FFF2-40B4-BE49-F238E27FC236}">
                <a16:creationId xmlns:a16="http://schemas.microsoft.com/office/drawing/2014/main" id="{5F04AFE9-AFC2-ADCE-76F5-856DF6109A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90" name="Rectangle 34">
            <a:extLst>
              <a:ext uri="{FF2B5EF4-FFF2-40B4-BE49-F238E27FC236}">
                <a16:creationId xmlns:a16="http://schemas.microsoft.com/office/drawing/2014/main" id="{E04D2B75-10E9-E5B9-99BB-8D1CCFB40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1891" name="Rectangle 35">
            <a:extLst>
              <a:ext uri="{FF2B5EF4-FFF2-40B4-BE49-F238E27FC236}">
                <a16:creationId xmlns:a16="http://schemas.microsoft.com/office/drawing/2014/main" id="{CCFFCED4-3877-0433-CCDC-8085299481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766887C-4AAC-6465-C1AA-E28FADD14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Без да искам счупих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2288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58D8D52-BEE6-60CA-E167-0C44D516F7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2288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F6FF5D1-3DD7-E6F6-9BBB-6570E5F76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чаша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искам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счупих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една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12288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9A1AA0C-21FB-DCE2-7009-6CA0EBA96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5410200"/>
            <a:ext cx="1524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886" name="Rectangle 6">
            <a:extLst>
              <a:ext uri="{FF2B5EF4-FFF2-40B4-BE49-F238E27FC236}">
                <a16:creationId xmlns:a16="http://schemas.microsoft.com/office/drawing/2014/main" id="{91A9FD35-8FCC-D6EF-9F14-9D6A2A208F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887" name="Rectangle 7">
            <a:extLst>
              <a:ext uri="{FF2B5EF4-FFF2-40B4-BE49-F238E27FC236}">
                <a16:creationId xmlns:a16="http://schemas.microsoft.com/office/drawing/2014/main" id="{D5E376F2-042E-0A30-BFA5-93CAF3E58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888" name="Rectangle 8">
            <a:extLst>
              <a:ext uri="{FF2B5EF4-FFF2-40B4-BE49-F238E27FC236}">
                <a16:creationId xmlns:a16="http://schemas.microsoft.com/office/drawing/2014/main" id="{18D53CF1-B5BA-3ABA-F5C7-140CB5C77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889" name="Rectangle 9">
            <a:extLst>
              <a:ext uri="{FF2B5EF4-FFF2-40B4-BE49-F238E27FC236}">
                <a16:creationId xmlns:a16="http://schemas.microsoft.com/office/drawing/2014/main" id="{68A9FDAD-7926-7F09-A5C1-FEF770B415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890" name="Rectangle 10">
            <a:extLst>
              <a:ext uri="{FF2B5EF4-FFF2-40B4-BE49-F238E27FC236}">
                <a16:creationId xmlns:a16="http://schemas.microsoft.com/office/drawing/2014/main" id="{116C0546-3C13-7709-47AD-0AF3395D2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891" name="Rectangle 11">
            <a:extLst>
              <a:ext uri="{FF2B5EF4-FFF2-40B4-BE49-F238E27FC236}">
                <a16:creationId xmlns:a16="http://schemas.microsoft.com/office/drawing/2014/main" id="{F15E866B-7958-5C4F-D49B-9BF564FCF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892" name="Rectangle 12">
            <a:extLst>
              <a:ext uri="{FF2B5EF4-FFF2-40B4-BE49-F238E27FC236}">
                <a16:creationId xmlns:a16="http://schemas.microsoft.com/office/drawing/2014/main" id="{E168D5B1-764F-302A-3787-3FFF0222F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893" name="Rectangle 13">
            <a:extLst>
              <a:ext uri="{FF2B5EF4-FFF2-40B4-BE49-F238E27FC236}">
                <a16:creationId xmlns:a16="http://schemas.microsoft.com/office/drawing/2014/main" id="{40EDE1BF-6F06-77D2-5F49-4E7111AD7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894" name="Rectangle 14">
            <a:extLst>
              <a:ext uri="{FF2B5EF4-FFF2-40B4-BE49-F238E27FC236}">
                <a16:creationId xmlns:a16="http://schemas.microsoft.com/office/drawing/2014/main" id="{2AD5BB7E-EABB-F72C-0EFE-7CABF65F75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895" name="Rectangle 15">
            <a:extLst>
              <a:ext uri="{FF2B5EF4-FFF2-40B4-BE49-F238E27FC236}">
                <a16:creationId xmlns:a16="http://schemas.microsoft.com/office/drawing/2014/main" id="{78C1C6B7-4625-6BA6-C66B-2D898C27F6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896" name="Rectangle 16">
            <a:extLst>
              <a:ext uri="{FF2B5EF4-FFF2-40B4-BE49-F238E27FC236}">
                <a16:creationId xmlns:a16="http://schemas.microsoft.com/office/drawing/2014/main" id="{9A2350EB-FBD6-CE72-8CCD-CE0F191F71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897" name="Rectangle 17">
            <a:extLst>
              <a:ext uri="{FF2B5EF4-FFF2-40B4-BE49-F238E27FC236}">
                <a16:creationId xmlns:a16="http://schemas.microsoft.com/office/drawing/2014/main" id="{2E7ACA16-0908-383C-CC67-781FECE87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898" name="Rectangle 18">
            <a:extLst>
              <a:ext uri="{FF2B5EF4-FFF2-40B4-BE49-F238E27FC236}">
                <a16:creationId xmlns:a16="http://schemas.microsoft.com/office/drawing/2014/main" id="{76F95C46-49DD-40DD-E8CD-56330E774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899" name="Rectangle 19">
            <a:extLst>
              <a:ext uri="{FF2B5EF4-FFF2-40B4-BE49-F238E27FC236}">
                <a16:creationId xmlns:a16="http://schemas.microsoft.com/office/drawing/2014/main" id="{B7AFB5B5-A2F3-437C-2A44-2325D8439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00" name="Rectangle 20">
            <a:extLst>
              <a:ext uri="{FF2B5EF4-FFF2-40B4-BE49-F238E27FC236}">
                <a16:creationId xmlns:a16="http://schemas.microsoft.com/office/drawing/2014/main" id="{6ED3E638-0CB3-073B-0393-F0C8B62C4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01" name="Rectangle 21">
            <a:extLst>
              <a:ext uri="{FF2B5EF4-FFF2-40B4-BE49-F238E27FC236}">
                <a16:creationId xmlns:a16="http://schemas.microsoft.com/office/drawing/2014/main" id="{EA13A804-78A5-C237-742A-E2684C2C3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02" name="Rectangle 22">
            <a:extLst>
              <a:ext uri="{FF2B5EF4-FFF2-40B4-BE49-F238E27FC236}">
                <a16:creationId xmlns:a16="http://schemas.microsoft.com/office/drawing/2014/main" id="{061487C9-B2F6-8656-4AA7-39FA2724AD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03" name="Rectangle 23">
            <a:extLst>
              <a:ext uri="{FF2B5EF4-FFF2-40B4-BE49-F238E27FC236}">
                <a16:creationId xmlns:a16="http://schemas.microsoft.com/office/drawing/2014/main" id="{85AB6524-9DE7-1047-D8FE-9065F260A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04" name="Rectangle 24">
            <a:extLst>
              <a:ext uri="{FF2B5EF4-FFF2-40B4-BE49-F238E27FC236}">
                <a16:creationId xmlns:a16="http://schemas.microsoft.com/office/drawing/2014/main" id="{C69BAC0C-5679-F3E0-8AFA-6835221CB7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05" name="Rectangle 25">
            <a:extLst>
              <a:ext uri="{FF2B5EF4-FFF2-40B4-BE49-F238E27FC236}">
                <a16:creationId xmlns:a16="http://schemas.microsoft.com/office/drawing/2014/main" id="{F7983162-CA9A-650C-A969-BEE155ABC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06" name="Rectangle 26">
            <a:extLst>
              <a:ext uri="{FF2B5EF4-FFF2-40B4-BE49-F238E27FC236}">
                <a16:creationId xmlns:a16="http://schemas.microsoft.com/office/drawing/2014/main" id="{2EB3FB17-8529-97A6-D3AB-11D9B9B16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07" name="Rectangle 27">
            <a:extLst>
              <a:ext uri="{FF2B5EF4-FFF2-40B4-BE49-F238E27FC236}">
                <a16:creationId xmlns:a16="http://schemas.microsoft.com/office/drawing/2014/main" id="{0A51E714-05F3-B8ED-C552-ED6804D39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08" name="Rectangle 28">
            <a:extLst>
              <a:ext uri="{FF2B5EF4-FFF2-40B4-BE49-F238E27FC236}">
                <a16:creationId xmlns:a16="http://schemas.microsoft.com/office/drawing/2014/main" id="{D17E06A9-BD70-B5AD-3FDE-C56D23013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09" name="Rectangle 29">
            <a:extLst>
              <a:ext uri="{FF2B5EF4-FFF2-40B4-BE49-F238E27FC236}">
                <a16:creationId xmlns:a16="http://schemas.microsoft.com/office/drawing/2014/main" id="{4A2C8023-4A9C-024C-9603-5DDA6657C6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10" name="Rectangle 30">
            <a:extLst>
              <a:ext uri="{FF2B5EF4-FFF2-40B4-BE49-F238E27FC236}">
                <a16:creationId xmlns:a16="http://schemas.microsoft.com/office/drawing/2014/main" id="{AE437CE7-F95F-234B-E095-0440980F3E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11" name="Rectangle 31">
            <a:extLst>
              <a:ext uri="{FF2B5EF4-FFF2-40B4-BE49-F238E27FC236}">
                <a16:creationId xmlns:a16="http://schemas.microsoft.com/office/drawing/2014/main" id="{66F9A072-1254-9A5C-E1BD-B850B9AC0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12" name="Rectangle 32">
            <a:extLst>
              <a:ext uri="{FF2B5EF4-FFF2-40B4-BE49-F238E27FC236}">
                <a16:creationId xmlns:a16="http://schemas.microsoft.com/office/drawing/2014/main" id="{E935C814-FB84-1E89-7D61-A46CB7865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13" name="Rectangle 33">
            <a:extLst>
              <a:ext uri="{FF2B5EF4-FFF2-40B4-BE49-F238E27FC236}">
                <a16:creationId xmlns:a16="http://schemas.microsoft.com/office/drawing/2014/main" id="{84121912-9F16-2C68-4B2A-5BC23BA31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14" name="Rectangle 34">
            <a:extLst>
              <a:ext uri="{FF2B5EF4-FFF2-40B4-BE49-F238E27FC236}">
                <a16:creationId xmlns:a16="http://schemas.microsoft.com/office/drawing/2014/main" id="{C6938C89-E38F-AC3D-4D69-38FD27452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2915" name="Rectangle 35">
            <a:extLst>
              <a:ext uri="{FF2B5EF4-FFF2-40B4-BE49-F238E27FC236}">
                <a16:creationId xmlns:a16="http://schemas.microsoft.com/office/drawing/2014/main" id="{959D9BE1-3FC3-550C-DD21-7D8C80660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8387B13-63DB-5FBA-3581-FFDDD0624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Без да искам счупих една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2390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EB1E4D5-288B-02CE-12C6-2AE33AEDC3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2390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C5620B0-EB02-3D1F-1172-FB3788D85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чаша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искам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счупих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една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12390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E0F1EE6-1F8C-046F-4B64-183E9EA49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45720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10" name="Rectangle 6">
            <a:extLst>
              <a:ext uri="{FF2B5EF4-FFF2-40B4-BE49-F238E27FC236}">
                <a16:creationId xmlns:a16="http://schemas.microsoft.com/office/drawing/2014/main" id="{5AC19CD0-712C-8E3E-EF0A-E7DC2FC7B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11" name="Rectangle 7">
            <a:extLst>
              <a:ext uri="{FF2B5EF4-FFF2-40B4-BE49-F238E27FC236}">
                <a16:creationId xmlns:a16="http://schemas.microsoft.com/office/drawing/2014/main" id="{23A8FD99-3C64-1A60-D7F6-4427AFEA3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12" name="Rectangle 8">
            <a:extLst>
              <a:ext uri="{FF2B5EF4-FFF2-40B4-BE49-F238E27FC236}">
                <a16:creationId xmlns:a16="http://schemas.microsoft.com/office/drawing/2014/main" id="{C139EA60-F019-9521-ECCA-51E7329C8F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13" name="Rectangle 9">
            <a:extLst>
              <a:ext uri="{FF2B5EF4-FFF2-40B4-BE49-F238E27FC236}">
                <a16:creationId xmlns:a16="http://schemas.microsoft.com/office/drawing/2014/main" id="{45E5D087-E8EA-E4C0-0A8D-72EEE0DBE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14" name="Rectangle 10">
            <a:extLst>
              <a:ext uri="{FF2B5EF4-FFF2-40B4-BE49-F238E27FC236}">
                <a16:creationId xmlns:a16="http://schemas.microsoft.com/office/drawing/2014/main" id="{7BBC4199-8CF6-1BA6-209F-58063B1B0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15" name="Rectangle 11">
            <a:extLst>
              <a:ext uri="{FF2B5EF4-FFF2-40B4-BE49-F238E27FC236}">
                <a16:creationId xmlns:a16="http://schemas.microsoft.com/office/drawing/2014/main" id="{62FD26C5-83A3-9610-EBE3-D02A9E056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16" name="Rectangle 12">
            <a:extLst>
              <a:ext uri="{FF2B5EF4-FFF2-40B4-BE49-F238E27FC236}">
                <a16:creationId xmlns:a16="http://schemas.microsoft.com/office/drawing/2014/main" id="{8C648545-BA18-159E-ADA4-9B6DDD9FC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17" name="Rectangle 13">
            <a:extLst>
              <a:ext uri="{FF2B5EF4-FFF2-40B4-BE49-F238E27FC236}">
                <a16:creationId xmlns:a16="http://schemas.microsoft.com/office/drawing/2014/main" id="{4CC79245-044C-F1FC-BF74-4EBA1F26FF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18" name="Rectangle 14">
            <a:extLst>
              <a:ext uri="{FF2B5EF4-FFF2-40B4-BE49-F238E27FC236}">
                <a16:creationId xmlns:a16="http://schemas.microsoft.com/office/drawing/2014/main" id="{B69A6DBC-6548-D7F6-B26C-B251D004E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19" name="Rectangle 15">
            <a:extLst>
              <a:ext uri="{FF2B5EF4-FFF2-40B4-BE49-F238E27FC236}">
                <a16:creationId xmlns:a16="http://schemas.microsoft.com/office/drawing/2014/main" id="{8DA2D7C0-51AF-47DA-BB7D-9241050E4C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20" name="Rectangle 16">
            <a:extLst>
              <a:ext uri="{FF2B5EF4-FFF2-40B4-BE49-F238E27FC236}">
                <a16:creationId xmlns:a16="http://schemas.microsoft.com/office/drawing/2014/main" id="{1713C8CA-71A7-02F5-1B2A-3A592A4F6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21" name="Rectangle 17">
            <a:extLst>
              <a:ext uri="{FF2B5EF4-FFF2-40B4-BE49-F238E27FC236}">
                <a16:creationId xmlns:a16="http://schemas.microsoft.com/office/drawing/2014/main" id="{171DD6FC-EEDB-F9EB-2B48-3B31E3FC9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22" name="Rectangle 18">
            <a:extLst>
              <a:ext uri="{FF2B5EF4-FFF2-40B4-BE49-F238E27FC236}">
                <a16:creationId xmlns:a16="http://schemas.microsoft.com/office/drawing/2014/main" id="{F9B4DCB4-DABE-0818-3D4E-02DC51A6A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23" name="Rectangle 19">
            <a:extLst>
              <a:ext uri="{FF2B5EF4-FFF2-40B4-BE49-F238E27FC236}">
                <a16:creationId xmlns:a16="http://schemas.microsoft.com/office/drawing/2014/main" id="{BB2F90C8-C9AE-4F21-E860-2B28E5D6A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24" name="Rectangle 20">
            <a:extLst>
              <a:ext uri="{FF2B5EF4-FFF2-40B4-BE49-F238E27FC236}">
                <a16:creationId xmlns:a16="http://schemas.microsoft.com/office/drawing/2014/main" id="{D0C135AC-0263-5368-BE8F-2391F1D4BC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25" name="Rectangle 21">
            <a:extLst>
              <a:ext uri="{FF2B5EF4-FFF2-40B4-BE49-F238E27FC236}">
                <a16:creationId xmlns:a16="http://schemas.microsoft.com/office/drawing/2014/main" id="{055F549D-061F-7350-D195-44F77E5E8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26" name="Rectangle 22">
            <a:extLst>
              <a:ext uri="{FF2B5EF4-FFF2-40B4-BE49-F238E27FC236}">
                <a16:creationId xmlns:a16="http://schemas.microsoft.com/office/drawing/2014/main" id="{994E0F30-9FC9-84D7-9048-5B395959E8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27" name="Rectangle 23">
            <a:extLst>
              <a:ext uri="{FF2B5EF4-FFF2-40B4-BE49-F238E27FC236}">
                <a16:creationId xmlns:a16="http://schemas.microsoft.com/office/drawing/2014/main" id="{4E3D142B-D44F-0419-EFAB-597BD4170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28" name="Rectangle 24">
            <a:extLst>
              <a:ext uri="{FF2B5EF4-FFF2-40B4-BE49-F238E27FC236}">
                <a16:creationId xmlns:a16="http://schemas.microsoft.com/office/drawing/2014/main" id="{72FDFFD4-5C2B-6DB3-3FC0-81D0ED0CD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29" name="Rectangle 25">
            <a:extLst>
              <a:ext uri="{FF2B5EF4-FFF2-40B4-BE49-F238E27FC236}">
                <a16:creationId xmlns:a16="http://schemas.microsoft.com/office/drawing/2014/main" id="{368C7DE7-9E79-C66B-1333-BA3897119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30" name="Rectangle 26">
            <a:extLst>
              <a:ext uri="{FF2B5EF4-FFF2-40B4-BE49-F238E27FC236}">
                <a16:creationId xmlns:a16="http://schemas.microsoft.com/office/drawing/2014/main" id="{0F3E85D9-0EAD-3BE8-17DF-42B7977E0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31" name="Rectangle 27">
            <a:extLst>
              <a:ext uri="{FF2B5EF4-FFF2-40B4-BE49-F238E27FC236}">
                <a16:creationId xmlns:a16="http://schemas.microsoft.com/office/drawing/2014/main" id="{4CD58721-1E3E-3FDF-BF59-3E90EB7E1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32" name="Rectangle 28">
            <a:extLst>
              <a:ext uri="{FF2B5EF4-FFF2-40B4-BE49-F238E27FC236}">
                <a16:creationId xmlns:a16="http://schemas.microsoft.com/office/drawing/2014/main" id="{D9BFA7E2-25B5-4C19-A710-25D789EC9B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33" name="Rectangle 29">
            <a:extLst>
              <a:ext uri="{FF2B5EF4-FFF2-40B4-BE49-F238E27FC236}">
                <a16:creationId xmlns:a16="http://schemas.microsoft.com/office/drawing/2014/main" id="{C59C6ECB-0BAF-B099-8C85-D0FD8E1AF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34" name="Rectangle 30">
            <a:extLst>
              <a:ext uri="{FF2B5EF4-FFF2-40B4-BE49-F238E27FC236}">
                <a16:creationId xmlns:a16="http://schemas.microsoft.com/office/drawing/2014/main" id="{28507626-A15A-B341-5F7E-9B8BC1B36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35" name="Rectangle 31">
            <a:extLst>
              <a:ext uri="{FF2B5EF4-FFF2-40B4-BE49-F238E27FC236}">
                <a16:creationId xmlns:a16="http://schemas.microsoft.com/office/drawing/2014/main" id="{2FD307F3-A71A-101D-FC43-85744E480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36" name="Rectangle 32">
            <a:extLst>
              <a:ext uri="{FF2B5EF4-FFF2-40B4-BE49-F238E27FC236}">
                <a16:creationId xmlns:a16="http://schemas.microsoft.com/office/drawing/2014/main" id="{AFA1932B-EA82-1A29-1D26-852B759DAE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37" name="Rectangle 33">
            <a:extLst>
              <a:ext uri="{FF2B5EF4-FFF2-40B4-BE49-F238E27FC236}">
                <a16:creationId xmlns:a16="http://schemas.microsoft.com/office/drawing/2014/main" id="{B9B1C9AB-FD04-D447-9D96-7C4B0F1CD5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38" name="Rectangle 34">
            <a:extLst>
              <a:ext uri="{FF2B5EF4-FFF2-40B4-BE49-F238E27FC236}">
                <a16:creationId xmlns:a16="http://schemas.microsoft.com/office/drawing/2014/main" id="{C7594A9E-AE90-6D60-0E23-8D5940C018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3939" name="Rectangle 35">
            <a:extLst>
              <a:ext uri="{FF2B5EF4-FFF2-40B4-BE49-F238E27FC236}">
                <a16:creationId xmlns:a16="http://schemas.microsoft.com/office/drawing/2014/main" id="{E5C895FA-B4ED-3742-D230-816F5C106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622EBA7-CA29-CF62-6083-8BBC07E46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Без да искам счупих една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 чаша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2493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04439F4-3DCB-19CC-BDF5-D0D7BDA04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2493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DF922C1-9E10-DDB3-5B56-4F67E0A423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24933" name="Rectangle 6">
            <a:extLst>
              <a:ext uri="{FF2B5EF4-FFF2-40B4-BE49-F238E27FC236}">
                <a16:creationId xmlns:a16="http://schemas.microsoft.com/office/drawing/2014/main" id="{65489A59-39C0-3A61-202B-55A5DE0FD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34" name="Rectangle 7">
            <a:extLst>
              <a:ext uri="{FF2B5EF4-FFF2-40B4-BE49-F238E27FC236}">
                <a16:creationId xmlns:a16="http://schemas.microsoft.com/office/drawing/2014/main" id="{A96CA1DC-F3EF-0A40-2CE9-38D428A117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35" name="Rectangle 8">
            <a:extLst>
              <a:ext uri="{FF2B5EF4-FFF2-40B4-BE49-F238E27FC236}">
                <a16:creationId xmlns:a16="http://schemas.microsoft.com/office/drawing/2014/main" id="{A31E71B8-0DF4-8F73-2A5A-BAA733FBD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36" name="Rectangle 9">
            <a:extLst>
              <a:ext uri="{FF2B5EF4-FFF2-40B4-BE49-F238E27FC236}">
                <a16:creationId xmlns:a16="http://schemas.microsoft.com/office/drawing/2014/main" id="{95DD8ACD-C8B1-9980-9AF8-70F3480D61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37" name="Rectangle 10">
            <a:extLst>
              <a:ext uri="{FF2B5EF4-FFF2-40B4-BE49-F238E27FC236}">
                <a16:creationId xmlns:a16="http://schemas.microsoft.com/office/drawing/2014/main" id="{6B0D6552-DE13-BFF1-F86D-0AAF67E06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38" name="Rectangle 11">
            <a:extLst>
              <a:ext uri="{FF2B5EF4-FFF2-40B4-BE49-F238E27FC236}">
                <a16:creationId xmlns:a16="http://schemas.microsoft.com/office/drawing/2014/main" id="{4E215810-1D9E-1B21-D06C-7C17AEF9B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39" name="Rectangle 12">
            <a:extLst>
              <a:ext uri="{FF2B5EF4-FFF2-40B4-BE49-F238E27FC236}">
                <a16:creationId xmlns:a16="http://schemas.microsoft.com/office/drawing/2014/main" id="{94AF34F6-BAC6-1618-2350-2273A1700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40" name="Rectangle 13">
            <a:extLst>
              <a:ext uri="{FF2B5EF4-FFF2-40B4-BE49-F238E27FC236}">
                <a16:creationId xmlns:a16="http://schemas.microsoft.com/office/drawing/2014/main" id="{86A85E7B-3327-4992-8ADF-C885A563F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41" name="Rectangle 14">
            <a:extLst>
              <a:ext uri="{FF2B5EF4-FFF2-40B4-BE49-F238E27FC236}">
                <a16:creationId xmlns:a16="http://schemas.microsoft.com/office/drawing/2014/main" id="{71AEDC9A-F461-7773-6498-B2B380456C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42" name="Rectangle 15">
            <a:extLst>
              <a:ext uri="{FF2B5EF4-FFF2-40B4-BE49-F238E27FC236}">
                <a16:creationId xmlns:a16="http://schemas.microsoft.com/office/drawing/2014/main" id="{820C3AB2-551F-6619-2FA9-132D452BA9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43" name="Rectangle 16">
            <a:extLst>
              <a:ext uri="{FF2B5EF4-FFF2-40B4-BE49-F238E27FC236}">
                <a16:creationId xmlns:a16="http://schemas.microsoft.com/office/drawing/2014/main" id="{E2FD5AA1-2D67-B1A0-5E49-8ED255CCC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44" name="Rectangle 17">
            <a:extLst>
              <a:ext uri="{FF2B5EF4-FFF2-40B4-BE49-F238E27FC236}">
                <a16:creationId xmlns:a16="http://schemas.microsoft.com/office/drawing/2014/main" id="{FA330299-1ECA-5A23-EF48-C4AA26853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45" name="Rectangle 18">
            <a:extLst>
              <a:ext uri="{FF2B5EF4-FFF2-40B4-BE49-F238E27FC236}">
                <a16:creationId xmlns:a16="http://schemas.microsoft.com/office/drawing/2014/main" id="{25DE9A7D-9615-4F9A-FD24-9258A0A04C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46" name="Rectangle 19">
            <a:extLst>
              <a:ext uri="{FF2B5EF4-FFF2-40B4-BE49-F238E27FC236}">
                <a16:creationId xmlns:a16="http://schemas.microsoft.com/office/drawing/2014/main" id="{8A19CC57-37CA-755C-8E88-CD3AF0636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47" name="Rectangle 20">
            <a:extLst>
              <a:ext uri="{FF2B5EF4-FFF2-40B4-BE49-F238E27FC236}">
                <a16:creationId xmlns:a16="http://schemas.microsoft.com/office/drawing/2014/main" id="{B2FA14BF-5E77-DFE4-3D92-DE00626CF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48" name="Rectangle 21">
            <a:extLst>
              <a:ext uri="{FF2B5EF4-FFF2-40B4-BE49-F238E27FC236}">
                <a16:creationId xmlns:a16="http://schemas.microsoft.com/office/drawing/2014/main" id="{4195577E-2794-0F57-B098-6B6BC92A09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49" name="Rectangle 22">
            <a:extLst>
              <a:ext uri="{FF2B5EF4-FFF2-40B4-BE49-F238E27FC236}">
                <a16:creationId xmlns:a16="http://schemas.microsoft.com/office/drawing/2014/main" id="{74F1D0C4-2F70-BD15-9AED-207CE9EA3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50" name="Rectangle 23">
            <a:extLst>
              <a:ext uri="{FF2B5EF4-FFF2-40B4-BE49-F238E27FC236}">
                <a16:creationId xmlns:a16="http://schemas.microsoft.com/office/drawing/2014/main" id="{FB39BEFB-F96A-E81A-C530-D75E42FD6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51" name="Rectangle 24">
            <a:extLst>
              <a:ext uri="{FF2B5EF4-FFF2-40B4-BE49-F238E27FC236}">
                <a16:creationId xmlns:a16="http://schemas.microsoft.com/office/drawing/2014/main" id="{B666A884-FAED-F235-87D2-C0517B2C4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52" name="Rectangle 25">
            <a:extLst>
              <a:ext uri="{FF2B5EF4-FFF2-40B4-BE49-F238E27FC236}">
                <a16:creationId xmlns:a16="http://schemas.microsoft.com/office/drawing/2014/main" id="{D6C35650-6687-D455-B5D6-EE286B7A56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53" name="Rectangle 26">
            <a:extLst>
              <a:ext uri="{FF2B5EF4-FFF2-40B4-BE49-F238E27FC236}">
                <a16:creationId xmlns:a16="http://schemas.microsoft.com/office/drawing/2014/main" id="{580AE4B8-65FA-F07E-E236-F9D4D8B28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54" name="Rectangle 27">
            <a:extLst>
              <a:ext uri="{FF2B5EF4-FFF2-40B4-BE49-F238E27FC236}">
                <a16:creationId xmlns:a16="http://schemas.microsoft.com/office/drawing/2014/main" id="{90283A7B-8128-F75D-76C7-62364017D8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55" name="Rectangle 28">
            <a:extLst>
              <a:ext uri="{FF2B5EF4-FFF2-40B4-BE49-F238E27FC236}">
                <a16:creationId xmlns:a16="http://schemas.microsoft.com/office/drawing/2014/main" id="{920C30B4-53F3-1418-3E59-39D66C732F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56" name="Rectangle 29">
            <a:extLst>
              <a:ext uri="{FF2B5EF4-FFF2-40B4-BE49-F238E27FC236}">
                <a16:creationId xmlns:a16="http://schemas.microsoft.com/office/drawing/2014/main" id="{026CF926-10BE-6FFC-BD45-D859CE03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57" name="Rectangle 30">
            <a:extLst>
              <a:ext uri="{FF2B5EF4-FFF2-40B4-BE49-F238E27FC236}">
                <a16:creationId xmlns:a16="http://schemas.microsoft.com/office/drawing/2014/main" id="{EF187DAA-FBB1-1C99-C037-F173C2E87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58" name="Rectangle 31">
            <a:extLst>
              <a:ext uri="{FF2B5EF4-FFF2-40B4-BE49-F238E27FC236}">
                <a16:creationId xmlns:a16="http://schemas.microsoft.com/office/drawing/2014/main" id="{542C71B7-9A0C-AD38-2DDF-4C1869E960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59" name="Rectangle 32">
            <a:extLst>
              <a:ext uri="{FF2B5EF4-FFF2-40B4-BE49-F238E27FC236}">
                <a16:creationId xmlns:a16="http://schemas.microsoft.com/office/drawing/2014/main" id="{B7C6672A-4C91-6DB0-D099-E8EB02B8F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60" name="Rectangle 33">
            <a:extLst>
              <a:ext uri="{FF2B5EF4-FFF2-40B4-BE49-F238E27FC236}">
                <a16:creationId xmlns:a16="http://schemas.microsoft.com/office/drawing/2014/main" id="{7F4A68CF-D5EF-379B-559E-A967386AB8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61" name="Rectangle 34">
            <a:extLst>
              <a:ext uri="{FF2B5EF4-FFF2-40B4-BE49-F238E27FC236}">
                <a16:creationId xmlns:a16="http://schemas.microsoft.com/office/drawing/2014/main" id="{79B9FA62-7772-B310-11DA-9A37A3AAC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4962" name="Rectangle 35">
            <a:extLst>
              <a:ext uri="{FF2B5EF4-FFF2-40B4-BE49-F238E27FC236}">
                <a16:creationId xmlns:a16="http://schemas.microsoft.com/office/drawing/2014/main" id="{E8BF4856-5603-B5A8-C238-090CEE67B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24963" name="Picture 36">
            <a:extLst>
              <a:ext uri="{FF2B5EF4-FFF2-40B4-BE49-F238E27FC236}">
                <a16:creationId xmlns:a16="http://schemas.microsoft.com/office/drawing/2014/main" id="{6218C0AB-C3CD-B186-DBF8-FF8B5DC7D9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9541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FF03FFF9-F116-8990-611B-AA4B198FEA02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9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695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B0206A4-7563-96F5-0521-15AFC2054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Аз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2595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0CE4E5B-ED14-CA8A-CA09-10BB808EA0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2595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86BD280-00FE-5A8E-BED1-648CA60C1B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шапка  една   вълнена   имам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2595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6C5607B-EFC9-5A92-676E-767A5122A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4953000"/>
            <a:ext cx="1600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58" name="Rectangle 6">
            <a:extLst>
              <a:ext uri="{FF2B5EF4-FFF2-40B4-BE49-F238E27FC236}">
                <a16:creationId xmlns:a16="http://schemas.microsoft.com/office/drawing/2014/main" id="{B82D31D7-D0C0-6D8F-855D-EB8F8686E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59" name="Rectangle 7">
            <a:extLst>
              <a:ext uri="{FF2B5EF4-FFF2-40B4-BE49-F238E27FC236}">
                <a16:creationId xmlns:a16="http://schemas.microsoft.com/office/drawing/2014/main" id="{7D40E96C-6BA8-8A6A-0FA0-6191918DF8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60" name="Rectangle 8">
            <a:extLst>
              <a:ext uri="{FF2B5EF4-FFF2-40B4-BE49-F238E27FC236}">
                <a16:creationId xmlns:a16="http://schemas.microsoft.com/office/drawing/2014/main" id="{133C36C8-6B2F-945C-772D-F27E18B745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61" name="Rectangle 9">
            <a:extLst>
              <a:ext uri="{FF2B5EF4-FFF2-40B4-BE49-F238E27FC236}">
                <a16:creationId xmlns:a16="http://schemas.microsoft.com/office/drawing/2014/main" id="{BA96469A-4413-E49A-1DB5-DC6FD5226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62" name="Rectangle 10">
            <a:extLst>
              <a:ext uri="{FF2B5EF4-FFF2-40B4-BE49-F238E27FC236}">
                <a16:creationId xmlns:a16="http://schemas.microsoft.com/office/drawing/2014/main" id="{9FA52E4E-7149-19EB-1F93-F91EAC5590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63" name="Rectangle 11">
            <a:extLst>
              <a:ext uri="{FF2B5EF4-FFF2-40B4-BE49-F238E27FC236}">
                <a16:creationId xmlns:a16="http://schemas.microsoft.com/office/drawing/2014/main" id="{0D04C94A-24B1-2700-5082-63B6AB391C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64" name="Rectangle 12">
            <a:extLst>
              <a:ext uri="{FF2B5EF4-FFF2-40B4-BE49-F238E27FC236}">
                <a16:creationId xmlns:a16="http://schemas.microsoft.com/office/drawing/2014/main" id="{F812CE2E-CC09-97AF-14B1-3FE055D36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65" name="Rectangle 13">
            <a:extLst>
              <a:ext uri="{FF2B5EF4-FFF2-40B4-BE49-F238E27FC236}">
                <a16:creationId xmlns:a16="http://schemas.microsoft.com/office/drawing/2014/main" id="{4BF21056-8538-D09F-63D6-64F1C3B81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66" name="Rectangle 14">
            <a:extLst>
              <a:ext uri="{FF2B5EF4-FFF2-40B4-BE49-F238E27FC236}">
                <a16:creationId xmlns:a16="http://schemas.microsoft.com/office/drawing/2014/main" id="{5087CCAE-274C-896F-83B9-DAEE0C7604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67" name="Rectangle 15">
            <a:extLst>
              <a:ext uri="{FF2B5EF4-FFF2-40B4-BE49-F238E27FC236}">
                <a16:creationId xmlns:a16="http://schemas.microsoft.com/office/drawing/2014/main" id="{51DC1501-E832-9B2D-9B4F-4C6D12AD00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68" name="Rectangle 16">
            <a:extLst>
              <a:ext uri="{FF2B5EF4-FFF2-40B4-BE49-F238E27FC236}">
                <a16:creationId xmlns:a16="http://schemas.microsoft.com/office/drawing/2014/main" id="{8BEA7FA6-E451-243B-557B-0865F7BD8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69" name="Rectangle 17">
            <a:extLst>
              <a:ext uri="{FF2B5EF4-FFF2-40B4-BE49-F238E27FC236}">
                <a16:creationId xmlns:a16="http://schemas.microsoft.com/office/drawing/2014/main" id="{624E0F67-041A-F4DA-1291-3D9D8FE0E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70" name="Rectangle 18">
            <a:extLst>
              <a:ext uri="{FF2B5EF4-FFF2-40B4-BE49-F238E27FC236}">
                <a16:creationId xmlns:a16="http://schemas.microsoft.com/office/drawing/2014/main" id="{326682F0-A5A5-75F8-0DEA-D53D7A0085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71" name="Rectangle 19">
            <a:extLst>
              <a:ext uri="{FF2B5EF4-FFF2-40B4-BE49-F238E27FC236}">
                <a16:creationId xmlns:a16="http://schemas.microsoft.com/office/drawing/2014/main" id="{2F77E3F5-2924-B141-7725-CA49A48E8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72" name="Rectangle 20">
            <a:extLst>
              <a:ext uri="{FF2B5EF4-FFF2-40B4-BE49-F238E27FC236}">
                <a16:creationId xmlns:a16="http://schemas.microsoft.com/office/drawing/2014/main" id="{69D026E8-0FBE-444D-A939-91463784E3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73" name="Rectangle 21">
            <a:extLst>
              <a:ext uri="{FF2B5EF4-FFF2-40B4-BE49-F238E27FC236}">
                <a16:creationId xmlns:a16="http://schemas.microsoft.com/office/drawing/2014/main" id="{29E93897-A79B-E4B3-985F-CEA86F6AD6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74" name="Rectangle 22">
            <a:extLst>
              <a:ext uri="{FF2B5EF4-FFF2-40B4-BE49-F238E27FC236}">
                <a16:creationId xmlns:a16="http://schemas.microsoft.com/office/drawing/2014/main" id="{5F53D8B5-E002-BB36-88C4-CB79C4EC2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75" name="Rectangle 23">
            <a:extLst>
              <a:ext uri="{FF2B5EF4-FFF2-40B4-BE49-F238E27FC236}">
                <a16:creationId xmlns:a16="http://schemas.microsoft.com/office/drawing/2014/main" id="{C9473E51-A578-4A91-653C-F9BD43ED96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76" name="Rectangle 24">
            <a:extLst>
              <a:ext uri="{FF2B5EF4-FFF2-40B4-BE49-F238E27FC236}">
                <a16:creationId xmlns:a16="http://schemas.microsoft.com/office/drawing/2014/main" id="{7F678B3F-614E-160F-BA0E-BA73FA7F4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77" name="Rectangle 25">
            <a:extLst>
              <a:ext uri="{FF2B5EF4-FFF2-40B4-BE49-F238E27FC236}">
                <a16:creationId xmlns:a16="http://schemas.microsoft.com/office/drawing/2014/main" id="{4CE99195-57BC-3CDB-D2E3-7181C89AB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78" name="Rectangle 26">
            <a:extLst>
              <a:ext uri="{FF2B5EF4-FFF2-40B4-BE49-F238E27FC236}">
                <a16:creationId xmlns:a16="http://schemas.microsoft.com/office/drawing/2014/main" id="{9B0A26C3-7397-563D-322B-A5CC7CC7AD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79" name="Rectangle 27">
            <a:extLst>
              <a:ext uri="{FF2B5EF4-FFF2-40B4-BE49-F238E27FC236}">
                <a16:creationId xmlns:a16="http://schemas.microsoft.com/office/drawing/2014/main" id="{D591A3E7-3CF0-F8DD-B0EB-C0A0FAF0C9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80" name="Rectangle 28">
            <a:extLst>
              <a:ext uri="{FF2B5EF4-FFF2-40B4-BE49-F238E27FC236}">
                <a16:creationId xmlns:a16="http://schemas.microsoft.com/office/drawing/2014/main" id="{F0DEFE44-2F67-A5D1-5299-639ECB13A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81" name="Rectangle 29">
            <a:extLst>
              <a:ext uri="{FF2B5EF4-FFF2-40B4-BE49-F238E27FC236}">
                <a16:creationId xmlns:a16="http://schemas.microsoft.com/office/drawing/2014/main" id="{3EDC46EC-D4A7-C4B0-A73D-AC0C53466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82" name="Rectangle 30">
            <a:extLst>
              <a:ext uri="{FF2B5EF4-FFF2-40B4-BE49-F238E27FC236}">
                <a16:creationId xmlns:a16="http://schemas.microsoft.com/office/drawing/2014/main" id="{C1E06F62-6AF4-8674-555E-5A0FC6D068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83" name="Rectangle 31">
            <a:extLst>
              <a:ext uri="{FF2B5EF4-FFF2-40B4-BE49-F238E27FC236}">
                <a16:creationId xmlns:a16="http://schemas.microsoft.com/office/drawing/2014/main" id="{0744E2B8-4C7A-0966-D5A2-11A869E88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84" name="Rectangle 32">
            <a:extLst>
              <a:ext uri="{FF2B5EF4-FFF2-40B4-BE49-F238E27FC236}">
                <a16:creationId xmlns:a16="http://schemas.microsoft.com/office/drawing/2014/main" id="{3C9ED6F2-200E-FB78-7154-D011E0B28E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85" name="Rectangle 33">
            <a:extLst>
              <a:ext uri="{FF2B5EF4-FFF2-40B4-BE49-F238E27FC236}">
                <a16:creationId xmlns:a16="http://schemas.microsoft.com/office/drawing/2014/main" id="{668D5FBB-6F3F-B2AF-ABC7-300CDAF1F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86" name="Rectangle 34">
            <a:extLst>
              <a:ext uri="{FF2B5EF4-FFF2-40B4-BE49-F238E27FC236}">
                <a16:creationId xmlns:a16="http://schemas.microsoft.com/office/drawing/2014/main" id="{FC6E65F5-A481-2995-1E42-E70E3C9959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5987" name="Rectangle 35">
            <a:extLst>
              <a:ext uri="{FF2B5EF4-FFF2-40B4-BE49-F238E27FC236}">
                <a16:creationId xmlns:a16="http://schemas.microsoft.com/office/drawing/2014/main" id="{03D17588-F69C-843D-B9B3-5730655CF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010575A-446B-C415-AB96-4619D766D6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Аз имам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2697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977E854-96F0-4F95-82EE-999BFF958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2698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76D4350-0023-1000-C796-488779461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шапка  една   вълнена   имам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2698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3BA7C82-F415-F33F-0BC4-FF65BDDF79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50292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82" name="Rectangle 6">
            <a:extLst>
              <a:ext uri="{FF2B5EF4-FFF2-40B4-BE49-F238E27FC236}">
                <a16:creationId xmlns:a16="http://schemas.microsoft.com/office/drawing/2014/main" id="{5EA8B10E-6330-FAEE-8840-174E74BE8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83" name="Rectangle 7">
            <a:extLst>
              <a:ext uri="{FF2B5EF4-FFF2-40B4-BE49-F238E27FC236}">
                <a16:creationId xmlns:a16="http://schemas.microsoft.com/office/drawing/2014/main" id="{9109D8B8-90E1-6784-14AD-04ED67CD8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84" name="Rectangle 8">
            <a:extLst>
              <a:ext uri="{FF2B5EF4-FFF2-40B4-BE49-F238E27FC236}">
                <a16:creationId xmlns:a16="http://schemas.microsoft.com/office/drawing/2014/main" id="{CBBE7B13-3068-5D47-4B4C-CC6981E761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85" name="Rectangle 9">
            <a:extLst>
              <a:ext uri="{FF2B5EF4-FFF2-40B4-BE49-F238E27FC236}">
                <a16:creationId xmlns:a16="http://schemas.microsoft.com/office/drawing/2014/main" id="{0B04D919-8C7B-D9D1-8044-30604F3CC5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86" name="Rectangle 10">
            <a:extLst>
              <a:ext uri="{FF2B5EF4-FFF2-40B4-BE49-F238E27FC236}">
                <a16:creationId xmlns:a16="http://schemas.microsoft.com/office/drawing/2014/main" id="{5A7F96B1-05C2-DD83-795A-36ACC58E8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87" name="Rectangle 11">
            <a:extLst>
              <a:ext uri="{FF2B5EF4-FFF2-40B4-BE49-F238E27FC236}">
                <a16:creationId xmlns:a16="http://schemas.microsoft.com/office/drawing/2014/main" id="{B3834526-FB21-3359-0212-6F637D6CB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88" name="Rectangle 12">
            <a:extLst>
              <a:ext uri="{FF2B5EF4-FFF2-40B4-BE49-F238E27FC236}">
                <a16:creationId xmlns:a16="http://schemas.microsoft.com/office/drawing/2014/main" id="{CD8F26BF-C9DD-6604-41E7-353165156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89" name="Rectangle 13">
            <a:extLst>
              <a:ext uri="{FF2B5EF4-FFF2-40B4-BE49-F238E27FC236}">
                <a16:creationId xmlns:a16="http://schemas.microsoft.com/office/drawing/2014/main" id="{897A2003-F242-1EE6-0756-0547D7CBE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90" name="Rectangle 14">
            <a:extLst>
              <a:ext uri="{FF2B5EF4-FFF2-40B4-BE49-F238E27FC236}">
                <a16:creationId xmlns:a16="http://schemas.microsoft.com/office/drawing/2014/main" id="{71B67336-2A29-D57F-915A-A23183FF3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91" name="Rectangle 15">
            <a:extLst>
              <a:ext uri="{FF2B5EF4-FFF2-40B4-BE49-F238E27FC236}">
                <a16:creationId xmlns:a16="http://schemas.microsoft.com/office/drawing/2014/main" id="{28579BFC-20B2-A2A3-F57E-14A5E844A7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92" name="Rectangle 16">
            <a:extLst>
              <a:ext uri="{FF2B5EF4-FFF2-40B4-BE49-F238E27FC236}">
                <a16:creationId xmlns:a16="http://schemas.microsoft.com/office/drawing/2014/main" id="{01F31735-E11A-672E-67E7-175F812F6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93" name="Rectangle 17">
            <a:extLst>
              <a:ext uri="{FF2B5EF4-FFF2-40B4-BE49-F238E27FC236}">
                <a16:creationId xmlns:a16="http://schemas.microsoft.com/office/drawing/2014/main" id="{849FF8BC-4451-9B14-E126-27485DF8AB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94" name="Rectangle 18">
            <a:extLst>
              <a:ext uri="{FF2B5EF4-FFF2-40B4-BE49-F238E27FC236}">
                <a16:creationId xmlns:a16="http://schemas.microsoft.com/office/drawing/2014/main" id="{9D3661B4-E4FC-DC4F-8E92-6C55EBEFC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95" name="Rectangle 19">
            <a:extLst>
              <a:ext uri="{FF2B5EF4-FFF2-40B4-BE49-F238E27FC236}">
                <a16:creationId xmlns:a16="http://schemas.microsoft.com/office/drawing/2014/main" id="{A13244EF-2C64-5DE6-1108-ECF930EB5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96" name="Rectangle 20">
            <a:extLst>
              <a:ext uri="{FF2B5EF4-FFF2-40B4-BE49-F238E27FC236}">
                <a16:creationId xmlns:a16="http://schemas.microsoft.com/office/drawing/2014/main" id="{7E1E090C-022A-2348-AEEF-C01AE40635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97" name="Rectangle 21">
            <a:extLst>
              <a:ext uri="{FF2B5EF4-FFF2-40B4-BE49-F238E27FC236}">
                <a16:creationId xmlns:a16="http://schemas.microsoft.com/office/drawing/2014/main" id="{160FEEF5-6FD8-D59A-3F85-0D190400A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98" name="Rectangle 22">
            <a:extLst>
              <a:ext uri="{FF2B5EF4-FFF2-40B4-BE49-F238E27FC236}">
                <a16:creationId xmlns:a16="http://schemas.microsoft.com/office/drawing/2014/main" id="{653FE8AD-7A2E-4B6D-E5C6-9FB26F37B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6999" name="Rectangle 23">
            <a:extLst>
              <a:ext uri="{FF2B5EF4-FFF2-40B4-BE49-F238E27FC236}">
                <a16:creationId xmlns:a16="http://schemas.microsoft.com/office/drawing/2014/main" id="{CCD4F7D5-0279-EC69-E550-AC39F1216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7000" name="Rectangle 24">
            <a:extLst>
              <a:ext uri="{FF2B5EF4-FFF2-40B4-BE49-F238E27FC236}">
                <a16:creationId xmlns:a16="http://schemas.microsoft.com/office/drawing/2014/main" id="{8916B7C4-D0D1-0647-1A97-3918CF6AC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7001" name="Rectangle 25">
            <a:extLst>
              <a:ext uri="{FF2B5EF4-FFF2-40B4-BE49-F238E27FC236}">
                <a16:creationId xmlns:a16="http://schemas.microsoft.com/office/drawing/2014/main" id="{5BA6C8AF-17F7-99EF-4F0F-88F63610FE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7002" name="Rectangle 26">
            <a:extLst>
              <a:ext uri="{FF2B5EF4-FFF2-40B4-BE49-F238E27FC236}">
                <a16:creationId xmlns:a16="http://schemas.microsoft.com/office/drawing/2014/main" id="{BAA368E6-B6D3-53E0-45EF-A4D978D14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7003" name="Rectangle 27">
            <a:extLst>
              <a:ext uri="{FF2B5EF4-FFF2-40B4-BE49-F238E27FC236}">
                <a16:creationId xmlns:a16="http://schemas.microsoft.com/office/drawing/2014/main" id="{97838D6D-96EC-72A8-A44F-EFF77C2A4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7004" name="Rectangle 28">
            <a:extLst>
              <a:ext uri="{FF2B5EF4-FFF2-40B4-BE49-F238E27FC236}">
                <a16:creationId xmlns:a16="http://schemas.microsoft.com/office/drawing/2014/main" id="{7D0F4F83-163F-EF85-C9E0-F7E53A6C7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7005" name="Rectangle 29">
            <a:extLst>
              <a:ext uri="{FF2B5EF4-FFF2-40B4-BE49-F238E27FC236}">
                <a16:creationId xmlns:a16="http://schemas.microsoft.com/office/drawing/2014/main" id="{37116B25-3B70-562E-AA94-77EBE3E22B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7006" name="Rectangle 30">
            <a:extLst>
              <a:ext uri="{FF2B5EF4-FFF2-40B4-BE49-F238E27FC236}">
                <a16:creationId xmlns:a16="http://schemas.microsoft.com/office/drawing/2014/main" id="{200C5DB4-61EB-7637-3BC7-E47E958AB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7007" name="Rectangle 31">
            <a:extLst>
              <a:ext uri="{FF2B5EF4-FFF2-40B4-BE49-F238E27FC236}">
                <a16:creationId xmlns:a16="http://schemas.microsoft.com/office/drawing/2014/main" id="{98017A55-E062-4A89-4861-F371068FA7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7008" name="Rectangle 32">
            <a:extLst>
              <a:ext uri="{FF2B5EF4-FFF2-40B4-BE49-F238E27FC236}">
                <a16:creationId xmlns:a16="http://schemas.microsoft.com/office/drawing/2014/main" id="{469A93B5-EDF9-4150-7151-52C1BB5B6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7009" name="Rectangle 33">
            <a:extLst>
              <a:ext uri="{FF2B5EF4-FFF2-40B4-BE49-F238E27FC236}">
                <a16:creationId xmlns:a16="http://schemas.microsoft.com/office/drawing/2014/main" id="{C6EFF78F-87C8-B94A-362A-25BBCD060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7010" name="Rectangle 34">
            <a:extLst>
              <a:ext uri="{FF2B5EF4-FFF2-40B4-BE49-F238E27FC236}">
                <a16:creationId xmlns:a16="http://schemas.microsoft.com/office/drawing/2014/main" id="{30EF65C3-0CFF-626C-858F-0EF060EAC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7011" name="Rectangle 35">
            <a:extLst>
              <a:ext uri="{FF2B5EF4-FFF2-40B4-BE49-F238E27FC236}">
                <a16:creationId xmlns:a16="http://schemas.microsoft.com/office/drawing/2014/main" id="{2296B8FE-58F9-697F-4D12-53551EEF5F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7CC86DA-547F-C6BD-AE25-586EF002A7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Аз имам една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2800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5112C61-2182-6896-2613-C413965BD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2800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EF4E818-21DE-FB71-927F-044F70E69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шапка  една   вълнена   имам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2800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5B9DC2A-50DE-7023-AE79-A1253FEAE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4953000"/>
            <a:ext cx="2362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06" name="Rectangle 6">
            <a:extLst>
              <a:ext uri="{FF2B5EF4-FFF2-40B4-BE49-F238E27FC236}">
                <a16:creationId xmlns:a16="http://schemas.microsoft.com/office/drawing/2014/main" id="{5DFD5427-00B0-3A3A-AAEF-1DA154410B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07" name="Rectangle 7">
            <a:extLst>
              <a:ext uri="{FF2B5EF4-FFF2-40B4-BE49-F238E27FC236}">
                <a16:creationId xmlns:a16="http://schemas.microsoft.com/office/drawing/2014/main" id="{1C915AF0-A82A-FDF5-4F6D-E36F7EA715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08" name="Rectangle 8">
            <a:extLst>
              <a:ext uri="{FF2B5EF4-FFF2-40B4-BE49-F238E27FC236}">
                <a16:creationId xmlns:a16="http://schemas.microsoft.com/office/drawing/2014/main" id="{02870DC8-4387-EF86-4D1C-4E0FE2C37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09" name="Rectangle 9">
            <a:extLst>
              <a:ext uri="{FF2B5EF4-FFF2-40B4-BE49-F238E27FC236}">
                <a16:creationId xmlns:a16="http://schemas.microsoft.com/office/drawing/2014/main" id="{91B53342-5F48-F0A1-5BE6-846EEC66A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10" name="Rectangle 10">
            <a:extLst>
              <a:ext uri="{FF2B5EF4-FFF2-40B4-BE49-F238E27FC236}">
                <a16:creationId xmlns:a16="http://schemas.microsoft.com/office/drawing/2014/main" id="{6460835C-B9F2-9FA9-34F1-A2E9BAF87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11" name="Rectangle 11">
            <a:extLst>
              <a:ext uri="{FF2B5EF4-FFF2-40B4-BE49-F238E27FC236}">
                <a16:creationId xmlns:a16="http://schemas.microsoft.com/office/drawing/2014/main" id="{A777418A-C77F-8C35-8467-1FAB3855F4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12" name="Rectangle 12">
            <a:extLst>
              <a:ext uri="{FF2B5EF4-FFF2-40B4-BE49-F238E27FC236}">
                <a16:creationId xmlns:a16="http://schemas.microsoft.com/office/drawing/2014/main" id="{E78E1FD6-5D6C-48EB-A3E8-280BBD762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13" name="Rectangle 13">
            <a:extLst>
              <a:ext uri="{FF2B5EF4-FFF2-40B4-BE49-F238E27FC236}">
                <a16:creationId xmlns:a16="http://schemas.microsoft.com/office/drawing/2014/main" id="{75411B92-409B-002B-278D-F7F6599DF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14" name="Rectangle 14">
            <a:extLst>
              <a:ext uri="{FF2B5EF4-FFF2-40B4-BE49-F238E27FC236}">
                <a16:creationId xmlns:a16="http://schemas.microsoft.com/office/drawing/2014/main" id="{B0EA7A20-6BB3-25AD-CA5B-B36862B25D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15" name="Rectangle 15">
            <a:extLst>
              <a:ext uri="{FF2B5EF4-FFF2-40B4-BE49-F238E27FC236}">
                <a16:creationId xmlns:a16="http://schemas.microsoft.com/office/drawing/2014/main" id="{F2B11004-72CC-50C2-3E4E-80530BAD6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16" name="Rectangle 16">
            <a:extLst>
              <a:ext uri="{FF2B5EF4-FFF2-40B4-BE49-F238E27FC236}">
                <a16:creationId xmlns:a16="http://schemas.microsoft.com/office/drawing/2014/main" id="{8BDC5B98-2E4E-221D-7A2C-9ABBA554E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17" name="Rectangle 17">
            <a:extLst>
              <a:ext uri="{FF2B5EF4-FFF2-40B4-BE49-F238E27FC236}">
                <a16:creationId xmlns:a16="http://schemas.microsoft.com/office/drawing/2014/main" id="{D33D0EF2-87AA-1AD0-BA9A-516F1E993C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18" name="Rectangle 18">
            <a:extLst>
              <a:ext uri="{FF2B5EF4-FFF2-40B4-BE49-F238E27FC236}">
                <a16:creationId xmlns:a16="http://schemas.microsoft.com/office/drawing/2014/main" id="{35C00BED-8FBA-F785-37A8-576E6C76F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19" name="Rectangle 19">
            <a:extLst>
              <a:ext uri="{FF2B5EF4-FFF2-40B4-BE49-F238E27FC236}">
                <a16:creationId xmlns:a16="http://schemas.microsoft.com/office/drawing/2014/main" id="{D27E6AF7-044D-A125-7F5D-ECACE19D07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20" name="Rectangle 20">
            <a:extLst>
              <a:ext uri="{FF2B5EF4-FFF2-40B4-BE49-F238E27FC236}">
                <a16:creationId xmlns:a16="http://schemas.microsoft.com/office/drawing/2014/main" id="{0608F38A-EBD3-F728-BA82-2491D1C8A1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21" name="Rectangle 21">
            <a:extLst>
              <a:ext uri="{FF2B5EF4-FFF2-40B4-BE49-F238E27FC236}">
                <a16:creationId xmlns:a16="http://schemas.microsoft.com/office/drawing/2014/main" id="{A133D958-AFDE-3627-0267-304FD66BB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22" name="Rectangle 22">
            <a:extLst>
              <a:ext uri="{FF2B5EF4-FFF2-40B4-BE49-F238E27FC236}">
                <a16:creationId xmlns:a16="http://schemas.microsoft.com/office/drawing/2014/main" id="{DCF5E1B6-A4E1-6D3D-D6CB-0D0C06DA6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23" name="Rectangle 23">
            <a:extLst>
              <a:ext uri="{FF2B5EF4-FFF2-40B4-BE49-F238E27FC236}">
                <a16:creationId xmlns:a16="http://schemas.microsoft.com/office/drawing/2014/main" id="{79AE9D30-E664-5E07-3BAD-8E88B550C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24" name="Rectangle 24">
            <a:extLst>
              <a:ext uri="{FF2B5EF4-FFF2-40B4-BE49-F238E27FC236}">
                <a16:creationId xmlns:a16="http://schemas.microsoft.com/office/drawing/2014/main" id="{CDF8F846-AF8B-CBC5-4B96-9981B1AB6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25" name="Rectangle 25">
            <a:extLst>
              <a:ext uri="{FF2B5EF4-FFF2-40B4-BE49-F238E27FC236}">
                <a16:creationId xmlns:a16="http://schemas.microsoft.com/office/drawing/2014/main" id="{6DC38918-20FC-9A73-32CF-82420E79E8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26" name="Rectangle 26">
            <a:extLst>
              <a:ext uri="{FF2B5EF4-FFF2-40B4-BE49-F238E27FC236}">
                <a16:creationId xmlns:a16="http://schemas.microsoft.com/office/drawing/2014/main" id="{41812D60-A855-751F-2793-DD38C9EB9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27" name="Rectangle 27">
            <a:extLst>
              <a:ext uri="{FF2B5EF4-FFF2-40B4-BE49-F238E27FC236}">
                <a16:creationId xmlns:a16="http://schemas.microsoft.com/office/drawing/2014/main" id="{8E236D12-4EB9-1DE0-3C33-061108A148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28" name="Rectangle 28">
            <a:extLst>
              <a:ext uri="{FF2B5EF4-FFF2-40B4-BE49-F238E27FC236}">
                <a16:creationId xmlns:a16="http://schemas.microsoft.com/office/drawing/2014/main" id="{B077F0C7-017C-2CAD-CC3B-D35923DE1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29" name="Rectangle 29">
            <a:extLst>
              <a:ext uri="{FF2B5EF4-FFF2-40B4-BE49-F238E27FC236}">
                <a16:creationId xmlns:a16="http://schemas.microsoft.com/office/drawing/2014/main" id="{D04CFBCE-371C-5737-B09C-F64BB2DAD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30" name="Rectangle 30">
            <a:extLst>
              <a:ext uri="{FF2B5EF4-FFF2-40B4-BE49-F238E27FC236}">
                <a16:creationId xmlns:a16="http://schemas.microsoft.com/office/drawing/2014/main" id="{DBAEFAB0-C94D-5269-988C-E27F5D847D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31" name="Rectangle 31">
            <a:extLst>
              <a:ext uri="{FF2B5EF4-FFF2-40B4-BE49-F238E27FC236}">
                <a16:creationId xmlns:a16="http://schemas.microsoft.com/office/drawing/2014/main" id="{05D945A4-98CB-EA56-B14B-B9F8B8305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32" name="Rectangle 32">
            <a:extLst>
              <a:ext uri="{FF2B5EF4-FFF2-40B4-BE49-F238E27FC236}">
                <a16:creationId xmlns:a16="http://schemas.microsoft.com/office/drawing/2014/main" id="{ABC5202D-F144-F0B7-4FBE-F8848140B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33" name="Rectangle 33">
            <a:extLst>
              <a:ext uri="{FF2B5EF4-FFF2-40B4-BE49-F238E27FC236}">
                <a16:creationId xmlns:a16="http://schemas.microsoft.com/office/drawing/2014/main" id="{29371174-1768-CE50-71A9-CC85A987F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34" name="Rectangle 34">
            <a:extLst>
              <a:ext uri="{FF2B5EF4-FFF2-40B4-BE49-F238E27FC236}">
                <a16:creationId xmlns:a16="http://schemas.microsoft.com/office/drawing/2014/main" id="{CEE982FF-373E-E0C1-9B9D-AA2C479B1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8035" name="Rectangle 35">
            <a:extLst>
              <a:ext uri="{FF2B5EF4-FFF2-40B4-BE49-F238E27FC236}">
                <a16:creationId xmlns:a16="http://schemas.microsoft.com/office/drawing/2014/main" id="{E02DC100-DBCA-985E-B2ED-576726D66F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2A85E75-7FCD-641A-0FD8-1C258E0FDD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Аз имам една вълнена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2902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0364AB8-7193-DBFC-3E13-855D7865C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2902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49C46E5-8E73-380A-B47D-C9B526E09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шапка  една   вълнена   имам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2902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76C7616-5C50-859A-5263-423A3DD7B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5029200"/>
            <a:ext cx="1981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30" name="Rectangle 6">
            <a:extLst>
              <a:ext uri="{FF2B5EF4-FFF2-40B4-BE49-F238E27FC236}">
                <a16:creationId xmlns:a16="http://schemas.microsoft.com/office/drawing/2014/main" id="{2A2843C4-35DC-5884-3651-F3BAE7B506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31" name="Rectangle 7">
            <a:extLst>
              <a:ext uri="{FF2B5EF4-FFF2-40B4-BE49-F238E27FC236}">
                <a16:creationId xmlns:a16="http://schemas.microsoft.com/office/drawing/2014/main" id="{BB250667-D891-A367-6E82-0176CDAD4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32" name="Rectangle 8">
            <a:extLst>
              <a:ext uri="{FF2B5EF4-FFF2-40B4-BE49-F238E27FC236}">
                <a16:creationId xmlns:a16="http://schemas.microsoft.com/office/drawing/2014/main" id="{32BFA529-3958-6D09-8455-9434FBF8C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33" name="Rectangle 9">
            <a:extLst>
              <a:ext uri="{FF2B5EF4-FFF2-40B4-BE49-F238E27FC236}">
                <a16:creationId xmlns:a16="http://schemas.microsoft.com/office/drawing/2014/main" id="{72CE1726-30BD-8908-97EF-CEEF4E52F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34" name="Rectangle 10">
            <a:extLst>
              <a:ext uri="{FF2B5EF4-FFF2-40B4-BE49-F238E27FC236}">
                <a16:creationId xmlns:a16="http://schemas.microsoft.com/office/drawing/2014/main" id="{877EA91D-0BC3-71BB-2AC1-87A8F7786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35" name="Rectangle 11">
            <a:extLst>
              <a:ext uri="{FF2B5EF4-FFF2-40B4-BE49-F238E27FC236}">
                <a16:creationId xmlns:a16="http://schemas.microsoft.com/office/drawing/2014/main" id="{7D3F634C-6C79-E336-C4BE-FA32E4691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36" name="Rectangle 12">
            <a:extLst>
              <a:ext uri="{FF2B5EF4-FFF2-40B4-BE49-F238E27FC236}">
                <a16:creationId xmlns:a16="http://schemas.microsoft.com/office/drawing/2014/main" id="{BE07258B-198A-380D-EE00-0CE34F489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37" name="Rectangle 13">
            <a:extLst>
              <a:ext uri="{FF2B5EF4-FFF2-40B4-BE49-F238E27FC236}">
                <a16:creationId xmlns:a16="http://schemas.microsoft.com/office/drawing/2014/main" id="{899D779E-E26E-6F44-906D-85F246F57D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38" name="Rectangle 14">
            <a:extLst>
              <a:ext uri="{FF2B5EF4-FFF2-40B4-BE49-F238E27FC236}">
                <a16:creationId xmlns:a16="http://schemas.microsoft.com/office/drawing/2014/main" id="{B0C73A57-93B5-16D9-062F-7D2E50C00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39" name="Rectangle 15">
            <a:extLst>
              <a:ext uri="{FF2B5EF4-FFF2-40B4-BE49-F238E27FC236}">
                <a16:creationId xmlns:a16="http://schemas.microsoft.com/office/drawing/2014/main" id="{E65842AA-EABD-F652-63F1-06CDF7E5BF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40" name="Rectangle 16">
            <a:extLst>
              <a:ext uri="{FF2B5EF4-FFF2-40B4-BE49-F238E27FC236}">
                <a16:creationId xmlns:a16="http://schemas.microsoft.com/office/drawing/2014/main" id="{E609E9B3-F5B5-8C89-7D9E-49C5C6ECF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41" name="Rectangle 17">
            <a:extLst>
              <a:ext uri="{FF2B5EF4-FFF2-40B4-BE49-F238E27FC236}">
                <a16:creationId xmlns:a16="http://schemas.microsoft.com/office/drawing/2014/main" id="{FC9D8E0C-73DB-7E1D-A2C1-27FD5D1EE8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42" name="Rectangle 18">
            <a:extLst>
              <a:ext uri="{FF2B5EF4-FFF2-40B4-BE49-F238E27FC236}">
                <a16:creationId xmlns:a16="http://schemas.microsoft.com/office/drawing/2014/main" id="{0015F21A-17A1-07BC-A366-2FE5E0C04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43" name="Rectangle 19">
            <a:extLst>
              <a:ext uri="{FF2B5EF4-FFF2-40B4-BE49-F238E27FC236}">
                <a16:creationId xmlns:a16="http://schemas.microsoft.com/office/drawing/2014/main" id="{4FC9C06C-AC48-8B74-2BC1-3ACCAFCC3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44" name="Rectangle 20">
            <a:extLst>
              <a:ext uri="{FF2B5EF4-FFF2-40B4-BE49-F238E27FC236}">
                <a16:creationId xmlns:a16="http://schemas.microsoft.com/office/drawing/2014/main" id="{833974FF-1868-5F09-EB55-C69EBBE13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45" name="Rectangle 21">
            <a:extLst>
              <a:ext uri="{FF2B5EF4-FFF2-40B4-BE49-F238E27FC236}">
                <a16:creationId xmlns:a16="http://schemas.microsoft.com/office/drawing/2014/main" id="{D69BF5DD-656D-4C58-1A9D-4EC27BA040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46" name="Rectangle 22">
            <a:extLst>
              <a:ext uri="{FF2B5EF4-FFF2-40B4-BE49-F238E27FC236}">
                <a16:creationId xmlns:a16="http://schemas.microsoft.com/office/drawing/2014/main" id="{CB222056-E0F5-6782-28F7-1AD5553485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47" name="Rectangle 23">
            <a:extLst>
              <a:ext uri="{FF2B5EF4-FFF2-40B4-BE49-F238E27FC236}">
                <a16:creationId xmlns:a16="http://schemas.microsoft.com/office/drawing/2014/main" id="{FF9AA8A3-FFCF-1E25-1B6D-02150484C5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48" name="Rectangle 24">
            <a:extLst>
              <a:ext uri="{FF2B5EF4-FFF2-40B4-BE49-F238E27FC236}">
                <a16:creationId xmlns:a16="http://schemas.microsoft.com/office/drawing/2014/main" id="{F1B7F1B9-3680-3EB3-C4A3-4240E26C5A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49" name="Rectangle 25">
            <a:extLst>
              <a:ext uri="{FF2B5EF4-FFF2-40B4-BE49-F238E27FC236}">
                <a16:creationId xmlns:a16="http://schemas.microsoft.com/office/drawing/2014/main" id="{D1087290-8C0C-8BC2-ACB4-5B74B1277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50" name="Rectangle 26">
            <a:extLst>
              <a:ext uri="{FF2B5EF4-FFF2-40B4-BE49-F238E27FC236}">
                <a16:creationId xmlns:a16="http://schemas.microsoft.com/office/drawing/2014/main" id="{064281FD-8A40-383D-0DE4-B0479BBEF0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51" name="Rectangle 27">
            <a:extLst>
              <a:ext uri="{FF2B5EF4-FFF2-40B4-BE49-F238E27FC236}">
                <a16:creationId xmlns:a16="http://schemas.microsoft.com/office/drawing/2014/main" id="{F3A8E11D-564D-0300-8173-93D9FE814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52" name="Rectangle 28">
            <a:extLst>
              <a:ext uri="{FF2B5EF4-FFF2-40B4-BE49-F238E27FC236}">
                <a16:creationId xmlns:a16="http://schemas.microsoft.com/office/drawing/2014/main" id="{2E8B3C4B-29AE-9C00-C421-8C7671D7C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53" name="Rectangle 29">
            <a:extLst>
              <a:ext uri="{FF2B5EF4-FFF2-40B4-BE49-F238E27FC236}">
                <a16:creationId xmlns:a16="http://schemas.microsoft.com/office/drawing/2014/main" id="{28D2B822-8FC8-25C1-2B3E-F31E68B399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54" name="Rectangle 30">
            <a:extLst>
              <a:ext uri="{FF2B5EF4-FFF2-40B4-BE49-F238E27FC236}">
                <a16:creationId xmlns:a16="http://schemas.microsoft.com/office/drawing/2014/main" id="{0D15784D-FF66-BCAD-41C1-C82200400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55" name="Rectangle 31">
            <a:extLst>
              <a:ext uri="{FF2B5EF4-FFF2-40B4-BE49-F238E27FC236}">
                <a16:creationId xmlns:a16="http://schemas.microsoft.com/office/drawing/2014/main" id="{066FF686-E83C-EC29-9DC0-E0D5D07D4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56" name="Rectangle 32">
            <a:extLst>
              <a:ext uri="{FF2B5EF4-FFF2-40B4-BE49-F238E27FC236}">
                <a16:creationId xmlns:a16="http://schemas.microsoft.com/office/drawing/2014/main" id="{C8CA054D-53F2-DCFE-B2F6-DDCB7C4C26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57" name="Rectangle 33">
            <a:extLst>
              <a:ext uri="{FF2B5EF4-FFF2-40B4-BE49-F238E27FC236}">
                <a16:creationId xmlns:a16="http://schemas.microsoft.com/office/drawing/2014/main" id="{03EB2750-A3EC-554A-0984-E77D1954F8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58" name="Rectangle 34">
            <a:extLst>
              <a:ext uri="{FF2B5EF4-FFF2-40B4-BE49-F238E27FC236}">
                <a16:creationId xmlns:a16="http://schemas.microsoft.com/office/drawing/2014/main" id="{F918FFCD-7942-9D62-58C4-7B3CD4687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29059" name="Rectangle 35">
            <a:extLst>
              <a:ext uri="{FF2B5EF4-FFF2-40B4-BE49-F238E27FC236}">
                <a16:creationId xmlns:a16="http://schemas.microsoft.com/office/drawing/2014/main" id="{688D7F5D-AA49-3F28-84B3-7181B4D78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A92E89F-7EE7-2BEC-2773-D134AC7932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Аз имам една вълнена шапка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3005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18ACEF4-EEDC-2CE2-F11E-2B3D3F911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3005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AD86CF6-7AE2-8A1F-6087-FF4D2EDE71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30053" name="Rectangle 6">
            <a:extLst>
              <a:ext uri="{FF2B5EF4-FFF2-40B4-BE49-F238E27FC236}">
                <a16:creationId xmlns:a16="http://schemas.microsoft.com/office/drawing/2014/main" id="{4F1470CC-EE20-7FFB-4C92-77CA0F833A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54" name="Rectangle 7">
            <a:extLst>
              <a:ext uri="{FF2B5EF4-FFF2-40B4-BE49-F238E27FC236}">
                <a16:creationId xmlns:a16="http://schemas.microsoft.com/office/drawing/2014/main" id="{EA44B543-4091-B376-52C6-0BD19113C4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55" name="Rectangle 8">
            <a:extLst>
              <a:ext uri="{FF2B5EF4-FFF2-40B4-BE49-F238E27FC236}">
                <a16:creationId xmlns:a16="http://schemas.microsoft.com/office/drawing/2014/main" id="{DBC7521B-6075-D263-DAD9-50DC2DF66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56" name="Rectangle 9">
            <a:extLst>
              <a:ext uri="{FF2B5EF4-FFF2-40B4-BE49-F238E27FC236}">
                <a16:creationId xmlns:a16="http://schemas.microsoft.com/office/drawing/2014/main" id="{92E688DF-BE75-FA14-4606-0C03BBABD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57" name="Rectangle 10">
            <a:extLst>
              <a:ext uri="{FF2B5EF4-FFF2-40B4-BE49-F238E27FC236}">
                <a16:creationId xmlns:a16="http://schemas.microsoft.com/office/drawing/2014/main" id="{A9C4C54F-5E3E-B3D9-653B-5C041380F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58" name="Rectangle 11">
            <a:extLst>
              <a:ext uri="{FF2B5EF4-FFF2-40B4-BE49-F238E27FC236}">
                <a16:creationId xmlns:a16="http://schemas.microsoft.com/office/drawing/2014/main" id="{4311B0B8-98F2-04A6-D237-FF912238B1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59" name="Rectangle 12">
            <a:extLst>
              <a:ext uri="{FF2B5EF4-FFF2-40B4-BE49-F238E27FC236}">
                <a16:creationId xmlns:a16="http://schemas.microsoft.com/office/drawing/2014/main" id="{0C6C29BD-94A8-4698-0168-692F69698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60" name="Rectangle 13">
            <a:extLst>
              <a:ext uri="{FF2B5EF4-FFF2-40B4-BE49-F238E27FC236}">
                <a16:creationId xmlns:a16="http://schemas.microsoft.com/office/drawing/2014/main" id="{693FD508-E4F9-5D08-243F-7EB44DABF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61" name="Rectangle 14">
            <a:extLst>
              <a:ext uri="{FF2B5EF4-FFF2-40B4-BE49-F238E27FC236}">
                <a16:creationId xmlns:a16="http://schemas.microsoft.com/office/drawing/2014/main" id="{2479DD58-F178-6260-B2C5-29A271A94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62" name="Rectangle 15">
            <a:extLst>
              <a:ext uri="{FF2B5EF4-FFF2-40B4-BE49-F238E27FC236}">
                <a16:creationId xmlns:a16="http://schemas.microsoft.com/office/drawing/2014/main" id="{4B67A234-5553-DA0C-0E42-2F9737A78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63" name="Rectangle 16">
            <a:extLst>
              <a:ext uri="{FF2B5EF4-FFF2-40B4-BE49-F238E27FC236}">
                <a16:creationId xmlns:a16="http://schemas.microsoft.com/office/drawing/2014/main" id="{8F76BA43-421E-0CA9-879E-DACFAF1CB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64" name="Rectangle 17">
            <a:extLst>
              <a:ext uri="{FF2B5EF4-FFF2-40B4-BE49-F238E27FC236}">
                <a16:creationId xmlns:a16="http://schemas.microsoft.com/office/drawing/2014/main" id="{C5B5CDAF-5B08-19AD-DDBE-22BFBE301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65" name="Rectangle 18">
            <a:extLst>
              <a:ext uri="{FF2B5EF4-FFF2-40B4-BE49-F238E27FC236}">
                <a16:creationId xmlns:a16="http://schemas.microsoft.com/office/drawing/2014/main" id="{396C8615-AE91-3D86-4227-3D7889E7E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66" name="Rectangle 19">
            <a:extLst>
              <a:ext uri="{FF2B5EF4-FFF2-40B4-BE49-F238E27FC236}">
                <a16:creationId xmlns:a16="http://schemas.microsoft.com/office/drawing/2014/main" id="{CDFB5D6D-0BFB-7B65-12BE-86164DBED6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67" name="Rectangle 20">
            <a:extLst>
              <a:ext uri="{FF2B5EF4-FFF2-40B4-BE49-F238E27FC236}">
                <a16:creationId xmlns:a16="http://schemas.microsoft.com/office/drawing/2014/main" id="{E4F75097-B4A7-AF2B-038E-FA9B818EA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68" name="Rectangle 21">
            <a:extLst>
              <a:ext uri="{FF2B5EF4-FFF2-40B4-BE49-F238E27FC236}">
                <a16:creationId xmlns:a16="http://schemas.microsoft.com/office/drawing/2014/main" id="{0768BE15-3A3C-FA80-2561-0E75734A9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69" name="Rectangle 22">
            <a:extLst>
              <a:ext uri="{FF2B5EF4-FFF2-40B4-BE49-F238E27FC236}">
                <a16:creationId xmlns:a16="http://schemas.microsoft.com/office/drawing/2014/main" id="{034B9697-CFD3-8706-0459-D49D41AD1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70" name="Rectangle 23">
            <a:extLst>
              <a:ext uri="{FF2B5EF4-FFF2-40B4-BE49-F238E27FC236}">
                <a16:creationId xmlns:a16="http://schemas.microsoft.com/office/drawing/2014/main" id="{B60617EC-4EBE-CFBA-6296-65C43918CF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71" name="Rectangle 24">
            <a:extLst>
              <a:ext uri="{FF2B5EF4-FFF2-40B4-BE49-F238E27FC236}">
                <a16:creationId xmlns:a16="http://schemas.microsoft.com/office/drawing/2014/main" id="{EB5B0C77-168F-2970-40A2-A4C93E10A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72" name="Rectangle 25">
            <a:extLst>
              <a:ext uri="{FF2B5EF4-FFF2-40B4-BE49-F238E27FC236}">
                <a16:creationId xmlns:a16="http://schemas.microsoft.com/office/drawing/2014/main" id="{ABF9F4E2-4578-9094-7E3F-3DEADC1AA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73" name="Rectangle 26">
            <a:extLst>
              <a:ext uri="{FF2B5EF4-FFF2-40B4-BE49-F238E27FC236}">
                <a16:creationId xmlns:a16="http://schemas.microsoft.com/office/drawing/2014/main" id="{5EAA72C1-367E-8EE0-A88F-07BDA5381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74" name="Rectangle 27">
            <a:extLst>
              <a:ext uri="{FF2B5EF4-FFF2-40B4-BE49-F238E27FC236}">
                <a16:creationId xmlns:a16="http://schemas.microsoft.com/office/drawing/2014/main" id="{35707259-B16E-2974-22FD-8B98C1D5E6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75" name="Rectangle 28">
            <a:extLst>
              <a:ext uri="{FF2B5EF4-FFF2-40B4-BE49-F238E27FC236}">
                <a16:creationId xmlns:a16="http://schemas.microsoft.com/office/drawing/2014/main" id="{D4D32577-EA63-DF45-FEB0-4CC971D8C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76" name="Rectangle 29">
            <a:extLst>
              <a:ext uri="{FF2B5EF4-FFF2-40B4-BE49-F238E27FC236}">
                <a16:creationId xmlns:a16="http://schemas.microsoft.com/office/drawing/2014/main" id="{2E8B700E-9961-1837-7AF1-EB9BE9C082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77" name="Rectangle 30">
            <a:extLst>
              <a:ext uri="{FF2B5EF4-FFF2-40B4-BE49-F238E27FC236}">
                <a16:creationId xmlns:a16="http://schemas.microsoft.com/office/drawing/2014/main" id="{72445731-FF9B-07C4-46C2-6DF72606D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78" name="Rectangle 31">
            <a:extLst>
              <a:ext uri="{FF2B5EF4-FFF2-40B4-BE49-F238E27FC236}">
                <a16:creationId xmlns:a16="http://schemas.microsoft.com/office/drawing/2014/main" id="{797C7BB7-1A86-1707-7061-6BCB71FED0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79" name="Rectangle 32">
            <a:extLst>
              <a:ext uri="{FF2B5EF4-FFF2-40B4-BE49-F238E27FC236}">
                <a16:creationId xmlns:a16="http://schemas.microsoft.com/office/drawing/2014/main" id="{BE121E74-6980-488B-E932-CFE034004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80" name="Rectangle 33">
            <a:extLst>
              <a:ext uri="{FF2B5EF4-FFF2-40B4-BE49-F238E27FC236}">
                <a16:creationId xmlns:a16="http://schemas.microsoft.com/office/drawing/2014/main" id="{7815D2AA-5ADE-4A2B-2EB1-218B58CC66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81" name="Rectangle 34">
            <a:extLst>
              <a:ext uri="{FF2B5EF4-FFF2-40B4-BE49-F238E27FC236}">
                <a16:creationId xmlns:a16="http://schemas.microsoft.com/office/drawing/2014/main" id="{F1B764EC-482E-639B-DB15-D644622E87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0082" name="Rectangle 35">
            <a:extLst>
              <a:ext uri="{FF2B5EF4-FFF2-40B4-BE49-F238E27FC236}">
                <a16:creationId xmlns:a16="http://schemas.microsoft.com/office/drawing/2014/main" id="{9556C574-1F09-8016-3E97-0E44B5774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30083" name="Picture 36">
            <a:extLst>
              <a:ext uri="{FF2B5EF4-FFF2-40B4-BE49-F238E27FC236}">
                <a16:creationId xmlns:a16="http://schemas.microsoft.com/office/drawing/2014/main" id="{E5073148-6CE0-B713-D13F-DFA51E51A4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73637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BB865535-A039-6475-D68C-5A203B3E15C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3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736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13EB85B-CA92-4AE8-2BB6-CB43A16B90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3107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C3E1B1D-6DD6-62AF-C49A-2D8B34E5E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3107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D657ADD-938C-1C06-3FAF-9EA5A5195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китара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може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  свири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13107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AB644D9-2A31-BDD0-969E-0B761F19B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4953000"/>
            <a:ext cx="1752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78" name="Rectangle 6">
            <a:extLst>
              <a:ext uri="{FF2B5EF4-FFF2-40B4-BE49-F238E27FC236}">
                <a16:creationId xmlns:a16="http://schemas.microsoft.com/office/drawing/2014/main" id="{9B24A90E-CF24-1F87-08F0-942F86F05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79" name="Rectangle 7">
            <a:extLst>
              <a:ext uri="{FF2B5EF4-FFF2-40B4-BE49-F238E27FC236}">
                <a16:creationId xmlns:a16="http://schemas.microsoft.com/office/drawing/2014/main" id="{4B3850D9-6BDB-F11E-0A32-127A4CF29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80" name="Rectangle 8">
            <a:extLst>
              <a:ext uri="{FF2B5EF4-FFF2-40B4-BE49-F238E27FC236}">
                <a16:creationId xmlns:a16="http://schemas.microsoft.com/office/drawing/2014/main" id="{C9029F22-CB37-9549-6277-C3D4A1FF6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81" name="Rectangle 9">
            <a:extLst>
              <a:ext uri="{FF2B5EF4-FFF2-40B4-BE49-F238E27FC236}">
                <a16:creationId xmlns:a16="http://schemas.microsoft.com/office/drawing/2014/main" id="{B5019F8D-77AF-32CA-FEDF-C237EB2F1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82" name="Rectangle 10">
            <a:extLst>
              <a:ext uri="{FF2B5EF4-FFF2-40B4-BE49-F238E27FC236}">
                <a16:creationId xmlns:a16="http://schemas.microsoft.com/office/drawing/2014/main" id="{4911572D-D575-5992-BBA7-E3876CAF9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83" name="Rectangle 11">
            <a:extLst>
              <a:ext uri="{FF2B5EF4-FFF2-40B4-BE49-F238E27FC236}">
                <a16:creationId xmlns:a16="http://schemas.microsoft.com/office/drawing/2014/main" id="{FCDC073B-95F9-7361-A4D2-BF5168742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84" name="Rectangle 12">
            <a:extLst>
              <a:ext uri="{FF2B5EF4-FFF2-40B4-BE49-F238E27FC236}">
                <a16:creationId xmlns:a16="http://schemas.microsoft.com/office/drawing/2014/main" id="{F493B959-623B-4218-F718-D76CA9D75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85" name="Rectangle 13">
            <a:extLst>
              <a:ext uri="{FF2B5EF4-FFF2-40B4-BE49-F238E27FC236}">
                <a16:creationId xmlns:a16="http://schemas.microsoft.com/office/drawing/2014/main" id="{3D4966AF-F11F-908F-0411-4740B2C92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86" name="Rectangle 14">
            <a:extLst>
              <a:ext uri="{FF2B5EF4-FFF2-40B4-BE49-F238E27FC236}">
                <a16:creationId xmlns:a16="http://schemas.microsoft.com/office/drawing/2014/main" id="{D6BDE830-51FD-ED08-EC4F-9AE489A07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87" name="Rectangle 15">
            <a:extLst>
              <a:ext uri="{FF2B5EF4-FFF2-40B4-BE49-F238E27FC236}">
                <a16:creationId xmlns:a16="http://schemas.microsoft.com/office/drawing/2014/main" id="{EC8DF0F3-61A9-9A50-FBA8-F1F091729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88" name="Rectangle 16">
            <a:extLst>
              <a:ext uri="{FF2B5EF4-FFF2-40B4-BE49-F238E27FC236}">
                <a16:creationId xmlns:a16="http://schemas.microsoft.com/office/drawing/2014/main" id="{2587AC87-8C6D-B7AF-6AD9-CAA6EA29D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89" name="Rectangle 17">
            <a:extLst>
              <a:ext uri="{FF2B5EF4-FFF2-40B4-BE49-F238E27FC236}">
                <a16:creationId xmlns:a16="http://schemas.microsoft.com/office/drawing/2014/main" id="{3737DF40-7259-2A97-326B-B6C7E8133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90" name="Rectangle 18">
            <a:extLst>
              <a:ext uri="{FF2B5EF4-FFF2-40B4-BE49-F238E27FC236}">
                <a16:creationId xmlns:a16="http://schemas.microsoft.com/office/drawing/2014/main" id="{724EBA12-32F8-8E51-AABA-F6484BEB74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91" name="Rectangle 19">
            <a:extLst>
              <a:ext uri="{FF2B5EF4-FFF2-40B4-BE49-F238E27FC236}">
                <a16:creationId xmlns:a16="http://schemas.microsoft.com/office/drawing/2014/main" id="{E8D01364-6C41-C42C-5CED-EC32E34EE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92" name="Rectangle 20">
            <a:extLst>
              <a:ext uri="{FF2B5EF4-FFF2-40B4-BE49-F238E27FC236}">
                <a16:creationId xmlns:a16="http://schemas.microsoft.com/office/drawing/2014/main" id="{DA4FC180-68FF-7A96-AF27-6A11364B4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93" name="Rectangle 21">
            <a:extLst>
              <a:ext uri="{FF2B5EF4-FFF2-40B4-BE49-F238E27FC236}">
                <a16:creationId xmlns:a16="http://schemas.microsoft.com/office/drawing/2014/main" id="{F7A6BCF7-45BB-7C5B-A360-50115B0C0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94" name="Rectangle 22">
            <a:extLst>
              <a:ext uri="{FF2B5EF4-FFF2-40B4-BE49-F238E27FC236}">
                <a16:creationId xmlns:a16="http://schemas.microsoft.com/office/drawing/2014/main" id="{BCA2D661-F884-C309-0954-2DC3D377CA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95" name="Rectangle 23">
            <a:extLst>
              <a:ext uri="{FF2B5EF4-FFF2-40B4-BE49-F238E27FC236}">
                <a16:creationId xmlns:a16="http://schemas.microsoft.com/office/drawing/2014/main" id="{0203B602-7E76-DEEC-36BE-FE63583F4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96" name="Rectangle 24">
            <a:extLst>
              <a:ext uri="{FF2B5EF4-FFF2-40B4-BE49-F238E27FC236}">
                <a16:creationId xmlns:a16="http://schemas.microsoft.com/office/drawing/2014/main" id="{EA1F0236-5095-2AB7-96FB-F2B312104D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97" name="Rectangle 25">
            <a:extLst>
              <a:ext uri="{FF2B5EF4-FFF2-40B4-BE49-F238E27FC236}">
                <a16:creationId xmlns:a16="http://schemas.microsoft.com/office/drawing/2014/main" id="{78A111E7-4C9D-48FB-0C0C-92175E0469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98" name="Rectangle 26">
            <a:extLst>
              <a:ext uri="{FF2B5EF4-FFF2-40B4-BE49-F238E27FC236}">
                <a16:creationId xmlns:a16="http://schemas.microsoft.com/office/drawing/2014/main" id="{5F65F077-1153-A1B4-64DF-36CC59C21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099" name="Rectangle 27">
            <a:extLst>
              <a:ext uri="{FF2B5EF4-FFF2-40B4-BE49-F238E27FC236}">
                <a16:creationId xmlns:a16="http://schemas.microsoft.com/office/drawing/2014/main" id="{A15F093B-5B77-B2A9-A70C-C769D5E1F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100" name="Rectangle 28">
            <a:extLst>
              <a:ext uri="{FF2B5EF4-FFF2-40B4-BE49-F238E27FC236}">
                <a16:creationId xmlns:a16="http://schemas.microsoft.com/office/drawing/2014/main" id="{C265F1DE-72D7-3BCE-1C31-F6E9687BD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101" name="Rectangle 29">
            <a:extLst>
              <a:ext uri="{FF2B5EF4-FFF2-40B4-BE49-F238E27FC236}">
                <a16:creationId xmlns:a16="http://schemas.microsoft.com/office/drawing/2014/main" id="{5ECDB7CC-250E-5DA3-3644-EEB42755D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102" name="Rectangle 30">
            <a:extLst>
              <a:ext uri="{FF2B5EF4-FFF2-40B4-BE49-F238E27FC236}">
                <a16:creationId xmlns:a16="http://schemas.microsoft.com/office/drawing/2014/main" id="{956612ED-9CEA-2068-8F00-CF45D1F09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103" name="Rectangle 31">
            <a:extLst>
              <a:ext uri="{FF2B5EF4-FFF2-40B4-BE49-F238E27FC236}">
                <a16:creationId xmlns:a16="http://schemas.microsoft.com/office/drawing/2014/main" id="{76ABE52A-E3C7-8099-A13A-E588734DF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104" name="Rectangle 32">
            <a:extLst>
              <a:ext uri="{FF2B5EF4-FFF2-40B4-BE49-F238E27FC236}">
                <a16:creationId xmlns:a16="http://schemas.microsoft.com/office/drawing/2014/main" id="{91878745-32EE-D1AF-F61C-5CA6BDE976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105" name="Rectangle 33">
            <a:extLst>
              <a:ext uri="{FF2B5EF4-FFF2-40B4-BE49-F238E27FC236}">
                <a16:creationId xmlns:a16="http://schemas.microsoft.com/office/drawing/2014/main" id="{54ABB03D-FA5B-D4D2-A277-AA1073B4BA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106" name="Rectangle 34">
            <a:extLst>
              <a:ext uri="{FF2B5EF4-FFF2-40B4-BE49-F238E27FC236}">
                <a16:creationId xmlns:a16="http://schemas.microsoft.com/office/drawing/2014/main" id="{3AA82CEA-5877-A87A-A715-F957079BB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1107" name="Rectangle 35">
            <a:extLst>
              <a:ext uri="{FF2B5EF4-FFF2-40B4-BE49-F238E27FC236}">
                <a16:creationId xmlns:a16="http://schemas.microsoft.com/office/drawing/2014/main" id="{DBE0A0AC-012B-28F2-C357-ADDBE4F99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B4A92A4-1E37-96E1-9AE8-661C34F8C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 може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3209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E2AB371-B929-6D5E-0499-82424B047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3210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2C4BF62-8378-242E-8710-32D121304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китара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може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  свири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13210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469BD25-93AF-F583-A6DE-6E3B120ABA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49530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02" name="Rectangle 6">
            <a:extLst>
              <a:ext uri="{FF2B5EF4-FFF2-40B4-BE49-F238E27FC236}">
                <a16:creationId xmlns:a16="http://schemas.microsoft.com/office/drawing/2014/main" id="{9BD83B64-29A1-DA38-A130-AA04A71E4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03" name="Rectangle 7">
            <a:extLst>
              <a:ext uri="{FF2B5EF4-FFF2-40B4-BE49-F238E27FC236}">
                <a16:creationId xmlns:a16="http://schemas.microsoft.com/office/drawing/2014/main" id="{6A11E9B2-F000-7A06-E091-7539F59E2E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04" name="Rectangle 8">
            <a:extLst>
              <a:ext uri="{FF2B5EF4-FFF2-40B4-BE49-F238E27FC236}">
                <a16:creationId xmlns:a16="http://schemas.microsoft.com/office/drawing/2014/main" id="{D14DBDFE-1A6E-C2E1-4D94-4D6ADEC62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05" name="Rectangle 9">
            <a:extLst>
              <a:ext uri="{FF2B5EF4-FFF2-40B4-BE49-F238E27FC236}">
                <a16:creationId xmlns:a16="http://schemas.microsoft.com/office/drawing/2014/main" id="{F509FAE0-36E4-B071-806A-827C46F83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06" name="Rectangle 10">
            <a:extLst>
              <a:ext uri="{FF2B5EF4-FFF2-40B4-BE49-F238E27FC236}">
                <a16:creationId xmlns:a16="http://schemas.microsoft.com/office/drawing/2014/main" id="{AB6B5098-6520-1FD9-B80D-D1BC601054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07" name="Rectangle 11">
            <a:extLst>
              <a:ext uri="{FF2B5EF4-FFF2-40B4-BE49-F238E27FC236}">
                <a16:creationId xmlns:a16="http://schemas.microsoft.com/office/drawing/2014/main" id="{A1564F3D-6DA8-C127-D7CB-03ECB6BEBF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08" name="Rectangle 12">
            <a:extLst>
              <a:ext uri="{FF2B5EF4-FFF2-40B4-BE49-F238E27FC236}">
                <a16:creationId xmlns:a16="http://schemas.microsoft.com/office/drawing/2014/main" id="{8B36D26A-17B3-0D50-E950-7698F5466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09" name="Rectangle 13">
            <a:extLst>
              <a:ext uri="{FF2B5EF4-FFF2-40B4-BE49-F238E27FC236}">
                <a16:creationId xmlns:a16="http://schemas.microsoft.com/office/drawing/2014/main" id="{89C7BE04-E622-341E-B371-7C8399E8F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10" name="Rectangle 14">
            <a:extLst>
              <a:ext uri="{FF2B5EF4-FFF2-40B4-BE49-F238E27FC236}">
                <a16:creationId xmlns:a16="http://schemas.microsoft.com/office/drawing/2014/main" id="{42E8D743-6C0C-80BC-525E-73A29B65F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11" name="Rectangle 15">
            <a:extLst>
              <a:ext uri="{FF2B5EF4-FFF2-40B4-BE49-F238E27FC236}">
                <a16:creationId xmlns:a16="http://schemas.microsoft.com/office/drawing/2014/main" id="{6B156E8F-EAE1-C667-3326-D6C952EF3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12" name="Rectangle 16">
            <a:extLst>
              <a:ext uri="{FF2B5EF4-FFF2-40B4-BE49-F238E27FC236}">
                <a16:creationId xmlns:a16="http://schemas.microsoft.com/office/drawing/2014/main" id="{41BDEBC1-62B7-20E1-B140-1DA62215D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13" name="Rectangle 17">
            <a:extLst>
              <a:ext uri="{FF2B5EF4-FFF2-40B4-BE49-F238E27FC236}">
                <a16:creationId xmlns:a16="http://schemas.microsoft.com/office/drawing/2014/main" id="{43F44316-E411-60E0-DFFF-59186F3CE2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14" name="Rectangle 18">
            <a:extLst>
              <a:ext uri="{FF2B5EF4-FFF2-40B4-BE49-F238E27FC236}">
                <a16:creationId xmlns:a16="http://schemas.microsoft.com/office/drawing/2014/main" id="{E9DD9DD5-084E-E0C0-EBCB-62603F1A9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15" name="Rectangle 19">
            <a:extLst>
              <a:ext uri="{FF2B5EF4-FFF2-40B4-BE49-F238E27FC236}">
                <a16:creationId xmlns:a16="http://schemas.microsoft.com/office/drawing/2014/main" id="{C4346C3C-4648-213E-363B-F41229A22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16" name="Rectangle 20">
            <a:extLst>
              <a:ext uri="{FF2B5EF4-FFF2-40B4-BE49-F238E27FC236}">
                <a16:creationId xmlns:a16="http://schemas.microsoft.com/office/drawing/2014/main" id="{D0AEBE5A-1853-8F85-F2D7-FAEB088BB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17" name="Rectangle 21">
            <a:extLst>
              <a:ext uri="{FF2B5EF4-FFF2-40B4-BE49-F238E27FC236}">
                <a16:creationId xmlns:a16="http://schemas.microsoft.com/office/drawing/2014/main" id="{EC986048-3E8E-924A-F1A9-B717AFD6B9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18" name="Rectangle 22">
            <a:extLst>
              <a:ext uri="{FF2B5EF4-FFF2-40B4-BE49-F238E27FC236}">
                <a16:creationId xmlns:a16="http://schemas.microsoft.com/office/drawing/2014/main" id="{C9668E6D-E04B-5CAE-64BD-16FB3B2FA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19" name="Rectangle 23">
            <a:extLst>
              <a:ext uri="{FF2B5EF4-FFF2-40B4-BE49-F238E27FC236}">
                <a16:creationId xmlns:a16="http://schemas.microsoft.com/office/drawing/2014/main" id="{599B4716-AFB6-8568-5929-7CBBCDBA6C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20" name="Rectangle 24">
            <a:extLst>
              <a:ext uri="{FF2B5EF4-FFF2-40B4-BE49-F238E27FC236}">
                <a16:creationId xmlns:a16="http://schemas.microsoft.com/office/drawing/2014/main" id="{0D5F3FEA-0577-B5A4-485F-E5AFFB6E3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21" name="Rectangle 25">
            <a:extLst>
              <a:ext uri="{FF2B5EF4-FFF2-40B4-BE49-F238E27FC236}">
                <a16:creationId xmlns:a16="http://schemas.microsoft.com/office/drawing/2014/main" id="{C661C205-73FC-F55D-F4F7-C6DEF13F8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22" name="Rectangle 26">
            <a:extLst>
              <a:ext uri="{FF2B5EF4-FFF2-40B4-BE49-F238E27FC236}">
                <a16:creationId xmlns:a16="http://schemas.microsoft.com/office/drawing/2014/main" id="{222528A2-F056-E8F9-F945-1C4081900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23" name="Rectangle 27">
            <a:extLst>
              <a:ext uri="{FF2B5EF4-FFF2-40B4-BE49-F238E27FC236}">
                <a16:creationId xmlns:a16="http://schemas.microsoft.com/office/drawing/2014/main" id="{21C3FCF4-4D4D-566E-345C-EE1E0D208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24" name="Rectangle 28">
            <a:extLst>
              <a:ext uri="{FF2B5EF4-FFF2-40B4-BE49-F238E27FC236}">
                <a16:creationId xmlns:a16="http://schemas.microsoft.com/office/drawing/2014/main" id="{D9768C05-A403-A950-FC47-CF430D21C7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25" name="Rectangle 29">
            <a:extLst>
              <a:ext uri="{FF2B5EF4-FFF2-40B4-BE49-F238E27FC236}">
                <a16:creationId xmlns:a16="http://schemas.microsoft.com/office/drawing/2014/main" id="{998A02D2-7BEF-4C70-BAEF-5ABFD60B6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26" name="Rectangle 30">
            <a:extLst>
              <a:ext uri="{FF2B5EF4-FFF2-40B4-BE49-F238E27FC236}">
                <a16:creationId xmlns:a16="http://schemas.microsoft.com/office/drawing/2014/main" id="{C496B054-C74A-F81C-45AB-A1FDBD82E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27" name="Rectangle 31">
            <a:extLst>
              <a:ext uri="{FF2B5EF4-FFF2-40B4-BE49-F238E27FC236}">
                <a16:creationId xmlns:a16="http://schemas.microsoft.com/office/drawing/2014/main" id="{3DDE92C6-15CC-A6AC-ECD0-3F532161E7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28" name="Rectangle 32">
            <a:extLst>
              <a:ext uri="{FF2B5EF4-FFF2-40B4-BE49-F238E27FC236}">
                <a16:creationId xmlns:a16="http://schemas.microsoft.com/office/drawing/2014/main" id="{41F1B662-CE5C-1F3A-691B-6E42FF8A6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29" name="Rectangle 33">
            <a:extLst>
              <a:ext uri="{FF2B5EF4-FFF2-40B4-BE49-F238E27FC236}">
                <a16:creationId xmlns:a16="http://schemas.microsoft.com/office/drawing/2014/main" id="{3752B997-3BCA-0F26-ECEF-611B2ABFD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30" name="Rectangle 34">
            <a:extLst>
              <a:ext uri="{FF2B5EF4-FFF2-40B4-BE49-F238E27FC236}">
                <a16:creationId xmlns:a16="http://schemas.microsoft.com/office/drawing/2014/main" id="{2CC6909C-498A-BB54-5F59-C9CFE6D055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2131" name="Rectangle 35">
            <a:extLst>
              <a:ext uri="{FF2B5EF4-FFF2-40B4-BE49-F238E27FC236}">
                <a16:creationId xmlns:a16="http://schemas.microsoft.com/office/drawing/2014/main" id="{9B99CB13-09AC-317B-0D3F-10933F291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A7E6193-305D-377F-7007-7F74D429C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 може да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3312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65D968B-54E0-FB69-5C91-13B002C208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3312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5F53071-1BAB-81B1-C6DE-7EA0B893B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китара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може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  свири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13312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55DD48E-3FA7-FD31-8CAE-6DDF81441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4953000"/>
            <a:ext cx="1600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26" name="Rectangle 6">
            <a:extLst>
              <a:ext uri="{FF2B5EF4-FFF2-40B4-BE49-F238E27FC236}">
                <a16:creationId xmlns:a16="http://schemas.microsoft.com/office/drawing/2014/main" id="{79770B5C-67DD-9DC2-7A3C-23950D449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27" name="Rectangle 7">
            <a:extLst>
              <a:ext uri="{FF2B5EF4-FFF2-40B4-BE49-F238E27FC236}">
                <a16:creationId xmlns:a16="http://schemas.microsoft.com/office/drawing/2014/main" id="{49A431FA-DBB2-41C3-DECE-B77889CBB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28" name="Rectangle 8">
            <a:extLst>
              <a:ext uri="{FF2B5EF4-FFF2-40B4-BE49-F238E27FC236}">
                <a16:creationId xmlns:a16="http://schemas.microsoft.com/office/drawing/2014/main" id="{A3CF9633-BE1C-6770-D06D-13ADB87327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29" name="Rectangle 9">
            <a:extLst>
              <a:ext uri="{FF2B5EF4-FFF2-40B4-BE49-F238E27FC236}">
                <a16:creationId xmlns:a16="http://schemas.microsoft.com/office/drawing/2014/main" id="{88732D32-9A8C-FF54-9258-CFE06C8F9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0" name="Rectangle 10">
            <a:extLst>
              <a:ext uri="{FF2B5EF4-FFF2-40B4-BE49-F238E27FC236}">
                <a16:creationId xmlns:a16="http://schemas.microsoft.com/office/drawing/2014/main" id="{BDDFF777-2E1B-E41C-A48F-27C466AAD8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1" name="Rectangle 11">
            <a:extLst>
              <a:ext uri="{FF2B5EF4-FFF2-40B4-BE49-F238E27FC236}">
                <a16:creationId xmlns:a16="http://schemas.microsoft.com/office/drawing/2014/main" id="{158A15CB-98AB-1E41-1CDE-35619659CD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2" name="Rectangle 12">
            <a:extLst>
              <a:ext uri="{FF2B5EF4-FFF2-40B4-BE49-F238E27FC236}">
                <a16:creationId xmlns:a16="http://schemas.microsoft.com/office/drawing/2014/main" id="{0716B1BD-5046-912A-E931-28D16426E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3" name="Rectangle 13">
            <a:extLst>
              <a:ext uri="{FF2B5EF4-FFF2-40B4-BE49-F238E27FC236}">
                <a16:creationId xmlns:a16="http://schemas.microsoft.com/office/drawing/2014/main" id="{C27A908D-0483-3202-0A18-0C0D46FBDC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4" name="Rectangle 14">
            <a:extLst>
              <a:ext uri="{FF2B5EF4-FFF2-40B4-BE49-F238E27FC236}">
                <a16:creationId xmlns:a16="http://schemas.microsoft.com/office/drawing/2014/main" id="{2AF18539-F5A5-849D-EE9A-B4CAFA2FD1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5" name="Rectangle 15">
            <a:extLst>
              <a:ext uri="{FF2B5EF4-FFF2-40B4-BE49-F238E27FC236}">
                <a16:creationId xmlns:a16="http://schemas.microsoft.com/office/drawing/2014/main" id="{A621D643-B613-697B-B775-7A5063255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6" name="Rectangle 16">
            <a:extLst>
              <a:ext uri="{FF2B5EF4-FFF2-40B4-BE49-F238E27FC236}">
                <a16:creationId xmlns:a16="http://schemas.microsoft.com/office/drawing/2014/main" id="{D68F6851-A67E-C0CE-70AD-EC6FCF0801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7" name="Rectangle 17">
            <a:extLst>
              <a:ext uri="{FF2B5EF4-FFF2-40B4-BE49-F238E27FC236}">
                <a16:creationId xmlns:a16="http://schemas.microsoft.com/office/drawing/2014/main" id="{68D4D7B0-1595-0310-2CF2-1D2D079AA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8" name="Rectangle 18">
            <a:extLst>
              <a:ext uri="{FF2B5EF4-FFF2-40B4-BE49-F238E27FC236}">
                <a16:creationId xmlns:a16="http://schemas.microsoft.com/office/drawing/2014/main" id="{B5E9CA95-0F8F-D7A3-D691-3F560362EE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9" name="Rectangle 19">
            <a:extLst>
              <a:ext uri="{FF2B5EF4-FFF2-40B4-BE49-F238E27FC236}">
                <a16:creationId xmlns:a16="http://schemas.microsoft.com/office/drawing/2014/main" id="{B735E6E4-0D98-6CF1-DF4C-1EFD8CF96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0" name="Rectangle 20">
            <a:extLst>
              <a:ext uri="{FF2B5EF4-FFF2-40B4-BE49-F238E27FC236}">
                <a16:creationId xmlns:a16="http://schemas.microsoft.com/office/drawing/2014/main" id="{56DD2613-B06C-0560-888A-F503F6569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1" name="Rectangle 21">
            <a:extLst>
              <a:ext uri="{FF2B5EF4-FFF2-40B4-BE49-F238E27FC236}">
                <a16:creationId xmlns:a16="http://schemas.microsoft.com/office/drawing/2014/main" id="{752F7564-7B64-C1BC-5C46-3A55F44C6E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2" name="Rectangle 22">
            <a:extLst>
              <a:ext uri="{FF2B5EF4-FFF2-40B4-BE49-F238E27FC236}">
                <a16:creationId xmlns:a16="http://schemas.microsoft.com/office/drawing/2014/main" id="{A2FC08C3-E164-CB41-705E-38D74E402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3" name="Rectangle 23">
            <a:extLst>
              <a:ext uri="{FF2B5EF4-FFF2-40B4-BE49-F238E27FC236}">
                <a16:creationId xmlns:a16="http://schemas.microsoft.com/office/drawing/2014/main" id="{86B8AEC7-6F3D-FAC3-3D9B-E773A33C3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4" name="Rectangle 24">
            <a:extLst>
              <a:ext uri="{FF2B5EF4-FFF2-40B4-BE49-F238E27FC236}">
                <a16:creationId xmlns:a16="http://schemas.microsoft.com/office/drawing/2014/main" id="{DDD73B96-2C31-FA72-AE7B-F520B4FD6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5" name="Rectangle 25">
            <a:extLst>
              <a:ext uri="{FF2B5EF4-FFF2-40B4-BE49-F238E27FC236}">
                <a16:creationId xmlns:a16="http://schemas.microsoft.com/office/drawing/2014/main" id="{F0F959D8-3B0C-AE0E-12BB-890F144120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6" name="Rectangle 26">
            <a:extLst>
              <a:ext uri="{FF2B5EF4-FFF2-40B4-BE49-F238E27FC236}">
                <a16:creationId xmlns:a16="http://schemas.microsoft.com/office/drawing/2014/main" id="{F0D766D1-9F51-1A92-BA85-A29AE620DF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7" name="Rectangle 27">
            <a:extLst>
              <a:ext uri="{FF2B5EF4-FFF2-40B4-BE49-F238E27FC236}">
                <a16:creationId xmlns:a16="http://schemas.microsoft.com/office/drawing/2014/main" id="{F68B1208-95F1-46D0-387D-A9753CE3E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8" name="Rectangle 28">
            <a:extLst>
              <a:ext uri="{FF2B5EF4-FFF2-40B4-BE49-F238E27FC236}">
                <a16:creationId xmlns:a16="http://schemas.microsoft.com/office/drawing/2014/main" id="{F3782ACC-6D7D-85A6-99AB-872BFCABD3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9" name="Rectangle 29">
            <a:extLst>
              <a:ext uri="{FF2B5EF4-FFF2-40B4-BE49-F238E27FC236}">
                <a16:creationId xmlns:a16="http://schemas.microsoft.com/office/drawing/2014/main" id="{C3521F0A-963E-8A1C-738A-DF36F0D7B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50" name="Rectangle 30">
            <a:extLst>
              <a:ext uri="{FF2B5EF4-FFF2-40B4-BE49-F238E27FC236}">
                <a16:creationId xmlns:a16="http://schemas.microsoft.com/office/drawing/2014/main" id="{2AABF6D5-85E5-4397-064D-B0278557E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51" name="Rectangle 31">
            <a:extLst>
              <a:ext uri="{FF2B5EF4-FFF2-40B4-BE49-F238E27FC236}">
                <a16:creationId xmlns:a16="http://schemas.microsoft.com/office/drawing/2014/main" id="{0ECF5E32-F319-FFB8-6947-7A04D891B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52" name="Rectangle 32">
            <a:extLst>
              <a:ext uri="{FF2B5EF4-FFF2-40B4-BE49-F238E27FC236}">
                <a16:creationId xmlns:a16="http://schemas.microsoft.com/office/drawing/2014/main" id="{143B98AA-5B3A-9CD6-B1C4-FE00FE0299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53" name="Rectangle 33">
            <a:extLst>
              <a:ext uri="{FF2B5EF4-FFF2-40B4-BE49-F238E27FC236}">
                <a16:creationId xmlns:a16="http://schemas.microsoft.com/office/drawing/2014/main" id="{210C05BC-DB12-889C-6299-C0F473B510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54" name="Rectangle 34">
            <a:extLst>
              <a:ext uri="{FF2B5EF4-FFF2-40B4-BE49-F238E27FC236}">
                <a16:creationId xmlns:a16="http://schemas.microsoft.com/office/drawing/2014/main" id="{9B6281F7-5553-99FE-E201-749C72FF8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55" name="Rectangle 35">
            <a:extLst>
              <a:ext uri="{FF2B5EF4-FFF2-40B4-BE49-F238E27FC236}">
                <a16:creationId xmlns:a16="http://schemas.microsoft.com/office/drawing/2014/main" id="{DB4B36CD-BC0A-0150-F9B6-8EE437D932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0055DD-4559-ED8F-F8AE-EF4632FE87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2DEE03B-CC57-F88A-CF49-5DE84ED718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 може да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свири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3312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5CFCE5A-F2AB-9F87-82C1-88D301D5E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3312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02391C4-E5AA-E3F0-FE2F-96C779D38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китара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може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  свири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13312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DE257DE-F4AA-C5CA-6016-887BB619F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8800" y="49530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26" name="Rectangle 6">
            <a:extLst>
              <a:ext uri="{FF2B5EF4-FFF2-40B4-BE49-F238E27FC236}">
                <a16:creationId xmlns:a16="http://schemas.microsoft.com/office/drawing/2014/main" id="{33F3AD56-1EA6-A6A6-0690-3746697D4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27" name="Rectangle 7">
            <a:extLst>
              <a:ext uri="{FF2B5EF4-FFF2-40B4-BE49-F238E27FC236}">
                <a16:creationId xmlns:a16="http://schemas.microsoft.com/office/drawing/2014/main" id="{4BB0F90D-42C0-3321-F254-3171E36EFA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28" name="Rectangle 8">
            <a:extLst>
              <a:ext uri="{FF2B5EF4-FFF2-40B4-BE49-F238E27FC236}">
                <a16:creationId xmlns:a16="http://schemas.microsoft.com/office/drawing/2014/main" id="{0A73A848-EDD8-0172-F774-2BB270021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29" name="Rectangle 9">
            <a:extLst>
              <a:ext uri="{FF2B5EF4-FFF2-40B4-BE49-F238E27FC236}">
                <a16:creationId xmlns:a16="http://schemas.microsoft.com/office/drawing/2014/main" id="{744BF9B3-5EEE-B301-D987-C4E2F50D3C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0" name="Rectangle 10">
            <a:extLst>
              <a:ext uri="{FF2B5EF4-FFF2-40B4-BE49-F238E27FC236}">
                <a16:creationId xmlns:a16="http://schemas.microsoft.com/office/drawing/2014/main" id="{7152F3BF-411B-DDD3-8917-5299B5D4A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1" name="Rectangle 11">
            <a:extLst>
              <a:ext uri="{FF2B5EF4-FFF2-40B4-BE49-F238E27FC236}">
                <a16:creationId xmlns:a16="http://schemas.microsoft.com/office/drawing/2014/main" id="{8B7CC4BB-0883-38FC-9724-F66A5A479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2" name="Rectangle 12">
            <a:extLst>
              <a:ext uri="{FF2B5EF4-FFF2-40B4-BE49-F238E27FC236}">
                <a16:creationId xmlns:a16="http://schemas.microsoft.com/office/drawing/2014/main" id="{7B4E2526-C9A5-B809-E26C-00F04BF318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3" name="Rectangle 13">
            <a:extLst>
              <a:ext uri="{FF2B5EF4-FFF2-40B4-BE49-F238E27FC236}">
                <a16:creationId xmlns:a16="http://schemas.microsoft.com/office/drawing/2014/main" id="{3722ABDF-C8E5-7E40-E41F-05D160E78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4" name="Rectangle 14">
            <a:extLst>
              <a:ext uri="{FF2B5EF4-FFF2-40B4-BE49-F238E27FC236}">
                <a16:creationId xmlns:a16="http://schemas.microsoft.com/office/drawing/2014/main" id="{B377DCA9-8340-C80F-C2C7-E816ED6DA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5" name="Rectangle 15">
            <a:extLst>
              <a:ext uri="{FF2B5EF4-FFF2-40B4-BE49-F238E27FC236}">
                <a16:creationId xmlns:a16="http://schemas.microsoft.com/office/drawing/2014/main" id="{CA884D9A-F30B-9A8D-49BA-B4B28E0234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6" name="Rectangle 16">
            <a:extLst>
              <a:ext uri="{FF2B5EF4-FFF2-40B4-BE49-F238E27FC236}">
                <a16:creationId xmlns:a16="http://schemas.microsoft.com/office/drawing/2014/main" id="{B36E90BB-5F30-3AB6-2E8C-40A4D55C54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7" name="Rectangle 17">
            <a:extLst>
              <a:ext uri="{FF2B5EF4-FFF2-40B4-BE49-F238E27FC236}">
                <a16:creationId xmlns:a16="http://schemas.microsoft.com/office/drawing/2014/main" id="{13898BA3-41CD-F408-D9E2-AED753135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8" name="Rectangle 18">
            <a:extLst>
              <a:ext uri="{FF2B5EF4-FFF2-40B4-BE49-F238E27FC236}">
                <a16:creationId xmlns:a16="http://schemas.microsoft.com/office/drawing/2014/main" id="{60D99526-5E72-03E8-759D-FCF67BC180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39" name="Rectangle 19">
            <a:extLst>
              <a:ext uri="{FF2B5EF4-FFF2-40B4-BE49-F238E27FC236}">
                <a16:creationId xmlns:a16="http://schemas.microsoft.com/office/drawing/2014/main" id="{158C515E-31A1-FFFC-FE2B-4E38D10EB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0" name="Rectangle 20">
            <a:extLst>
              <a:ext uri="{FF2B5EF4-FFF2-40B4-BE49-F238E27FC236}">
                <a16:creationId xmlns:a16="http://schemas.microsoft.com/office/drawing/2014/main" id="{DF544AB6-4485-5F9A-8823-A82993715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1" name="Rectangle 21">
            <a:extLst>
              <a:ext uri="{FF2B5EF4-FFF2-40B4-BE49-F238E27FC236}">
                <a16:creationId xmlns:a16="http://schemas.microsoft.com/office/drawing/2014/main" id="{5EFF1E1B-D9AB-47D0-F44C-D7A1B1A0F1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2" name="Rectangle 22">
            <a:extLst>
              <a:ext uri="{FF2B5EF4-FFF2-40B4-BE49-F238E27FC236}">
                <a16:creationId xmlns:a16="http://schemas.microsoft.com/office/drawing/2014/main" id="{A226025C-B9A3-AA4E-F07D-D6CD72807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3" name="Rectangle 23">
            <a:extLst>
              <a:ext uri="{FF2B5EF4-FFF2-40B4-BE49-F238E27FC236}">
                <a16:creationId xmlns:a16="http://schemas.microsoft.com/office/drawing/2014/main" id="{C5701FA6-2687-EAF7-095C-90CF85BB1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4" name="Rectangle 24">
            <a:extLst>
              <a:ext uri="{FF2B5EF4-FFF2-40B4-BE49-F238E27FC236}">
                <a16:creationId xmlns:a16="http://schemas.microsoft.com/office/drawing/2014/main" id="{D555CDE9-62CE-D8D2-AAC2-659C6B51E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5" name="Rectangle 25">
            <a:extLst>
              <a:ext uri="{FF2B5EF4-FFF2-40B4-BE49-F238E27FC236}">
                <a16:creationId xmlns:a16="http://schemas.microsoft.com/office/drawing/2014/main" id="{82BAFBFB-9A98-4E4C-6769-32240DA9C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6" name="Rectangle 26">
            <a:extLst>
              <a:ext uri="{FF2B5EF4-FFF2-40B4-BE49-F238E27FC236}">
                <a16:creationId xmlns:a16="http://schemas.microsoft.com/office/drawing/2014/main" id="{911841FA-D0D4-1D43-BF4D-5C166810E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7" name="Rectangle 27">
            <a:extLst>
              <a:ext uri="{FF2B5EF4-FFF2-40B4-BE49-F238E27FC236}">
                <a16:creationId xmlns:a16="http://schemas.microsoft.com/office/drawing/2014/main" id="{B8258A16-83F5-DF5D-9169-3119269F2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8" name="Rectangle 28">
            <a:extLst>
              <a:ext uri="{FF2B5EF4-FFF2-40B4-BE49-F238E27FC236}">
                <a16:creationId xmlns:a16="http://schemas.microsoft.com/office/drawing/2014/main" id="{904E318A-D536-0C19-5823-4FA303E99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49" name="Rectangle 29">
            <a:extLst>
              <a:ext uri="{FF2B5EF4-FFF2-40B4-BE49-F238E27FC236}">
                <a16:creationId xmlns:a16="http://schemas.microsoft.com/office/drawing/2014/main" id="{9672AC80-4409-01E1-E756-0C817B4E7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50" name="Rectangle 30">
            <a:extLst>
              <a:ext uri="{FF2B5EF4-FFF2-40B4-BE49-F238E27FC236}">
                <a16:creationId xmlns:a16="http://schemas.microsoft.com/office/drawing/2014/main" id="{6515A089-6B38-1DB8-8DC6-4A66C6456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51" name="Rectangle 31">
            <a:extLst>
              <a:ext uri="{FF2B5EF4-FFF2-40B4-BE49-F238E27FC236}">
                <a16:creationId xmlns:a16="http://schemas.microsoft.com/office/drawing/2014/main" id="{AE977EEB-2743-4798-5928-73DA0B68F6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52" name="Rectangle 32">
            <a:extLst>
              <a:ext uri="{FF2B5EF4-FFF2-40B4-BE49-F238E27FC236}">
                <a16:creationId xmlns:a16="http://schemas.microsoft.com/office/drawing/2014/main" id="{8BCC8829-9F07-67F5-F008-C155DC9BC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53" name="Rectangle 33">
            <a:extLst>
              <a:ext uri="{FF2B5EF4-FFF2-40B4-BE49-F238E27FC236}">
                <a16:creationId xmlns:a16="http://schemas.microsoft.com/office/drawing/2014/main" id="{9BF1155C-1457-5B3F-5910-4FB7E8609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54" name="Rectangle 34">
            <a:extLst>
              <a:ext uri="{FF2B5EF4-FFF2-40B4-BE49-F238E27FC236}">
                <a16:creationId xmlns:a16="http://schemas.microsoft.com/office/drawing/2014/main" id="{0F11FDCB-0A9C-DD7F-8D00-48D70A2519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3155" name="Rectangle 35">
            <a:extLst>
              <a:ext uri="{FF2B5EF4-FFF2-40B4-BE49-F238E27FC236}">
                <a16:creationId xmlns:a16="http://schemas.microsoft.com/office/drawing/2014/main" id="{2F9D00D2-2E97-0537-906E-9B884E255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3951741684"/>
      </p:ext>
    </p:extLst>
  </p:cSld>
  <p:clrMapOvr>
    <a:masterClrMapping/>
  </p:clrMapOvr>
  <p:transition advClick="0"/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F4B9C46-A3F8-D668-894A-829D834F6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 може да свири на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3414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24DB704-2187-4E07-3245-A31E684172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3414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92C6AF1-4CBD-1B12-8A8D-9AD78D7373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китара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може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  свири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13414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BC91B1D-C496-C0C4-AE6E-55DB9EA895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953000"/>
            <a:ext cx="2209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50" name="Rectangle 6">
            <a:extLst>
              <a:ext uri="{FF2B5EF4-FFF2-40B4-BE49-F238E27FC236}">
                <a16:creationId xmlns:a16="http://schemas.microsoft.com/office/drawing/2014/main" id="{685678BE-CBF8-C3C7-8453-05D8DA9A2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51" name="Rectangle 7">
            <a:extLst>
              <a:ext uri="{FF2B5EF4-FFF2-40B4-BE49-F238E27FC236}">
                <a16:creationId xmlns:a16="http://schemas.microsoft.com/office/drawing/2014/main" id="{D8B5E775-DFC9-B94F-69B6-433AD70AA3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52" name="Rectangle 8">
            <a:extLst>
              <a:ext uri="{FF2B5EF4-FFF2-40B4-BE49-F238E27FC236}">
                <a16:creationId xmlns:a16="http://schemas.microsoft.com/office/drawing/2014/main" id="{262F45E1-8E22-7D64-A02B-C85F508672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53" name="Rectangle 9">
            <a:extLst>
              <a:ext uri="{FF2B5EF4-FFF2-40B4-BE49-F238E27FC236}">
                <a16:creationId xmlns:a16="http://schemas.microsoft.com/office/drawing/2014/main" id="{14241E33-B86C-7EFA-404D-0C8BE6AC5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54" name="Rectangle 10">
            <a:extLst>
              <a:ext uri="{FF2B5EF4-FFF2-40B4-BE49-F238E27FC236}">
                <a16:creationId xmlns:a16="http://schemas.microsoft.com/office/drawing/2014/main" id="{E52369C8-1C45-6A27-6692-80807AF83B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55" name="Rectangle 11">
            <a:extLst>
              <a:ext uri="{FF2B5EF4-FFF2-40B4-BE49-F238E27FC236}">
                <a16:creationId xmlns:a16="http://schemas.microsoft.com/office/drawing/2014/main" id="{1CF40C57-27F0-8FE3-1D96-7338A6E6BC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56" name="Rectangle 12">
            <a:extLst>
              <a:ext uri="{FF2B5EF4-FFF2-40B4-BE49-F238E27FC236}">
                <a16:creationId xmlns:a16="http://schemas.microsoft.com/office/drawing/2014/main" id="{FAF4DFA0-DCA1-8819-CAC5-2486431D0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57" name="Rectangle 13">
            <a:extLst>
              <a:ext uri="{FF2B5EF4-FFF2-40B4-BE49-F238E27FC236}">
                <a16:creationId xmlns:a16="http://schemas.microsoft.com/office/drawing/2014/main" id="{71721D90-E6D2-D2EB-EF3A-FD78D35EB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58" name="Rectangle 14">
            <a:extLst>
              <a:ext uri="{FF2B5EF4-FFF2-40B4-BE49-F238E27FC236}">
                <a16:creationId xmlns:a16="http://schemas.microsoft.com/office/drawing/2014/main" id="{9BB57C9E-26E0-49B3-9801-3880499E3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59" name="Rectangle 15">
            <a:extLst>
              <a:ext uri="{FF2B5EF4-FFF2-40B4-BE49-F238E27FC236}">
                <a16:creationId xmlns:a16="http://schemas.microsoft.com/office/drawing/2014/main" id="{767B2CCF-08A4-D927-20AD-9225AA6DB3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60" name="Rectangle 16">
            <a:extLst>
              <a:ext uri="{FF2B5EF4-FFF2-40B4-BE49-F238E27FC236}">
                <a16:creationId xmlns:a16="http://schemas.microsoft.com/office/drawing/2014/main" id="{E7E9600A-8DEC-A768-88D1-A05F58161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61" name="Rectangle 17">
            <a:extLst>
              <a:ext uri="{FF2B5EF4-FFF2-40B4-BE49-F238E27FC236}">
                <a16:creationId xmlns:a16="http://schemas.microsoft.com/office/drawing/2014/main" id="{F7085131-2A3A-90B5-5D97-7D8150F29E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62" name="Rectangle 18">
            <a:extLst>
              <a:ext uri="{FF2B5EF4-FFF2-40B4-BE49-F238E27FC236}">
                <a16:creationId xmlns:a16="http://schemas.microsoft.com/office/drawing/2014/main" id="{50D4A128-9750-0624-B37D-AA6FBF4AE1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63" name="Rectangle 19">
            <a:extLst>
              <a:ext uri="{FF2B5EF4-FFF2-40B4-BE49-F238E27FC236}">
                <a16:creationId xmlns:a16="http://schemas.microsoft.com/office/drawing/2014/main" id="{6843DB76-C2E6-2B40-A047-DBB055BE1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64" name="Rectangle 20">
            <a:extLst>
              <a:ext uri="{FF2B5EF4-FFF2-40B4-BE49-F238E27FC236}">
                <a16:creationId xmlns:a16="http://schemas.microsoft.com/office/drawing/2014/main" id="{6FC95C6E-0AA9-C741-1F56-FEA1E32ADD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65" name="Rectangle 21">
            <a:extLst>
              <a:ext uri="{FF2B5EF4-FFF2-40B4-BE49-F238E27FC236}">
                <a16:creationId xmlns:a16="http://schemas.microsoft.com/office/drawing/2014/main" id="{018F57D2-ABF9-B6E1-A143-A2A16059A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66" name="Rectangle 22">
            <a:extLst>
              <a:ext uri="{FF2B5EF4-FFF2-40B4-BE49-F238E27FC236}">
                <a16:creationId xmlns:a16="http://schemas.microsoft.com/office/drawing/2014/main" id="{776E758C-F089-4E25-2796-8B6DBD821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67" name="Rectangle 23">
            <a:extLst>
              <a:ext uri="{FF2B5EF4-FFF2-40B4-BE49-F238E27FC236}">
                <a16:creationId xmlns:a16="http://schemas.microsoft.com/office/drawing/2014/main" id="{3E271523-4EFC-628A-B64F-C2A4F553AA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68" name="Rectangle 24">
            <a:extLst>
              <a:ext uri="{FF2B5EF4-FFF2-40B4-BE49-F238E27FC236}">
                <a16:creationId xmlns:a16="http://schemas.microsoft.com/office/drawing/2014/main" id="{60B5B551-6E15-F88D-AB70-1C0170F27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69" name="Rectangle 25">
            <a:extLst>
              <a:ext uri="{FF2B5EF4-FFF2-40B4-BE49-F238E27FC236}">
                <a16:creationId xmlns:a16="http://schemas.microsoft.com/office/drawing/2014/main" id="{4BFB2C2C-CFDC-FFC4-1923-3410F5062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70" name="Rectangle 26">
            <a:extLst>
              <a:ext uri="{FF2B5EF4-FFF2-40B4-BE49-F238E27FC236}">
                <a16:creationId xmlns:a16="http://schemas.microsoft.com/office/drawing/2014/main" id="{FFE26718-C3F3-FBE5-0BEA-10673B2DBD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71" name="Rectangle 27">
            <a:extLst>
              <a:ext uri="{FF2B5EF4-FFF2-40B4-BE49-F238E27FC236}">
                <a16:creationId xmlns:a16="http://schemas.microsoft.com/office/drawing/2014/main" id="{2E59B3A4-EB4F-99C4-D18F-325F7FF70A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72" name="Rectangle 28">
            <a:extLst>
              <a:ext uri="{FF2B5EF4-FFF2-40B4-BE49-F238E27FC236}">
                <a16:creationId xmlns:a16="http://schemas.microsoft.com/office/drawing/2014/main" id="{FAA350F4-E2B1-875E-7BE7-70AD1F3C7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73" name="Rectangle 29">
            <a:extLst>
              <a:ext uri="{FF2B5EF4-FFF2-40B4-BE49-F238E27FC236}">
                <a16:creationId xmlns:a16="http://schemas.microsoft.com/office/drawing/2014/main" id="{B282569D-5F2A-3B1F-ED9F-AFB9E59F4B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74" name="Rectangle 30">
            <a:extLst>
              <a:ext uri="{FF2B5EF4-FFF2-40B4-BE49-F238E27FC236}">
                <a16:creationId xmlns:a16="http://schemas.microsoft.com/office/drawing/2014/main" id="{8C62712E-5DF1-8B70-C1B9-C3D200502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75" name="Rectangle 31">
            <a:extLst>
              <a:ext uri="{FF2B5EF4-FFF2-40B4-BE49-F238E27FC236}">
                <a16:creationId xmlns:a16="http://schemas.microsoft.com/office/drawing/2014/main" id="{B3C10A2C-7D9B-BBBD-EAC3-C881FA064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76" name="Rectangle 32">
            <a:extLst>
              <a:ext uri="{FF2B5EF4-FFF2-40B4-BE49-F238E27FC236}">
                <a16:creationId xmlns:a16="http://schemas.microsoft.com/office/drawing/2014/main" id="{73B022B2-3200-0498-DC75-C91C7B5D5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77" name="Rectangle 33">
            <a:extLst>
              <a:ext uri="{FF2B5EF4-FFF2-40B4-BE49-F238E27FC236}">
                <a16:creationId xmlns:a16="http://schemas.microsoft.com/office/drawing/2014/main" id="{0F048405-3BD9-55D8-5779-61AFBEF355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78" name="Rectangle 34">
            <a:extLst>
              <a:ext uri="{FF2B5EF4-FFF2-40B4-BE49-F238E27FC236}">
                <a16:creationId xmlns:a16="http://schemas.microsoft.com/office/drawing/2014/main" id="{8DEECEC9-617E-7FB1-7E8D-772AC98F7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4179" name="Rectangle 35">
            <a:extLst>
              <a:ext uri="{FF2B5EF4-FFF2-40B4-BE49-F238E27FC236}">
                <a16:creationId xmlns:a16="http://schemas.microsoft.com/office/drawing/2014/main" id="{BDFDE76C-8291-1F30-6C06-A152A7F67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9EC042B-2972-1B16-EC4E-669762743A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 може да свири на китара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3517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271F36C-DFFD-19F8-43E5-99EBAF6F3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3517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68B008E-B786-65B3-D100-889AD3B60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35173" name="Rectangle 6">
            <a:extLst>
              <a:ext uri="{FF2B5EF4-FFF2-40B4-BE49-F238E27FC236}">
                <a16:creationId xmlns:a16="http://schemas.microsoft.com/office/drawing/2014/main" id="{083DC7AA-E556-E4CA-B394-03E53D109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74" name="Rectangle 7">
            <a:extLst>
              <a:ext uri="{FF2B5EF4-FFF2-40B4-BE49-F238E27FC236}">
                <a16:creationId xmlns:a16="http://schemas.microsoft.com/office/drawing/2014/main" id="{4910E6F6-E61E-9626-FFE2-BE757E540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75" name="Rectangle 8">
            <a:extLst>
              <a:ext uri="{FF2B5EF4-FFF2-40B4-BE49-F238E27FC236}">
                <a16:creationId xmlns:a16="http://schemas.microsoft.com/office/drawing/2014/main" id="{D025923B-4703-7BDE-0AE9-1A4A65149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76" name="Rectangle 9">
            <a:extLst>
              <a:ext uri="{FF2B5EF4-FFF2-40B4-BE49-F238E27FC236}">
                <a16:creationId xmlns:a16="http://schemas.microsoft.com/office/drawing/2014/main" id="{BCD8AB98-07AA-AC31-1358-81877A6B3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77" name="Rectangle 10">
            <a:extLst>
              <a:ext uri="{FF2B5EF4-FFF2-40B4-BE49-F238E27FC236}">
                <a16:creationId xmlns:a16="http://schemas.microsoft.com/office/drawing/2014/main" id="{09C67DB0-A610-0DA5-426C-CCCFD5015C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78" name="Rectangle 11">
            <a:extLst>
              <a:ext uri="{FF2B5EF4-FFF2-40B4-BE49-F238E27FC236}">
                <a16:creationId xmlns:a16="http://schemas.microsoft.com/office/drawing/2014/main" id="{49171B77-2AF8-8901-E225-3DC154AA3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79" name="Rectangle 12">
            <a:extLst>
              <a:ext uri="{FF2B5EF4-FFF2-40B4-BE49-F238E27FC236}">
                <a16:creationId xmlns:a16="http://schemas.microsoft.com/office/drawing/2014/main" id="{7B7CEB2D-10CC-F4D5-9D31-FDE52C2B3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80" name="Rectangle 13">
            <a:extLst>
              <a:ext uri="{FF2B5EF4-FFF2-40B4-BE49-F238E27FC236}">
                <a16:creationId xmlns:a16="http://schemas.microsoft.com/office/drawing/2014/main" id="{B016BB0C-5E73-4320-634C-45AAADD06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81" name="Rectangle 14">
            <a:extLst>
              <a:ext uri="{FF2B5EF4-FFF2-40B4-BE49-F238E27FC236}">
                <a16:creationId xmlns:a16="http://schemas.microsoft.com/office/drawing/2014/main" id="{C5EA5D47-725F-2B84-7876-B46B891DE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82" name="Rectangle 15">
            <a:extLst>
              <a:ext uri="{FF2B5EF4-FFF2-40B4-BE49-F238E27FC236}">
                <a16:creationId xmlns:a16="http://schemas.microsoft.com/office/drawing/2014/main" id="{515F01B3-7FCA-E625-3F7E-20B86DC48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83" name="Rectangle 16">
            <a:extLst>
              <a:ext uri="{FF2B5EF4-FFF2-40B4-BE49-F238E27FC236}">
                <a16:creationId xmlns:a16="http://schemas.microsoft.com/office/drawing/2014/main" id="{B5D6666C-EBE0-076F-4CA2-C599AD204A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84" name="Rectangle 17">
            <a:extLst>
              <a:ext uri="{FF2B5EF4-FFF2-40B4-BE49-F238E27FC236}">
                <a16:creationId xmlns:a16="http://schemas.microsoft.com/office/drawing/2014/main" id="{0F1CE788-3A5F-DAB2-5ADC-DABE7DA66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85" name="Rectangle 18">
            <a:extLst>
              <a:ext uri="{FF2B5EF4-FFF2-40B4-BE49-F238E27FC236}">
                <a16:creationId xmlns:a16="http://schemas.microsoft.com/office/drawing/2014/main" id="{FCC3A159-252A-7578-3A14-CBB99FD0C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86" name="Rectangle 19">
            <a:extLst>
              <a:ext uri="{FF2B5EF4-FFF2-40B4-BE49-F238E27FC236}">
                <a16:creationId xmlns:a16="http://schemas.microsoft.com/office/drawing/2014/main" id="{B203E7FB-A2B7-E6E7-14D1-7455FFDEF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87" name="Rectangle 20">
            <a:extLst>
              <a:ext uri="{FF2B5EF4-FFF2-40B4-BE49-F238E27FC236}">
                <a16:creationId xmlns:a16="http://schemas.microsoft.com/office/drawing/2014/main" id="{74FF0702-6597-C838-B10C-B3DC4E0E6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88" name="Rectangle 21">
            <a:extLst>
              <a:ext uri="{FF2B5EF4-FFF2-40B4-BE49-F238E27FC236}">
                <a16:creationId xmlns:a16="http://schemas.microsoft.com/office/drawing/2014/main" id="{E0FE9C7D-6F92-A15B-34FC-CDA70B00F1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89" name="Rectangle 22">
            <a:extLst>
              <a:ext uri="{FF2B5EF4-FFF2-40B4-BE49-F238E27FC236}">
                <a16:creationId xmlns:a16="http://schemas.microsoft.com/office/drawing/2014/main" id="{B133EEAA-DCE6-2F19-E62C-0B64909BA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90" name="Rectangle 23">
            <a:extLst>
              <a:ext uri="{FF2B5EF4-FFF2-40B4-BE49-F238E27FC236}">
                <a16:creationId xmlns:a16="http://schemas.microsoft.com/office/drawing/2014/main" id="{934E183E-BD58-F20D-F045-251809B42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91" name="Rectangle 24">
            <a:extLst>
              <a:ext uri="{FF2B5EF4-FFF2-40B4-BE49-F238E27FC236}">
                <a16:creationId xmlns:a16="http://schemas.microsoft.com/office/drawing/2014/main" id="{1ED44406-68EA-C644-086D-4B3BA97C7A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92" name="Rectangle 25">
            <a:extLst>
              <a:ext uri="{FF2B5EF4-FFF2-40B4-BE49-F238E27FC236}">
                <a16:creationId xmlns:a16="http://schemas.microsoft.com/office/drawing/2014/main" id="{ECDF0B4A-EA0C-29C4-7E3C-9F3EFB732A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93" name="Rectangle 26">
            <a:extLst>
              <a:ext uri="{FF2B5EF4-FFF2-40B4-BE49-F238E27FC236}">
                <a16:creationId xmlns:a16="http://schemas.microsoft.com/office/drawing/2014/main" id="{365EF8A3-A831-2158-0BC6-D17748D1C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94" name="Rectangle 27">
            <a:extLst>
              <a:ext uri="{FF2B5EF4-FFF2-40B4-BE49-F238E27FC236}">
                <a16:creationId xmlns:a16="http://schemas.microsoft.com/office/drawing/2014/main" id="{EC249DD6-05F7-B3B0-4DC8-227CD0ED73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95" name="Rectangle 28">
            <a:extLst>
              <a:ext uri="{FF2B5EF4-FFF2-40B4-BE49-F238E27FC236}">
                <a16:creationId xmlns:a16="http://schemas.microsoft.com/office/drawing/2014/main" id="{D44687F8-B622-9C01-6169-54494F2896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96" name="Rectangle 29">
            <a:extLst>
              <a:ext uri="{FF2B5EF4-FFF2-40B4-BE49-F238E27FC236}">
                <a16:creationId xmlns:a16="http://schemas.microsoft.com/office/drawing/2014/main" id="{1E474D9C-1EC9-F7DD-6C63-1D09A86418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97" name="Rectangle 30">
            <a:extLst>
              <a:ext uri="{FF2B5EF4-FFF2-40B4-BE49-F238E27FC236}">
                <a16:creationId xmlns:a16="http://schemas.microsoft.com/office/drawing/2014/main" id="{3D1F5ED3-2162-81DA-0BD2-2EEF27A8C5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98" name="Rectangle 31">
            <a:extLst>
              <a:ext uri="{FF2B5EF4-FFF2-40B4-BE49-F238E27FC236}">
                <a16:creationId xmlns:a16="http://schemas.microsoft.com/office/drawing/2014/main" id="{AAF0F511-1CD1-A425-999B-09E1E119CC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199" name="Rectangle 32">
            <a:extLst>
              <a:ext uri="{FF2B5EF4-FFF2-40B4-BE49-F238E27FC236}">
                <a16:creationId xmlns:a16="http://schemas.microsoft.com/office/drawing/2014/main" id="{2E7ED65C-749D-B56C-EEC6-DB33A6B13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200" name="Rectangle 33">
            <a:extLst>
              <a:ext uri="{FF2B5EF4-FFF2-40B4-BE49-F238E27FC236}">
                <a16:creationId xmlns:a16="http://schemas.microsoft.com/office/drawing/2014/main" id="{4B18D3F4-EB3D-5AB5-190D-8EDF9E3EF9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201" name="Rectangle 34">
            <a:extLst>
              <a:ext uri="{FF2B5EF4-FFF2-40B4-BE49-F238E27FC236}">
                <a16:creationId xmlns:a16="http://schemas.microsoft.com/office/drawing/2014/main" id="{6A450228-73CC-D695-7D7A-36787DC5A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5202" name="Rectangle 35">
            <a:extLst>
              <a:ext uri="{FF2B5EF4-FFF2-40B4-BE49-F238E27FC236}">
                <a16:creationId xmlns:a16="http://schemas.microsoft.com/office/drawing/2014/main" id="{2C9A44DD-C97C-DABB-9316-3822F2D20B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35203" name="Picture 36">
            <a:extLst>
              <a:ext uri="{FF2B5EF4-FFF2-40B4-BE49-F238E27FC236}">
                <a16:creationId xmlns:a16="http://schemas.microsoft.com/office/drawing/2014/main" id="{C574D9F7-CA90-768B-2907-FB55D63AC3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196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77733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46EFB8E7-CCF2-205B-C5CC-5F3F20CE734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7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77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0A5EAC7-2ACF-93B3-8D2E-BFA2D8C2A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Сложих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361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3D386EC-5F3E-F9E3-2E97-D9FCEE8C31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361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839E950-069D-FC18-FE75-38EAAD4355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за   новите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да  ръкавици,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вън   ходя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3619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9810782-37EA-3157-1DE0-D3B53B72F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4572000"/>
            <a:ext cx="1066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198" name="Rectangle 6">
            <a:extLst>
              <a:ext uri="{FF2B5EF4-FFF2-40B4-BE49-F238E27FC236}">
                <a16:creationId xmlns:a16="http://schemas.microsoft.com/office/drawing/2014/main" id="{36B8738D-A6AF-1423-5323-C2371C560B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199" name="Rectangle 7">
            <a:extLst>
              <a:ext uri="{FF2B5EF4-FFF2-40B4-BE49-F238E27FC236}">
                <a16:creationId xmlns:a16="http://schemas.microsoft.com/office/drawing/2014/main" id="{D703641C-9FE6-3407-2DFB-C927CDF73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00" name="Rectangle 8">
            <a:extLst>
              <a:ext uri="{FF2B5EF4-FFF2-40B4-BE49-F238E27FC236}">
                <a16:creationId xmlns:a16="http://schemas.microsoft.com/office/drawing/2014/main" id="{F90B9563-0097-7A76-C7DA-994D6377B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01" name="Rectangle 9">
            <a:extLst>
              <a:ext uri="{FF2B5EF4-FFF2-40B4-BE49-F238E27FC236}">
                <a16:creationId xmlns:a16="http://schemas.microsoft.com/office/drawing/2014/main" id="{72D579E0-D4E8-CAF2-441E-69DDA16C7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02" name="Rectangle 10">
            <a:extLst>
              <a:ext uri="{FF2B5EF4-FFF2-40B4-BE49-F238E27FC236}">
                <a16:creationId xmlns:a16="http://schemas.microsoft.com/office/drawing/2014/main" id="{F5026CAB-458B-3926-0B0C-DCE7286070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03" name="Rectangle 11">
            <a:extLst>
              <a:ext uri="{FF2B5EF4-FFF2-40B4-BE49-F238E27FC236}">
                <a16:creationId xmlns:a16="http://schemas.microsoft.com/office/drawing/2014/main" id="{3DFA1671-D22F-76DF-B2E9-7A161E813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04" name="Rectangle 12">
            <a:extLst>
              <a:ext uri="{FF2B5EF4-FFF2-40B4-BE49-F238E27FC236}">
                <a16:creationId xmlns:a16="http://schemas.microsoft.com/office/drawing/2014/main" id="{360810AD-6811-18DA-41FF-42C8E5814A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05" name="Rectangle 13">
            <a:extLst>
              <a:ext uri="{FF2B5EF4-FFF2-40B4-BE49-F238E27FC236}">
                <a16:creationId xmlns:a16="http://schemas.microsoft.com/office/drawing/2014/main" id="{693ECC01-DC7E-19A4-026D-7C5C8F0A9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06" name="Rectangle 14">
            <a:extLst>
              <a:ext uri="{FF2B5EF4-FFF2-40B4-BE49-F238E27FC236}">
                <a16:creationId xmlns:a16="http://schemas.microsoft.com/office/drawing/2014/main" id="{6D3DB360-B174-648D-7A26-C0B1AA9F6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07" name="Rectangle 15">
            <a:extLst>
              <a:ext uri="{FF2B5EF4-FFF2-40B4-BE49-F238E27FC236}">
                <a16:creationId xmlns:a16="http://schemas.microsoft.com/office/drawing/2014/main" id="{5BA6B9D7-AC09-07BD-9C30-5B338F93D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08" name="Rectangle 16">
            <a:extLst>
              <a:ext uri="{FF2B5EF4-FFF2-40B4-BE49-F238E27FC236}">
                <a16:creationId xmlns:a16="http://schemas.microsoft.com/office/drawing/2014/main" id="{BE20204F-6DBD-084C-7A98-96EDF69B0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09" name="Rectangle 17">
            <a:extLst>
              <a:ext uri="{FF2B5EF4-FFF2-40B4-BE49-F238E27FC236}">
                <a16:creationId xmlns:a16="http://schemas.microsoft.com/office/drawing/2014/main" id="{BA79AD67-3524-9F44-9325-985B5CA30F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10" name="Rectangle 18">
            <a:extLst>
              <a:ext uri="{FF2B5EF4-FFF2-40B4-BE49-F238E27FC236}">
                <a16:creationId xmlns:a16="http://schemas.microsoft.com/office/drawing/2014/main" id="{7F3F0A04-60A6-5CE9-B082-E39713409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11" name="Rectangle 19">
            <a:extLst>
              <a:ext uri="{FF2B5EF4-FFF2-40B4-BE49-F238E27FC236}">
                <a16:creationId xmlns:a16="http://schemas.microsoft.com/office/drawing/2014/main" id="{556CC7B6-7865-5FDA-AE3D-DC19157C9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12" name="Rectangle 20">
            <a:extLst>
              <a:ext uri="{FF2B5EF4-FFF2-40B4-BE49-F238E27FC236}">
                <a16:creationId xmlns:a16="http://schemas.microsoft.com/office/drawing/2014/main" id="{C3EC7B1B-744E-2DCB-7555-120225FFD7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13" name="Rectangle 21">
            <a:extLst>
              <a:ext uri="{FF2B5EF4-FFF2-40B4-BE49-F238E27FC236}">
                <a16:creationId xmlns:a16="http://schemas.microsoft.com/office/drawing/2014/main" id="{634F8E54-13B7-BD35-7F2D-4C8D6C5E8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14" name="Rectangle 22">
            <a:extLst>
              <a:ext uri="{FF2B5EF4-FFF2-40B4-BE49-F238E27FC236}">
                <a16:creationId xmlns:a16="http://schemas.microsoft.com/office/drawing/2014/main" id="{16C08BBA-3FD1-38D8-435F-2EF662B167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15" name="Rectangle 23">
            <a:extLst>
              <a:ext uri="{FF2B5EF4-FFF2-40B4-BE49-F238E27FC236}">
                <a16:creationId xmlns:a16="http://schemas.microsoft.com/office/drawing/2014/main" id="{B94F1F30-B270-ACEA-8F7F-57929D66FE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16" name="Rectangle 24">
            <a:extLst>
              <a:ext uri="{FF2B5EF4-FFF2-40B4-BE49-F238E27FC236}">
                <a16:creationId xmlns:a16="http://schemas.microsoft.com/office/drawing/2014/main" id="{D7A423B7-DA50-5F74-F170-2631E1281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17" name="Rectangle 25">
            <a:extLst>
              <a:ext uri="{FF2B5EF4-FFF2-40B4-BE49-F238E27FC236}">
                <a16:creationId xmlns:a16="http://schemas.microsoft.com/office/drawing/2014/main" id="{7C7BB13C-843A-930A-9271-70A6F48B0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18" name="Rectangle 26">
            <a:extLst>
              <a:ext uri="{FF2B5EF4-FFF2-40B4-BE49-F238E27FC236}">
                <a16:creationId xmlns:a16="http://schemas.microsoft.com/office/drawing/2014/main" id="{CAC6E09B-7DCF-4966-4BB3-FB3BCF83A5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19" name="Rectangle 27">
            <a:extLst>
              <a:ext uri="{FF2B5EF4-FFF2-40B4-BE49-F238E27FC236}">
                <a16:creationId xmlns:a16="http://schemas.microsoft.com/office/drawing/2014/main" id="{5A596D79-32BF-0FDE-22EC-E4079A1C4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20" name="Rectangle 28">
            <a:extLst>
              <a:ext uri="{FF2B5EF4-FFF2-40B4-BE49-F238E27FC236}">
                <a16:creationId xmlns:a16="http://schemas.microsoft.com/office/drawing/2014/main" id="{07E09D64-2771-6168-8172-F32D5B655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21" name="Rectangle 29">
            <a:extLst>
              <a:ext uri="{FF2B5EF4-FFF2-40B4-BE49-F238E27FC236}">
                <a16:creationId xmlns:a16="http://schemas.microsoft.com/office/drawing/2014/main" id="{DBB2AEFC-83F0-EE36-7210-4860CC6599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22" name="Rectangle 30">
            <a:extLst>
              <a:ext uri="{FF2B5EF4-FFF2-40B4-BE49-F238E27FC236}">
                <a16:creationId xmlns:a16="http://schemas.microsoft.com/office/drawing/2014/main" id="{7C8628C6-D149-B08F-E646-2F168B72F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23" name="Rectangle 31">
            <a:extLst>
              <a:ext uri="{FF2B5EF4-FFF2-40B4-BE49-F238E27FC236}">
                <a16:creationId xmlns:a16="http://schemas.microsoft.com/office/drawing/2014/main" id="{4202DD0E-28CF-E7FB-1328-1D26EEDAD5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24" name="Rectangle 32">
            <a:extLst>
              <a:ext uri="{FF2B5EF4-FFF2-40B4-BE49-F238E27FC236}">
                <a16:creationId xmlns:a16="http://schemas.microsoft.com/office/drawing/2014/main" id="{C24342CA-94C4-011A-FB34-98B130937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25" name="Rectangle 33">
            <a:extLst>
              <a:ext uri="{FF2B5EF4-FFF2-40B4-BE49-F238E27FC236}">
                <a16:creationId xmlns:a16="http://schemas.microsoft.com/office/drawing/2014/main" id="{38B420AF-91D2-D82B-1CC0-455B0E856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26" name="Rectangle 34">
            <a:extLst>
              <a:ext uri="{FF2B5EF4-FFF2-40B4-BE49-F238E27FC236}">
                <a16:creationId xmlns:a16="http://schemas.microsoft.com/office/drawing/2014/main" id="{13B79EF1-5503-5859-6D8A-51661AB4A7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6227" name="Rectangle 35">
            <a:extLst>
              <a:ext uri="{FF2B5EF4-FFF2-40B4-BE49-F238E27FC236}">
                <a16:creationId xmlns:a16="http://schemas.microsoft.com/office/drawing/2014/main" id="{270AC673-0C5D-DF6C-E521-5EA1F5C060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74F689F-ED97-95D7-B5AA-0050DE4C98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Сложих си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3721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D32CDEB-1D72-B310-D719-8F947700A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3722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BC4C804-AF21-9F97-2CA4-45A8544330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за   новите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да  ръкавици,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вън   ходя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3722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79B41C6-F147-63DD-B2B5-F61DC02B4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45720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22" name="Rectangle 6">
            <a:extLst>
              <a:ext uri="{FF2B5EF4-FFF2-40B4-BE49-F238E27FC236}">
                <a16:creationId xmlns:a16="http://schemas.microsoft.com/office/drawing/2014/main" id="{23636C49-E7F1-4E29-6F89-39D265609B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23" name="Rectangle 7">
            <a:extLst>
              <a:ext uri="{FF2B5EF4-FFF2-40B4-BE49-F238E27FC236}">
                <a16:creationId xmlns:a16="http://schemas.microsoft.com/office/drawing/2014/main" id="{ECE7F4C3-69C7-2F2B-D047-A0222F7EFD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24" name="Rectangle 8">
            <a:extLst>
              <a:ext uri="{FF2B5EF4-FFF2-40B4-BE49-F238E27FC236}">
                <a16:creationId xmlns:a16="http://schemas.microsoft.com/office/drawing/2014/main" id="{0063C054-9FAC-1A8F-FEBB-23D20125B4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25" name="Rectangle 9">
            <a:extLst>
              <a:ext uri="{FF2B5EF4-FFF2-40B4-BE49-F238E27FC236}">
                <a16:creationId xmlns:a16="http://schemas.microsoft.com/office/drawing/2014/main" id="{CA140BA6-267D-5D9B-D004-008EF3590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26" name="Rectangle 10">
            <a:extLst>
              <a:ext uri="{FF2B5EF4-FFF2-40B4-BE49-F238E27FC236}">
                <a16:creationId xmlns:a16="http://schemas.microsoft.com/office/drawing/2014/main" id="{59F4F91F-C936-C187-7538-8DA0DD4DB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27" name="Rectangle 11">
            <a:extLst>
              <a:ext uri="{FF2B5EF4-FFF2-40B4-BE49-F238E27FC236}">
                <a16:creationId xmlns:a16="http://schemas.microsoft.com/office/drawing/2014/main" id="{D44CDDC9-1FA1-003A-7360-7B1FEEEB25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28" name="Rectangle 12">
            <a:extLst>
              <a:ext uri="{FF2B5EF4-FFF2-40B4-BE49-F238E27FC236}">
                <a16:creationId xmlns:a16="http://schemas.microsoft.com/office/drawing/2014/main" id="{156076DF-0043-03EC-F902-FAC1E81B1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29" name="Rectangle 13">
            <a:extLst>
              <a:ext uri="{FF2B5EF4-FFF2-40B4-BE49-F238E27FC236}">
                <a16:creationId xmlns:a16="http://schemas.microsoft.com/office/drawing/2014/main" id="{608BF68C-8949-2088-1C4F-DA0AFB7CA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30" name="Rectangle 14">
            <a:extLst>
              <a:ext uri="{FF2B5EF4-FFF2-40B4-BE49-F238E27FC236}">
                <a16:creationId xmlns:a16="http://schemas.microsoft.com/office/drawing/2014/main" id="{097CB1CE-B26C-F222-2447-98B89E550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31" name="Rectangle 15">
            <a:extLst>
              <a:ext uri="{FF2B5EF4-FFF2-40B4-BE49-F238E27FC236}">
                <a16:creationId xmlns:a16="http://schemas.microsoft.com/office/drawing/2014/main" id="{01DD83F8-055B-F432-6BB6-DF2379E86F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32" name="Rectangle 16">
            <a:extLst>
              <a:ext uri="{FF2B5EF4-FFF2-40B4-BE49-F238E27FC236}">
                <a16:creationId xmlns:a16="http://schemas.microsoft.com/office/drawing/2014/main" id="{203D5BE5-6E40-5572-BB9C-AC18BA1A0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33" name="Rectangle 17">
            <a:extLst>
              <a:ext uri="{FF2B5EF4-FFF2-40B4-BE49-F238E27FC236}">
                <a16:creationId xmlns:a16="http://schemas.microsoft.com/office/drawing/2014/main" id="{A83AB46C-EE14-4454-82B0-D8C863EE9E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34" name="Rectangle 18">
            <a:extLst>
              <a:ext uri="{FF2B5EF4-FFF2-40B4-BE49-F238E27FC236}">
                <a16:creationId xmlns:a16="http://schemas.microsoft.com/office/drawing/2014/main" id="{7341C884-B0F5-02B7-A7CB-84D7925885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35" name="Rectangle 19">
            <a:extLst>
              <a:ext uri="{FF2B5EF4-FFF2-40B4-BE49-F238E27FC236}">
                <a16:creationId xmlns:a16="http://schemas.microsoft.com/office/drawing/2014/main" id="{777774B0-1342-3DD9-3DB4-265DC012AB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36" name="Rectangle 20">
            <a:extLst>
              <a:ext uri="{FF2B5EF4-FFF2-40B4-BE49-F238E27FC236}">
                <a16:creationId xmlns:a16="http://schemas.microsoft.com/office/drawing/2014/main" id="{2AA0D1C2-5924-0BE7-9ECF-429AEF9152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37" name="Rectangle 21">
            <a:extLst>
              <a:ext uri="{FF2B5EF4-FFF2-40B4-BE49-F238E27FC236}">
                <a16:creationId xmlns:a16="http://schemas.microsoft.com/office/drawing/2014/main" id="{B5C8BFD0-EE4F-3A15-DDED-AC8B684AF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38" name="Rectangle 22">
            <a:extLst>
              <a:ext uri="{FF2B5EF4-FFF2-40B4-BE49-F238E27FC236}">
                <a16:creationId xmlns:a16="http://schemas.microsoft.com/office/drawing/2014/main" id="{0B6BDEAA-0784-D122-B7FE-246205ABF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39" name="Rectangle 23">
            <a:extLst>
              <a:ext uri="{FF2B5EF4-FFF2-40B4-BE49-F238E27FC236}">
                <a16:creationId xmlns:a16="http://schemas.microsoft.com/office/drawing/2014/main" id="{6A2441ED-B4F2-9719-3D27-9FECDFFDD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40" name="Rectangle 24">
            <a:extLst>
              <a:ext uri="{FF2B5EF4-FFF2-40B4-BE49-F238E27FC236}">
                <a16:creationId xmlns:a16="http://schemas.microsoft.com/office/drawing/2014/main" id="{F615C96E-AF55-0571-F3A6-5E53006DA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41" name="Rectangle 25">
            <a:extLst>
              <a:ext uri="{FF2B5EF4-FFF2-40B4-BE49-F238E27FC236}">
                <a16:creationId xmlns:a16="http://schemas.microsoft.com/office/drawing/2014/main" id="{07B21F3E-FE05-228D-D1FB-654D5FA95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42" name="Rectangle 26">
            <a:extLst>
              <a:ext uri="{FF2B5EF4-FFF2-40B4-BE49-F238E27FC236}">
                <a16:creationId xmlns:a16="http://schemas.microsoft.com/office/drawing/2014/main" id="{4EF7DB1D-A35D-90B0-104D-D0228C44E4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43" name="Rectangle 27">
            <a:extLst>
              <a:ext uri="{FF2B5EF4-FFF2-40B4-BE49-F238E27FC236}">
                <a16:creationId xmlns:a16="http://schemas.microsoft.com/office/drawing/2014/main" id="{027627B8-E21D-F274-3C09-3C36E4832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44" name="Rectangle 28">
            <a:extLst>
              <a:ext uri="{FF2B5EF4-FFF2-40B4-BE49-F238E27FC236}">
                <a16:creationId xmlns:a16="http://schemas.microsoft.com/office/drawing/2014/main" id="{E5514BEF-5E40-2157-394D-1E9C9CB17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45" name="Rectangle 29">
            <a:extLst>
              <a:ext uri="{FF2B5EF4-FFF2-40B4-BE49-F238E27FC236}">
                <a16:creationId xmlns:a16="http://schemas.microsoft.com/office/drawing/2014/main" id="{7F86BB11-7CFC-66FA-D0DD-C0121286C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46" name="Rectangle 30">
            <a:extLst>
              <a:ext uri="{FF2B5EF4-FFF2-40B4-BE49-F238E27FC236}">
                <a16:creationId xmlns:a16="http://schemas.microsoft.com/office/drawing/2014/main" id="{D551CD56-DAFE-2A73-5B4F-68A1F95E3E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47" name="Rectangle 31">
            <a:extLst>
              <a:ext uri="{FF2B5EF4-FFF2-40B4-BE49-F238E27FC236}">
                <a16:creationId xmlns:a16="http://schemas.microsoft.com/office/drawing/2014/main" id="{E6327307-1AC9-5A71-4F9E-137811DAD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48" name="Rectangle 32">
            <a:extLst>
              <a:ext uri="{FF2B5EF4-FFF2-40B4-BE49-F238E27FC236}">
                <a16:creationId xmlns:a16="http://schemas.microsoft.com/office/drawing/2014/main" id="{1B2A8503-4654-AD6D-5A50-967C9E90D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49" name="Rectangle 33">
            <a:extLst>
              <a:ext uri="{FF2B5EF4-FFF2-40B4-BE49-F238E27FC236}">
                <a16:creationId xmlns:a16="http://schemas.microsoft.com/office/drawing/2014/main" id="{0E43D94B-87F0-3272-0496-E4CE1BDB4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50" name="Rectangle 34">
            <a:extLst>
              <a:ext uri="{FF2B5EF4-FFF2-40B4-BE49-F238E27FC236}">
                <a16:creationId xmlns:a16="http://schemas.microsoft.com/office/drawing/2014/main" id="{391E4649-3202-8536-C970-5F22C8D21D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7251" name="Rectangle 35">
            <a:extLst>
              <a:ext uri="{FF2B5EF4-FFF2-40B4-BE49-F238E27FC236}">
                <a16:creationId xmlns:a16="http://schemas.microsoft.com/office/drawing/2014/main" id="{3F7A9797-D936-F565-EFEE-F8C4ADE99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9E03ED3-FEFF-CD23-CC66-F6D530FA7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Сложих си новите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3824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E4FEE02-A5A7-1E69-929B-AEADF2921C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3824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54A7A8C-7FE8-B814-D7F0-EA6EEF47E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за   новите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да  ръкавици,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вън   ходя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3824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6316D00-B899-0E06-9F5A-81F11CC6FB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8800" y="4648200"/>
            <a:ext cx="2590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46" name="Rectangle 6">
            <a:extLst>
              <a:ext uri="{FF2B5EF4-FFF2-40B4-BE49-F238E27FC236}">
                <a16:creationId xmlns:a16="http://schemas.microsoft.com/office/drawing/2014/main" id="{54A720B4-3C17-436B-B065-80B1AA28F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47" name="Rectangle 7">
            <a:extLst>
              <a:ext uri="{FF2B5EF4-FFF2-40B4-BE49-F238E27FC236}">
                <a16:creationId xmlns:a16="http://schemas.microsoft.com/office/drawing/2014/main" id="{31E8BAC5-BCF2-B4CC-0FD8-A132E7477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48" name="Rectangle 8">
            <a:extLst>
              <a:ext uri="{FF2B5EF4-FFF2-40B4-BE49-F238E27FC236}">
                <a16:creationId xmlns:a16="http://schemas.microsoft.com/office/drawing/2014/main" id="{BAE582EF-19E6-A474-F015-2A4E702148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49" name="Rectangle 9">
            <a:extLst>
              <a:ext uri="{FF2B5EF4-FFF2-40B4-BE49-F238E27FC236}">
                <a16:creationId xmlns:a16="http://schemas.microsoft.com/office/drawing/2014/main" id="{D4E18E08-EDAB-E390-183E-EAA6062A4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50" name="Rectangle 10">
            <a:extLst>
              <a:ext uri="{FF2B5EF4-FFF2-40B4-BE49-F238E27FC236}">
                <a16:creationId xmlns:a16="http://schemas.microsoft.com/office/drawing/2014/main" id="{9928BBB1-9B6C-4431-A8FE-367117B9E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51" name="Rectangle 11">
            <a:extLst>
              <a:ext uri="{FF2B5EF4-FFF2-40B4-BE49-F238E27FC236}">
                <a16:creationId xmlns:a16="http://schemas.microsoft.com/office/drawing/2014/main" id="{63AB4368-4C41-AE0A-0AEA-2A897DBD76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52" name="Rectangle 12">
            <a:extLst>
              <a:ext uri="{FF2B5EF4-FFF2-40B4-BE49-F238E27FC236}">
                <a16:creationId xmlns:a16="http://schemas.microsoft.com/office/drawing/2014/main" id="{C5E1D1A0-14C2-A01E-0223-C265A7F6D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53" name="Rectangle 13">
            <a:extLst>
              <a:ext uri="{FF2B5EF4-FFF2-40B4-BE49-F238E27FC236}">
                <a16:creationId xmlns:a16="http://schemas.microsoft.com/office/drawing/2014/main" id="{E1BD3CEB-B0C4-95C3-A463-CF3D920A92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54" name="Rectangle 14">
            <a:extLst>
              <a:ext uri="{FF2B5EF4-FFF2-40B4-BE49-F238E27FC236}">
                <a16:creationId xmlns:a16="http://schemas.microsoft.com/office/drawing/2014/main" id="{80A3DB12-2816-15CF-5F42-025502122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55" name="Rectangle 15">
            <a:extLst>
              <a:ext uri="{FF2B5EF4-FFF2-40B4-BE49-F238E27FC236}">
                <a16:creationId xmlns:a16="http://schemas.microsoft.com/office/drawing/2014/main" id="{F5B24B85-0FEF-1B38-CB05-8F90B06D6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56" name="Rectangle 16">
            <a:extLst>
              <a:ext uri="{FF2B5EF4-FFF2-40B4-BE49-F238E27FC236}">
                <a16:creationId xmlns:a16="http://schemas.microsoft.com/office/drawing/2014/main" id="{522BF864-EEEE-FC6D-1C34-43D3D9032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57" name="Rectangle 17">
            <a:extLst>
              <a:ext uri="{FF2B5EF4-FFF2-40B4-BE49-F238E27FC236}">
                <a16:creationId xmlns:a16="http://schemas.microsoft.com/office/drawing/2014/main" id="{0D4637DB-0E47-E631-4732-FBAC5E6C75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58" name="Rectangle 18">
            <a:extLst>
              <a:ext uri="{FF2B5EF4-FFF2-40B4-BE49-F238E27FC236}">
                <a16:creationId xmlns:a16="http://schemas.microsoft.com/office/drawing/2014/main" id="{B1FECD5A-C9DC-677C-0555-41FFAAD41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59" name="Rectangle 19">
            <a:extLst>
              <a:ext uri="{FF2B5EF4-FFF2-40B4-BE49-F238E27FC236}">
                <a16:creationId xmlns:a16="http://schemas.microsoft.com/office/drawing/2014/main" id="{AA38B03B-EE48-1E93-9FDB-8A5AEFF27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60" name="Rectangle 20">
            <a:extLst>
              <a:ext uri="{FF2B5EF4-FFF2-40B4-BE49-F238E27FC236}">
                <a16:creationId xmlns:a16="http://schemas.microsoft.com/office/drawing/2014/main" id="{7E3F96D2-8F20-F749-5E32-101FEF821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61" name="Rectangle 21">
            <a:extLst>
              <a:ext uri="{FF2B5EF4-FFF2-40B4-BE49-F238E27FC236}">
                <a16:creationId xmlns:a16="http://schemas.microsoft.com/office/drawing/2014/main" id="{B806928C-3759-F8B7-94E0-16C5784C34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62" name="Rectangle 22">
            <a:extLst>
              <a:ext uri="{FF2B5EF4-FFF2-40B4-BE49-F238E27FC236}">
                <a16:creationId xmlns:a16="http://schemas.microsoft.com/office/drawing/2014/main" id="{6FAD53A2-CE81-F8A9-50EF-DCBD7F5CFD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63" name="Rectangle 23">
            <a:extLst>
              <a:ext uri="{FF2B5EF4-FFF2-40B4-BE49-F238E27FC236}">
                <a16:creationId xmlns:a16="http://schemas.microsoft.com/office/drawing/2014/main" id="{03500054-812C-9C29-2895-55AFFF631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64" name="Rectangle 24">
            <a:extLst>
              <a:ext uri="{FF2B5EF4-FFF2-40B4-BE49-F238E27FC236}">
                <a16:creationId xmlns:a16="http://schemas.microsoft.com/office/drawing/2014/main" id="{367232CC-096E-4E1D-A4FD-282D2328F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65" name="Rectangle 25">
            <a:extLst>
              <a:ext uri="{FF2B5EF4-FFF2-40B4-BE49-F238E27FC236}">
                <a16:creationId xmlns:a16="http://schemas.microsoft.com/office/drawing/2014/main" id="{987C19CC-9CE3-0432-32C2-A05FD642E4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66" name="Rectangle 26">
            <a:extLst>
              <a:ext uri="{FF2B5EF4-FFF2-40B4-BE49-F238E27FC236}">
                <a16:creationId xmlns:a16="http://schemas.microsoft.com/office/drawing/2014/main" id="{23BF3C54-248A-95C1-B303-29B4D70688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67" name="Rectangle 27">
            <a:extLst>
              <a:ext uri="{FF2B5EF4-FFF2-40B4-BE49-F238E27FC236}">
                <a16:creationId xmlns:a16="http://schemas.microsoft.com/office/drawing/2014/main" id="{105CDE1B-2C02-04E9-7FA5-7D0A08746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68" name="Rectangle 28">
            <a:extLst>
              <a:ext uri="{FF2B5EF4-FFF2-40B4-BE49-F238E27FC236}">
                <a16:creationId xmlns:a16="http://schemas.microsoft.com/office/drawing/2014/main" id="{49AAA70B-A941-85D8-5702-079888C836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69" name="Rectangle 29">
            <a:extLst>
              <a:ext uri="{FF2B5EF4-FFF2-40B4-BE49-F238E27FC236}">
                <a16:creationId xmlns:a16="http://schemas.microsoft.com/office/drawing/2014/main" id="{A1B983D7-A7A7-D1AF-1E1D-5FC33A320B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70" name="Rectangle 30">
            <a:extLst>
              <a:ext uri="{FF2B5EF4-FFF2-40B4-BE49-F238E27FC236}">
                <a16:creationId xmlns:a16="http://schemas.microsoft.com/office/drawing/2014/main" id="{B8BFC9E7-AD66-8364-40DF-236EF24976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71" name="Rectangle 31">
            <a:extLst>
              <a:ext uri="{FF2B5EF4-FFF2-40B4-BE49-F238E27FC236}">
                <a16:creationId xmlns:a16="http://schemas.microsoft.com/office/drawing/2014/main" id="{680D6144-4907-741A-51A0-A3B64575D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72" name="Rectangle 32">
            <a:extLst>
              <a:ext uri="{FF2B5EF4-FFF2-40B4-BE49-F238E27FC236}">
                <a16:creationId xmlns:a16="http://schemas.microsoft.com/office/drawing/2014/main" id="{D5585115-FF1A-85EA-E99A-5199AEA735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73" name="Rectangle 33">
            <a:extLst>
              <a:ext uri="{FF2B5EF4-FFF2-40B4-BE49-F238E27FC236}">
                <a16:creationId xmlns:a16="http://schemas.microsoft.com/office/drawing/2014/main" id="{C0BF0FB0-216C-95AE-968A-7F112742B3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74" name="Rectangle 34">
            <a:extLst>
              <a:ext uri="{FF2B5EF4-FFF2-40B4-BE49-F238E27FC236}">
                <a16:creationId xmlns:a16="http://schemas.microsoft.com/office/drawing/2014/main" id="{F56D823A-8CDE-B66E-85ED-4D86AFB57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8275" name="Rectangle 35">
            <a:extLst>
              <a:ext uri="{FF2B5EF4-FFF2-40B4-BE49-F238E27FC236}">
                <a16:creationId xmlns:a16="http://schemas.microsoft.com/office/drawing/2014/main" id="{39DF3AEE-6C18-5139-5B10-6674DD85C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AF50044-7BE1-04E6-2E63-F38D42C9F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Сложих си новите ръкавици,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3926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D5A4FCF-E594-54E0-8001-DCB20AAA9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3926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24D0C6E-4AD4-0B84-D0E1-5C2FC584CC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за   новите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да  ръкавици,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вън   ходя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3926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8CB0F04-5C3A-CEA8-5D9F-472A8FA9CD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4572000"/>
            <a:ext cx="990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70" name="Rectangle 6">
            <a:extLst>
              <a:ext uri="{FF2B5EF4-FFF2-40B4-BE49-F238E27FC236}">
                <a16:creationId xmlns:a16="http://schemas.microsoft.com/office/drawing/2014/main" id="{C23DF83C-32D2-D130-91B5-B80BE6A9B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71" name="Rectangle 7">
            <a:extLst>
              <a:ext uri="{FF2B5EF4-FFF2-40B4-BE49-F238E27FC236}">
                <a16:creationId xmlns:a16="http://schemas.microsoft.com/office/drawing/2014/main" id="{0A007E17-1677-1796-BE68-5CD1FA99C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72" name="Rectangle 8">
            <a:extLst>
              <a:ext uri="{FF2B5EF4-FFF2-40B4-BE49-F238E27FC236}">
                <a16:creationId xmlns:a16="http://schemas.microsoft.com/office/drawing/2014/main" id="{B97C4D00-7E99-9D68-5A1E-786FA136E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73" name="Rectangle 9">
            <a:extLst>
              <a:ext uri="{FF2B5EF4-FFF2-40B4-BE49-F238E27FC236}">
                <a16:creationId xmlns:a16="http://schemas.microsoft.com/office/drawing/2014/main" id="{7AFBB0FE-EEC5-EBE2-698F-86E3E5102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74" name="Rectangle 10">
            <a:extLst>
              <a:ext uri="{FF2B5EF4-FFF2-40B4-BE49-F238E27FC236}">
                <a16:creationId xmlns:a16="http://schemas.microsoft.com/office/drawing/2014/main" id="{E8AECD3D-FAAF-14A2-CB0F-303DA202D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75" name="Rectangle 11">
            <a:extLst>
              <a:ext uri="{FF2B5EF4-FFF2-40B4-BE49-F238E27FC236}">
                <a16:creationId xmlns:a16="http://schemas.microsoft.com/office/drawing/2014/main" id="{7F1094C1-BBCB-E3BE-51FB-BBA62AD94E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76" name="Rectangle 12">
            <a:extLst>
              <a:ext uri="{FF2B5EF4-FFF2-40B4-BE49-F238E27FC236}">
                <a16:creationId xmlns:a16="http://schemas.microsoft.com/office/drawing/2014/main" id="{3438DD5C-A4F9-EEE0-AD0D-F443543C2E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77" name="Rectangle 13">
            <a:extLst>
              <a:ext uri="{FF2B5EF4-FFF2-40B4-BE49-F238E27FC236}">
                <a16:creationId xmlns:a16="http://schemas.microsoft.com/office/drawing/2014/main" id="{2AD9C166-EAE5-9801-42A3-847A5E835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78" name="Rectangle 14">
            <a:extLst>
              <a:ext uri="{FF2B5EF4-FFF2-40B4-BE49-F238E27FC236}">
                <a16:creationId xmlns:a16="http://schemas.microsoft.com/office/drawing/2014/main" id="{2A5C848C-DEB0-AE85-BBF0-1932E4DD6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79" name="Rectangle 15">
            <a:extLst>
              <a:ext uri="{FF2B5EF4-FFF2-40B4-BE49-F238E27FC236}">
                <a16:creationId xmlns:a16="http://schemas.microsoft.com/office/drawing/2014/main" id="{4E9012E4-46C7-2557-232C-3C178DA3C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80" name="Rectangle 16">
            <a:extLst>
              <a:ext uri="{FF2B5EF4-FFF2-40B4-BE49-F238E27FC236}">
                <a16:creationId xmlns:a16="http://schemas.microsoft.com/office/drawing/2014/main" id="{231D97FA-9982-E9DD-E117-85248E365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81" name="Rectangle 17">
            <a:extLst>
              <a:ext uri="{FF2B5EF4-FFF2-40B4-BE49-F238E27FC236}">
                <a16:creationId xmlns:a16="http://schemas.microsoft.com/office/drawing/2014/main" id="{FB03A1DD-DE70-7010-91A1-A7ABE1F77B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82" name="Rectangle 18">
            <a:extLst>
              <a:ext uri="{FF2B5EF4-FFF2-40B4-BE49-F238E27FC236}">
                <a16:creationId xmlns:a16="http://schemas.microsoft.com/office/drawing/2014/main" id="{33DCD925-8451-90CD-CEF5-A7EC47EC74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83" name="Rectangle 19">
            <a:extLst>
              <a:ext uri="{FF2B5EF4-FFF2-40B4-BE49-F238E27FC236}">
                <a16:creationId xmlns:a16="http://schemas.microsoft.com/office/drawing/2014/main" id="{08C3CBE7-E33E-352E-EA1D-5EF15271AC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84" name="Rectangle 20">
            <a:extLst>
              <a:ext uri="{FF2B5EF4-FFF2-40B4-BE49-F238E27FC236}">
                <a16:creationId xmlns:a16="http://schemas.microsoft.com/office/drawing/2014/main" id="{1AF47EAD-A86F-D969-42D1-176BE411A1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85" name="Rectangle 21">
            <a:extLst>
              <a:ext uri="{FF2B5EF4-FFF2-40B4-BE49-F238E27FC236}">
                <a16:creationId xmlns:a16="http://schemas.microsoft.com/office/drawing/2014/main" id="{B4976521-E3D3-7BFE-EEA7-7D5A3A21CF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86" name="Rectangle 22">
            <a:extLst>
              <a:ext uri="{FF2B5EF4-FFF2-40B4-BE49-F238E27FC236}">
                <a16:creationId xmlns:a16="http://schemas.microsoft.com/office/drawing/2014/main" id="{8B7527A9-5D2A-AAC8-A67B-60341EB434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87" name="Rectangle 23">
            <a:extLst>
              <a:ext uri="{FF2B5EF4-FFF2-40B4-BE49-F238E27FC236}">
                <a16:creationId xmlns:a16="http://schemas.microsoft.com/office/drawing/2014/main" id="{48748E62-91AF-5BCC-0164-5B41B9FD0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88" name="Rectangle 24">
            <a:extLst>
              <a:ext uri="{FF2B5EF4-FFF2-40B4-BE49-F238E27FC236}">
                <a16:creationId xmlns:a16="http://schemas.microsoft.com/office/drawing/2014/main" id="{8F904338-7C0A-EF19-109F-45B71C025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89" name="Rectangle 25">
            <a:extLst>
              <a:ext uri="{FF2B5EF4-FFF2-40B4-BE49-F238E27FC236}">
                <a16:creationId xmlns:a16="http://schemas.microsoft.com/office/drawing/2014/main" id="{FB178111-4845-52D6-48D7-B0557E838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90" name="Rectangle 26">
            <a:extLst>
              <a:ext uri="{FF2B5EF4-FFF2-40B4-BE49-F238E27FC236}">
                <a16:creationId xmlns:a16="http://schemas.microsoft.com/office/drawing/2014/main" id="{176DBD8A-FAE2-CEA0-F69B-B8903692C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91" name="Rectangle 27">
            <a:extLst>
              <a:ext uri="{FF2B5EF4-FFF2-40B4-BE49-F238E27FC236}">
                <a16:creationId xmlns:a16="http://schemas.microsoft.com/office/drawing/2014/main" id="{53973643-BF41-FF01-0844-B40033074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92" name="Rectangle 28">
            <a:extLst>
              <a:ext uri="{FF2B5EF4-FFF2-40B4-BE49-F238E27FC236}">
                <a16:creationId xmlns:a16="http://schemas.microsoft.com/office/drawing/2014/main" id="{D4E3821B-E54D-62A9-DB94-C8491798A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93" name="Rectangle 29">
            <a:extLst>
              <a:ext uri="{FF2B5EF4-FFF2-40B4-BE49-F238E27FC236}">
                <a16:creationId xmlns:a16="http://schemas.microsoft.com/office/drawing/2014/main" id="{2FAFBEED-E368-49E5-A96B-ACCCE8927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94" name="Rectangle 30">
            <a:extLst>
              <a:ext uri="{FF2B5EF4-FFF2-40B4-BE49-F238E27FC236}">
                <a16:creationId xmlns:a16="http://schemas.microsoft.com/office/drawing/2014/main" id="{B129D2D2-C243-CD91-84B2-6145A9883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95" name="Rectangle 31">
            <a:extLst>
              <a:ext uri="{FF2B5EF4-FFF2-40B4-BE49-F238E27FC236}">
                <a16:creationId xmlns:a16="http://schemas.microsoft.com/office/drawing/2014/main" id="{BD633857-DF97-C423-49CE-782737083A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96" name="Rectangle 32">
            <a:extLst>
              <a:ext uri="{FF2B5EF4-FFF2-40B4-BE49-F238E27FC236}">
                <a16:creationId xmlns:a16="http://schemas.microsoft.com/office/drawing/2014/main" id="{DD4FF3F5-4715-710F-31A9-DE65C9544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97" name="Rectangle 33">
            <a:extLst>
              <a:ext uri="{FF2B5EF4-FFF2-40B4-BE49-F238E27FC236}">
                <a16:creationId xmlns:a16="http://schemas.microsoft.com/office/drawing/2014/main" id="{F9FAA397-F71A-CCB9-010C-D940F985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98" name="Rectangle 34">
            <a:extLst>
              <a:ext uri="{FF2B5EF4-FFF2-40B4-BE49-F238E27FC236}">
                <a16:creationId xmlns:a16="http://schemas.microsoft.com/office/drawing/2014/main" id="{2713A4F3-9C96-C92C-73A3-F69F9B83FD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39299" name="Rectangle 35">
            <a:extLst>
              <a:ext uri="{FF2B5EF4-FFF2-40B4-BE49-F238E27FC236}">
                <a16:creationId xmlns:a16="http://schemas.microsoft.com/office/drawing/2014/main" id="{EDBAD69F-7E98-C557-20ED-91A319581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3493C15-DE07-5027-2D30-CCA6420DE8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Сложих си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ръкавици,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за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4029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86137DD-1874-428C-2A94-27E0E3DBF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4029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658BE9A-70FE-B135-7814-3ABBCE0597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за   новите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да  ръкавици,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вън   ходя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4029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F0E7592-2772-840B-CB86-246930601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45720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294" name="Rectangle 6">
            <a:extLst>
              <a:ext uri="{FF2B5EF4-FFF2-40B4-BE49-F238E27FC236}">
                <a16:creationId xmlns:a16="http://schemas.microsoft.com/office/drawing/2014/main" id="{E7F7AD0A-D4D9-7569-5635-2DA044B8CF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295" name="Rectangle 7">
            <a:extLst>
              <a:ext uri="{FF2B5EF4-FFF2-40B4-BE49-F238E27FC236}">
                <a16:creationId xmlns:a16="http://schemas.microsoft.com/office/drawing/2014/main" id="{49795C6C-714C-E41D-F207-11DBADC39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296" name="Rectangle 8">
            <a:extLst>
              <a:ext uri="{FF2B5EF4-FFF2-40B4-BE49-F238E27FC236}">
                <a16:creationId xmlns:a16="http://schemas.microsoft.com/office/drawing/2014/main" id="{99347EDC-B2B8-2664-A736-51A78825B5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297" name="Rectangle 9">
            <a:extLst>
              <a:ext uri="{FF2B5EF4-FFF2-40B4-BE49-F238E27FC236}">
                <a16:creationId xmlns:a16="http://schemas.microsoft.com/office/drawing/2014/main" id="{EF07EAFB-D9F4-F0D5-AFF7-6D63C7592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298" name="Rectangle 10">
            <a:extLst>
              <a:ext uri="{FF2B5EF4-FFF2-40B4-BE49-F238E27FC236}">
                <a16:creationId xmlns:a16="http://schemas.microsoft.com/office/drawing/2014/main" id="{55B00572-E09A-2DD0-3605-DAF0A38D6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299" name="Rectangle 11">
            <a:extLst>
              <a:ext uri="{FF2B5EF4-FFF2-40B4-BE49-F238E27FC236}">
                <a16:creationId xmlns:a16="http://schemas.microsoft.com/office/drawing/2014/main" id="{7D66D6B3-0470-6041-8D92-3C501B5D8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00" name="Rectangle 12">
            <a:extLst>
              <a:ext uri="{FF2B5EF4-FFF2-40B4-BE49-F238E27FC236}">
                <a16:creationId xmlns:a16="http://schemas.microsoft.com/office/drawing/2014/main" id="{54991D66-CA2C-F8E0-79D2-6D5172C95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01" name="Rectangle 13">
            <a:extLst>
              <a:ext uri="{FF2B5EF4-FFF2-40B4-BE49-F238E27FC236}">
                <a16:creationId xmlns:a16="http://schemas.microsoft.com/office/drawing/2014/main" id="{CF018795-CB67-66B7-261C-BFC3AA507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02" name="Rectangle 14">
            <a:extLst>
              <a:ext uri="{FF2B5EF4-FFF2-40B4-BE49-F238E27FC236}">
                <a16:creationId xmlns:a16="http://schemas.microsoft.com/office/drawing/2014/main" id="{E26C4164-3AAE-1A2B-D33D-8A55A0AF22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03" name="Rectangle 15">
            <a:extLst>
              <a:ext uri="{FF2B5EF4-FFF2-40B4-BE49-F238E27FC236}">
                <a16:creationId xmlns:a16="http://schemas.microsoft.com/office/drawing/2014/main" id="{CAB2170B-E7FE-BFD7-2426-0BB4DA782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04" name="Rectangle 16">
            <a:extLst>
              <a:ext uri="{FF2B5EF4-FFF2-40B4-BE49-F238E27FC236}">
                <a16:creationId xmlns:a16="http://schemas.microsoft.com/office/drawing/2014/main" id="{A8E5EDF5-BD2E-9A01-C629-7418A49AC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05" name="Rectangle 17">
            <a:extLst>
              <a:ext uri="{FF2B5EF4-FFF2-40B4-BE49-F238E27FC236}">
                <a16:creationId xmlns:a16="http://schemas.microsoft.com/office/drawing/2014/main" id="{DC4B14ED-1EAF-79A2-79DD-1034331A3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06" name="Rectangle 18">
            <a:extLst>
              <a:ext uri="{FF2B5EF4-FFF2-40B4-BE49-F238E27FC236}">
                <a16:creationId xmlns:a16="http://schemas.microsoft.com/office/drawing/2014/main" id="{1F7B27F5-E47E-AA88-14CB-5FEBCD711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07" name="Rectangle 19">
            <a:extLst>
              <a:ext uri="{FF2B5EF4-FFF2-40B4-BE49-F238E27FC236}">
                <a16:creationId xmlns:a16="http://schemas.microsoft.com/office/drawing/2014/main" id="{9873007B-0B5B-8831-A724-776A0EEC8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08" name="Rectangle 20">
            <a:extLst>
              <a:ext uri="{FF2B5EF4-FFF2-40B4-BE49-F238E27FC236}">
                <a16:creationId xmlns:a16="http://schemas.microsoft.com/office/drawing/2014/main" id="{0D96BD28-9731-BB85-216C-B8E28E966E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09" name="Rectangle 21">
            <a:extLst>
              <a:ext uri="{FF2B5EF4-FFF2-40B4-BE49-F238E27FC236}">
                <a16:creationId xmlns:a16="http://schemas.microsoft.com/office/drawing/2014/main" id="{F5D56ECB-ACFE-E4D6-B3CE-0EFB627AC1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10" name="Rectangle 22">
            <a:extLst>
              <a:ext uri="{FF2B5EF4-FFF2-40B4-BE49-F238E27FC236}">
                <a16:creationId xmlns:a16="http://schemas.microsoft.com/office/drawing/2014/main" id="{3758E9B0-40B4-A42C-4265-BDEA71921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11" name="Rectangle 23">
            <a:extLst>
              <a:ext uri="{FF2B5EF4-FFF2-40B4-BE49-F238E27FC236}">
                <a16:creationId xmlns:a16="http://schemas.microsoft.com/office/drawing/2014/main" id="{99D9161F-BF8B-CECA-8BB8-10265DF05F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12" name="Rectangle 24">
            <a:extLst>
              <a:ext uri="{FF2B5EF4-FFF2-40B4-BE49-F238E27FC236}">
                <a16:creationId xmlns:a16="http://schemas.microsoft.com/office/drawing/2014/main" id="{8803D124-DB6A-E990-3345-3AC7D9B73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13" name="Rectangle 25">
            <a:extLst>
              <a:ext uri="{FF2B5EF4-FFF2-40B4-BE49-F238E27FC236}">
                <a16:creationId xmlns:a16="http://schemas.microsoft.com/office/drawing/2014/main" id="{218FDD30-6648-337B-0A0A-B4BDB5CE85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14" name="Rectangle 26">
            <a:extLst>
              <a:ext uri="{FF2B5EF4-FFF2-40B4-BE49-F238E27FC236}">
                <a16:creationId xmlns:a16="http://schemas.microsoft.com/office/drawing/2014/main" id="{DC5C284A-8CC5-1ADD-02F9-BFCD601859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15" name="Rectangle 27">
            <a:extLst>
              <a:ext uri="{FF2B5EF4-FFF2-40B4-BE49-F238E27FC236}">
                <a16:creationId xmlns:a16="http://schemas.microsoft.com/office/drawing/2014/main" id="{B0513582-1D40-5D09-0D74-9AF26813C6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16" name="Rectangle 28">
            <a:extLst>
              <a:ext uri="{FF2B5EF4-FFF2-40B4-BE49-F238E27FC236}">
                <a16:creationId xmlns:a16="http://schemas.microsoft.com/office/drawing/2014/main" id="{7B262FC7-6227-8EF8-47D1-9C1E94F772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17" name="Rectangle 29">
            <a:extLst>
              <a:ext uri="{FF2B5EF4-FFF2-40B4-BE49-F238E27FC236}">
                <a16:creationId xmlns:a16="http://schemas.microsoft.com/office/drawing/2014/main" id="{353C1D22-B457-CEC8-FADA-52DBB4309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18" name="Rectangle 30">
            <a:extLst>
              <a:ext uri="{FF2B5EF4-FFF2-40B4-BE49-F238E27FC236}">
                <a16:creationId xmlns:a16="http://schemas.microsoft.com/office/drawing/2014/main" id="{82A5723B-8E80-6BA7-7F69-DA4A7DCC56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19" name="Rectangle 31">
            <a:extLst>
              <a:ext uri="{FF2B5EF4-FFF2-40B4-BE49-F238E27FC236}">
                <a16:creationId xmlns:a16="http://schemas.microsoft.com/office/drawing/2014/main" id="{A88C75BF-1BB6-7296-A2A5-25F369EE9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20" name="Rectangle 32">
            <a:extLst>
              <a:ext uri="{FF2B5EF4-FFF2-40B4-BE49-F238E27FC236}">
                <a16:creationId xmlns:a16="http://schemas.microsoft.com/office/drawing/2014/main" id="{A63F8CC6-20BA-62A0-1F95-A13EA5FFC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21" name="Rectangle 33">
            <a:extLst>
              <a:ext uri="{FF2B5EF4-FFF2-40B4-BE49-F238E27FC236}">
                <a16:creationId xmlns:a16="http://schemas.microsoft.com/office/drawing/2014/main" id="{DE0EBA84-DB14-FD05-4470-5C902C8CE7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22" name="Rectangle 34">
            <a:extLst>
              <a:ext uri="{FF2B5EF4-FFF2-40B4-BE49-F238E27FC236}">
                <a16:creationId xmlns:a16="http://schemas.microsoft.com/office/drawing/2014/main" id="{BB6AD264-E1C6-D90D-7849-C2ED051F2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0323" name="Rectangle 35">
            <a:extLst>
              <a:ext uri="{FF2B5EF4-FFF2-40B4-BE49-F238E27FC236}">
                <a16:creationId xmlns:a16="http://schemas.microsoft.com/office/drawing/2014/main" id="{AE9753CF-9D81-A031-E626-7F50234AE4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B8ADCB9-B1F8-D1CD-4DE2-228FF74F0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Сложих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ръкавици,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за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4131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0A29068-2338-7D44-17EC-509720267D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4131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6242E40-BA3D-4FCA-FD05-2753A33E71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за   новите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да  ръкавици,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вън   ходя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4131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BA313C3-45C2-B7C2-8F36-5873F9220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5410200"/>
            <a:ext cx="1524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18" name="Rectangle 6">
            <a:extLst>
              <a:ext uri="{FF2B5EF4-FFF2-40B4-BE49-F238E27FC236}">
                <a16:creationId xmlns:a16="http://schemas.microsoft.com/office/drawing/2014/main" id="{BE239B1A-7F35-38AA-D628-CE1181C3B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19" name="Rectangle 7">
            <a:extLst>
              <a:ext uri="{FF2B5EF4-FFF2-40B4-BE49-F238E27FC236}">
                <a16:creationId xmlns:a16="http://schemas.microsoft.com/office/drawing/2014/main" id="{545862B3-AF0C-E58E-CF3A-B09BD6654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20" name="Rectangle 8">
            <a:extLst>
              <a:ext uri="{FF2B5EF4-FFF2-40B4-BE49-F238E27FC236}">
                <a16:creationId xmlns:a16="http://schemas.microsoft.com/office/drawing/2014/main" id="{DB219441-19E7-429B-33DE-88C879620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21" name="Rectangle 9">
            <a:extLst>
              <a:ext uri="{FF2B5EF4-FFF2-40B4-BE49-F238E27FC236}">
                <a16:creationId xmlns:a16="http://schemas.microsoft.com/office/drawing/2014/main" id="{CDF3D0E8-2DA8-2B27-1F86-2F0C10573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22" name="Rectangle 10">
            <a:extLst>
              <a:ext uri="{FF2B5EF4-FFF2-40B4-BE49-F238E27FC236}">
                <a16:creationId xmlns:a16="http://schemas.microsoft.com/office/drawing/2014/main" id="{841FA2FF-07E3-DE59-9380-81FA759EF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23" name="Rectangle 11">
            <a:extLst>
              <a:ext uri="{FF2B5EF4-FFF2-40B4-BE49-F238E27FC236}">
                <a16:creationId xmlns:a16="http://schemas.microsoft.com/office/drawing/2014/main" id="{9384FE96-28BB-5136-50E2-D940414B9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24" name="Rectangle 12">
            <a:extLst>
              <a:ext uri="{FF2B5EF4-FFF2-40B4-BE49-F238E27FC236}">
                <a16:creationId xmlns:a16="http://schemas.microsoft.com/office/drawing/2014/main" id="{A8834EAE-2F21-7741-A035-55A93D64F3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25" name="Rectangle 13">
            <a:extLst>
              <a:ext uri="{FF2B5EF4-FFF2-40B4-BE49-F238E27FC236}">
                <a16:creationId xmlns:a16="http://schemas.microsoft.com/office/drawing/2014/main" id="{BCDC2302-330F-6F35-B240-9B8113FF40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26" name="Rectangle 14">
            <a:extLst>
              <a:ext uri="{FF2B5EF4-FFF2-40B4-BE49-F238E27FC236}">
                <a16:creationId xmlns:a16="http://schemas.microsoft.com/office/drawing/2014/main" id="{522A7C1D-B4FB-0A6D-8FDF-538F970ED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27" name="Rectangle 15">
            <a:extLst>
              <a:ext uri="{FF2B5EF4-FFF2-40B4-BE49-F238E27FC236}">
                <a16:creationId xmlns:a16="http://schemas.microsoft.com/office/drawing/2014/main" id="{151F6BF3-076F-A1D3-21A1-5EC0D7319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28" name="Rectangle 16">
            <a:extLst>
              <a:ext uri="{FF2B5EF4-FFF2-40B4-BE49-F238E27FC236}">
                <a16:creationId xmlns:a16="http://schemas.microsoft.com/office/drawing/2014/main" id="{86A9449F-C168-DA1A-82B7-7E109864E6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29" name="Rectangle 17">
            <a:extLst>
              <a:ext uri="{FF2B5EF4-FFF2-40B4-BE49-F238E27FC236}">
                <a16:creationId xmlns:a16="http://schemas.microsoft.com/office/drawing/2014/main" id="{07B68CDA-3D3E-E0D7-8DBB-3F07B83A02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30" name="Rectangle 18">
            <a:extLst>
              <a:ext uri="{FF2B5EF4-FFF2-40B4-BE49-F238E27FC236}">
                <a16:creationId xmlns:a16="http://schemas.microsoft.com/office/drawing/2014/main" id="{E6EA4705-B2BD-30AF-03EF-15F062020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31" name="Rectangle 19">
            <a:extLst>
              <a:ext uri="{FF2B5EF4-FFF2-40B4-BE49-F238E27FC236}">
                <a16:creationId xmlns:a16="http://schemas.microsoft.com/office/drawing/2014/main" id="{D3CB5088-6CDC-E334-CE74-66ABD0BB4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32" name="Rectangle 20">
            <a:extLst>
              <a:ext uri="{FF2B5EF4-FFF2-40B4-BE49-F238E27FC236}">
                <a16:creationId xmlns:a16="http://schemas.microsoft.com/office/drawing/2014/main" id="{A887326D-C146-E81D-5053-36672EF8D3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33" name="Rectangle 21">
            <a:extLst>
              <a:ext uri="{FF2B5EF4-FFF2-40B4-BE49-F238E27FC236}">
                <a16:creationId xmlns:a16="http://schemas.microsoft.com/office/drawing/2014/main" id="{E5DAB6D3-8C22-8190-579C-E2987F4679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34" name="Rectangle 22">
            <a:extLst>
              <a:ext uri="{FF2B5EF4-FFF2-40B4-BE49-F238E27FC236}">
                <a16:creationId xmlns:a16="http://schemas.microsoft.com/office/drawing/2014/main" id="{3A2DC8FA-D21F-F7F2-B43E-214D0DE23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35" name="Rectangle 23">
            <a:extLst>
              <a:ext uri="{FF2B5EF4-FFF2-40B4-BE49-F238E27FC236}">
                <a16:creationId xmlns:a16="http://schemas.microsoft.com/office/drawing/2014/main" id="{0B9E79ED-CB82-29C5-EA51-B1B5E0D73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36" name="Rectangle 24">
            <a:extLst>
              <a:ext uri="{FF2B5EF4-FFF2-40B4-BE49-F238E27FC236}">
                <a16:creationId xmlns:a16="http://schemas.microsoft.com/office/drawing/2014/main" id="{6B88141E-E575-51CE-EA43-94206ADDFD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37" name="Rectangle 25">
            <a:extLst>
              <a:ext uri="{FF2B5EF4-FFF2-40B4-BE49-F238E27FC236}">
                <a16:creationId xmlns:a16="http://schemas.microsoft.com/office/drawing/2014/main" id="{9C844CB6-4FD7-89E6-22CE-C8EF9123F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38" name="Rectangle 26">
            <a:extLst>
              <a:ext uri="{FF2B5EF4-FFF2-40B4-BE49-F238E27FC236}">
                <a16:creationId xmlns:a16="http://schemas.microsoft.com/office/drawing/2014/main" id="{76E5E304-3C2F-111A-D4B2-28933356BA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39" name="Rectangle 27">
            <a:extLst>
              <a:ext uri="{FF2B5EF4-FFF2-40B4-BE49-F238E27FC236}">
                <a16:creationId xmlns:a16="http://schemas.microsoft.com/office/drawing/2014/main" id="{5F4291CD-19DE-AF5B-8561-039B7A479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40" name="Rectangle 28">
            <a:extLst>
              <a:ext uri="{FF2B5EF4-FFF2-40B4-BE49-F238E27FC236}">
                <a16:creationId xmlns:a16="http://schemas.microsoft.com/office/drawing/2014/main" id="{A5D4C47C-B086-ABAA-EBD2-53858C66B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41" name="Rectangle 29">
            <a:extLst>
              <a:ext uri="{FF2B5EF4-FFF2-40B4-BE49-F238E27FC236}">
                <a16:creationId xmlns:a16="http://schemas.microsoft.com/office/drawing/2014/main" id="{5DA84563-7810-4845-C228-A9AF0ED9D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42" name="Rectangle 30">
            <a:extLst>
              <a:ext uri="{FF2B5EF4-FFF2-40B4-BE49-F238E27FC236}">
                <a16:creationId xmlns:a16="http://schemas.microsoft.com/office/drawing/2014/main" id="{1B341E8C-0612-8391-1971-98A61CCDF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43" name="Rectangle 31">
            <a:extLst>
              <a:ext uri="{FF2B5EF4-FFF2-40B4-BE49-F238E27FC236}">
                <a16:creationId xmlns:a16="http://schemas.microsoft.com/office/drawing/2014/main" id="{76D96B86-04AA-50D5-3A0F-3FD901DAA9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44" name="Rectangle 32">
            <a:extLst>
              <a:ext uri="{FF2B5EF4-FFF2-40B4-BE49-F238E27FC236}">
                <a16:creationId xmlns:a16="http://schemas.microsoft.com/office/drawing/2014/main" id="{49927186-3D2B-D6B6-BBCD-BA7BDE9A48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45" name="Rectangle 33">
            <a:extLst>
              <a:ext uri="{FF2B5EF4-FFF2-40B4-BE49-F238E27FC236}">
                <a16:creationId xmlns:a16="http://schemas.microsoft.com/office/drawing/2014/main" id="{E5917E67-9368-CFC3-5DE7-593625B29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46" name="Rectangle 34">
            <a:extLst>
              <a:ext uri="{FF2B5EF4-FFF2-40B4-BE49-F238E27FC236}">
                <a16:creationId xmlns:a16="http://schemas.microsoft.com/office/drawing/2014/main" id="{844069F3-FCE9-1B7B-3701-9074291560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1347" name="Rectangle 35">
            <a:extLst>
              <a:ext uri="{FF2B5EF4-FFF2-40B4-BE49-F238E27FC236}">
                <a16:creationId xmlns:a16="http://schemas.microsoft.com/office/drawing/2014/main" id="{657A94DF-1C44-6D1F-8A5A-AD21BDE0A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984DD2A-D804-E81C-9C82-B079ED89C4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Сложих си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ръкавици,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за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ходя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4233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4B92C5E-F242-1BBA-75C8-59B600721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4234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02319BC-776C-A98E-2CB3-BCF1BAE67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за   новите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да  ръкавици,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вън   ходя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4234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EEC4863-1ED2-DD65-B5FC-9BB4DAB07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54102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42" name="Rectangle 6">
            <a:extLst>
              <a:ext uri="{FF2B5EF4-FFF2-40B4-BE49-F238E27FC236}">
                <a16:creationId xmlns:a16="http://schemas.microsoft.com/office/drawing/2014/main" id="{986895BA-B17A-CA89-C2ED-40C599EB6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43" name="Rectangle 7">
            <a:extLst>
              <a:ext uri="{FF2B5EF4-FFF2-40B4-BE49-F238E27FC236}">
                <a16:creationId xmlns:a16="http://schemas.microsoft.com/office/drawing/2014/main" id="{24D94CE6-6879-04B1-AC18-9104B07AE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44" name="Rectangle 8">
            <a:extLst>
              <a:ext uri="{FF2B5EF4-FFF2-40B4-BE49-F238E27FC236}">
                <a16:creationId xmlns:a16="http://schemas.microsoft.com/office/drawing/2014/main" id="{7268F948-973C-7945-FDC3-664678E0A0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45" name="Rectangle 9">
            <a:extLst>
              <a:ext uri="{FF2B5EF4-FFF2-40B4-BE49-F238E27FC236}">
                <a16:creationId xmlns:a16="http://schemas.microsoft.com/office/drawing/2014/main" id="{F9F8E11E-9225-7482-5473-375875065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46" name="Rectangle 10">
            <a:extLst>
              <a:ext uri="{FF2B5EF4-FFF2-40B4-BE49-F238E27FC236}">
                <a16:creationId xmlns:a16="http://schemas.microsoft.com/office/drawing/2014/main" id="{6DFFF958-5FDF-5FC0-7AA1-4B33AAB4DF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47" name="Rectangle 11">
            <a:extLst>
              <a:ext uri="{FF2B5EF4-FFF2-40B4-BE49-F238E27FC236}">
                <a16:creationId xmlns:a16="http://schemas.microsoft.com/office/drawing/2014/main" id="{84583E02-56C7-7D24-035B-A42648E0E6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48" name="Rectangle 12">
            <a:extLst>
              <a:ext uri="{FF2B5EF4-FFF2-40B4-BE49-F238E27FC236}">
                <a16:creationId xmlns:a16="http://schemas.microsoft.com/office/drawing/2014/main" id="{C5DB7E93-4EC6-2B44-1175-F3A805FF85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49" name="Rectangle 13">
            <a:extLst>
              <a:ext uri="{FF2B5EF4-FFF2-40B4-BE49-F238E27FC236}">
                <a16:creationId xmlns:a16="http://schemas.microsoft.com/office/drawing/2014/main" id="{5F28D05A-42F2-FFB6-3A68-A5268B4C4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50" name="Rectangle 14">
            <a:extLst>
              <a:ext uri="{FF2B5EF4-FFF2-40B4-BE49-F238E27FC236}">
                <a16:creationId xmlns:a16="http://schemas.microsoft.com/office/drawing/2014/main" id="{5EE71759-BC92-ED15-F529-71338FF16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51" name="Rectangle 15">
            <a:extLst>
              <a:ext uri="{FF2B5EF4-FFF2-40B4-BE49-F238E27FC236}">
                <a16:creationId xmlns:a16="http://schemas.microsoft.com/office/drawing/2014/main" id="{4BED198D-A0C1-E1B7-7C4C-419F5BC1B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52" name="Rectangle 16">
            <a:extLst>
              <a:ext uri="{FF2B5EF4-FFF2-40B4-BE49-F238E27FC236}">
                <a16:creationId xmlns:a16="http://schemas.microsoft.com/office/drawing/2014/main" id="{B2FAFBC6-C637-B073-39D4-9F5F67F988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53" name="Rectangle 17">
            <a:extLst>
              <a:ext uri="{FF2B5EF4-FFF2-40B4-BE49-F238E27FC236}">
                <a16:creationId xmlns:a16="http://schemas.microsoft.com/office/drawing/2014/main" id="{9D9A59F4-65F3-872A-CF30-921E4FC39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54" name="Rectangle 18">
            <a:extLst>
              <a:ext uri="{FF2B5EF4-FFF2-40B4-BE49-F238E27FC236}">
                <a16:creationId xmlns:a16="http://schemas.microsoft.com/office/drawing/2014/main" id="{B9121A2C-8C50-4AF9-F223-F4A01C433D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55" name="Rectangle 19">
            <a:extLst>
              <a:ext uri="{FF2B5EF4-FFF2-40B4-BE49-F238E27FC236}">
                <a16:creationId xmlns:a16="http://schemas.microsoft.com/office/drawing/2014/main" id="{8C15242F-89C4-D1A0-7A01-D9CB61055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56" name="Rectangle 20">
            <a:extLst>
              <a:ext uri="{FF2B5EF4-FFF2-40B4-BE49-F238E27FC236}">
                <a16:creationId xmlns:a16="http://schemas.microsoft.com/office/drawing/2014/main" id="{7984F01C-F727-92D4-328F-E1E2D7325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57" name="Rectangle 21">
            <a:extLst>
              <a:ext uri="{FF2B5EF4-FFF2-40B4-BE49-F238E27FC236}">
                <a16:creationId xmlns:a16="http://schemas.microsoft.com/office/drawing/2014/main" id="{33937F4C-BE3E-E707-7370-AE2E87A481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58" name="Rectangle 22">
            <a:extLst>
              <a:ext uri="{FF2B5EF4-FFF2-40B4-BE49-F238E27FC236}">
                <a16:creationId xmlns:a16="http://schemas.microsoft.com/office/drawing/2014/main" id="{D5026EE2-9469-956E-70BC-42ED43C2A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59" name="Rectangle 23">
            <a:extLst>
              <a:ext uri="{FF2B5EF4-FFF2-40B4-BE49-F238E27FC236}">
                <a16:creationId xmlns:a16="http://schemas.microsoft.com/office/drawing/2014/main" id="{439C5954-0C12-68C2-9B7C-50374EC4A0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60" name="Rectangle 24">
            <a:extLst>
              <a:ext uri="{FF2B5EF4-FFF2-40B4-BE49-F238E27FC236}">
                <a16:creationId xmlns:a16="http://schemas.microsoft.com/office/drawing/2014/main" id="{C1F36515-9F11-9FFF-AA54-3CD3E512A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61" name="Rectangle 25">
            <a:extLst>
              <a:ext uri="{FF2B5EF4-FFF2-40B4-BE49-F238E27FC236}">
                <a16:creationId xmlns:a16="http://schemas.microsoft.com/office/drawing/2014/main" id="{EB96F008-6189-D4EF-D443-A70F59BBD5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62" name="Rectangle 26">
            <a:extLst>
              <a:ext uri="{FF2B5EF4-FFF2-40B4-BE49-F238E27FC236}">
                <a16:creationId xmlns:a16="http://schemas.microsoft.com/office/drawing/2014/main" id="{1D6467DF-42E9-6219-A2B3-C0FC0C886E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63" name="Rectangle 27">
            <a:extLst>
              <a:ext uri="{FF2B5EF4-FFF2-40B4-BE49-F238E27FC236}">
                <a16:creationId xmlns:a16="http://schemas.microsoft.com/office/drawing/2014/main" id="{80788AC2-32A2-CE94-0752-589468CA8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64" name="Rectangle 28">
            <a:extLst>
              <a:ext uri="{FF2B5EF4-FFF2-40B4-BE49-F238E27FC236}">
                <a16:creationId xmlns:a16="http://schemas.microsoft.com/office/drawing/2014/main" id="{E4FFE196-7131-1F16-3B4C-A0DD5F7AD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65" name="Rectangle 29">
            <a:extLst>
              <a:ext uri="{FF2B5EF4-FFF2-40B4-BE49-F238E27FC236}">
                <a16:creationId xmlns:a16="http://schemas.microsoft.com/office/drawing/2014/main" id="{B789D4B4-C894-0592-9C90-2B321E0691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66" name="Rectangle 30">
            <a:extLst>
              <a:ext uri="{FF2B5EF4-FFF2-40B4-BE49-F238E27FC236}">
                <a16:creationId xmlns:a16="http://schemas.microsoft.com/office/drawing/2014/main" id="{50AA857D-541A-202A-CB0A-57BDE8792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67" name="Rectangle 31">
            <a:extLst>
              <a:ext uri="{FF2B5EF4-FFF2-40B4-BE49-F238E27FC236}">
                <a16:creationId xmlns:a16="http://schemas.microsoft.com/office/drawing/2014/main" id="{B325E1C9-ACDC-9DAF-972F-4BE35EED5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68" name="Rectangle 32">
            <a:extLst>
              <a:ext uri="{FF2B5EF4-FFF2-40B4-BE49-F238E27FC236}">
                <a16:creationId xmlns:a16="http://schemas.microsoft.com/office/drawing/2014/main" id="{B32B96BD-31F7-68F0-418F-EFAFD8D55E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69" name="Rectangle 33">
            <a:extLst>
              <a:ext uri="{FF2B5EF4-FFF2-40B4-BE49-F238E27FC236}">
                <a16:creationId xmlns:a16="http://schemas.microsoft.com/office/drawing/2014/main" id="{A80C8078-2898-4D6F-19F6-60925FD56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70" name="Rectangle 34">
            <a:extLst>
              <a:ext uri="{FF2B5EF4-FFF2-40B4-BE49-F238E27FC236}">
                <a16:creationId xmlns:a16="http://schemas.microsoft.com/office/drawing/2014/main" id="{D6E2A243-E019-5DEE-236E-2C55E8C23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2371" name="Rectangle 35">
            <a:extLst>
              <a:ext uri="{FF2B5EF4-FFF2-40B4-BE49-F238E27FC236}">
                <a16:creationId xmlns:a16="http://schemas.microsoft.com/office/drawing/2014/main" id="{A0A184AE-FA3B-2D3C-A783-2B3AA4EFAE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26B4203-F62F-0B50-3D04-227EE91C3D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Сложих си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ръкавици,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за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ходя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…</a:t>
            </a:r>
          </a:p>
        </p:txBody>
      </p:sp>
      <p:sp>
        <p:nvSpPr>
          <p:cNvPr id="14336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F052DFD-987E-FAE9-2067-7A7C1DD79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4336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3859E43-89EC-C536-146B-90169B5496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за   новите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да  ръкавици,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вън   ходя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4336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A1504AB-C8BC-980A-F01F-E812F902D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5410200"/>
            <a:ext cx="1219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66" name="Rectangle 6">
            <a:extLst>
              <a:ext uri="{FF2B5EF4-FFF2-40B4-BE49-F238E27FC236}">
                <a16:creationId xmlns:a16="http://schemas.microsoft.com/office/drawing/2014/main" id="{99CBA195-3A5A-7E91-E9CC-2AE664B444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67" name="Rectangle 7">
            <a:extLst>
              <a:ext uri="{FF2B5EF4-FFF2-40B4-BE49-F238E27FC236}">
                <a16:creationId xmlns:a16="http://schemas.microsoft.com/office/drawing/2014/main" id="{5F37F467-3942-984E-9516-0F8DE8CE88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68" name="Rectangle 8">
            <a:extLst>
              <a:ext uri="{FF2B5EF4-FFF2-40B4-BE49-F238E27FC236}">
                <a16:creationId xmlns:a16="http://schemas.microsoft.com/office/drawing/2014/main" id="{1458C210-6F1C-4536-B7E8-BE3265018D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69" name="Rectangle 9">
            <a:extLst>
              <a:ext uri="{FF2B5EF4-FFF2-40B4-BE49-F238E27FC236}">
                <a16:creationId xmlns:a16="http://schemas.microsoft.com/office/drawing/2014/main" id="{5267ACF3-BD00-AAFF-BD7B-5BBBE30DE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70" name="Rectangle 10">
            <a:extLst>
              <a:ext uri="{FF2B5EF4-FFF2-40B4-BE49-F238E27FC236}">
                <a16:creationId xmlns:a16="http://schemas.microsoft.com/office/drawing/2014/main" id="{D38C9124-663B-52B9-A754-378F195074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71" name="Rectangle 11">
            <a:extLst>
              <a:ext uri="{FF2B5EF4-FFF2-40B4-BE49-F238E27FC236}">
                <a16:creationId xmlns:a16="http://schemas.microsoft.com/office/drawing/2014/main" id="{2F02B29D-FDF4-4EEF-7A05-D692BD7FF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72" name="Rectangle 12">
            <a:extLst>
              <a:ext uri="{FF2B5EF4-FFF2-40B4-BE49-F238E27FC236}">
                <a16:creationId xmlns:a16="http://schemas.microsoft.com/office/drawing/2014/main" id="{3EA4B75F-AC80-409C-E30E-2735E57F9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73" name="Rectangle 13">
            <a:extLst>
              <a:ext uri="{FF2B5EF4-FFF2-40B4-BE49-F238E27FC236}">
                <a16:creationId xmlns:a16="http://schemas.microsoft.com/office/drawing/2014/main" id="{A42CC16F-20F8-56EB-9824-409C0E83B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74" name="Rectangle 14">
            <a:extLst>
              <a:ext uri="{FF2B5EF4-FFF2-40B4-BE49-F238E27FC236}">
                <a16:creationId xmlns:a16="http://schemas.microsoft.com/office/drawing/2014/main" id="{82902238-0A72-2E95-17C7-E3E9E0C76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75" name="Rectangle 15">
            <a:extLst>
              <a:ext uri="{FF2B5EF4-FFF2-40B4-BE49-F238E27FC236}">
                <a16:creationId xmlns:a16="http://schemas.microsoft.com/office/drawing/2014/main" id="{EAF8BBC1-1BEF-6BEB-18EC-77B4381C0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76" name="Rectangle 16">
            <a:extLst>
              <a:ext uri="{FF2B5EF4-FFF2-40B4-BE49-F238E27FC236}">
                <a16:creationId xmlns:a16="http://schemas.microsoft.com/office/drawing/2014/main" id="{61B4D98D-D9BA-F99C-3938-B3FF64E34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77" name="Rectangle 17">
            <a:extLst>
              <a:ext uri="{FF2B5EF4-FFF2-40B4-BE49-F238E27FC236}">
                <a16:creationId xmlns:a16="http://schemas.microsoft.com/office/drawing/2014/main" id="{48A5DC78-CB47-496D-2179-53B2726BD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78" name="Rectangle 18">
            <a:extLst>
              <a:ext uri="{FF2B5EF4-FFF2-40B4-BE49-F238E27FC236}">
                <a16:creationId xmlns:a16="http://schemas.microsoft.com/office/drawing/2014/main" id="{2F4EBB15-7061-C8D1-8865-8D7D17479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79" name="Rectangle 19">
            <a:extLst>
              <a:ext uri="{FF2B5EF4-FFF2-40B4-BE49-F238E27FC236}">
                <a16:creationId xmlns:a16="http://schemas.microsoft.com/office/drawing/2014/main" id="{B33E1928-8481-612A-C1AC-49B46BD3D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80" name="Rectangle 20">
            <a:extLst>
              <a:ext uri="{FF2B5EF4-FFF2-40B4-BE49-F238E27FC236}">
                <a16:creationId xmlns:a16="http://schemas.microsoft.com/office/drawing/2014/main" id="{CBC9AA11-F7F3-AEFA-8CC8-A0F2C109E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81" name="Rectangle 21">
            <a:extLst>
              <a:ext uri="{FF2B5EF4-FFF2-40B4-BE49-F238E27FC236}">
                <a16:creationId xmlns:a16="http://schemas.microsoft.com/office/drawing/2014/main" id="{2266880C-6820-27E7-D81A-3E98A87E1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82" name="Rectangle 22">
            <a:extLst>
              <a:ext uri="{FF2B5EF4-FFF2-40B4-BE49-F238E27FC236}">
                <a16:creationId xmlns:a16="http://schemas.microsoft.com/office/drawing/2014/main" id="{057C7F44-DB8C-F1CA-C51E-32CF068D11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83" name="Rectangle 23">
            <a:extLst>
              <a:ext uri="{FF2B5EF4-FFF2-40B4-BE49-F238E27FC236}">
                <a16:creationId xmlns:a16="http://schemas.microsoft.com/office/drawing/2014/main" id="{B119884D-7C4B-793D-8FF9-F8DB1BD90D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84" name="Rectangle 24">
            <a:extLst>
              <a:ext uri="{FF2B5EF4-FFF2-40B4-BE49-F238E27FC236}">
                <a16:creationId xmlns:a16="http://schemas.microsoft.com/office/drawing/2014/main" id="{E8F8684B-54B7-5A15-01CD-8612A88B5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85" name="Rectangle 25">
            <a:extLst>
              <a:ext uri="{FF2B5EF4-FFF2-40B4-BE49-F238E27FC236}">
                <a16:creationId xmlns:a16="http://schemas.microsoft.com/office/drawing/2014/main" id="{1FC8DD49-AA30-48EA-A3A4-C161310605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86" name="Rectangle 26">
            <a:extLst>
              <a:ext uri="{FF2B5EF4-FFF2-40B4-BE49-F238E27FC236}">
                <a16:creationId xmlns:a16="http://schemas.microsoft.com/office/drawing/2014/main" id="{6204982D-602A-7AE3-7ADC-CDCFF1465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87" name="Rectangle 27">
            <a:extLst>
              <a:ext uri="{FF2B5EF4-FFF2-40B4-BE49-F238E27FC236}">
                <a16:creationId xmlns:a16="http://schemas.microsoft.com/office/drawing/2014/main" id="{1231A83B-3828-3061-D774-259DD8548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88" name="Rectangle 28">
            <a:extLst>
              <a:ext uri="{FF2B5EF4-FFF2-40B4-BE49-F238E27FC236}">
                <a16:creationId xmlns:a16="http://schemas.microsoft.com/office/drawing/2014/main" id="{12A734F0-4FA4-CE9A-7D7C-E76A0B4EE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89" name="Rectangle 29">
            <a:extLst>
              <a:ext uri="{FF2B5EF4-FFF2-40B4-BE49-F238E27FC236}">
                <a16:creationId xmlns:a16="http://schemas.microsoft.com/office/drawing/2014/main" id="{A8521558-224B-D9F9-5A65-68D7567E2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90" name="Rectangle 30">
            <a:extLst>
              <a:ext uri="{FF2B5EF4-FFF2-40B4-BE49-F238E27FC236}">
                <a16:creationId xmlns:a16="http://schemas.microsoft.com/office/drawing/2014/main" id="{3328FCF7-FB95-4F50-9E05-993615E1C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91" name="Rectangle 31">
            <a:extLst>
              <a:ext uri="{FF2B5EF4-FFF2-40B4-BE49-F238E27FC236}">
                <a16:creationId xmlns:a16="http://schemas.microsoft.com/office/drawing/2014/main" id="{24167A6B-6C10-0C09-A40C-B9EFB13A7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92" name="Rectangle 32">
            <a:extLst>
              <a:ext uri="{FF2B5EF4-FFF2-40B4-BE49-F238E27FC236}">
                <a16:creationId xmlns:a16="http://schemas.microsoft.com/office/drawing/2014/main" id="{43F13032-5BA1-7785-43E9-F8498D605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93" name="Rectangle 33">
            <a:extLst>
              <a:ext uri="{FF2B5EF4-FFF2-40B4-BE49-F238E27FC236}">
                <a16:creationId xmlns:a16="http://schemas.microsoft.com/office/drawing/2014/main" id="{5F99C017-BD9B-AFE5-0C16-BA54ED6342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94" name="Rectangle 34">
            <a:extLst>
              <a:ext uri="{FF2B5EF4-FFF2-40B4-BE49-F238E27FC236}">
                <a16:creationId xmlns:a16="http://schemas.microsoft.com/office/drawing/2014/main" id="{6D1C8318-E5BD-4049-DC58-47A36CFD9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3395" name="Rectangle 35">
            <a:extLst>
              <a:ext uri="{FF2B5EF4-FFF2-40B4-BE49-F238E27FC236}">
                <a16:creationId xmlns:a16="http://schemas.microsoft.com/office/drawing/2014/main" id="{FE29F984-4CCC-12D6-E547-D9D7871AE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531F2AA-8249-2039-AF91-8C4D6C09E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Сложих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ръкавици,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за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ходя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вън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4438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C3B7C01-4F5D-BD8B-9B7F-42C54EFE73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4438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628892E-0DBE-4F10-B75A-A7F9BE5A0B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44389" name="Rectangle 6">
            <a:extLst>
              <a:ext uri="{FF2B5EF4-FFF2-40B4-BE49-F238E27FC236}">
                <a16:creationId xmlns:a16="http://schemas.microsoft.com/office/drawing/2014/main" id="{9E10A93D-D5B6-0646-1E00-414F6AE13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390" name="Rectangle 7">
            <a:extLst>
              <a:ext uri="{FF2B5EF4-FFF2-40B4-BE49-F238E27FC236}">
                <a16:creationId xmlns:a16="http://schemas.microsoft.com/office/drawing/2014/main" id="{74E04B23-8013-4FD7-C233-9200D7F28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391" name="Rectangle 8">
            <a:extLst>
              <a:ext uri="{FF2B5EF4-FFF2-40B4-BE49-F238E27FC236}">
                <a16:creationId xmlns:a16="http://schemas.microsoft.com/office/drawing/2014/main" id="{59FD87C1-F30A-49F8-9F93-30835EDF7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392" name="Rectangle 9">
            <a:extLst>
              <a:ext uri="{FF2B5EF4-FFF2-40B4-BE49-F238E27FC236}">
                <a16:creationId xmlns:a16="http://schemas.microsoft.com/office/drawing/2014/main" id="{C2FE7011-1A59-A42F-AF7B-0932AC544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393" name="Rectangle 10">
            <a:extLst>
              <a:ext uri="{FF2B5EF4-FFF2-40B4-BE49-F238E27FC236}">
                <a16:creationId xmlns:a16="http://schemas.microsoft.com/office/drawing/2014/main" id="{74A2C64A-836D-5748-91E6-277F49DE17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394" name="Rectangle 11">
            <a:extLst>
              <a:ext uri="{FF2B5EF4-FFF2-40B4-BE49-F238E27FC236}">
                <a16:creationId xmlns:a16="http://schemas.microsoft.com/office/drawing/2014/main" id="{77CC404B-0817-7F39-3BE1-D0BAD2E503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395" name="Rectangle 12">
            <a:extLst>
              <a:ext uri="{FF2B5EF4-FFF2-40B4-BE49-F238E27FC236}">
                <a16:creationId xmlns:a16="http://schemas.microsoft.com/office/drawing/2014/main" id="{EB79A8E4-FE0A-835F-F9BF-E8FF42252F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396" name="Rectangle 13">
            <a:extLst>
              <a:ext uri="{FF2B5EF4-FFF2-40B4-BE49-F238E27FC236}">
                <a16:creationId xmlns:a16="http://schemas.microsoft.com/office/drawing/2014/main" id="{121ADCCE-DC81-6C2F-5959-A574E1D76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397" name="Rectangle 14">
            <a:extLst>
              <a:ext uri="{FF2B5EF4-FFF2-40B4-BE49-F238E27FC236}">
                <a16:creationId xmlns:a16="http://schemas.microsoft.com/office/drawing/2014/main" id="{2D3B1370-515F-3401-9ED3-EAB362C00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398" name="Rectangle 15">
            <a:extLst>
              <a:ext uri="{FF2B5EF4-FFF2-40B4-BE49-F238E27FC236}">
                <a16:creationId xmlns:a16="http://schemas.microsoft.com/office/drawing/2014/main" id="{6418564A-9FD8-80F9-408E-52FD672523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399" name="Rectangle 16">
            <a:extLst>
              <a:ext uri="{FF2B5EF4-FFF2-40B4-BE49-F238E27FC236}">
                <a16:creationId xmlns:a16="http://schemas.microsoft.com/office/drawing/2014/main" id="{FC493061-5D0F-A1F6-4E9E-88CCDE999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00" name="Rectangle 17">
            <a:extLst>
              <a:ext uri="{FF2B5EF4-FFF2-40B4-BE49-F238E27FC236}">
                <a16:creationId xmlns:a16="http://schemas.microsoft.com/office/drawing/2014/main" id="{8D7267A5-59E2-FB66-C39A-AB145E807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01" name="Rectangle 18">
            <a:extLst>
              <a:ext uri="{FF2B5EF4-FFF2-40B4-BE49-F238E27FC236}">
                <a16:creationId xmlns:a16="http://schemas.microsoft.com/office/drawing/2014/main" id="{2140EB1E-9759-41F9-ACBA-BBB9AD823C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02" name="Rectangle 19">
            <a:extLst>
              <a:ext uri="{FF2B5EF4-FFF2-40B4-BE49-F238E27FC236}">
                <a16:creationId xmlns:a16="http://schemas.microsoft.com/office/drawing/2014/main" id="{1F0A73E8-483E-66A3-40F9-193591450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03" name="Rectangle 20">
            <a:extLst>
              <a:ext uri="{FF2B5EF4-FFF2-40B4-BE49-F238E27FC236}">
                <a16:creationId xmlns:a16="http://schemas.microsoft.com/office/drawing/2014/main" id="{7348D053-73E8-BCFB-4456-AEE1DB7A2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04" name="Rectangle 21">
            <a:extLst>
              <a:ext uri="{FF2B5EF4-FFF2-40B4-BE49-F238E27FC236}">
                <a16:creationId xmlns:a16="http://schemas.microsoft.com/office/drawing/2014/main" id="{0727BAF6-17C5-76A8-6713-D25438419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05" name="Rectangle 22">
            <a:extLst>
              <a:ext uri="{FF2B5EF4-FFF2-40B4-BE49-F238E27FC236}">
                <a16:creationId xmlns:a16="http://schemas.microsoft.com/office/drawing/2014/main" id="{02267BD8-7F0E-FC2B-EAF0-97C5472B6D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06" name="Rectangle 23">
            <a:extLst>
              <a:ext uri="{FF2B5EF4-FFF2-40B4-BE49-F238E27FC236}">
                <a16:creationId xmlns:a16="http://schemas.microsoft.com/office/drawing/2014/main" id="{7DBA36EF-E9A8-DC81-C559-BF763BBBA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07" name="Rectangle 24">
            <a:extLst>
              <a:ext uri="{FF2B5EF4-FFF2-40B4-BE49-F238E27FC236}">
                <a16:creationId xmlns:a16="http://schemas.microsoft.com/office/drawing/2014/main" id="{6C031FF6-454D-5276-C984-DFFE3A292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08" name="Rectangle 25">
            <a:extLst>
              <a:ext uri="{FF2B5EF4-FFF2-40B4-BE49-F238E27FC236}">
                <a16:creationId xmlns:a16="http://schemas.microsoft.com/office/drawing/2014/main" id="{9A9C2AD9-EE9D-25E8-C5F2-59A635B9F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09" name="Rectangle 26">
            <a:extLst>
              <a:ext uri="{FF2B5EF4-FFF2-40B4-BE49-F238E27FC236}">
                <a16:creationId xmlns:a16="http://schemas.microsoft.com/office/drawing/2014/main" id="{A290FEA1-2ED4-C7B0-BF8E-2EEBE17E4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10" name="Rectangle 27">
            <a:extLst>
              <a:ext uri="{FF2B5EF4-FFF2-40B4-BE49-F238E27FC236}">
                <a16:creationId xmlns:a16="http://schemas.microsoft.com/office/drawing/2014/main" id="{B2D35DE0-EEE8-D974-5DD4-361465EDA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11" name="Rectangle 28">
            <a:extLst>
              <a:ext uri="{FF2B5EF4-FFF2-40B4-BE49-F238E27FC236}">
                <a16:creationId xmlns:a16="http://schemas.microsoft.com/office/drawing/2014/main" id="{CD1541D9-B40E-0136-53E7-D6617DFDD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12" name="Rectangle 29">
            <a:extLst>
              <a:ext uri="{FF2B5EF4-FFF2-40B4-BE49-F238E27FC236}">
                <a16:creationId xmlns:a16="http://schemas.microsoft.com/office/drawing/2014/main" id="{EAEAA919-284A-FF00-16B5-9822F1A08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13" name="Rectangle 30">
            <a:extLst>
              <a:ext uri="{FF2B5EF4-FFF2-40B4-BE49-F238E27FC236}">
                <a16:creationId xmlns:a16="http://schemas.microsoft.com/office/drawing/2014/main" id="{90CB2B2E-8C18-357C-C565-CEAEABF7EE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14" name="Rectangle 31">
            <a:extLst>
              <a:ext uri="{FF2B5EF4-FFF2-40B4-BE49-F238E27FC236}">
                <a16:creationId xmlns:a16="http://schemas.microsoft.com/office/drawing/2014/main" id="{06465EE4-81E2-CB48-952A-703F1213E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15" name="Rectangle 32">
            <a:extLst>
              <a:ext uri="{FF2B5EF4-FFF2-40B4-BE49-F238E27FC236}">
                <a16:creationId xmlns:a16="http://schemas.microsoft.com/office/drawing/2014/main" id="{637205E1-E6D8-5561-8D52-4DDFDC27E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16" name="Rectangle 33">
            <a:extLst>
              <a:ext uri="{FF2B5EF4-FFF2-40B4-BE49-F238E27FC236}">
                <a16:creationId xmlns:a16="http://schemas.microsoft.com/office/drawing/2014/main" id="{FA7C02A8-7F8D-F0A1-917A-774352C22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17" name="Rectangle 34">
            <a:extLst>
              <a:ext uri="{FF2B5EF4-FFF2-40B4-BE49-F238E27FC236}">
                <a16:creationId xmlns:a16="http://schemas.microsoft.com/office/drawing/2014/main" id="{864C2619-4019-85F9-483C-7BE4290647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4418" name="Rectangle 35">
            <a:extLst>
              <a:ext uri="{FF2B5EF4-FFF2-40B4-BE49-F238E27FC236}">
                <a16:creationId xmlns:a16="http://schemas.microsoft.com/office/drawing/2014/main" id="{C8166C1A-E6FC-4D71-5305-77C5A55F4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44419" name="Picture 36">
            <a:extLst>
              <a:ext uri="{FF2B5EF4-FFF2-40B4-BE49-F238E27FC236}">
                <a16:creationId xmlns:a16="http://schemas.microsoft.com/office/drawing/2014/main" id="{97BBB458-C7B1-C6DA-C322-C9BBEFDA14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196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85925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222EC6F2-ECA0-E122-1C94-EEF124BBD7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5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85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9BCDAEF-DCC9-9C9A-2D22-98F36F2B0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4541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D80EEEC-0676-60AD-DDC1-E97E450BE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4541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293E666-C77B-AF72-4272-1156591AD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качи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скок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4541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F8F04B1-39DC-3401-6D3A-097302711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4648200"/>
            <a:ext cx="1752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14" name="Rectangle 6">
            <a:extLst>
              <a:ext uri="{FF2B5EF4-FFF2-40B4-BE49-F238E27FC236}">
                <a16:creationId xmlns:a16="http://schemas.microsoft.com/office/drawing/2014/main" id="{1BBB3B63-988A-69C8-29F0-F73116FE1C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15" name="Rectangle 7">
            <a:extLst>
              <a:ext uri="{FF2B5EF4-FFF2-40B4-BE49-F238E27FC236}">
                <a16:creationId xmlns:a16="http://schemas.microsoft.com/office/drawing/2014/main" id="{E029F13B-725C-DB80-B934-4EE4EBB06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16" name="Rectangle 8">
            <a:extLst>
              <a:ext uri="{FF2B5EF4-FFF2-40B4-BE49-F238E27FC236}">
                <a16:creationId xmlns:a16="http://schemas.microsoft.com/office/drawing/2014/main" id="{CA9BD715-76A1-AD50-BA09-F49AD4131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17" name="Rectangle 9">
            <a:extLst>
              <a:ext uri="{FF2B5EF4-FFF2-40B4-BE49-F238E27FC236}">
                <a16:creationId xmlns:a16="http://schemas.microsoft.com/office/drawing/2014/main" id="{B2FA6820-44A4-87E1-B974-42D830CE80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18" name="Rectangle 10">
            <a:extLst>
              <a:ext uri="{FF2B5EF4-FFF2-40B4-BE49-F238E27FC236}">
                <a16:creationId xmlns:a16="http://schemas.microsoft.com/office/drawing/2014/main" id="{6D1C5078-5F0E-847A-A145-CE0D6E387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19" name="Rectangle 11">
            <a:extLst>
              <a:ext uri="{FF2B5EF4-FFF2-40B4-BE49-F238E27FC236}">
                <a16:creationId xmlns:a16="http://schemas.microsoft.com/office/drawing/2014/main" id="{F7799E6D-558F-7FE8-2F38-61E9ADDD1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20" name="Rectangle 12">
            <a:extLst>
              <a:ext uri="{FF2B5EF4-FFF2-40B4-BE49-F238E27FC236}">
                <a16:creationId xmlns:a16="http://schemas.microsoft.com/office/drawing/2014/main" id="{485AAB30-C3C2-A8A3-E4AE-26E634957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21" name="Rectangle 13">
            <a:extLst>
              <a:ext uri="{FF2B5EF4-FFF2-40B4-BE49-F238E27FC236}">
                <a16:creationId xmlns:a16="http://schemas.microsoft.com/office/drawing/2014/main" id="{D21881F0-B380-F296-4511-1D585812F4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22" name="Rectangle 14">
            <a:extLst>
              <a:ext uri="{FF2B5EF4-FFF2-40B4-BE49-F238E27FC236}">
                <a16:creationId xmlns:a16="http://schemas.microsoft.com/office/drawing/2014/main" id="{DE5605E9-DA3B-F724-A430-A42D6B87D0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23" name="Rectangle 15">
            <a:extLst>
              <a:ext uri="{FF2B5EF4-FFF2-40B4-BE49-F238E27FC236}">
                <a16:creationId xmlns:a16="http://schemas.microsoft.com/office/drawing/2014/main" id="{785F91D3-A247-7574-1933-9B71F17F4D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24" name="Rectangle 16">
            <a:extLst>
              <a:ext uri="{FF2B5EF4-FFF2-40B4-BE49-F238E27FC236}">
                <a16:creationId xmlns:a16="http://schemas.microsoft.com/office/drawing/2014/main" id="{22ADAE69-C7B3-4C04-6C36-DAC6280922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25" name="Rectangle 17">
            <a:extLst>
              <a:ext uri="{FF2B5EF4-FFF2-40B4-BE49-F238E27FC236}">
                <a16:creationId xmlns:a16="http://schemas.microsoft.com/office/drawing/2014/main" id="{64FE5189-2C51-23A6-9596-46DAA1793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26" name="Rectangle 18">
            <a:extLst>
              <a:ext uri="{FF2B5EF4-FFF2-40B4-BE49-F238E27FC236}">
                <a16:creationId xmlns:a16="http://schemas.microsoft.com/office/drawing/2014/main" id="{AE3240E3-7CF6-7DA9-BC74-CAAFAD70BE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27" name="Rectangle 19">
            <a:extLst>
              <a:ext uri="{FF2B5EF4-FFF2-40B4-BE49-F238E27FC236}">
                <a16:creationId xmlns:a16="http://schemas.microsoft.com/office/drawing/2014/main" id="{76318F17-2293-5474-27ED-0613B1C45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28" name="Rectangle 20">
            <a:extLst>
              <a:ext uri="{FF2B5EF4-FFF2-40B4-BE49-F238E27FC236}">
                <a16:creationId xmlns:a16="http://schemas.microsoft.com/office/drawing/2014/main" id="{A365B04E-DB81-E2CB-0AAB-07350F1E2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29" name="Rectangle 21">
            <a:extLst>
              <a:ext uri="{FF2B5EF4-FFF2-40B4-BE49-F238E27FC236}">
                <a16:creationId xmlns:a16="http://schemas.microsoft.com/office/drawing/2014/main" id="{3F40480F-125F-7B90-57E2-3EA6FA393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30" name="Rectangle 22">
            <a:extLst>
              <a:ext uri="{FF2B5EF4-FFF2-40B4-BE49-F238E27FC236}">
                <a16:creationId xmlns:a16="http://schemas.microsoft.com/office/drawing/2014/main" id="{D3EDD231-E35C-41F1-ECED-188E81ABC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31" name="Rectangle 23">
            <a:extLst>
              <a:ext uri="{FF2B5EF4-FFF2-40B4-BE49-F238E27FC236}">
                <a16:creationId xmlns:a16="http://schemas.microsoft.com/office/drawing/2014/main" id="{B7A76CAF-E342-F2A1-EFC8-7D9957E50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32" name="Rectangle 24">
            <a:extLst>
              <a:ext uri="{FF2B5EF4-FFF2-40B4-BE49-F238E27FC236}">
                <a16:creationId xmlns:a16="http://schemas.microsoft.com/office/drawing/2014/main" id="{6778C2C9-F698-8E9F-2567-579CA55F9D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33" name="Rectangle 25">
            <a:extLst>
              <a:ext uri="{FF2B5EF4-FFF2-40B4-BE49-F238E27FC236}">
                <a16:creationId xmlns:a16="http://schemas.microsoft.com/office/drawing/2014/main" id="{55768D53-B3B8-912C-2253-B2E951FCF8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34" name="Rectangle 26">
            <a:extLst>
              <a:ext uri="{FF2B5EF4-FFF2-40B4-BE49-F238E27FC236}">
                <a16:creationId xmlns:a16="http://schemas.microsoft.com/office/drawing/2014/main" id="{55B3A9CC-C48B-01AC-F122-F61D117C5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35" name="Rectangle 27">
            <a:extLst>
              <a:ext uri="{FF2B5EF4-FFF2-40B4-BE49-F238E27FC236}">
                <a16:creationId xmlns:a16="http://schemas.microsoft.com/office/drawing/2014/main" id="{36C11B37-7B7B-8192-8AC5-0914C28AE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36" name="Rectangle 28">
            <a:extLst>
              <a:ext uri="{FF2B5EF4-FFF2-40B4-BE49-F238E27FC236}">
                <a16:creationId xmlns:a16="http://schemas.microsoft.com/office/drawing/2014/main" id="{699AE116-72A2-6E4A-B746-5AA8BAD75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37" name="Rectangle 29">
            <a:extLst>
              <a:ext uri="{FF2B5EF4-FFF2-40B4-BE49-F238E27FC236}">
                <a16:creationId xmlns:a16="http://schemas.microsoft.com/office/drawing/2014/main" id="{0E756359-25F7-D862-5B7A-1D895B824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38" name="Rectangle 30">
            <a:extLst>
              <a:ext uri="{FF2B5EF4-FFF2-40B4-BE49-F238E27FC236}">
                <a16:creationId xmlns:a16="http://schemas.microsoft.com/office/drawing/2014/main" id="{50CEC66F-9E00-27DF-653D-98AEAA53C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39" name="Rectangle 31">
            <a:extLst>
              <a:ext uri="{FF2B5EF4-FFF2-40B4-BE49-F238E27FC236}">
                <a16:creationId xmlns:a16="http://schemas.microsoft.com/office/drawing/2014/main" id="{42D7C706-63B9-7A83-17E6-1EE88A522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40" name="Rectangle 32">
            <a:extLst>
              <a:ext uri="{FF2B5EF4-FFF2-40B4-BE49-F238E27FC236}">
                <a16:creationId xmlns:a16="http://schemas.microsoft.com/office/drawing/2014/main" id="{CE351A53-3887-DE13-4040-38FDFE4DB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41" name="Rectangle 33">
            <a:extLst>
              <a:ext uri="{FF2B5EF4-FFF2-40B4-BE49-F238E27FC236}">
                <a16:creationId xmlns:a16="http://schemas.microsoft.com/office/drawing/2014/main" id="{9DD68673-E10B-02FD-C086-0DF883E82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42" name="Rectangle 34">
            <a:extLst>
              <a:ext uri="{FF2B5EF4-FFF2-40B4-BE49-F238E27FC236}">
                <a16:creationId xmlns:a16="http://schemas.microsoft.com/office/drawing/2014/main" id="{8D7CE70F-B23A-8C7C-D7CB-0B70936612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5443" name="Rectangle 35">
            <a:extLst>
              <a:ext uri="{FF2B5EF4-FFF2-40B4-BE49-F238E27FC236}">
                <a16:creationId xmlns:a16="http://schemas.microsoft.com/office/drawing/2014/main" id="{96615269-2C3D-A634-B698-440708FF89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BD475D7-A0A4-8757-0B06-F32B6205A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 един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4643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CA5DC27-8104-E851-3B59-C8988C73FC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4643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C3DC29F-9AC3-3D9E-D7BC-1AB6608F3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качи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скок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4643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C001CD8-9FA1-772E-311F-70A3A2137A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4572000"/>
            <a:ext cx="1295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38" name="Rectangle 6">
            <a:extLst>
              <a:ext uri="{FF2B5EF4-FFF2-40B4-BE49-F238E27FC236}">
                <a16:creationId xmlns:a16="http://schemas.microsoft.com/office/drawing/2014/main" id="{9D30C17E-53EE-8D49-E9C3-5050A88808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39" name="Rectangle 7">
            <a:extLst>
              <a:ext uri="{FF2B5EF4-FFF2-40B4-BE49-F238E27FC236}">
                <a16:creationId xmlns:a16="http://schemas.microsoft.com/office/drawing/2014/main" id="{B28C3D3E-D4BD-27E9-34C4-E448D26BA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40" name="Rectangle 8">
            <a:extLst>
              <a:ext uri="{FF2B5EF4-FFF2-40B4-BE49-F238E27FC236}">
                <a16:creationId xmlns:a16="http://schemas.microsoft.com/office/drawing/2014/main" id="{177F25D0-DAFD-5B36-7F39-DDAAC7A2D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41" name="Rectangle 9">
            <a:extLst>
              <a:ext uri="{FF2B5EF4-FFF2-40B4-BE49-F238E27FC236}">
                <a16:creationId xmlns:a16="http://schemas.microsoft.com/office/drawing/2014/main" id="{4BF4A588-38E1-CD34-4D6D-565345035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42" name="Rectangle 10">
            <a:extLst>
              <a:ext uri="{FF2B5EF4-FFF2-40B4-BE49-F238E27FC236}">
                <a16:creationId xmlns:a16="http://schemas.microsoft.com/office/drawing/2014/main" id="{5AC1CD23-32E8-85E4-3360-FD536C580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43" name="Rectangle 11">
            <a:extLst>
              <a:ext uri="{FF2B5EF4-FFF2-40B4-BE49-F238E27FC236}">
                <a16:creationId xmlns:a16="http://schemas.microsoft.com/office/drawing/2014/main" id="{22C17412-F11F-5F9C-2AD7-D7D03A036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44" name="Rectangle 12">
            <a:extLst>
              <a:ext uri="{FF2B5EF4-FFF2-40B4-BE49-F238E27FC236}">
                <a16:creationId xmlns:a16="http://schemas.microsoft.com/office/drawing/2014/main" id="{B5737729-5D3F-B5F4-6BEA-46C36B91CA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45" name="Rectangle 13">
            <a:extLst>
              <a:ext uri="{FF2B5EF4-FFF2-40B4-BE49-F238E27FC236}">
                <a16:creationId xmlns:a16="http://schemas.microsoft.com/office/drawing/2014/main" id="{DC6255FA-F856-569F-EB57-3742233046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46" name="Rectangle 14">
            <a:extLst>
              <a:ext uri="{FF2B5EF4-FFF2-40B4-BE49-F238E27FC236}">
                <a16:creationId xmlns:a16="http://schemas.microsoft.com/office/drawing/2014/main" id="{CC6BC435-8CFB-A7EA-FA99-EB0EDA9C5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47" name="Rectangle 15">
            <a:extLst>
              <a:ext uri="{FF2B5EF4-FFF2-40B4-BE49-F238E27FC236}">
                <a16:creationId xmlns:a16="http://schemas.microsoft.com/office/drawing/2014/main" id="{A2CBB722-708C-C072-D999-8CF44F729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48" name="Rectangle 16">
            <a:extLst>
              <a:ext uri="{FF2B5EF4-FFF2-40B4-BE49-F238E27FC236}">
                <a16:creationId xmlns:a16="http://schemas.microsoft.com/office/drawing/2014/main" id="{96104DA0-C240-7B3B-15F6-4D14B8D15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49" name="Rectangle 17">
            <a:extLst>
              <a:ext uri="{FF2B5EF4-FFF2-40B4-BE49-F238E27FC236}">
                <a16:creationId xmlns:a16="http://schemas.microsoft.com/office/drawing/2014/main" id="{789EB7FF-AB10-588A-5769-5AADD9312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50" name="Rectangle 18">
            <a:extLst>
              <a:ext uri="{FF2B5EF4-FFF2-40B4-BE49-F238E27FC236}">
                <a16:creationId xmlns:a16="http://schemas.microsoft.com/office/drawing/2014/main" id="{D6AFE318-6F5D-B6A4-42EF-C84A06D95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51" name="Rectangle 19">
            <a:extLst>
              <a:ext uri="{FF2B5EF4-FFF2-40B4-BE49-F238E27FC236}">
                <a16:creationId xmlns:a16="http://schemas.microsoft.com/office/drawing/2014/main" id="{76CEFB50-B8FB-6ADA-C929-CA4C8BEF5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52" name="Rectangle 20">
            <a:extLst>
              <a:ext uri="{FF2B5EF4-FFF2-40B4-BE49-F238E27FC236}">
                <a16:creationId xmlns:a16="http://schemas.microsoft.com/office/drawing/2014/main" id="{55ECD87B-0575-8825-46C5-6322DD45D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53" name="Rectangle 21">
            <a:extLst>
              <a:ext uri="{FF2B5EF4-FFF2-40B4-BE49-F238E27FC236}">
                <a16:creationId xmlns:a16="http://schemas.microsoft.com/office/drawing/2014/main" id="{34232B8E-B74C-4A72-08BD-A8A534971D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54" name="Rectangle 22">
            <a:extLst>
              <a:ext uri="{FF2B5EF4-FFF2-40B4-BE49-F238E27FC236}">
                <a16:creationId xmlns:a16="http://schemas.microsoft.com/office/drawing/2014/main" id="{3075FAB7-56E8-5546-7F59-89E285B5BC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55" name="Rectangle 23">
            <a:extLst>
              <a:ext uri="{FF2B5EF4-FFF2-40B4-BE49-F238E27FC236}">
                <a16:creationId xmlns:a16="http://schemas.microsoft.com/office/drawing/2014/main" id="{6F4CDB21-517F-584C-283E-57603EAD55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56" name="Rectangle 24">
            <a:extLst>
              <a:ext uri="{FF2B5EF4-FFF2-40B4-BE49-F238E27FC236}">
                <a16:creationId xmlns:a16="http://schemas.microsoft.com/office/drawing/2014/main" id="{960F7856-F867-B3BE-CB6D-22E6A1ACF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57" name="Rectangle 25">
            <a:extLst>
              <a:ext uri="{FF2B5EF4-FFF2-40B4-BE49-F238E27FC236}">
                <a16:creationId xmlns:a16="http://schemas.microsoft.com/office/drawing/2014/main" id="{59BD0A32-15FB-53FC-080B-A01105F66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58" name="Rectangle 26">
            <a:extLst>
              <a:ext uri="{FF2B5EF4-FFF2-40B4-BE49-F238E27FC236}">
                <a16:creationId xmlns:a16="http://schemas.microsoft.com/office/drawing/2014/main" id="{31202F40-15A9-80C9-55A6-F342A141E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59" name="Rectangle 27">
            <a:extLst>
              <a:ext uri="{FF2B5EF4-FFF2-40B4-BE49-F238E27FC236}">
                <a16:creationId xmlns:a16="http://schemas.microsoft.com/office/drawing/2014/main" id="{C34A68BB-B1C2-9E8E-1F6D-6A52DFCB2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60" name="Rectangle 28">
            <a:extLst>
              <a:ext uri="{FF2B5EF4-FFF2-40B4-BE49-F238E27FC236}">
                <a16:creationId xmlns:a16="http://schemas.microsoft.com/office/drawing/2014/main" id="{5B4905C5-2B3C-9641-9CDF-9202E7F5C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61" name="Rectangle 29">
            <a:extLst>
              <a:ext uri="{FF2B5EF4-FFF2-40B4-BE49-F238E27FC236}">
                <a16:creationId xmlns:a16="http://schemas.microsoft.com/office/drawing/2014/main" id="{52703A4D-FAF4-AE0C-3A5B-AA4449D38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62" name="Rectangle 30">
            <a:extLst>
              <a:ext uri="{FF2B5EF4-FFF2-40B4-BE49-F238E27FC236}">
                <a16:creationId xmlns:a16="http://schemas.microsoft.com/office/drawing/2014/main" id="{353CC705-BB11-858B-C3DE-6C7E3C05D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63" name="Rectangle 31">
            <a:extLst>
              <a:ext uri="{FF2B5EF4-FFF2-40B4-BE49-F238E27FC236}">
                <a16:creationId xmlns:a16="http://schemas.microsoft.com/office/drawing/2014/main" id="{91CC29FB-AAB8-8930-B044-5BA55FD15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64" name="Rectangle 32">
            <a:extLst>
              <a:ext uri="{FF2B5EF4-FFF2-40B4-BE49-F238E27FC236}">
                <a16:creationId xmlns:a16="http://schemas.microsoft.com/office/drawing/2014/main" id="{882DC282-B401-6EC7-4087-9DE543537D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65" name="Rectangle 33">
            <a:extLst>
              <a:ext uri="{FF2B5EF4-FFF2-40B4-BE49-F238E27FC236}">
                <a16:creationId xmlns:a16="http://schemas.microsoft.com/office/drawing/2014/main" id="{61314C84-D8C0-C7F6-CB30-6702AE0B10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66" name="Rectangle 34">
            <a:extLst>
              <a:ext uri="{FF2B5EF4-FFF2-40B4-BE49-F238E27FC236}">
                <a16:creationId xmlns:a16="http://schemas.microsoft.com/office/drawing/2014/main" id="{93FE359E-86DE-1414-1A88-DCC82B5A8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6467" name="Rectangle 35">
            <a:extLst>
              <a:ext uri="{FF2B5EF4-FFF2-40B4-BE49-F238E27FC236}">
                <a16:creationId xmlns:a16="http://schemas.microsoft.com/office/drawing/2014/main" id="{0325333A-C4C1-BADB-28E6-9E4591942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D032D33-F965-F1E3-7E5B-5B2587116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 един скок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4745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2151A19-AF43-69DB-10C7-A889F6ABA2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4746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69DAC82-8B38-D6A6-CBD7-5ED9ED6803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качи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скок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4746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1CBEB47-F047-5CD1-A6C5-A1AB187B34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4572000"/>
            <a:ext cx="762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62" name="Rectangle 6">
            <a:extLst>
              <a:ext uri="{FF2B5EF4-FFF2-40B4-BE49-F238E27FC236}">
                <a16:creationId xmlns:a16="http://schemas.microsoft.com/office/drawing/2014/main" id="{C5E42E48-CF4A-C0B8-A684-9AAD68A76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63" name="Rectangle 7">
            <a:extLst>
              <a:ext uri="{FF2B5EF4-FFF2-40B4-BE49-F238E27FC236}">
                <a16:creationId xmlns:a16="http://schemas.microsoft.com/office/drawing/2014/main" id="{0CB8018F-8D9C-3199-77E8-FA1379891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64" name="Rectangle 8">
            <a:extLst>
              <a:ext uri="{FF2B5EF4-FFF2-40B4-BE49-F238E27FC236}">
                <a16:creationId xmlns:a16="http://schemas.microsoft.com/office/drawing/2014/main" id="{EB957339-5E15-7444-248C-0C0E9B640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65" name="Rectangle 9">
            <a:extLst>
              <a:ext uri="{FF2B5EF4-FFF2-40B4-BE49-F238E27FC236}">
                <a16:creationId xmlns:a16="http://schemas.microsoft.com/office/drawing/2014/main" id="{BC346A25-E83B-53DF-A64B-4ADFD69CE1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66" name="Rectangle 10">
            <a:extLst>
              <a:ext uri="{FF2B5EF4-FFF2-40B4-BE49-F238E27FC236}">
                <a16:creationId xmlns:a16="http://schemas.microsoft.com/office/drawing/2014/main" id="{8D26EB93-F926-68F4-8128-6DD643087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67" name="Rectangle 11">
            <a:extLst>
              <a:ext uri="{FF2B5EF4-FFF2-40B4-BE49-F238E27FC236}">
                <a16:creationId xmlns:a16="http://schemas.microsoft.com/office/drawing/2014/main" id="{279EA9AB-A76D-D83C-746E-AF4FE00EC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68" name="Rectangle 12">
            <a:extLst>
              <a:ext uri="{FF2B5EF4-FFF2-40B4-BE49-F238E27FC236}">
                <a16:creationId xmlns:a16="http://schemas.microsoft.com/office/drawing/2014/main" id="{A93F7CB9-C4A5-094F-E6AE-5C0EE7C82E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69" name="Rectangle 13">
            <a:extLst>
              <a:ext uri="{FF2B5EF4-FFF2-40B4-BE49-F238E27FC236}">
                <a16:creationId xmlns:a16="http://schemas.microsoft.com/office/drawing/2014/main" id="{0EC523D0-66F5-D394-7C1D-C5D70D963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70" name="Rectangle 14">
            <a:extLst>
              <a:ext uri="{FF2B5EF4-FFF2-40B4-BE49-F238E27FC236}">
                <a16:creationId xmlns:a16="http://schemas.microsoft.com/office/drawing/2014/main" id="{050ADE43-4769-E8FC-442C-1FE81A00B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71" name="Rectangle 15">
            <a:extLst>
              <a:ext uri="{FF2B5EF4-FFF2-40B4-BE49-F238E27FC236}">
                <a16:creationId xmlns:a16="http://schemas.microsoft.com/office/drawing/2014/main" id="{5EB287ED-4338-176F-5CDB-57CFCEBF3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72" name="Rectangle 16">
            <a:extLst>
              <a:ext uri="{FF2B5EF4-FFF2-40B4-BE49-F238E27FC236}">
                <a16:creationId xmlns:a16="http://schemas.microsoft.com/office/drawing/2014/main" id="{1A9B7D7F-4360-6476-03BE-8730E2D9E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73" name="Rectangle 17">
            <a:extLst>
              <a:ext uri="{FF2B5EF4-FFF2-40B4-BE49-F238E27FC236}">
                <a16:creationId xmlns:a16="http://schemas.microsoft.com/office/drawing/2014/main" id="{DA71C579-256C-576E-B4A1-109D63B956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74" name="Rectangle 18">
            <a:extLst>
              <a:ext uri="{FF2B5EF4-FFF2-40B4-BE49-F238E27FC236}">
                <a16:creationId xmlns:a16="http://schemas.microsoft.com/office/drawing/2014/main" id="{3282FB21-FE98-8B18-ADC9-A03D466FE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75" name="Rectangle 19">
            <a:extLst>
              <a:ext uri="{FF2B5EF4-FFF2-40B4-BE49-F238E27FC236}">
                <a16:creationId xmlns:a16="http://schemas.microsoft.com/office/drawing/2014/main" id="{8AE4F0F8-F60C-513C-58EA-DF78E3968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76" name="Rectangle 20">
            <a:extLst>
              <a:ext uri="{FF2B5EF4-FFF2-40B4-BE49-F238E27FC236}">
                <a16:creationId xmlns:a16="http://schemas.microsoft.com/office/drawing/2014/main" id="{D2410B3E-BCA3-A7D8-4F30-F26057C8D6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77" name="Rectangle 21">
            <a:extLst>
              <a:ext uri="{FF2B5EF4-FFF2-40B4-BE49-F238E27FC236}">
                <a16:creationId xmlns:a16="http://schemas.microsoft.com/office/drawing/2014/main" id="{D04F2303-9144-AF91-6B5E-FCF3AFEFB5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78" name="Rectangle 22">
            <a:extLst>
              <a:ext uri="{FF2B5EF4-FFF2-40B4-BE49-F238E27FC236}">
                <a16:creationId xmlns:a16="http://schemas.microsoft.com/office/drawing/2014/main" id="{52C0B880-B2B7-15AC-081F-DF381F551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79" name="Rectangle 23">
            <a:extLst>
              <a:ext uri="{FF2B5EF4-FFF2-40B4-BE49-F238E27FC236}">
                <a16:creationId xmlns:a16="http://schemas.microsoft.com/office/drawing/2014/main" id="{DAD6A9D5-A842-F8E1-5E25-DC61D5E14A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80" name="Rectangle 24">
            <a:extLst>
              <a:ext uri="{FF2B5EF4-FFF2-40B4-BE49-F238E27FC236}">
                <a16:creationId xmlns:a16="http://schemas.microsoft.com/office/drawing/2014/main" id="{5CDACF44-A41D-C4CC-02C0-FF08E122E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81" name="Rectangle 25">
            <a:extLst>
              <a:ext uri="{FF2B5EF4-FFF2-40B4-BE49-F238E27FC236}">
                <a16:creationId xmlns:a16="http://schemas.microsoft.com/office/drawing/2014/main" id="{46DF1E8B-EA3D-F68D-6E7C-5184108227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82" name="Rectangle 26">
            <a:extLst>
              <a:ext uri="{FF2B5EF4-FFF2-40B4-BE49-F238E27FC236}">
                <a16:creationId xmlns:a16="http://schemas.microsoft.com/office/drawing/2014/main" id="{F71924B7-7D69-6D4C-EE8F-2B9F5ACC4C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83" name="Rectangle 27">
            <a:extLst>
              <a:ext uri="{FF2B5EF4-FFF2-40B4-BE49-F238E27FC236}">
                <a16:creationId xmlns:a16="http://schemas.microsoft.com/office/drawing/2014/main" id="{80BF3D15-4987-5B67-FE79-EEDDA803E5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84" name="Rectangle 28">
            <a:extLst>
              <a:ext uri="{FF2B5EF4-FFF2-40B4-BE49-F238E27FC236}">
                <a16:creationId xmlns:a16="http://schemas.microsoft.com/office/drawing/2014/main" id="{BA886286-4F16-8E52-1D52-D0F0C89CA4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85" name="Rectangle 29">
            <a:extLst>
              <a:ext uri="{FF2B5EF4-FFF2-40B4-BE49-F238E27FC236}">
                <a16:creationId xmlns:a16="http://schemas.microsoft.com/office/drawing/2014/main" id="{11B9BBD0-E7E2-331F-CCAF-B249271474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86" name="Rectangle 30">
            <a:extLst>
              <a:ext uri="{FF2B5EF4-FFF2-40B4-BE49-F238E27FC236}">
                <a16:creationId xmlns:a16="http://schemas.microsoft.com/office/drawing/2014/main" id="{45EACD07-72E9-F3BF-CCBA-247A66D96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87" name="Rectangle 31">
            <a:extLst>
              <a:ext uri="{FF2B5EF4-FFF2-40B4-BE49-F238E27FC236}">
                <a16:creationId xmlns:a16="http://schemas.microsoft.com/office/drawing/2014/main" id="{2630C74B-1FE8-DD98-63B4-A37ED113B5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88" name="Rectangle 32">
            <a:extLst>
              <a:ext uri="{FF2B5EF4-FFF2-40B4-BE49-F238E27FC236}">
                <a16:creationId xmlns:a16="http://schemas.microsoft.com/office/drawing/2014/main" id="{520AAD72-E1DA-89EB-4867-B46E44DACD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89" name="Rectangle 33">
            <a:extLst>
              <a:ext uri="{FF2B5EF4-FFF2-40B4-BE49-F238E27FC236}">
                <a16:creationId xmlns:a16="http://schemas.microsoft.com/office/drawing/2014/main" id="{A68438CE-5CB0-D24F-216F-83842A2429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90" name="Rectangle 34">
            <a:extLst>
              <a:ext uri="{FF2B5EF4-FFF2-40B4-BE49-F238E27FC236}">
                <a16:creationId xmlns:a16="http://schemas.microsoft.com/office/drawing/2014/main" id="{06CB3715-F196-6D70-57A6-D8B857BB0B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7491" name="Rectangle 35">
            <a:extLst>
              <a:ext uri="{FF2B5EF4-FFF2-40B4-BE49-F238E27FC236}">
                <a16:creationId xmlns:a16="http://schemas.microsoft.com/office/drawing/2014/main" id="{AED33F0C-55E3-E9F0-28AF-2E4DE496AC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33F3234-ECD9-AC41-2221-D9205CE36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 един скок се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4848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556EC26-AEB3-4A5B-5ADF-DBA54DEE53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4848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93DBC42-798F-FC93-1B31-46B162A2D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качи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скок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4848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CDE3760-FDBF-D8DB-9650-460779251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400" y="45720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486" name="Rectangle 6">
            <a:extLst>
              <a:ext uri="{FF2B5EF4-FFF2-40B4-BE49-F238E27FC236}">
                <a16:creationId xmlns:a16="http://schemas.microsoft.com/office/drawing/2014/main" id="{75627CBD-BF7E-A245-0E4E-67729FD02B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487" name="Rectangle 7">
            <a:extLst>
              <a:ext uri="{FF2B5EF4-FFF2-40B4-BE49-F238E27FC236}">
                <a16:creationId xmlns:a16="http://schemas.microsoft.com/office/drawing/2014/main" id="{8053B887-46E0-84B3-D1F9-97AA50FB1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488" name="Rectangle 8">
            <a:extLst>
              <a:ext uri="{FF2B5EF4-FFF2-40B4-BE49-F238E27FC236}">
                <a16:creationId xmlns:a16="http://schemas.microsoft.com/office/drawing/2014/main" id="{092EA51F-F956-DB2E-6A3A-E5A098286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489" name="Rectangle 9">
            <a:extLst>
              <a:ext uri="{FF2B5EF4-FFF2-40B4-BE49-F238E27FC236}">
                <a16:creationId xmlns:a16="http://schemas.microsoft.com/office/drawing/2014/main" id="{BC8805AB-5E2A-AC0A-9515-4B13CA75E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490" name="Rectangle 10">
            <a:extLst>
              <a:ext uri="{FF2B5EF4-FFF2-40B4-BE49-F238E27FC236}">
                <a16:creationId xmlns:a16="http://schemas.microsoft.com/office/drawing/2014/main" id="{C4D16619-2739-703D-4688-4F196F081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491" name="Rectangle 11">
            <a:extLst>
              <a:ext uri="{FF2B5EF4-FFF2-40B4-BE49-F238E27FC236}">
                <a16:creationId xmlns:a16="http://schemas.microsoft.com/office/drawing/2014/main" id="{A7A9899E-DAB5-81D6-22A6-4B8BBC8334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492" name="Rectangle 12">
            <a:extLst>
              <a:ext uri="{FF2B5EF4-FFF2-40B4-BE49-F238E27FC236}">
                <a16:creationId xmlns:a16="http://schemas.microsoft.com/office/drawing/2014/main" id="{15E88F6C-013B-2CA7-52F4-175B12C947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493" name="Rectangle 13">
            <a:extLst>
              <a:ext uri="{FF2B5EF4-FFF2-40B4-BE49-F238E27FC236}">
                <a16:creationId xmlns:a16="http://schemas.microsoft.com/office/drawing/2014/main" id="{467B2BE2-4427-E543-56D1-A62ED8503E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494" name="Rectangle 14">
            <a:extLst>
              <a:ext uri="{FF2B5EF4-FFF2-40B4-BE49-F238E27FC236}">
                <a16:creationId xmlns:a16="http://schemas.microsoft.com/office/drawing/2014/main" id="{139302DE-62F1-ADC2-3AF6-C118D0A915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495" name="Rectangle 15">
            <a:extLst>
              <a:ext uri="{FF2B5EF4-FFF2-40B4-BE49-F238E27FC236}">
                <a16:creationId xmlns:a16="http://schemas.microsoft.com/office/drawing/2014/main" id="{1E6A32B1-F3F8-CF88-D271-3CDD60C556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496" name="Rectangle 16">
            <a:extLst>
              <a:ext uri="{FF2B5EF4-FFF2-40B4-BE49-F238E27FC236}">
                <a16:creationId xmlns:a16="http://schemas.microsoft.com/office/drawing/2014/main" id="{1F5D678A-559D-FE79-2809-B94113DE4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497" name="Rectangle 17">
            <a:extLst>
              <a:ext uri="{FF2B5EF4-FFF2-40B4-BE49-F238E27FC236}">
                <a16:creationId xmlns:a16="http://schemas.microsoft.com/office/drawing/2014/main" id="{5925CA11-2C68-2DE9-0A51-FCFE78772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498" name="Rectangle 18">
            <a:extLst>
              <a:ext uri="{FF2B5EF4-FFF2-40B4-BE49-F238E27FC236}">
                <a16:creationId xmlns:a16="http://schemas.microsoft.com/office/drawing/2014/main" id="{42CA3084-EA09-3CA8-7565-CDF44243B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499" name="Rectangle 19">
            <a:extLst>
              <a:ext uri="{FF2B5EF4-FFF2-40B4-BE49-F238E27FC236}">
                <a16:creationId xmlns:a16="http://schemas.microsoft.com/office/drawing/2014/main" id="{120868E7-07A1-0AB5-29C4-B281B00B5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00" name="Rectangle 20">
            <a:extLst>
              <a:ext uri="{FF2B5EF4-FFF2-40B4-BE49-F238E27FC236}">
                <a16:creationId xmlns:a16="http://schemas.microsoft.com/office/drawing/2014/main" id="{AA9925F0-FA93-9A25-4416-A017F2B13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01" name="Rectangle 21">
            <a:extLst>
              <a:ext uri="{FF2B5EF4-FFF2-40B4-BE49-F238E27FC236}">
                <a16:creationId xmlns:a16="http://schemas.microsoft.com/office/drawing/2014/main" id="{1640A160-9EBD-D2E7-6B84-D4C9A38323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02" name="Rectangle 22">
            <a:extLst>
              <a:ext uri="{FF2B5EF4-FFF2-40B4-BE49-F238E27FC236}">
                <a16:creationId xmlns:a16="http://schemas.microsoft.com/office/drawing/2014/main" id="{719324FE-E0CD-916E-610B-F4B945D739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03" name="Rectangle 23">
            <a:extLst>
              <a:ext uri="{FF2B5EF4-FFF2-40B4-BE49-F238E27FC236}">
                <a16:creationId xmlns:a16="http://schemas.microsoft.com/office/drawing/2014/main" id="{A09F4D70-482D-A879-15A2-7B590CD23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04" name="Rectangle 24">
            <a:extLst>
              <a:ext uri="{FF2B5EF4-FFF2-40B4-BE49-F238E27FC236}">
                <a16:creationId xmlns:a16="http://schemas.microsoft.com/office/drawing/2014/main" id="{FB52759B-B388-E492-FC40-60069F22C0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05" name="Rectangle 25">
            <a:extLst>
              <a:ext uri="{FF2B5EF4-FFF2-40B4-BE49-F238E27FC236}">
                <a16:creationId xmlns:a16="http://schemas.microsoft.com/office/drawing/2014/main" id="{CF528530-EE4A-081B-05EF-6C90DFD1CF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06" name="Rectangle 26">
            <a:extLst>
              <a:ext uri="{FF2B5EF4-FFF2-40B4-BE49-F238E27FC236}">
                <a16:creationId xmlns:a16="http://schemas.microsoft.com/office/drawing/2014/main" id="{6E8BC3A4-F35D-A561-AC55-3C2EB80052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07" name="Rectangle 27">
            <a:extLst>
              <a:ext uri="{FF2B5EF4-FFF2-40B4-BE49-F238E27FC236}">
                <a16:creationId xmlns:a16="http://schemas.microsoft.com/office/drawing/2014/main" id="{5D23EEA5-4DE0-2770-7497-C8EDB3DBA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08" name="Rectangle 28">
            <a:extLst>
              <a:ext uri="{FF2B5EF4-FFF2-40B4-BE49-F238E27FC236}">
                <a16:creationId xmlns:a16="http://schemas.microsoft.com/office/drawing/2014/main" id="{2E9678C4-3F3C-4FA7-DD76-3BA3540586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09" name="Rectangle 29">
            <a:extLst>
              <a:ext uri="{FF2B5EF4-FFF2-40B4-BE49-F238E27FC236}">
                <a16:creationId xmlns:a16="http://schemas.microsoft.com/office/drawing/2014/main" id="{B00B26B9-602A-4D81-42E6-F2F95E9F15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10" name="Rectangle 30">
            <a:extLst>
              <a:ext uri="{FF2B5EF4-FFF2-40B4-BE49-F238E27FC236}">
                <a16:creationId xmlns:a16="http://schemas.microsoft.com/office/drawing/2014/main" id="{950B40D2-6528-1421-E7D9-AAD90298A4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11" name="Rectangle 31">
            <a:extLst>
              <a:ext uri="{FF2B5EF4-FFF2-40B4-BE49-F238E27FC236}">
                <a16:creationId xmlns:a16="http://schemas.microsoft.com/office/drawing/2014/main" id="{589AD368-FEA8-080E-EF24-753760C11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12" name="Rectangle 32">
            <a:extLst>
              <a:ext uri="{FF2B5EF4-FFF2-40B4-BE49-F238E27FC236}">
                <a16:creationId xmlns:a16="http://schemas.microsoft.com/office/drawing/2014/main" id="{C05CE993-865C-C51F-DC3F-CCA7CCC8B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13" name="Rectangle 33">
            <a:extLst>
              <a:ext uri="{FF2B5EF4-FFF2-40B4-BE49-F238E27FC236}">
                <a16:creationId xmlns:a16="http://schemas.microsoft.com/office/drawing/2014/main" id="{3488D349-0A50-3F47-BF4A-9A6B1B09F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14" name="Rectangle 34">
            <a:extLst>
              <a:ext uri="{FF2B5EF4-FFF2-40B4-BE49-F238E27FC236}">
                <a16:creationId xmlns:a16="http://schemas.microsoft.com/office/drawing/2014/main" id="{D3AF11CC-415B-C0EE-E6B7-D399DEE64A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8515" name="Rectangle 35">
            <a:extLst>
              <a:ext uri="{FF2B5EF4-FFF2-40B4-BE49-F238E27FC236}">
                <a16:creationId xmlns:a16="http://schemas.microsoft.com/office/drawing/2014/main" id="{6B3965CF-FD02-E0B3-FAF0-5373AE916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2955F4E-31CE-2358-7908-CC96AADDD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 един скок се качи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4950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0CD8362-289A-5AEA-1C5E-E4A0724656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4950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BFF488B-12E6-F35E-D7E1-CE774B6DD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качи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скок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4950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5D6686A-B5CB-66BF-A417-F6638CF13A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5334000"/>
            <a:ext cx="990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10" name="Rectangle 6">
            <a:extLst>
              <a:ext uri="{FF2B5EF4-FFF2-40B4-BE49-F238E27FC236}">
                <a16:creationId xmlns:a16="http://schemas.microsoft.com/office/drawing/2014/main" id="{4DC3BB1F-164C-E6D4-FFE7-74E559AF7F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11" name="Rectangle 7">
            <a:extLst>
              <a:ext uri="{FF2B5EF4-FFF2-40B4-BE49-F238E27FC236}">
                <a16:creationId xmlns:a16="http://schemas.microsoft.com/office/drawing/2014/main" id="{032D2DED-26C9-342E-485B-2C5BFB9D9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12" name="Rectangle 8">
            <a:extLst>
              <a:ext uri="{FF2B5EF4-FFF2-40B4-BE49-F238E27FC236}">
                <a16:creationId xmlns:a16="http://schemas.microsoft.com/office/drawing/2014/main" id="{94B144C6-2675-C6C8-2E50-5475AF5B31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13" name="Rectangle 9">
            <a:extLst>
              <a:ext uri="{FF2B5EF4-FFF2-40B4-BE49-F238E27FC236}">
                <a16:creationId xmlns:a16="http://schemas.microsoft.com/office/drawing/2014/main" id="{F2CCEDD1-60A8-14FE-8891-D3BA9945E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14" name="Rectangle 10">
            <a:extLst>
              <a:ext uri="{FF2B5EF4-FFF2-40B4-BE49-F238E27FC236}">
                <a16:creationId xmlns:a16="http://schemas.microsoft.com/office/drawing/2014/main" id="{FFF2EBC1-2B73-C5F0-A283-C225AD732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15" name="Rectangle 11">
            <a:extLst>
              <a:ext uri="{FF2B5EF4-FFF2-40B4-BE49-F238E27FC236}">
                <a16:creationId xmlns:a16="http://schemas.microsoft.com/office/drawing/2014/main" id="{57D9ABA7-3316-C302-A371-3CA878120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16" name="Rectangle 12">
            <a:extLst>
              <a:ext uri="{FF2B5EF4-FFF2-40B4-BE49-F238E27FC236}">
                <a16:creationId xmlns:a16="http://schemas.microsoft.com/office/drawing/2014/main" id="{FCED6A85-80F1-468C-0843-B1DA228FC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17" name="Rectangle 13">
            <a:extLst>
              <a:ext uri="{FF2B5EF4-FFF2-40B4-BE49-F238E27FC236}">
                <a16:creationId xmlns:a16="http://schemas.microsoft.com/office/drawing/2014/main" id="{85846291-A3B3-44DF-1108-FE6A1AA09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18" name="Rectangle 14">
            <a:extLst>
              <a:ext uri="{FF2B5EF4-FFF2-40B4-BE49-F238E27FC236}">
                <a16:creationId xmlns:a16="http://schemas.microsoft.com/office/drawing/2014/main" id="{B633FBA5-EAF9-6602-FDAC-C7BF08D88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19" name="Rectangle 15">
            <a:extLst>
              <a:ext uri="{FF2B5EF4-FFF2-40B4-BE49-F238E27FC236}">
                <a16:creationId xmlns:a16="http://schemas.microsoft.com/office/drawing/2014/main" id="{EFC6699B-A272-9B47-6D46-2430F6E8D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20" name="Rectangle 16">
            <a:extLst>
              <a:ext uri="{FF2B5EF4-FFF2-40B4-BE49-F238E27FC236}">
                <a16:creationId xmlns:a16="http://schemas.microsoft.com/office/drawing/2014/main" id="{69140F85-15B8-A369-6EB1-E865FC6F1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21" name="Rectangle 17">
            <a:extLst>
              <a:ext uri="{FF2B5EF4-FFF2-40B4-BE49-F238E27FC236}">
                <a16:creationId xmlns:a16="http://schemas.microsoft.com/office/drawing/2014/main" id="{E78EB91B-4C79-29A6-9A53-A029597AF9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22" name="Rectangle 18">
            <a:extLst>
              <a:ext uri="{FF2B5EF4-FFF2-40B4-BE49-F238E27FC236}">
                <a16:creationId xmlns:a16="http://schemas.microsoft.com/office/drawing/2014/main" id="{9C7B6268-4A51-67F4-462B-13CF3CBE2C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23" name="Rectangle 19">
            <a:extLst>
              <a:ext uri="{FF2B5EF4-FFF2-40B4-BE49-F238E27FC236}">
                <a16:creationId xmlns:a16="http://schemas.microsoft.com/office/drawing/2014/main" id="{49ACC7DC-9756-A3BD-C18A-1D39D55C3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24" name="Rectangle 20">
            <a:extLst>
              <a:ext uri="{FF2B5EF4-FFF2-40B4-BE49-F238E27FC236}">
                <a16:creationId xmlns:a16="http://schemas.microsoft.com/office/drawing/2014/main" id="{DEB69368-67E1-AB8C-1755-D72A6BEEC2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25" name="Rectangle 21">
            <a:extLst>
              <a:ext uri="{FF2B5EF4-FFF2-40B4-BE49-F238E27FC236}">
                <a16:creationId xmlns:a16="http://schemas.microsoft.com/office/drawing/2014/main" id="{AEB36ED0-D9F1-4DD0-C67E-67C41D45F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26" name="Rectangle 22">
            <a:extLst>
              <a:ext uri="{FF2B5EF4-FFF2-40B4-BE49-F238E27FC236}">
                <a16:creationId xmlns:a16="http://schemas.microsoft.com/office/drawing/2014/main" id="{15E1DBA0-5F83-F990-D6D9-22DF001B2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27" name="Rectangle 23">
            <a:extLst>
              <a:ext uri="{FF2B5EF4-FFF2-40B4-BE49-F238E27FC236}">
                <a16:creationId xmlns:a16="http://schemas.microsoft.com/office/drawing/2014/main" id="{4130E72D-9283-AA4E-3908-105733612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28" name="Rectangle 24">
            <a:extLst>
              <a:ext uri="{FF2B5EF4-FFF2-40B4-BE49-F238E27FC236}">
                <a16:creationId xmlns:a16="http://schemas.microsoft.com/office/drawing/2014/main" id="{39D1F246-3D5F-78F5-9518-254B5D5BD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29" name="Rectangle 25">
            <a:extLst>
              <a:ext uri="{FF2B5EF4-FFF2-40B4-BE49-F238E27FC236}">
                <a16:creationId xmlns:a16="http://schemas.microsoft.com/office/drawing/2014/main" id="{70631AC0-7FB1-104C-3FFE-F03FCB4BF7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30" name="Rectangle 26">
            <a:extLst>
              <a:ext uri="{FF2B5EF4-FFF2-40B4-BE49-F238E27FC236}">
                <a16:creationId xmlns:a16="http://schemas.microsoft.com/office/drawing/2014/main" id="{4E21E344-6C3A-A19E-12CF-AD75DB07C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31" name="Rectangle 27">
            <a:extLst>
              <a:ext uri="{FF2B5EF4-FFF2-40B4-BE49-F238E27FC236}">
                <a16:creationId xmlns:a16="http://schemas.microsoft.com/office/drawing/2014/main" id="{1B9DE88E-48C1-CEC0-3957-32C2EB069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32" name="Rectangle 28">
            <a:extLst>
              <a:ext uri="{FF2B5EF4-FFF2-40B4-BE49-F238E27FC236}">
                <a16:creationId xmlns:a16="http://schemas.microsoft.com/office/drawing/2014/main" id="{5ECC20E0-270D-B314-9028-99F52C615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33" name="Rectangle 29">
            <a:extLst>
              <a:ext uri="{FF2B5EF4-FFF2-40B4-BE49-F238E27FC236}">
                <a16:creationId xmlns:a16="http://schemas.microsoft.com/office/drawing/2014/main" id="{2B876334-B785-7D83-4D0D-F245C6259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34" name="Rectangle 30">
            <a:extLst>
              <a:ext uri="{FF2B5EF4-FFF2-40B4-BE49-F238E27FC236}">
                <a16:creationId xmlns:a16="http://schemas.microsoft.com/office/drawing/2014/main" id="{2834A636-8F03-BF42-70CE-4B2F741FEC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35" name="Rectangle 31">
            <a:extLst>
              <a:ext uri="{FF2B5EF4-FFF2-40B4-BE49-F238E27FC236}">
                <a16:creationId xmlns:a16="http://schemas.microsoft.com/office/drawing/2014/main" id="{13D93569-A99C-FE1F-2BBE-EDED0B82EC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36" name="Rectangle 32">
            <a:extLst>
              <a:ext uri="{FF2B5EF4-FFF2-40B4-BE49-F238E27FC236}">
                <a16:creationId xmlns:a16="http://schemas.microsoft.com/office/drawing/2014/main" id="{8B23A676-A30B-1A75-DF4B-D10C69FBD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37" name="Rectangle 33">
            <a:extLst>
              <a:ext uri="{FF2B5EF4-FFF2-40B4-BE49-F238E27FC236}">
                <a16:creationId xmlns:a16="http://schemas.microsoft.com/office/drawing/2014/main" id="{732807E8-34DC-5DEA-0E44-B1633FC3D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38" name="Rectangle 34">
            <a:extLst>
              <a:ext uri="{FF2B5EF4-FFF2-40B4-BE49-F238E27FC236}">
                <a16:creationId xmlns:a16="http://schemas.microsoft.com/office/drawing/2014/main" id="{A2F24B21-0DCB-99AC-34F9-37F45B29D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49539" name="Rectangle 35">
            <a:extLst>
              <a:ext uri="{FF2B5EF4-FFF2-40B4-BE49-F238E27FC236}">
                <a16:creationId xmlns:a16="http://schemas.microsoft.com/office/drawing/2014/main" id="{EE6ECDA7-785B-9D9A-3B0C-E21B044ED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37962D3-6BE8-A1DB-5188-9BA129923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 един скок се качи на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5053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68913DD-86C8-87BC-D9D9-439EDF71B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5053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738A6B6-DF59-3EDA-716E-9281DF6520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качи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скок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5053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B8CC5CC-3B75-289E-F2FC-679F697EDE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5410200"/>
            <a:ext cx="2286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34" name="Rectangle 6">
            <a:extLst>
              <a:ext uri="{FF2B5EF4-FFF2-40B4-BE49-F238E27FC236}">
                <a16:creationId xmlns:a16="http://schemas.microsoft.com/office/drawing/2014/main" id="{F37A4B41-D626-55A1-AF86-0355CEC02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35" name="Rectangle 7">
            <a:extLst>
              <a:ext uri="{FF2B5EF4-FFF2-40B4-BE49-F238E27FC236}">
                <a16:creationId xmlns:a16="http://schemas.microsoft.com/office/drawing/2014/main" id="{DE435E4F-1D02-5F6E-7299-969A625E2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36" name="Rectangle 8">
            <a:extLst>
              <a:ext uri="{FF2B5EF4-FFF2-40B4-BE49-F238E27FC236}">
                <a16:creationId xmlns:a16="http://schemas.microsoft.com/office/drawing/2014/main" id="{B14EFCA6-B39C-4D95-37F1-CFF27D6CF1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37" name="Rectangle 9">
            <a:extLst>
              <a:ext uri="{FF2B5EF4-FFF2-40B4-BE49-F238E27FC236}">
                <a16:creationId xmlns:a16="http://schemas.microsoft.com/office/drawing/2014/main" id="{040C3BA3-03C8-6C4E-BEDC-C78D0353B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38" name="Rectangle 10">
            <a:extLst>
              <a:ext uri="{FF2B5EF4-FFF2-40B4-BE49-F238E27FC236}">
                <a16:creationId xmlns:a16="http://schemas.microsoft.com/office/drawing/2014/main" id="{B423D49D-DCD0-3CD7-65C3-FB386C2F1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39" name="Rectangle 11">
            <a:extLst>
              <a:ext uri="{FF2B5EF4-FFF2-40B4-BE49-F238E27FC236}">
                <a16:creationId xmlns:a16="http://schemas.microsoft.com/office/drawing/2014/main" id="{F3F581C6-73B8-0122-2DFC-127450D73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40" name="Rectangle 12">
            <a:extLst>
              <a:ext uri="{FF2B5EF4-FFF2-40B4-BE49-F238E27FC236}">
                <a16:creationId xmlns:a16="http://schemas.microsoft.com/office/drawing/2014/main" id="{7E4BCEA2-5491-EAD1-F4B8-7B2283C80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41" name="Rectangle 13">
            <a:extLst>
              <a:ext uri="{FF2B5EF4-FFF2-40B4-BE49-F238E27FC236}">
                <a16:creationId xmlns:a16="http://schemas.microsoft.com/office/drawing/2014/main" id="{FA1F7063-ED3D-FC61-5DAF-F3FF548C79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42" name="Rectangle 14">
            <a:extLst>
              <a:ext uri="{FF2B5EF4-FFF2-40B4-BE49-F238E27FC236}">
                <a16:creationId xmlns:a16="http://schemas.microsoft.com/office/drawing/2014/main" id="{DDECC092-3CA5-6CCA-222F-5D5F65EA4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43" name="Rectangle 15">
            <a:extLst>
              <a:ext uri="{FF2B5EF4-FFF2-40B4-BE49-F238E27FC236}">
                <a16:creationId xmlns:a16="http://schemas.microsoft.com/office/drawing/2014/main" id="{9BAC5082-8C8E-FD45-3FBB-9E8BE4D120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44" name="Rectangle 16">
            <a:extLst>
              <a:ext uri="{FF2B5EF4-FFF2-40B4-BE49-F238E27FC236}">
                <a16:creationId xmlns:a16="http://schemas.microsoft.com/office/drawing/2014/main" id="{FC7045D7-170A-ED03-3328-8305DD10AC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45" name="Rectangle 17">
            <a:extLst>
              <a:ext uri="{FF2B5EF4-FFF2-40B4-BE49-F238E27FC236}">
                <a16:creationId xmlns:a16="http://schemas.microsoft.com/office/drawing/2014/main" id="{DFB10587-388F-B35D-254D-A30AC6D69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46" name="Rectangle 18">
            <a:extLst>
              <a:ext uri="{FF2B5EF4-FFF2-40B4-BE49-F238E27FC236}">
                <a16:creationId xmlns:a16="http://schemas.microsoft.com/office/drawing/2014/main" id="{CC1291A8-DDA7-F47E-DF25-D91E7EFE8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47" name="Rectangle 19">
            <a:extLst>
              <a:ext uri="{FF2B5EF4-FFF2-40B4-BE49-F238E27FC236}">
                <a16:creationId xmlns:a16="http://schemas.microsoft.com/office/drawing/2014/main" id="{AC62B132-7425-D3D6-449B-0F56ACA693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48" name="Rectangle 20">
            <a:extLst>
              <a:ext uri="{FF2B5EF4-FFF2-40B4-BE49-F238E27FC236}">
                <a16:creationId xmlns:a16="http://schemas.microsoft.com/office/drawing/2014/main" id="{291E4496-E093-159F-734E-10CB2FB22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49" name="Rectangle 21">
            <a:extLst>
              <a:ext uri="{FF2B5EF4-FFF2-40B4-BE49-F238E27FC236}">
                <a16:creationId xmlns:a16="http://schemas.microsoft.com/office/drawing/2014/main" id="{EBC36A2A-FD7E-FF8D-07D8-668AA2927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50" name="Rectangle 22">
            <a:extLst>
              <a:ext uri="{FF2B5EF4-FFF2-40B4-BE49-F238E27FC236}">
                <a16:creationId xmlns:a16="http://schemas.microsoft.com/office/drawing/2014/main" id="{5EB7BFF0-CA9F-E8A7-2837-D96B57F24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51" name="Rectangle 23">
            <a:extLst>
              <a:ext uri="{FF2B5EF4-FFF2-40B4-BE49-F238E27FC236}">
                <a16:creationId xmlns:a16="http://schemas.microsoft.com/office/drawing/2014/main" id="{2520495D-9841-B28E-AF26-DBB0195A9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52" name="Rectangle 24">
            <a:extLst>
              <a:ext uri="{FF2B5EF4-FFF2-40B4-BE49-F238E27FC236}">
                <a16:creationId xmlns:a16="http://schemas.microsoft.com/office/drawing/2014/main" id="{E46D6616-3189-B013-9C6F-77843F8F9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53" name="Rectangle 25">
            <a:extLst>
              <a:ext uri="{FF2B5EF4-FFF2-40B4-BE49-F238E27FC236}">
                <a16:creationId xmlns:a16="http://schemas.microsoft.com/office/drawing/2014/main" id="{EFBBDB96-2ABD-BD08-4663-6BC72F602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54" name="Rectangle 26">
            <a:extLst>
              <a:ext uri="{FF2B5EF4-FFF2-40B4-BE49-F238E27FC236}">
                <a16:creationId xmlns:a16="http://schemas.microsoft.com/office/drawing/2014/main" id="{E0A34170-2C51-239A-2F53-FC9BD741BE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55" name="Rectangle 27">
            <a:extLst>
              <a:ext uri="{FF2B5EF4-FFF2-40B4-BE49-F238E27FC236}">
                <a16:creationId xmlns:a16="http://schemas.microsoft.com/office/drawing/2014/main" id="{8A3106F4-DC1B-B6C9-82F6-F63706417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56" name="Rectangle 28">
            <a:extLst>
              <a:ext uri="{FF2B5EF4-FFF2-40B4-BE49-F238E27FC236}">
                <a16:creationId xmlns:a16="http://schemas.microsoft.com/office/drawing/2014/main" id="{A2491603-15EB-CA9B-7D30-DB9AC8E10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57" name="Rectangle 29">
            <a:extLst>
              <a:ext uri="{FF2B5EF4-FFF2-40B4-BE49-F238E27FC236}">
                <a16:creationId xmlns:a16="http://schemas.microsoft.com/office/drawing/2014/main" id="{D78CF012-6DBE-8AA5-F687-BDE30D75EA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58" name="Rectangle 30">
            <a:extLst>
              <a:ext uri="{FF2B5EF4-FFF2-40B4-BE49-F238E27FC236}">
                <a16:creationId xmlns:a16="http://schemas.microsoft.com/office/drawing/2014/main" id="{19ED07FF-FE42-D5B0-17F8-F32CF26CD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59" name="Rectangle 31">
            <a:extLst>
              <a:ext uri="{FF2B5EF4-FFF2-40B4-BE49-F238E27FC236}">
                <a16:creationId xmlns:a16="http://schemas.microsoft.com/office/drawing/2014/main" id="{ED92E45A-D05E-E978-D9BF-0452EF1D29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60" name="Rectangle 32">
            <a:extLst>
              <a:ext uri="{FF2B5EF4-FFF2-40B4-BE49-F238E27FC236}">
                <a16:creationId xmlns:a16="http://schemas.microsoft.com/office/drawing/2014/main" id="{744A7371-6C6A-6235-9421-CD42F6E890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61" name="Rectangle 33">
            <a:extLst>
              <a:ext uri="{FF2B5EF4-FFF2-40B4-BE49-F238E27FC236}">
                <a16:creationId xmlns:a16="http://schemas.microsoft.com/office/drawing/2014/main" id="{31A8DF8C-EE93-C900-CD47-024CE1E36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62" name="Rectangle 34">
            <a:extLst>
              <a:ext uri="{FF2B5EF4-FFF2-40B4-BE49-F238E27FC236}">
                <a16:creationId xmlns:a16="http://schemas.microsoft.com/office/drawing/2014/main" id="{5CDDFC6A-CEB8-F8F2-6C12-4BB7174CB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0563" name="Rectangle 35">
            <a:extLst>
              <a:ext uri="{FF2B5EF4-FFF2-40B4-BE49-F238E27FC236}">
                <a16:creationId xmlns:a16="http://schemas.microsoft.com/office/drawing/2014/main" id="{CD6C0151-352A-D6B9-1152-D527938013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8DBBD66-B6E0-CE33-18ED-76473E4B6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 един скок се качи на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леглото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5155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AE41225-25AA-19ED-E92D-B64080549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5155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237AAF7-2AD8-C358-CA9E-8674BD1B96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качи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скок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5155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142F162-D8CD-BFD1-B572-2764FA9790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5334000"/>
            <a:ext cx="990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58" name="Rectangle 6">
            <a:extLst>
              <a:ext uri="{FF2B5EF4-FFF2-40B4-BE49-F238E27FC236}">
                <a16:creationId xmlns:a16="http://schemas.microsoft.com/office/drawing/2014/main" id="{6464B29E-1E4F-6EC7-DAD3-ABC146806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59" name="Rectangle 7">
            <a:extLst>
              <a:ext uri="{FF2B5EF4-FFF2-40B4-BE49-F238E27FC236}">
                <a16:creationId xmlns:a16="http://schemas.microsoft.com/office/drawing/2014/main" id="{7B3EDA64-6B83-0F62-604A-D3CCFD60CD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60" name="Rectangle 8">
            <a:extLst>
              <a:ext uri="{FF2B5EF4-FFF2-40B4-BE49-F238E27FC236}">
                <a16:creationId xmlns:a16="http://schemas.microsoft.com/office/drawing/2014/main" id="{2A6344E4-9035-E99D-202F-EC55DDFE0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61" name="Rectangle 9">
            <a:extLst>
              <a:ext uri="{FF2B5EF4-FFF2-40B4-BE49-F238E27FC236}">
                <a16:creationId xmlns:a16="http://schemas.microsoft.com/office/drawing/2014/main" id="{E4831F29-9602-ADF3-2417-E4C41651DE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62" name="Rectangle 10">
            <a:extLst>
              <a:ext uri="{FF2B5EF4-FFF2-40B4-BE49-F238E27FC236}">
                <a16:creationId xmlns:a16="http://schemas.microsoft.com/office/drawing/2014/main" id="{410B003E-B965-0932-C268-D67C7CC4C7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63" name="Rectangle 11">
            <a:extLst>
              <a:ext uri="{FF2B5EF4-FFF2-40B4-BE49-F238E27FC236}">
                <a16:creationId xmlns:a16="http://schemas.microsoft.com/office/drawing/2014/main" id="{69CD5D97-B7AC-2328-DEEB-CA86B7E7CC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64" name="Rectangle 12">
            <a:extLst>
              <a:ext uri="{FF2B5EF4-FFF2-40B4-BE49-F238E27FC236}">
                <a16:creationId xmlns:a16="http://schemas.microsoft.com/office/drawing/2014/main" id="{F709D8F6-6759-7A16-07B7-2F94D0181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65" name="Rectangle 13">
            <a:extLst>
              <a:ext uri="{FF2B5EF4-FFF2-40B4-BE49-F238E27FC236}">
                <a16:creationId xmlns:a16="http://schemas.microsoft.com/office/drawing/2014/main" id="{60A150E9-78A7-4CE5-73FD-8B76CBB34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66" name="Rectangle 14">
            <a:extLst>
              <a:ext uri="{FF2B5EF4-FFF2-40B4-BE49-F238E27FC236}">
                <a16:creationId xmlns:a16="http://schemas.microsoft.com/office/drawing/2014/main" id="{5F6791D2-5ECD-28BD-705F-5BB34DA67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67" name="Rectangle 15">
            <a:extLst>
              <a:ext uri="{FF2B5EF4-FFF2-40B4-BE49-F238E27FC236}">
                <a16:creationId xmlns:a16="http://schemas.microsoft.com/office/drawing/2014/main" id="{807FAAF0-CD34-F869-2F5E-79C0D46A3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68" name="Rectangle 16">
            <a:extLst>
              <a:ext uri="{FF2B5EF4-FFF2-40B4-BE49-F238E27FC236}">
                <a16:creationId xmlns:a16="http://schemas.microsoft.com/office/drawing/2014/main" id="{65FC8272-9A98-B1AE-0234-FC98F0EE3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69" name="Rectangle 17">
            <a:extLst>
              <a:ext uri="{FF2B5EF4-FFF2-40B4-BE49-F238E27FC236}">
                <a16:creationId xmlns:a16="http://schemas.microsoft.com/office/drawing/2014/main" id="{3F716962-A7A5-620C-181D-B22298989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70" name="Rectangle 18">
            <a:extLst>
              <a:ext uri="{FF2B5EF4-FFF2-40B4-BE49-F238E27FC236}">
                <a16:creationId xmlns:a16="http://schemas.microsoft.com/office/drawing/2014/main" id="{DDCF8646-FDD2-7358-41AA-F7FD262CFE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71" name="Rectangle 19">
            <a:extLst>
              <a:ext uri="{FF2B5EF4-FFF2-40B4-BE49-F238E27FC236}">
                <a16:creationId xmlns:a16="http://schemas.microsoft.com/office/drawing/2014/main" id="{8EC0D726-40AC-E9E8-D62F-704D89C93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72" name="Rectangle 20">
            <a:extLst>
              <a:ext uri="{FF2B5EF4-FFF2-40B4-BE49-F238E27FC236}">
                <a16:creationId xmlns:a16="http://schemas.microsoft.com/office/drawing/2014/main" id="{49D63B65-AFAA-AEB3-D807-D40CC54DB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73" name="Rectangle 21">
            <a:extLst>
              <a:ext uri="{FF2B5EF4-FFF2-40B4-BE49-F238E27FC236}">
                <a16:creationId xmlns:a16="http://schemas.microsoft.com/office/drawing/2014/main" id="{B81EFF2F-2B9B-08E1-65FF-DCD1D38BF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74" name="Rectangle 22">
            <a:extLst>
              <a:ext uri="{FF2B5EF4-FFF2-40B4-BE49-F238E27FC236}">
                <a16:creationId xmlns:a16="http://schemas.microsoft.com/office/drawing/2014/main" id="{3E2B3D50-A3BD-7DB2-E52A-F93D456737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75" name="Rectangle 23">
            <a:extLst>
              <a:ext uri="{FF2B5EF4-FFF2-40B4-BE49-F238E27FC236}">
                <a16:creationId xmlns:a16="http://schemas.microsoft.com/office/drawing/2014/main" id="{91D72E19-E4D2-3FFD-6321-6BB82BBE6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76" name="Rectangle 24">
            <a:extLst>
              <a:ext uri="{FF2B5EF4-FFF2-40B4-BE49-F238E27FC236}">
                <a16:creationId xmlns:a16="http://schemas.microsoft.com/office/drawing/2014/main" id="{1C9BB626-CBD0-B8F8-9B6F-9B9BC3A00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77" name="Rectangle 25">
            <a:extLst>
              <a:ext uri="{FF2B5EF4-FFF2-40B4-BE49-F238E27FC236}">
                <a16:creationId xmlns:a16="http://schemas.microsoft.com/office/drawing/2014/main" id="{592A1DA7-790B-F86D-6788-4D4DDAA79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78" name="Rectangle 26">
            <a:extLst>
              <a:ext uri="{FF2B5EF4-FFF2-40B4-BE49-F238E27FC236}">
                <a16:creationId xmlns:a16="http://schemas.microsoft.com/office/drawing/2014/main" id="{3734A74C-C4D8-984A-453A-9B61C0CEBA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79" name="Rectangle 27">
            <a:extLst>
              <a:ext uri="{FF2B5EF4-FFF2-40B4-BE49-F238E27FC236}">
                <a16:creationId xmlns:a16="http://schemas.microsoft.com/office/drawing/2014/main" id="{C2DAA470-67A2-E2D1-B5BA-1F15FABB4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80" name="Rectangle 28">
            <a:extLst>
              <a:ext uri="{FF2B5EF4-FFF2-40B4-BE49-F238E27FC236}">
                <a16:creationId xmlns:a16="http://schemas.microsoft.com/office/drawing/2014/main" id="{3201F1AD-BFA9-E073-FF98-CBC92EFBE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81" name="Rectangle 29">
            <a:extLst>
              <a:ext uri="{FF2B5EF4-FFF2-40B4-BE49-F238E27FC236}">
                <a16:creationId xmlns:a16="http://schemas.microsoft.com/office/drawing/2014/main" id="{ED8E8665-EA7C-6AB1-C134-4BD083A01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82" name="Rectangle 30">
            <a:extLst>
              <a:ext uri="{FF2B5EF4-FFF2-40B4-BE49-F238E27FC236}">
                <a16:creationId xmlns:a16="http://schemas.microsoft.com/office/drawing/2014/main" id="{099C8CF1-F6C1-E5B4-3EC9-F2AFD031C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83" name="Rectangle 31">
            <a:extLst>
              <a:ext uri="{FF2B5EF4-FFF2-40B4-BE49-F238E27FC236}">
                <a16:creationId xmlns:a16="http://schemas.microsoft.com/office/drawing/2014/main" id="{4D5C3508-F92C-4A95-915B-556A42284A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84" name="Rectangle 32">
            <a:extLst>
              <a:ext uri="{FF2B5EF4-FFF2-40B4-BE49-F238E27FC236}">
                <a16:creationId xmlns:a16="http://schemas.microsoft.com/office/drawing/2014/main" id="{7EA68E76-66B8-A06E-D99C-2D3687370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85" name="Rectangle 33">
            <a:extLst>
              <a:ext uri="{FF2B5EF4-FFF2-40B4-BE49-F238E27FC236}">
                <a16:creationId xmlns:a16="http://schemas.microsoft.com/office/drawing/2014/main" id="{CE8EC596-A0DE-DB95-EFAB-464C3C5DB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86" name="Rectangle 34">
            <a:extLst>
              <a:ext uri="{FF2B5EF4-FFF2-40B4-BE49-F238E27FC236}">
                <a16:creationId xmlns:a16="http://schemas.microsoft.com/office/drawing/2014/main" id="{7A119650-96E4-4024-F5B0-B2A30878E4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1587" name="Rectangle 35">
            <a:extLst>
              <a:ext uri="{FF2B5EF4-FFF2-40B4-BE49-F238E27FC236}">
                <a16:creationId xmlns:a16="http://schemas.microsoft.com/office/drawing/2014/main" id="{A93A6D70-0878-F615-875F-6D1700B600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6B581E6-E674-AE99-BC18-C82ED8A7D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 един скок се качи на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 леглото ми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5257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BDE7BD2-FB28-58C7-5E41-7D3083619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5258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1DE9B2D-74BD-7221-D650-AFC60888F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52581" name="Rectangle 6">
            <a:extLst>
              <a:ext uri="{FF2B5EF4-FFF2-40B4-BE49-F238E27FC236}">
                <a16:creationId xmlns:a16="http://schemas.microsoft.com/office/drawing/2014/main" id="{67BC018B-7A28-3A99-BC38-7A17F3CCC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82" name="Rectangle 7">
            <a:extLst>
              <a:ext uri="{FF2B5EF4-FFF2-40B4-BE49-F238E27FC236}">
                <a16:creationId xmlns:a16="http://schemas.microsoft.com/office/drawing/2014/main" id="{8D5D1A87-05EF-81AB-6839-6764D25240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83" name="Rectangle 8">
            <a:extLst>
              <a:ext uri="{FF2B5EF4-FFF2-40B4-BE49-F238E27FC236}">
                <a16:creationId xmlns:a16="http://schemas.microsoft.com/office/drawing/2014/main" id="{7EACE662-C9B6-C7AB-43A9-4D35D0D11C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84" name="Rectangle 9">
            <a:extLst>
              <a:ext uri="{FF2B5EF4-FFF2-40B4-BE49-F238E27FC236}">
                <a16:creationId xmlns:a16="http://schemas.microsoft.com/office/drawing/2014/main" id="{079B3E1E-89B0-38EE-DD95-F6E53BE6A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85" name="Rectangle 10">
            <a:extLst>
              <a:ext uri="{FF2B5EF4-FFF2-40B4-BE49-F238E27FC236}">
                <a16:creationId xmlns:a16="http://schemas.microsoft.com/office/drawing/2014/main" id="{36D9E3C2-B912-E93C-1902-15F64C7A4D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86" name="Rectangle 11">
            <a:extLst>
              <a:ext uri="{FF2B5EF4-FFF2-40B4-BE49-F238E27FC236}">
                <a16:creationId xmlns:a16="http://schemas.microsoft.com/office/drawing/2014/main" id="{2F0EABCC-4779-145E-C8CE-F6FE38997E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87" name="Rectangle 12">
            <a:extLst>
              <a:ext uri="{FF2B5EF4-FFF2-40B4-BE49-F238E27FC236}">
                <a16:creationId xmlns:a16="http://schemas.microsoft.com/office/drawing/2014/main" id="{83E063E3-BA98-BBF6-A477-F8F24153D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88" name="Rectangle 13">
            <a:extLst>
              <a:ext uri="{FF2B5EF4-FFF2-40B4-BE49-F238E27FC236}">
                <a16:creationId xmlns:a16="http://schemas.microsoft.com/office/drawing/2014/main" id="{688C04B8-EBCC-C753-6FC8-A008F8782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89" name="Rectangle 14">
            <a:extLst>
              <a:ext uri="{FF2B5EF4-FFF2-40B4-BE49-F238E27FC236}">
                <a16:creationId xmlns:a16="http://schemas.microsoft.com/office/drawing/2014/main" id="{B624B260-AA3D-CDA1-3D05-B43A3980DE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90" name="Rectangle 15">
            <a:extLst>
              <a:ext uri="{FF2B5EF4-FFF2-40B4-BE49-F238E27FC236}">
                <a16:creationId xmlns:a16="http://schemas.microsoft.com/office/drawing/2014/main" id="{5D6328B3-55CF-27D3-60C2-EFC6F8C87A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91" name="Rectangle 16">
            <a:extLst>
              <a:ext uri="{FF2B5EF4-FFF2-40B4-BE49-F238E27FC236}">
                <a16:creationId xmlns:a16="http://schemas.microsoft.com/office/drawing/2014/main" id="{85301045-6A59-0325-9F81-AF83200BE6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92" name="Rectangle 17">
            <a:extLst>
              <a:ext uri="{FF2B5EF4-FFF2-40B4-BE49-F238E27FC236}">
                <a16:creationId xmlns:a16="http://schemas.microsoft.com/office/drawing/2014/main" id="{9F81C05D-9A8C-4693-C566-A748521C26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93" name="Rectangle 18">
            <a:extLst>
              <a:ext uri="{FF2B5EF4-FFF2-40B4-BE49-F238E27FC236}">
                <a16:creationId xmlns:a16="http://schemas.microsoft.com/office/drawing/2014/main" id="{59C72590-CB5E-0977-ACD7-E654F9B45A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94" name="Rectangle 19">
            <a:extLst>
              <a:ext uri="{FF2B5EF4-FFF2-40B4-BE49-F238E27FC236}">
                <a16:creationId xmlns:a16="http://schemas.microsoft.com/office/drawing/2014/main" id="{AA1E1FCF-3193-87D0-A336-E7B249DF3E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95" name="Rectangle 20">
            <a:extLst>
              <a:ext uri="{FF2B5EF4-FFF2-40B4-BE49-F238E27FC236}">
                <a16:creationId xmlns:a16="http://schemas.microsoft.com/office/drawing/2014/main" id="{097BE4DE-6000-E223-C575-C33E71941A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96" name="Rectangle 21">
            <a:extLst>
              <a:ext uri="{FF2B5EF4-FFF2-40B4-BE49-F238E27FC236}">
                <a16:creationId xmlns:a16="http://schemas.microsoft.com/office/drawing/2014/main" id="{EFC8039A-62BD-638F-8DA3-257C48F07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97" name="Rectangle 22">
            <a:extLst>
              <a:ext uri="{FF2B5EF4-FFF2-40B4-BE49-F238E27FC236}">
                <a16:creationId xmlns:a16="http://schemas.microsoft.com/office/drawing/2014/main" id="{B8F115A2-3CFA-DD40-0A12-3184A54F87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98" name="Rectangle 23">
            <a:extLst>
              <a:ext uri="{FF2B5EF4-FFF2-40B4-BE49-F238E27FC236}">
                <a16:creationId xmlns:a16="http://schemas.microsoft.com/office/drawing/2014/main" id="{2177D4CA-97B3-1FC7-15F9-FD885230D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599" name="Rectangle 24">
            <a:extLst>
              <a:ext uri="{FF2B5EF4-FFF2-40B4-BE49-F238E27FC236}">
                <a16:creationId xmlns:a16="http://schemas.microsoft.com/office/drawing/2014/main" id="{85797536-4885-3B3A-D2FE-4ACA1947C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600" name="Rectangle 25">
            <a:extLst>
              <a:ext uri="{FF2B5EF4-FFF2-40B4-BE49-F238E27FC236}">
                <a16:creationId xmlns:a16="http://schemas.microsoft.com/office/drawing/2014/main" id="{9806292C-CAF0-29F5-D1A7-D623581EA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601" name="Rectangle 26">
            <a:extLst>
              <a:ext uri="{FF2B5EF4-FFF2-40B4-BE49-F238E27FC236}">
                <a16:creationId xmlns:a16="http://schemas.microsoft.com/office/drawing/2014/main" id="{020C5ADE-D666-1AC5-8563-6ED095414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602" name="Rectangle 27">
            <a:extLst>
              <a:ext uri="{FF2B5EF4-FFF2-40B4-BE49-F238E27FC236}">
                <a16:creationId xmlns:a16="http://schemas.microsoft.com/office/drawing/2014/main" id="{C2933EEE-2C9F-D755-44D2-943EC1894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603" name="Rectangle 28">
            <a:extLst>
              <a:ext uri="{FF2B5EF4-FFF2-40B4-BE49-F238E27FC236}">
                <a16:creationId xmlns:a16="http://schemas.microsoft.com/office/drawing/2014/main" id="{ACF5925E-895D-1EEE-2D12-7BFB56838A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604" name="Rectangle 29">
            <a:extLst>
              <a:ext uri="{FF2B5EF4-FFF2-40B4-BE49-F238E27FC236}">
                <a16:creationId xmlns:a16="http://schemas.microsoft.com/office/drawing/2014/main" id="{D1D25244-D025-E6A4-EE63-096740AF74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605" name="Rectangle 30">
            <a:extLst>
              <a:ext uri="{FF2B5EF4-FFF2-40B4-BE49-F238E27FC236}">
                <a16:creationId xmlns:a16="http://schemas.microsoft.com/office/drawing/2014/main" id="{52B072D9-E4D3-7C36-DA28-519DC257B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606" name="Rectangle 31">
            <a:extLst>
              <a:ext uri="{FF2B5EF4-FFF2-40B4-BE49-F238E27FC236}">
                <a16:creationId xmlns:a16="http://schemas.microsoft.com/office/drawing/2014/main" id="{6FA4F6DC-A2AF-B23C-651D-B9B02F6B0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607" name="Rectangle 32">
            <a:extLst>
              <a:ext uri="{FF2B5EF4-FFF2-40B4-BE49-F238E27FC236}">
                <a16:creationId xmlns:a16="http://schemas.microsoft.com/office/drawing/2014/main" id="{93F40263-C88D-E435-1136-01130B18A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608" name="Rectangle 33">
            <a:extLst>
              <a:ext uri="{FF2B5EF4-FFF2-40B4-BE49-F238E27FC236}">
                <a16:creationId xmlns:a16="http://schemas.microsoft.com/office/drawing/2014/main" id="{AE6B706F-C11F-4983-A3E2-5880FDCB1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609" name="Rectangle 34">
            <a:extLst>
              <a:ext uri="{FF2B5EF4-FFF2-40B4-BE49-F238E27FC236}">
                <a16:creationId xmlns:a16="http://schemas.microsoft.com/office/drawing/2014/main" id="{84461BC4-06CD-8848-DD0C-D723E57D7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610" name="Rectangle 35">
            <a:extLst>
              <a:ext uri="{FF2B5EF4-FFF2-40B4-BE49-F238E27FC236}">
                <a16:creationId xmlns:a16="http://schemas.microsoft.com/office/drawing/2014/main" id="{EF2DA16F-0734-174B-BFB1-517E3A72F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52611" name="Picture 36">
            <a:extLst>
              <a:ext uri="{FF2B5EF4-FFF2-40B4-BE49-F238E27FC236}">
                <a16:creationId xmlns:a16="http://schemas.microsoft.com/office/drawing/2014/main" id="{CF0D2588-2676-820F-18A1-21578777EC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8200" y="44196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2612" name="Picture 37">
            <a:extLst>
              <a:ext uri="{FF2B5EF4-FFF2-40B4-BE49-F238E27FC236}">
                <a16:creationId xmlns:a16="http://schemas.microsoft.com/office/drawing/2014/main" id="{50B8D860-E7DD-7F0F-DF6D-59A47ADBA3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1800" y="44196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93094" name="Line 38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A43B63CB-E362-658B-29D4-7741CC93B1C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3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93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70C735A-7334-AA4C-7BEA-E2076F61BB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Кокошката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5360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94679AC-EC4D-76B2-2AE6-B32297029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5360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7704733-A526-DC39-A97F-0BF92EF6B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яйце    снесе    едно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5360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2E90000-A415-1203-0971-7D54795F9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49530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06" name="Rectangle 6">
            <a:extLst>
              <a:ext uri="{FF2B5EF4-FFF2-40B4-BE49-F238E27FC236}">
                <a16:creationId xmlns:a16="http://schemas.microsoft.com/office/drawing/2014/main" id="{6A354B3F-F4A7-259F-F0DC-E82E2578A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07" name="Rectangle 7">
            <a:extLst>
              <a:ext uri="{FF2B5EF4-FFF2-40B4-BE49-F238E27FC236}">
                <a16:creationId xmlns:a16="http://schemas.microsoft.com/office/drawing/2014/main" id="{97675C02-97D7-A563-9241-EDE432861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08" name="Rectangle 8">
            <a:extLst>
              <a:ext uri="{FF2B5EF4-FFF2-40B4-BE49-F238E27FC236}">
                <a16:creationId xmlns:a16="http://schemas.microsoft.com/office/drawing/2014/main" id="{974B6694-6E93-CDB4-348D-3C18D3A41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09" name="Rectangle 9">
            <a:extLst>
              <a:ext uri="{FF2B5EF4-FFF2-40B4-BE49-F238E27FC236}">
                <a16:creationId xmlns:a16="http://schemas.microsoft.com/office/drawing/2014/main" id="{323D7C08-1479-F252-46A5-C9432461B2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10" name="Rectangle 10">
            <a:extLst>
              <a:ext uri="{FF2B5EF4-FFF2-40B4-BE49-F238E27FC236}">
                <a16:creationId xmlns:a16="http://schemas.microsoft.com/office/drawing/2014/main" id="{B5BF990F-B874-177C-41A3-2A4FF22493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11" name="Rectangle 11">
            <a:extLst>
              <a:ext uri="{FF2B5EF4-FFF2-40B4-BE49-F238E27FC236}">
                <a16:creationId xmlns:a16="http://schemas.microsoft.com/office/drawing/2014/main" id="{6933DFF3-6479-9A36-BD43-D315D5924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12" name="Rectangle 12">
            <a:extLst>
              <a:ext uri="{FF2B5EF4-FFF2-40B4-BE49-F238E27FC236}">
                <a16:creationId xmlns:a16="http://schemas.microsoft.com/office/drawing/2014/main" id="{DA16FFFD-6AF8-18AC-D699-B5F88817B0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13" name="Rectangle 13">
            <a:extLst>
              <a:ext uri="{FF2B5EF4-FFF2-40B4-BE49-F238E27FC236}">
                <a16:creationId xmlns:a16="http://schemas.microsoft.com/office/drawing/2014/main" id="{D1759ACC-3252-CF0B-7110-079DEE4FA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14" name="Rectangle 14">
            <a:extLst>
              <a:ext uri="{FF2B5EF4-FFF2-40B4-BE49-F238E27FC236}">
                <a16:creationId xmlns:a16="http://schemas.microsoft.com/office/drawing/2014/main" id="{21A90D43-D603-59AB-44CA-64532B0E0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15" name="Rectangle 15">
            <a:extLst>
              <a:ext uri="{FF2B5EF4-FFF2-40B4-BE49-F238E27FC236}">
                <a16:creationId xmlns:a16="http://schemas.microsoft.com/office/drawing/2014/main" id="{6C45E2A0-7FDB-C132-FC5F-C3BA0BCD0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16" name="Rectangle 16">
            <a:extLst>
              <a:ext uri="{FF2B5EF4-FFF2-40B4-BE49-F238E27FC236}">
                <a16:creationId xmlns:a16="http://schemas.microsoft.com/office/drawing/2014/main" id="{CB7258FD-A38E-F4EB-D724-FE5F5BC3D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17" name="Rectangle 17">
            <a:extLst>
              <a:ext uri="{FF2B5EF4-FFF2-40B4-BE49-F238E27FC236}">
                <a16:creationId xmlns:a16="http://schemas.microsoft.com/office/drawing/2014/main" id="{B85FBB47-8C00-C652-1EC8-BFCEEEFBE2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18" name="Rectangle 18">
            <a:extLst>
              <a:ext uri="{FF2B5EF4-FFF2-40B4-BE49-F238E27FC236}">
                <a16:creationId xmlns:a16="http://schemas.microsoft.com/office/drawing/2014/main" id="{67E7462F-89E7-16B5-982B-6472187896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19" name="Rectangle 19">
            <a:extLst>
              <a:ext uri="{FF2B5EF4-FFF2-40B4-BE49-F238E27FC236}">
                <a16:creationId xmlns:a16="http://schemas.microsoft.com/office/drawing/2014/main" id="{BD8BD736-9B22-4472-512F-4527184E9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20" name="Rectangle 20">
            <a:extLst>
              <a:ext uri="{FF2B5EF4-FFF2-40B4-BE49-F238E27FC236}">
                <a16:creationId xmlns:a16="http://schemas.microsoft.com/office/drawing/2014/main" id="{A9047E9D-1192-55B8-AC09-1661BA71A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21" name="Rectangle 21">
            <a:extLst>
              <a:ext uri="{FF2B5EF4-FFF2-40B4-BE49-F238E27FC236}">
                <a16:creationId xmlns:a16="http://schemas.microsoft.com/office/drawing/2014/main" id="{77E55720-F648-7D46-AD74-B0FC2154B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22" name="Rectangle 22">
            <a:extLst>
              <a:ext uri="{FF2B5EF4-FFF2-40B4-BE49-F238E27FC236}">
                <a16:creationId xmlns:a16="http://schemas.microsoft.com/office/drawing/2014/main" id="{7A2640E2-6119-250E-9CB9-796D055B7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23" name="Rectangle 23">
            <a:extLst>
              <a:ext uri="{FF2B5EF4-FFF2-40B4-BE49-F238E27FC236}">
                <a16:creationId xmlns:a16="http://schemas.microsoft.com/office/drawing/2014/main" id="{71AC89F7-F211-8BD1-B4F0-0F507637A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24" name="Rectangle 24">
            <a:extLst>
              <a:ext uri="{FF2B5EF4-FFF2-40B4-BE49-F238E27FC236}">
                <a16:creationId xmlns:a16="http://schemas.microsoft.com/office/drawing/2014/main" id="{43686DE1-4796-FC5F-4071-503879E363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25" name="Rectangle 25">
            <a:extLst>
              <a:ext uri="{FF2B5EF4-FFF2-40B4-BE49-F238E27FC236}">
                <a16:creationId xmlns:a16="http://schemas.microsoft.com/office/drawing/2014/main" id="{C12738F1-162A-7E12-0913-37E2874E2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26" name="Rectangle 26">
            <a:extLst>
              <a:ext uri="{FF2B5EF4-FFF2-40B4-BE49-F238E27FC236}">
                <a16:creationId xmlns:a16="http://schemas.microsoft.com/office/drawing/2014/main" id="{4742AB4C-CE7F-1EDF-7ED4-19D18256E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27" name="Rectangle 27">
            <a:extLst>
              <a:ext uri="{FF2B5EF4-FFF2-40B4-BE49-F238E27FC236}">
                <a16:creationId xmlns:a16="http://schemas.microsoft.com/office/drawing/2014/main" id="{1C84AE66-1950-CC48-BE77-D3759DFBF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28" name="Rectangle 28">
            <a:extLst>
              <a:ext uri="{FF2B5EF4-FFF2-40B4-BE49-F238E27FC236}">
                <a16:creationId xmlns:a16="http://schemas.microsoft.com/office/drawing/2014/main" id="{0A9CD2B1-425D-1A5F-D5D3-F68386F3A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29" name="Rectangle 29">
            <a:extLst>
              <a:ext uri="{FF2B5EF4-FFF2-40B4-BE49-F238E27FC236}">
                <a16:creationId xmlns:a16="http://schemas.microsoft.com/office/drawing/2014/main" id="{67D6B507-E7D4-1046-222A-8490FE5624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30" name="Rectangle 30">
            <a:extLst>
              <a:ext uri="{FF2B5EF4-FFF2-40B4-BE49-F238E27FC236}">
                <a16:creationId xmlns:a16="http://schemas.microsoft.com/office/drawing/2014/main" id="{1EAAD68D-A5DC-4630-E322-764FC0CF2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31" name="Rectangle 31">
            <a:extLst>
              <a:ext uri="{FF2B5EF4-FFF2-40B4-BE49-F238E27FC236}">
                <a16:creationId xmlns:a16="http://schemas.microsoft.com/office/drawing/2014/main" id="{35BE03ED-CADF-2804-C153-DBF66C9CE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32" name="Rectangle 32">
            <a:extLst>
              <a:ext uri="{FF2B5EF4-FFF2-40B4-BE49-F238E27FC236}">
                <a16:creationId xmlns:a16="http://schemas.microsoft.com/office/drawing/2014/main" id="{22990EB7-E785-CA59-5CBB-C578196AF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33" name="Rectangle 33">
            <a:extLst>
              <a:ext uri="{FF2B5EF4-FFF2-40B4-BE49-F238E27FC236}">
                <a16:creationId xmlns:a16="http://schemas.microsoft.com/office/drawing/2014/main" id="{F98A2236-AAED-BE72-DCD9-139CEBFE3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34" name="Rectangle 34">
            <a:extLst>
              <a:ext uri="{FF2B5EF4-FFF2-40B4-BE49-F238E27FC236}">
                <a16:creationId xmlns:a16="http://schemas.microsoft.com/office/drawing/2014/main" id="{3DFCDC7E-857D-5653-D206-B521CCAD4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3635" name="Rectangle 35">
            <a:extLst>
              <a:ext uri="{FF2B5EF4-FFF2-40B4-BE49-F238E27FC236}">
                <a16:creationId xmlns:a16="http://schemas.microsoft.com/office/drawing/2014/main" id="{27EE462F-A0FE-36BC-A027-549F3F5666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A42698A-15C4-84C4-6B1D-5593A9730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Кокошката снесе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5462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FF5C46B-948D-E2AE-8329-FFD6EB8124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5462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61C4248-6C94-1AD8-7BC3-EB2A86DC2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яйце    снесе    едно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5462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74D7714-F823-136D-066E-C3CFE0DEB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4953000"/>
            <a:ext cx="1600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30" name="Rectangle 6">
            <a:extLst>
              <a:ext uri="{FF2B5EF4-FFF2-40B4-BE49-F238E27FC236}">
                <a16:creationId xmlns:a16="http://schemas.microsoft.com/office/drawing/2014/main" id="{DEA9F0BF-5161-8970-A891-54711A28C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31" name="Rectangle 7">
            <a:extLst>
              <a:ext uri="{FF2B5EF4-FFF2-40B4-BE49-F238E27FC236}">
                <a16:creationId xmlns:a16="http://schemas.microsoft.com/office/drawing/2014/main" id="{C7B215C5-CF81-1320-C210-41539296C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32" name="Rectangle 8">
            <a:extLst>
              <a:ext uri="{FF2B5EF4-FFF2-40B4-BE49-F238E27FC236}">
                <a16:creationId xmlns:a16="http://schemas.microsoft.com/office/drawing/2014/main" id="{88A67BC9-AA13-88E3-F354-1E4155909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33" name="Rectangle 9">
            <a:extLst>
              <a:ext uri="{FF2B5EF4-FFF2-40B4-BE49-F238E27FC236}">
                <a16:creationId xmlns:a16="http://schemas.microsoft.com/office/drawing/2014/main" id="{B64A5694-2E01-E0F1-7164-F7F2BF965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34" name="Rectangle 10">
            <a:extLst>
              <a:ext uri="{FF2B5EF4-FFF2-40B4-BE49-F238E27FC236}">
                <a16:creationId xmlns:a16="http://schemas.microsoft.com/office/drawing/2014/main" id="{983F30CC-E521-9668-E58B-257144E370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35" name="Rectangle 11">
            <a:extLst>
              <a:ext uri="{FF2B5EF4-FFF2-40B4-BE49-F238E27FC236}">
                <a16:creationId xmlns:a16="http://schemas.microsoft.com/office/drawing/2014/main" id="{A6385581-6664-A3A3-7162-78F1778FE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36" name="Rectangle 12">
            <a:extLst>
              <a:ext uri="{FF2B5EF4-FFF2-40B4-BE49-F238E27FC236}">
                <a16:creationId xmlns:a16="http://schemas.microsoft.com/office/drawing/2014/main" id="{389DB965-50CA-0798-8553-88164F326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37" name="Rectangle 13">
            <a:extLst>
              <a:ext uri="{FF2B5EF4-FFF2-40B4-BE49-F238E27FC236}">
                <a16:creationId xmlns:a16="http://schemas.microsoft.com/office/drawing/2014/main" id="{BD52F43C-1404-26AB-0362-04285A2AC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38" name="Rectangle 14">
            <a:extLst>
              <a:ext uri="{FF2B5EF4-FFF2-40B4-BE49-F238E27FC236}">
                <a16:creationId xmlns:a16="http://schemas.microsoft.com/office/drawing/2014/main" id="{1BBB9684-7994-0181-FC00-65224BCDF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39" name="Rectangle 15">
            <a:extLst>
              <a:ext uri="{FF2B5EF4-FFF2-40B4-BE49-F238E27FC236}">
                <a16:creationId xmlns:a16="http://schemas.microsoft.com/office/drawing/2014/main" id="{5BABB245-86B6-79E4-0382-F723D8065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40" name="Rectangle 16">
            <a:extLst>
              <a:ext uri="{FF2B5EF4-FFF2-40B4-BE49-F238E27FC236}">
                <a16:creationId xmlns:a16="http://schemas.microsoft.com/office/drawing/2014/main" id="{51286B8F-D368-A94C-3A2C-3CC85AAE44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41" name="Rectangle 17">
            <a:extLst>
              <a:ext uri="{FF2B5EF4-FFF2-40B4-BE49-F238E27FC236}">
                <a16:creationId xmlns:a16="http://schemas.microsoft.com/office/drawing/2014/main" id="{9EED5C69-FE29-C761-82B3-9EFC7546C4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42" name="Rectangle 18">
            <a:extLst>
              <a:ext uri="{FF2B5EF4-FFF2-40B4-BE49-F238E27FC236}">
                <a16:creationId xmlns:a16="http://schemas.microsoft.com/office/drawing/2014/main" id="{9C99C1B3-1516-9894-BE99-5D5C382DE6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43" name="Rectangle 19">
            <a:extLst>
              <a:ext uri="{FF2B5EF4-FFF2-40B4-BE49-F238E27FC236}">
                <a16:creationId xmlns:a16="http://schemas.microsoft.com/office/drawing/2014/main" id="{C03F0B0E-48BF-8B58-B4BA-198FBAF89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44" name="Rectangle 20">
            <a:extLst>
              <a:ext uri="{FF2B5EF4-FFF2-40B4-BE49-F238E27FC236}">
                <a16:creationId xmlns:a16="http://schemas.microsoft.com/office/drawing/2014/main" id="{861F80F4-6C1E-073D-61CB-9B376C0AE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45" name="Rectangle 21">
            <a:extLst>
              <a:ext uri="{FF2B5EF4-FFF2-40B4-BE49-F238E27FC236}">
                <a16:creationId xmlns:a16="http://schemas.microsoft.com/office/drawing/2014/main" id="{94E3C6E7-397D-D9ED-590B-364653C67D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46" name="Rectangle 22">
            <a:extLst>
              <a:ext uri="{FF2B5EF4-FFF2-40B4-BE49-F238E27FC236}">
                <a16:creationId xmlns:a16="http://schemas.microsoft.com/office/drawing/2014/main" id="{2621A425-1F6D-ADD0-D7FB-DD2398448E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47" name="Rectangle 23">
            <a:extLst>
              <a:ext uri="{FF2B5EF4-FFF2-40B4-BE49-F238E27FC236}">
                <a16:creationId xmlns:a16="http://schemas.microsoft.com/office/drawing/2014/main" id="{146E1AFD-5BBD-78E0-5477-299961D71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48" name="Rectangle 24">
            <a:extLst>
              <a:ext uri="{FF2B5EF4-FFF2-40B4-BE49-F238E27FC236}">
                <a16:creationId xmlns:a16="http://schemas.microsoft.com/office/drawing/2014/main" id="{58F49F0F-07CD-C852-7E1D-182131CAAF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49" name="Rectangle 25">
            <a:extLst>
              <a:ext uri="{FF2B5EF4-FFF2-40B4-BE49-F238E27FC236}">
                <a16:creationId xmlns:a16="http://schemas.microsoft.com/office/drawing/2014/main" id="{AD604741-026E-B3D5-226E-2D771F35C5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50" name="Rectangle 26">
            <a:extLst>
              <a:ext uri="{FF2B5EF4-FFF2-40B4-BE49-F238E27FC236}">
                <a16:creationId xmlns:a16="http://schemas.microsoft.com/office/drawing/2014/main" id="{FD79454E-CED5-C9FE-2A2D-E5CD9575D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51" name="Rectangle 27">
            <a:extLst>
              <a:ext uri="{FF2B5EF4-FFF2-40B4-BE49-F238E27FC236}">
                <a16:creationId xmlns:a16="http://schemas.microsoft.com/office/drawing/2014/main" id="{DD16B433-C553-4A92-3664-A2EE25875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52" name="Rectangle 28">
            <a:extLst>
              <a:ext uri="{FF2B5EF4-FFF2-40B4-BE49-F238E27FC236}">
                <a16:creationId xmlns:a16="http://schemas.microsoft.com/office/drawing/2014/main" id="{BA52899D-877E-67DD-8805-A55F2B4A30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53" name="Rectangle 29">
            <a:extLst>
              <a:ext uri="{FF2B5EF4-FFF2-40B4-BE49-F238E27FC236}">
                <a16:creationId xmlns:a16="http://schemas.microsoft.com/office/drawing/2014/main" id="{2DD51347-F151-D69C-EF6C-594467DF9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54" name="Rectangle 30">
            <a:extLst>
              <a:ext uri="{FF2B5EF4-FFF2-40B4-BE49-F238E27FC236}">
                <a16:creationId xmlns:a16="http://schemas.microsoft.com/office/drawing/2014/main" id="{F41E9A9F-BF29-764A-2305-B0B16208D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55" name="Rectangle 31">
            <a:extLst>
              <a:ext uri="{FF2B5EF4-FFF2-40B4-BE49-F238E27FC236}">
                <a16:creationId xmlns:a16="http://schemas.microsoft.com/office/drawing/2014/main" id="{B86DA79A-CC7B-1A19-E282-8474753D72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56" name="Rectangle 32">
            <a:extLst>
              <a:ext uri="{FF2B5EF4-FFF2-40B4-BE49-F238E27FC236}">
                <a16:creationId xmlns:a16="http://schemas.microsoft.com/office/drawing/2014/main" id="{440EF8C5-3747-7C33-AA23-8AE4804F0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57" name="Rectangle 33">
            <a:extLst>
              <a:ext uri="{FF2B5EF4-FFF2-40B4-BE49-F238E27FC236}">
                <a16:creationId xmlns:a16="http://schemas.microsoft.com/office/drawing/2014/main" id="{ADB6A419-4A7C-E78F-FAD2-5FB5E6553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58" name="Rectangle 34">
            <a:extLst>
              <a:ext uri="{FF2B5EF4-FFF2-40B4-BE49-F238E27FC236}">
                <a16:creationId xmlns:a16="http://schemas.microsoft.com/office/drawing/2014/main" id="{6B76C63D-7346-EFA6-DB7F-5989B2760E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4659" name="Rectangle 35">
            <a:extLst>
              <a:ext uri="{FF2B5EF4-FFF2-40B4-BE49-F238E27FC236}">
                <a16:creationId xmlns:a16="http://schemas.microsoft.com/office/drawing/2014/main" id="{F86BDEA0-5F14-D3EE-069F-F9EFDF290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817B37E-C0F1-B8D7-74B5-0F53E519BB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Кокошката снесе едно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5565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2137C3B-A535-C0AE-8B43-0CD8832E5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5565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696BF11-C4DE-556A-2D55-59EC182E1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яйце    снесе    едно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5565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5E6B024-75C2-5B72-1652-5C253A5085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953000"/>
            <a:ext cx="1600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54" name="Rectangle 6">
            <a:extLst>
              <a:ext uri="{FF2B5EF4-FFF2-40B4-BE49-F238E27FC236}">
                <a16:creationId xmlns:a16="http://schemas.microsoft.com/office/drawing/2014/main" id="{9AFFF498-31F6-8309-D964-68621D0E7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55" name="Rectangle 7">
            <a:extLst>
              <a:ext uri="{FF2B5EF4-FFF2-40B4-BE49-F238E27FC236}">
                <a16:creationId xmlns:a16="http://schemas.microsoft.com/office/drawing/2014/main" id="{01B58C08-D67B-4186-DAF5-E04B70AD2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56" name="Rectangle 8">
            <a:extLst>
              <a:ext uri="{FF2B5EF4-FFF2-40B4-BE49-F238E27FC236}">
                <a16:creationId xmlns:a16="http://schemas.microsoft.com/office/drawing/2014/main" id="{FB60B938-A43F-2BA0-9456-3781DD6F5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57" name="Rectangle 9">
            <a:extLst>
              <a:ext uri="{FF2B5EF4-FFF2-40B4-BE49-F238E27FC236}">
                <a16:creationId xmlns:a16="http://schemas.microsoft.com/office/drawing/2014/main" id="{97A9B8D2-EA5E-50CB-E386-98AE64FF72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58" name="Rectangle 10">
            <a:extLst>
              <a:ext uri="{FF2B5EF4-FFF2-40B4-BE49-F238E27FC236}">
                <a16:creationId xmlns:a16="http://schemas.microsoft.com/office/drawing/2014/main" id="{6678080C-6362-DA9A-BFE7-2A7A43E95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59" name="Rectangle 11">
            <a:extLst>
              <a:ext uri="{FF2B5EF4-FFF2-40B4-BE49-F238E27FC236}">
                <a16:creationId xmlns:a16="http://schemas.microsoft.com/office/drawing/2014/main" id="{D1D46116-36A8-4382-0E6E-1C168557E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60" name="Rectangle 12">
            <a:extLst>
              <a:ext uri="{FF2B5EF4-FFF2-40B4-BE49-F238E27FC236}">
                <a16:creationId xmlns:a16="http://schemas.microsoft.com/office/drawing/2014/main" id="{10678E68-3DC3-2F11-62E7-099EFF4E4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61" name="Rectangle 13">
            <a:extLst>
              <a:ext uri="{FF2B5EF4-FFF2-40B4-BE49-F238E27FC236}">
                <a16:creationId xmlns:a16="http://schemas.microsoft.com/office/drawing/2014/main" id="{74808634-7CEA-48E1-2B15-C28AEA17A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62" name="Rectangle 14">
            <a:extLst>
              <a:ext uri="{FF2B5EF4-FFF2-40B4-BE49-F238E27FC236}">
                <a16:creationId xmlns:a16="http://schemas.microsoft.com/office/drawing/2014/main" id="{2BB5AEA7-E961-F2E5-4FD6-AFF968E20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63" name="Rectangle 15">
            <a:extLst>
              <a:ext uri="{FF2B5EF4-FFF2-40B4-BE49-F238E27FC236}">
                <a16:creationId xmlns:a16="http://schemas.microsoft.com/office/drawing/2014/main" id="{5AB5935E-B1D0-DC67-001A-DD708EE12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64" name="Rectangle 16">
            <a:extLst>
              <a:ext uri="{FF2B5EF4-FFF2-40B4-BE49-F238E27FC236}">
                <a16:creationId xmlns:a16="http://schemas.microsoft.com/office/drawing/2014/main" id="{351621B5-13DE-413D-4A85-B32F339DFC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65" name="Rectangle 17">
            <a:extLst>
              <a:ext uri="{FF2B5EF4-FFF2-40B4-BE49-F238E27FC236}">
                <a16:creationId xmlns:a16="http://schemas.microsoft.com/office/drawing/2014/main" id="{B6729DA4-B53F-B059-8AEF-8CBB2B9F25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66" name="Rectangle 18">
            <a:extLst>
              <a:ext uri="{FF2B5EF4-FFF2-40B4-BE49-F238E27FC236}">
                <a16:creationId xmlns:a16="http://schemas.microsoft.com/office/drawing/2014/main" id="{CED4A237-F09C-A842-43BF-939380FC10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67" name="Rectangle 19">
            <a:extLst>
              <a:ext uri="{FF2B5EF4-FFF2-40B4-BE49-F238E27FC236}">
                <a16:creationId xmlns:a16="http://schemas.microsoft.com/office/drawing/2014/main" id="{3FB77130-B1A0-F1C7-A818-6EC3A2FB3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68" name="Rectangle 20">
            <a:extLst>
              <a:ext uri="{FF2B5EF4-FFF2-40B4-BE49-F238E27FC236}">
                <a16:creationId xmlns:a16="http://schemas.microsoft.com/office/drawing/2014/main" id="{6D506882-C7BB-A461-F4C1-A05358CCBD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69" name="Rectangle 21">
            <a:extLst>
              <a:ext uri="{FF2B5EF4-FFF2-40B4-BE49-F238E27FC236}">
                <a16:creationId xmlns:a16="http://schemas.microsoft.com/office/drawing/2014/main" id="{6C7C031B-142C-486A-421B-0EF33A589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70" name="Rectangle 22">
            <a:extLst>
              <a:ext uri="{FF2B5EF4-FFF2-40B4-BE49-F238E27FC236}">
                <a16:creationId xmlns:a16="http://schemas.microsoft.com/office/drawing/2014/main" id="{00BD07AB-3F18-97D5-6942-F4C7D8A7C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71" name="Rectangle 23">
            <a:extLst>
              <a:ext uri="{FF2B5EF4-FFF2-40B4-BE49-F238E27FC236}">
                <a16:creationId xmlns:a16="http://schemas.microsoft.com/office/drawing/2014/main" id="{6C4B680C-1682-08DC-D6F8-B4BC2CF44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72" name="Rectangle 24">
            <a:extLst>
              <a:ext uri="{FF2B5EF4-FFF2-40B4-BE49-F238E27FC236}">
                <a16:creationId xmlns:a16="http://schemas.microsoft.com/office/drawing/2014/main" id="{D06E2FD5-96A2-3E25-EDD6-C82C99CF4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73" name="Rectangle 25">
            <a:extLst>
              <a:ext uri="{FF2B5EF4-FFF2-40B4-BE49-F238E27FC236}">
                <a16:creationId xmlns:a16="http://schemas.microsoft.com/office/drawing/2014/main" id="{00E1EC57-5445-2DB7-2BB4-9018864B5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74" name="Rectangle 26">
            <a:extLst>
              <a:ext uri="{FF2B5EF4-FFF2-40B4-BE49-F238E27FC236}">
                <a16:creationId xmlns:a16="http://schemas.microsoft.com/office/drawing/2014/main" id="{04686264-D5A9-2E6C-00AA-68491709D3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75" name="Rectangle 27">
            <a:extLst>
              <a:ext uri="{FF2B5EF4-FFF2-40B4-BE49-F238E27FC236}">
                <a16:creationId xmlns:a16="http://schemas.microsoft.com/office/drawing/2014/main" id="{64D9B129-6851-AF4E-56AD-B62BD110EB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76" name="Rectangle 28">
            <a:extLst>
              <a:ext uri="{FF2B5EF4-FFF2-40B4-BE49-F238E27FC236}">
                <a16:creationId xmlns:a16="http://schemas.microsoft.com/office/drawing/2014/main" id="{4E8E8EFC-FA7B-2489-2595-133EEBC3B7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77" name="Rectangle 29">
            <a:extLst>
              <a:ext uri="{FF2B5EF4-FFF2-40B4-BE49-F238E27FC236}">
                <a16:creationId xmlns:a16="http://schemas.microsoft.com/office/drawing/2014/main" id="{7CA4AF1A-05B6-54E3-2F42-BE926CB1D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78" name="Rectangle 30">
            <a:extLst>
              <a:ext uri="{FF2B5EF4-FFF2-40B4-BE49-F238E27FC236}">
                <a16:creationId xmlns:a16="http://schemas.microsoft.com/office/drawing/2014/main" id="{D8E121A1-B0F0-29E9-4D10-D18DCF382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79" name="Rectangle 31">
            <a:extLst>
              <a:ext uri="{FF2B5EF4-FFF2-40B4-BE49-F238E27FC236}">
                <a16:creationId xmlns:a16="http://schemas.microsoft.com/office/drawing/2014/main" id="{F812A9CF-5525-4B7D-AA2C-80C7856AE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80" name="Rectangle 32">
            <a:extLst>
              <a:ext uri="{FF2B5EF4-FFF2-40B4-BE49-F238E27FC236}">
                <a16:creationId xmlns:a16="http://schemas.microsoft.com/office/drawing/2014/main" id="{4270DE6C-15C9-FB2A-28C4-A88F19C1F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81" name="Rectangle 33">
            <a:extLst>
              <a:ext uri="{FF2B5EF4-FFF2-40B4-BE49-F238E27FC236}">
                <a16:creationId xmlns:a16="http://schemas.microsoft.com/office/drawing/2014/main" id="{CFA84DE7-FE52-055F-8E20-B3635F402B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82" name="Rectangle 34">
            <a:extLst>
              <a:ext uri="{FF2B5EF4-FFF2-40B4-BE49-F238E27FC236}">
                <a16:creationId xmlns:a16="http://schemas.microsoft.com/office/drawing/2014/main" id="{3F515B63-839B-0796-6E0F-03273179D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5683" name="Rectangle 35">
            <a:extLst>
              <a:ext uri="{FF2B5EF4-FFF2-40B4-BE49-F238E27FC236}">
                <a16:creationId xmlns:a16="http://schemas.microsoft.com/office/drawing/2014/main" id="{EFBC0E84-6781-6C21-C044-DB40A6B01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200177D-1FE5-577A-0AC8-C2C4CE280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Кокошката снесе едно яйце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5769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023BE74-118D-FFA0-7744-F202138CF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5770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76D610B-577E-D246-1B06-829D49B10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57701" name="Rectangle 6">
            <a:extLst>
              <a:ext uri="{FF2B5EF4-FFF2-40B4-BE49-F238E27FC236}">
                <a16:creationId xmlns:a16="http://schemas.microsoft.com/office/drawing/2014/main" id="{06F43657-301F-981A-6E0D-C885BB7270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02" name="Rectangle 7">
            <a:extLst>
              <a:ext uri="{FF2B5EF4-FFF2-40B4-BE49-F238E27FC236}">
                <a16:creationId xmlns:a16="http://schemas.microsoft.com/office/drawing/2014/main" id="{C86AAAA8-9699-314C-3D2E-1BF2D42AD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03" name="Rectangle 8">
            <a:extLst>
              <a:ext uri="{FF2B5EF4-FFF2-40B4-BE49-F238E27FC236}">
                <a16:creationId xmlns:a16="http://schemas.microsoft.com/office/drawing/2014/main" id="{BAED23B0-513C-05A5-2E56-4C93DC3F5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04" name="Rectangle 9">
            <a:extLst>
              <a:ext uri="{FF2B5EF4-FFF2-40B4-BE49-F238E27FC236}">
                <a16:creationId xmlns:a16="http://schemas.microsoft.com/office/drawing/2014/main" id="{B78B87CE-DE64-AD44-E515-F57195C16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05" name="Rectangle 10">
            <a:extLst>
              <a:ext uri="{FF2B5EF4-FFF2-40B4-BE49-F238E27FC236}">
                <a16:creationId xmlns:a16="http://schemas.microsoft.com/office/drawing/2014/main" id="{C3A9198D-58F2-01FA-17F1-95879212CC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06" name="Rectangle 11">
            <a:extLst>
              <a:ext uri="{FF2B5EF4-FFF2-40B4-BE49-F238E27FC236}">
                <a16:creationId xmlns:a16="http://schemas.microsoft.com/office/drawing/2014/main" id="{4FAF04DF-6EDA-7882-6DD2-35A3B74F1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07" name="Rectangle 12">
            <a:extLst>
              <a:ext uri="{FF2B5EF4-FFF2-40B4-BE49-F238E27FC236}">
                <a16:creationId xmlns:a16="http://schemas.microsoft.com/office/drawing/2014/main" id="{9BF3E3B3-C671-FBA0-34D1-EB83825AFD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08" name="Rectangle 13">
            <a:extLst>
              <a:ext uri="{FF2B5EF4-FFF2-40B4-BE49-F238E27FC236}">
                <a16:creationId xmlns:a16="http://schemas.microsoft.com/office/drawing/2014/main" id="{DE7C2A92-4BFC-79AD-AFC8-A394EDF97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09" name="Rectangle 14">
            <a:extLst>
              <a:ext uri="{FF2B5EF4-FFF2-40B4-BE49-F238E27FC236}">
                <a16:creationId xmlns:a16="http://schemas.microsoft.com/office/drawing/2014/main" id="{EAA8EE95-1E40-0EA3-497E-3308D5B6C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10" name="Rectangle 15">
            <a:extLst>
              <a:ext uri="{FF2B5EF4-FFF2-40B4-BE49-F238E27FC236}">
                <a16:creationId xmlns:a16="http://schemas.microsoft.com/office/drawing/2014/main" id="{52087ED8-B057-5455-5801-FB27950282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11" name="Rectangle 16">
            <a:extLst>
              <a:ext uri="{FF2B5EF4-FFF2-40B4-BE49-F238E27FC236}">
                <a16:creationId xmlns:a16="http://schemas.microsoft.com/office/drawing/2014/main" id="{B5F97285-9005-AC00-15EA-2DEBED3CA8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12" name="Rectangle 17">
            <a:extLst>
              <a:ext uri="{FF2B5EF4-FFF2-40B4-BE49-F238E27FC236}">
                <a16:creationId xmlns:a16="http://schemas.microsoft.com/office/drawing/2014/main" id="{5A1AE062-410B-6630-C131-20C9CE19D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13" name="Rectangle 18">
            <a:extLst>
              <a:ext uri="{FF2B5EF4-FFF2-40B4-BE49-F238E27FC236}">
                <a16:creationId xmlns:a16="http://schemas.microsoft.com/office/drawing/2014/main" id="{E541BD68-B4D2-72BD-4B33-9D9CF942F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14" name="Rectangle 19">
            <a:extLst>
              <a:ext uri="{FF2B5EF4-FFF2-40B4-BE49-F238E27FC236}">
                <a16:creationId xmlns:a16="http://schemas.microsoft.com/office/drawing/2014/main" id="{FB88887A-E386-5380-EA0F-94A046C95D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15" name="Rectangle 20">
            <a:extLst>
              <a:ext uri="{FF2B5EF4-FFF2-40B4-BE49-F238E27FC236}">
                <a16:creationId xmlns:a16="http://schemas.microsoft.com/office/drawing/2014/main" id="{1508748A-8450-33AB-7F46-59A18036D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16" name="Rectangle 21">
            <a:extLst>
              <a:ext uri="{FF2B5EF4-FFF2-40B4-BE49-F238E27FC236}">
                <a16:creationId xmlns:a16="http://schemas.microsoft.com/office/drawing/2014/main" id="{C68B40D6-ABF0-D52A-EFBA-804AC4237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17" name="Rectangle 22">
            <a:extLst>
              <a:ext uri="{FF2B5EF4-FFF2-40B4-BE49-F238E27FC236}">
                <a16:creationId xmlns:a16="http://schemas.microsoft.com/office/drawing/2014/main" id="{958080C8-2ABF-A74C-1673-D23F07CCCA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18" name="Rectangle 23">
            <a:extLst>
              <a:ext uri="{FF2B5EF4-FFF2-40B4-BE49-F238E27FC236}">
                <a16:creationId xmlns:a16="http://schemas.microsoft.com/office/drawing/2014/main" id="{D2B9AD1B-5FBD-CA75-23F4-493FF1367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19" name="Rectangle 24">
            <a:extLst>
              <a:ext uri="{FF2B5EF4-FFF2-40B4-BE49-F238E27FC236}">
                <a16:creationId xmlns:a16="http://schemas.microsoft.com/office/drawing/2014/main" id="{54202C0D-6E14-82C9-95DF-931418F3D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20" name="Rectangle 25">
            <a:extLst>
              <a:ext uri="{FF2B5EF4-FFF2-40B4-BE49-F238E27FC236}">
                <a16:creationId xmlns:a16="http://schemas.microsoft.com/office/drawing/2014/main" id="{EA321F7F-E643-9D31-CA58-2B3B6E30B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21" name="Rectangle 26">
            <a:extLst>
              <a:ext uri="{FF2B5EF4-FFF2-40B4-BE49-F238E27FC236}">
                <a16:creationId xmlns:a16="http://schemas.microsoft.com/office/drawing/2014/main" id="{4BB4205D-F660-C1AA-F403-CF8398128D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22" name="Rectangle 27">
            <a:extLst>
              <a:ext uri="{FF2B5EF4-FFF2-40B4-BE49-F238E27FC236}">
                <a16:creationId xmlns:a16="http://schemas.microsoft.com/office/drawing/2014/main" id="{4ED5C607-ED8A-59EC-BEAB-924397504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23" name="Rectangle 28">
            <a:extLst>
              <a:ext uri="{FF2B5EF4-FFF2-40B4-BE49-F238E27FC236}">
                <a16:creationId xmlns:a16="http://schemas.microsoft.com/office/drawing/2014/main" id="{E280D095-5291-E82D-A261-1363C8274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24" name="Rectangle 29">
            <a:extLst>
              <a:ext uri="{FF2B5EF4-FFF2-40B4-BE49-F238E27FC236}">
                <a16:creationId xmlns:a16="http://schemas.microsoft.com/office/drawing/2014/main" id="{213A0FD4-AF3F-5474-186F-342C36EC4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25" name="Rectangle 30">
            <a:extLst>
              <a:ext uri="{FF2B5EF4-FFF2-40B4-BE49-F238E27FC236}">
                <a16:creationId xmlns:a16="http://schemas.microsoft.com/office/drawing/2014/main" id="{7A029B97-17DF-51AD-6281-F375186F31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26" name="Rectangle 31">
            <a:extLst>
              <a:ext uri="{FF2B5EF4-FFF2-40B4-BE49-F238E27FC236}">
                <a16:creationId xmlns:a16="http://schemas.microsoft.com/office/drawing/2014/main" id="{86E0537F-BCB0-7D75-C963-D1E9A04F6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27" name="Rectangle 32">
            <a:extLst>
              <a:ext uri="{FF2B5EF4-FFF2-40B4-BE49-F238E27FC236}">
                <a16:creationId xmlns:a16="http://schemas.microsoft.com/office/drawing/2014/main" id="{068447D9-6786-51A9-E61F-1677CAD0A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28" name="Rectangle 33">
            <a:extLst>
              <a:ext uri="{FF2B5EF4-FFF2-40B4-BE49-F238E27FC236}">
                <a16:creationId xmlns:a16="http://schemas.microsoft.com/office/drawing/2014/main" id="{71BCEAF2-84B5-AB81-DCB8-0FDF0EBC92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29" name="Rectangle 34">
            <a:extLst>
              <a:ext uri="{FF2B5EF4-FFF2-40B4-BE49-F238E27FC236}">
                <a16:creationId xmlns:a16="http://schemas.microsoft.com/office/drawing/2014/main" id="{D8DE6750-2F64-50C7-A9CD-81EC1D8C1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7730" name="Rectangle 35">
            <a:extLst>
              <a:ext uri="{FF2B5EF4-FFF2-40B4-BE49-F238E27FC236}">
                <a16:creationId xmlns:a16="http://schemas.microsoft.com/office/drawing/2014/main" id="{82179567-8414-E6F5-1DDB-029F6A6F27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57731" name="Picture 36">
            <a:extLst>
              <a:ext uri="{FF2B5EF4-FFF2-40B4-BE49-F238E27FC236}">
                <a16:creationId xmlns:a16="http://schemas.microsoft.com/office/drawing/2014/main" id="{9C579F33-2E91-4728-A361-F643B28B31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97189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4824178F-FDC4-6FAB-961C-8C28143F5E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7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097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E1FF76D-4BD3-804C-9F01-F06406B40F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5872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FA20CD6-5DB4-75E8-0F68-900229B16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5872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12BDAEF-5AA1-F0AE-9B0E-EC020E274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играе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знае   топката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5872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27F6F82-7A63-C4BE-38A7-32712007F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5029200"/>
            <a:ext cx="1524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26" name="Rectangle 6">
            <a:extLst>
              <a:ext uri="{FF2B5EF4-FFF2-40B4-BE49-F238E27FC236}">
                <a16:creationId xmlns:a16="http://schemas.microsoft.com/office/drawing/2014/main" id="{8A6D3CA6-2DCF-4FEE-0161-6D0B3550F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27" name="Rectangle 7">
            <a:extLst>
              <a:ext uri="{FF2B5EF4-FFF2-40B4-BE49-F238E27FC236}">
                <a16:creationId xmlns:a16="http://schemas.microsoft.com/office/drawing/2014/main" id="{A0F1CFCE-CA27-E6EE-AC85-300B95B4CD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28" name="Rectangle 8">
            <a:extLst>
              <a:ext uri="{FF2B5EF4-FFF2-40B4-BE49-F238E27FC236}">
                <a16:creationId xmlns:a16="http://schemas.microsoft.com/office/drawing/2014/main" id="{D02DA94B-602B-013E-2196-D026FE563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29" name="Rectangle 9">
            <a:extLst>
              <a:ext uri="{FF2B5EF4-FFF2-40B4-BE49-F238E27FC236}">
                <a16:creationId xmlns:a16="http://schemas.microsoft.com/office/drawing/2014/main" id="{6CCBFBDA-3575-B6BE-BDF2-1F6FBF0CA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30" name="Rectangle 10">
            <a:extLst>
              <a:ext uri="{FF2B5EF4-FFF2-40B4-BE49-F238E27FC236}">
                <a16:creationId xmlns:a16="http://schemas.microsoft.com/office/drawing/2014/main" id="{57E521C6-2C97-F17C-FEEB-902F09099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31" name="Rectangle 11">
            <a:extLst>
              <a:ext uri="{FF2B5EF4-FFF2-40B4-BE49-F238E27FC236}">
                <a16:creationId xmlns:a16="http://schemas.microsoft.com/office/drawing/2014/main" id="{B2FC7690-D783-5905-C3A3-A8F931B74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32" name="Rectangle 12">
            <a:extLst>
              <a:ext uri="{FF2B5EF4-FFF2-40B4-BE49-F238E27FC236}">
                <a16:creationId xmlns:a16="http://schemas.microsoft.com/office/drawing/2014/main" id="{CB4A507D-1321-9366-2ED2-F75D7D6CA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33" name="Rectangle 13">
            <a:extLst>
              <a:ext uri="{FF2B5EF4-FFF2-40B4-BE49-F238E27FC236}">
                <a16:creationId xmlns:a16="http://schemas.microsoft.com/office/drawing/2014/main" id="{EA8D41D7-4917-4424-41CF-1FB6851D35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34" name="Rectangle 14">
            <a:extLst>
              <a:ext uri="{FF2B5EF4-FFF2-40B4-BE49-F238E27FC236}">
                <a16:creationId xmlns:a16="http://schemas.microsoft.com/office/drawing/2014/main" id="{92C24328-9D02-FBC6-866E-107407F76B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35" name="Rectangle 15">
            <a:extLst>
              <a:ext uri="{FF2B5EF4-FFF2-40B4-BE49-F238E27FC236}">
                <a16:creationId xmlns:a16="http://schemas.microsoft.com/office/drawing/2014/main" id="{75107CA4-2B67-E487-4C20-67CCFF7F7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36" name="Rectangle 16">
            <a:extLst>
              <a:ext uri="{FF2B5EF4-FFF2-40B4-BE49-F238E27FC236}">
                <a16:creationId xmlns:a16="http://schemas.microsoft.com/office/drawing/2014/main" id="{B6987B42-2133-9CCE-E28D-FF2129BB5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37" name="Rectangle 17">
            <a:extLst>
              <a:ext uri="{FF2B5EF4-FFF2-40B4-BE49-F238E27FC236}">
                <a16:creationId xmlns:a16="http://schemas.microsoft.com/office/drawing/2014/main" id="{13B58623-6047-546C-7F86-48C9F1B8B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38" name="Rectangle 18">
            <a:extLst>
              <a:ext uri="{FF2B5EF4-FFF2-40B4-BE49-F238E27FC236}">
                <a16:creationId xmlns:a16="http://schemas.microsoft.com/office/drawing/2014/main" id="{E43A32A0-FED3-D1E2-4121-DEF66DB66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39" name="Rectangle 19">
            <a:extLst>
              <a:ext uri="{FF2B5EF4-FFF2-40B4-BE49-F238E27FC236}">
                <a16:creationId xmlns:a16="http://schemas.microsoft.com/office/drawing/2014/main" id="{2DCB0DE8-3644-B318-009A-D30B5EAFBD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40" name="Rectangle 20">
            <a:extLst>
              <a:ext uri="{FF2B5EF4-FFF2-40B4-BE49-F238E27FC236}">
                <a16:creationId xmlns:a16="http://schemas.microsoft.com/office/drawing/2014/main" id="{55F7F9A5-098E-B98F-73D9-B72BB49E4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41" name="Rectangle 21">
            <a:extLst>
              <a:ext uri="{FF2B5EF4-FFF2-40B4-BE49-F238E27FC236}">
                <a16:creationId xmlns:a16="http://schemas.microsoft.com/office/drawing/2014/main" id="{58D29C14-39DC-0601-1CF6-9443C7704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42" name="Rectangle 22">
            <a:extLst>
              <a:ext uri="{FF2B5EF4-FFF2-40B4-BE49-F238E27FC236}">
                <a16:creationId xmlns:a16="http://schemas.microsoft.com/office/drawing/2014/main" id="{3415F56F-3D13-D2F3-98D4-5BA914DB7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43" name="Rectangle 23">
            <a:extLst>
              <a:ext uri="{FF2B5EF4-FFF2-40B4-BE49-F238E27FC236}">
                <a16:creationId xmlns:a16="http://schemas.microsoft.com/office/drawing/2014/main" id="{93FE4010-3B27-6F48-078B-D788D6D03F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44" name="Rectangle 24">
            <a:extLst>
              <a:ext uri="{FF2B5EF4-FFF2-40B4-BE49-F238E27FC236}">
                <a16:creationId xmlns:a16="http://schemas.microsoft.com/office/drawing/2014/main" id="{B80787B2-C157-7193-197C-D5667CEB1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45" name="Rectangle 25">
            <a:extLst>
              <a:ext uri="{FF2B5EF4-FFF2-40B4-BE49-F238E27FC236}">
                <a16:creationId xmlns:a16="http://schemas.microsoft.com/office/drawing/2014/main" id="{27D17CFD-063F-D021-58C8-78C5B7730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46" name="Rectangle 26">
            <a:extLst>
              <a:ext uri="{FF2B5EF4-FFF2-40B4-BE49-F238E27FC236}">
                <a16:creationId xmlns:a16="http://schemas.microsoft.com/office/drawing/2014/main" id="{F0FA6744-3FB6-0E50-E2B5-F34D777716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47" name="Rectangle 27">
            <a:extLst>
              <a:ext uri="{FF2B5EF4-FFF2-40B4-BE49-F238E27FC236}">
                <a16:creationId xmlns:a16="http://schemas.microsoft.com/office/drawing/2014/main" id="{722FEA73-2B37-2992-20C0-9044669DE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48" name="Rectangle 28">
            <a:extLst>
              <a:ext uri="{FF2B5EF4-FFF2-40B4-BE49-F238E27FC236}">
                <a16:creationId xmlns:a16="http://schemas.microsoft.com/office/drawing/2014/main" id="{018E7F2D-D68F-0802-8FDA-566E98ECE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49" name="Rectangle 29">
            <a:extLst>
              <a:ext uri="{FF2B5EF4-FFF2-40B4-BE49-F238E27FC236}">
                <a16:creationId xmlns:a16="http://schemas.microsoft.com/office/drawing/2014/main" id="{1BA8AD33-3207-EA1B-FF01-1973655514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50" name="Rectangle 30">
            <a:extLst>
              <a:ext uri="{FF2B5EF4-FFF2-40B4-BE49-F238E27FC236}">
                <a16:creationId xmlns:a16="http://schemas.microsoft.com/office/drawing/2014/main" id="{64EE819B-6668-8C4E-EDDB-97C745B72E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51" name="Rectangle 31">
            <a:extLst>
              <a:ext uri="{FF2B5EF4-FFF2-40B4-BE49-F238E27FC236}">
                <a16:creationId xmlns:a16="http://schemas.microsoft.com/office/drawing/2014/main" id="{D9602FBA-B16A-3CB2-FE72-F42D67DE6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52" name="Rectangle 32">
            <a:extLst>
              <a:ext uri="{FF2B5EF4-FFF2-40B4-BE49-F238E27FC236}">
                <a16:creationId xmlns:a16="http://schemas.microsoft.com/office/drawing/2014/main" id="{848382F3-C1E3-03C9-211A-7840CB87F4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53" name="Rectangle 33">
            <a:extLst>
              <a:ext uri="{FF2B5EF4-FFF2-40B4-BE49-F238E27FC236}">
                <a16:creationId xmlns:a16="http://schemas.microsoft.com/office/drawing/2014/main" id="{0BEA8316-188A-DE07-EE4A-C618BA872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54" name="Rectangle 34">
            <a:extLst>
              <a:ext uri="{FF2B5EF4-FFF2-40B4-BE49-F238E27FC236}">
                <a16:creationId xmlns:a16="http://schemas.microsoft.com/office/drawing/2014/main" id="{5B7CC279-88C3-19A5-D3C4-97472FCB8B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8755" name="Rectangle 35">
            <a:extLst>
              <a:ext uri="{FF2B5EF4-FFF2-40B4-BE49-F238E27FC236}">
                <a16:creationId xmlns:a16="http://schemas.microsoft.com/office/drawing/2014/main" id="{CF1726F6-82FE-1FC3-3EE8-83CC79883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EAA2042-5F89-0958-9CE2-D529794E5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 знае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5974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4A56345-1CFB-90F2-2462-D0C0C4FAFE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5974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66C93C5-BE18-C675-98A9-73010AF8A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играе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знае   топката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5974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1D35F12-A6A0-F9E6-8125-5DCE3F7CF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50292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50" name="Rectangle 6">
            <a:extLst>
              <a:ext uri="{FF2B5EF4-FFF2-40B4-BE49-F238E27FC236}">
                <a16:creationId xmlns:a16="http://schemas.microsoft.com/office/drawing/2014/main" id="{28745465-D24C-6EC3-77C6-20CD9AD1B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51" name="Rectangle 7">
            <a:extLst>
              <a:ext uri="{FF2B5EF4-FFF2-40B4-BE49-F238E27FC236}">
                <a16:creationId xmlns:a16="http://schemas.microsoft.com/office/drawing/2014/main" id="{9D129D24-6C31-6254-13FE-18AC22F39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52" name="Rectangle 8">
            <a:extLst>
              <a:ext uri="{FF2B5EF4-FFF2-40B4-BE49-F238E27FC236}">
                <a16:creationId xmlns:a16="http://schemas.microsoft.com/office/drawing/2014/main" id="{3E2D7C2F-4233-9869-75E0-AC97287FD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53" name="Rectangle 9">
            <a:extLst>
              <a:ext uri="{FF2B5EF4-FFF2-40B4-BE49-F238E27FC236}">
                <a16:creationId xmlns:a16="http://schemas.microsoft.com/office/drawing/2014/main" id="{F8D4A779-C263-1EB1-B60D-295BCBCF0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54" name="Rectangle 10">
            <a:extLst>
              <a:ext uri="{FF2B5EF4-FFF2-40B4-BE49-F238E27FC236}">
                <a16:creationId xmlns:a16="http://schemas.microsoft.com/office/drawing/2014/main" id="{03740907-7B31-812D-D824-F21FF07A3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55" name="Rectangle 11">
            <a:extLst>
              <a:ext uri="{FF2B5EF4-FFF2-40B4-BE49-F238E27FC236}">
                <a16:creationId xmlns:a16="http://schemas.microsoft.com/office/drawing/2014/main" id="{4CDBEB0D-C52E-B652-9797-5ADD939348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56" name="Rectangle 12">
            <a:extLst>
              <a:ext uri="{FF2B5EF4-FFF2-40B4-BE49-F238E27FC236}">
                <a16:creationId xmlns:a16="http://schemas.microsoft.com/office/drawing/2014/main" id="{F4F8285D-A6A7-5854-FC98-6DB76F092A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57" name="Rectangle 13">
            <a:extLst>
              <a:ext uri="{FF2B5EF4-FFF2-40B4-BE49-F238E27FC236}">
                <a16:creationId xmlns:a16="http://schemas.microsoft.com/office/drawing/2014/main" id="{5B022E30-B84E-9E4C-5309-7FF4F4F42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58" name="Rectangle 14">
            <a:extLst>
              <a:ext uri="{FF2B5EF4-FFF2-40B4-BE49-F238E27FC236}">
                <a16:creationId xmlns:a16="http://schemas.microsoft.com/office/drawing/2014/main" id="{319E6D75-C90E-BA47-50F9-A8F55BDB68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59" name="Rectangle 15">
            <a:extLst>
              <a:ext uri="{FF2B5EF4-FFF2-40B4-BE49-F238E27FC236}">
                <a16:creationId xmlns:a16="http://schemas.microsoft.com/office/drawing/2014/main" id="{BC4DFE0D-43A4-FCCC-3C52-DC6C2E3FC7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60" name="Rectangle 16">
            <a:extLst>
              <a:ext uri="{FF2B5EF4-FFF2-40B4-BE49-F238E27FC236}">
                <a16:creationId xmlns:a16="http://schemas.microsoft.com/office/drawing/2014/main" id="{BD1F53F4-223E-EA25-9A9A-36A789288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61" name="Rectangle 17">
            <a:extLst>
              <a:ext uri="{FF2B5EF4-FFF2-40B4-BE49-F238E27FC236}">
                <a16:creationId xmlns:a16="http://schemas.microsoft.com/office/drawing/2014/main" id="{792A0EC6-3A4C-577E-6984-6CB9BB5C6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62" name="Rectangle 18">
            <a:extLst>
              <a:ext uri="{FF2B5EF4-FFF2-40B4-BE49-F238E27FC236}">
                <a16:creationId xmlns:a16="http://schemas.microsoft.com/office/drawing/2014/main" id="{77EDF389-1740-7E3F-5F63-F1FA88D509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63" name="Rectangle 19">
            <a:extLst>
              <a:ext uri="{FF2B5EF4-FFF2-40B4-BE49-F238E27FC236}">
                <a16:creationId xmlns:a16="http://schemas.microsoft.com/office/drawing/2014/main" id="{77C1643D-B3C2-435E-15BD-63D564BB72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64" name="Rectangle 20">
            <a:extLst>
              <a:ext uri="{FF2B5EF4-FFF2-40B4-BE49-F238E27FC236}">
                <a16:creationId xmlns:a16="http://schemas.microsoft.com/office/drawing/2014/main" id="{047EB63B-F0F4-F7CC-EC07-E782DF213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65" name="Rectangle 21">
            <a:extLst>
              <a:ext uri="{FF2B5EF4-FFF2-40B4-BE49-F238E27FC236}">
                <a16:creationId xmlns:a16="http://schemas.microsoft.com/office/drawing/2014/main" id="{22114B1C-E282-3E4B-E5FB-E1FFCB2620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66" name="Rectangle 22">
            <a:extLst>
              <a:ext uri="{FF2B5EF4-FFF2-40B4-BE49-F238E27FC236}">
                <a16:creationId xmlns:a16="http://schemas.microsoft.com/office/drawing/2014/main" id="{57C9AF26-1262-DD02-F96A-A4271F3D77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67" name="Rectangle 23">
            <a:extLst>
              <a:ext uri="{FF2B5EF4-FFF2-40B4-BE49-F238E27FC236}">
                <a16:creationId xmlns:a16="http://schemas.microsoft.com/office/drawing/2014/main" id="{EDEB42CA-2D52-C8BE-FAEE-D0599B32F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68" name="Rectangle 24">
            <a:extLst>
              <a:ext uri="{FF2B5EF4-FFF2-40B4-BE49-F238E27FC236}">
                <a16:creationId xmlns:a16="http://schemas.microsoft.com/office/drawing/2014/main" id="{7B030053-B8A4-6993-1C87-537E2FE40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69" name="Rectangle 25">
            <a:extLst>
              <a:ext uri="{FF2B5EF4-FFF2-40B4-BE49-F238E27FC236}">
                <a16:creationId xmlns:a16="http://schemas.microsoft.com/office/drawing/2014/main" id="{9BB5D104-13E5-349F-91D2-512C0AB94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70" name="Rectangle 26">
            <a:extLst>
              <a:ext uri="{FF2B5EF4-FFF2-40B4-BE49-F238E27FC236}">
                <a16:creationId xmlns:a16="http://schemas.microsoft.com/office/drawing/2014/main" id="{98D4D0C1-EA5C-1728-9C43-850DE2F91D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71" name="Rectangle 27">
            <a:extLst>
              <a:ext uri="{FF2B5EF4-FFF2-40B4-BE49-F238E27FC236}">
                <a16:creationId xmlns:a16="http://schemas.microsoft.com/office/drawing/2014/main" id="{F01B3FB2-0466-1965-B27E-D05E6D50F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72" name="Rectangle 28">
            <a:extLst>
              <a:ext uri="{FF2B5EF4-FFF2-40B4-BE49-F238E27FC236}">
                <a16:creationId xmlns:a16="http://schemas.microsoft.com/office/drawing/2014/main" id="{71179664-5CC7-E37B-B475-F3ACCFBE7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73" name="Rectangle 29">
            <a:extLst>
              <a:ext uri="{FF2B5EF4-FFF2-40B4-BE49-F238E27FC236}">
                <a16:creationId xmlns:a16="http://schemas.microsoft.com/office/drawing/2014/main" id="{3075DBF0-3B17-8F06-B88C-6DF1D88D3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74" name="Rectangle 30">
            <a:extLst>
              <a:ext uri="{FF2B5EF4-FFF2-40B4-BE49-F238E27FC236}">
                <a16:creationId xmlns:a16="http://schemas.microsoft.com/office/drawing/2014/main" id="{238C6762-CBA0-87FF-6D4F-DA90F53986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75" name="Rectangle 31">
            <a:extLst>
              <a:ext uri="{FF2B5EF4-FFF2-40B4-BE49-F238E27FC236}">
                <a16:creationId xmlns:a16="http://schemas.microsoft.com/office/drawing/2014/main" id="{54E06595-4615-25F4-4F3B-71D8E3EB7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76" name="Rectangle 32">
            <a:extLst>
              <a:ext uri="{FF2B5EF4-FFF2-40B4-BE49-F238E27FC236}">
                <a16:creationId xmlns:a16="http://schemas.microsoft.com/office/drawing/2014/main" id="{F53DB2B2-8FF0-EF2C-5D56-2BAFAFA52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77" name="Rectangle 33">
            <a:extLst>
              <a:ext uri="{FF2B5EF4-FFF2-40B4-BE49-F238E27FC236}">
                <a16:creationId xmlns:a16="http://schemas.microsoft.com/office/drawing/2014/main" id="{78193409-7B2D-832E-1E05-25DA45D4A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78" name="Rectangle 34">
            <a:extLst>
              <a:ext uri="{FF2B5EF4-FFF2-40B4-BE49-F238E27FC236}">
                <a16:creationId xmlns:a16="http://schemas.microsoft.com/office/drawing/2014/main" id="{DE4123F8-3B2F-CE8C-4C99-0F5B7A5DE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9779" name="Rectangle 35">
            <a:extLst>
              <a:ext uri="{FF2B5EF4-FFF2-40B4-BE49-F238E27FC236}">
                <a16:creationId xmlns:a16="http://schemas.microsoft.com/office/drawing/2014/main" id="{380A937D-9489-4C50-F6C5-2C5D441E4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9439394-B412-BE18-C34C-5C2BAF366E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 знае да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6077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0413B6B-AAE2-5806-21DE-5C7A62A139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6077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DC3DFC1-2857-7CDD-FAB5-A87D8354FC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играе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знае   топката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6077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77C21C8-B8E2-F817-4F7F-8EC816F1F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" y="50292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74" name="Rectangle 6">
            <a:extLst>
              <a:ext uri="{FF2B5EF4-FFF2-40B4-BE49-F238E27FC236}">
                <a16:creationId xmlns:a16="http://schemas.microsoft.com/office/drawing/2014/main" id="{DFD4ADE1-A594-D2FF-249D-A877E899D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75" name="Rectangle 7">
            <a:extLst>
              <a:ext uri="{FF2B5EF4-FFF2-40B4-BE49-F238E27FC236}">
                <a16:creationId xmlns:a16="http://schemas.microsoft.com/office/drawing/2014/main" id="{4280AA29-76A8-A3F9-7A6E-1941946ED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76" name="Rectangle 8">
            <a:extLst>
              <a:ext uri="{FF2B5EF4-FFF2-40B4-BE49-F238E27FC236}">
                <a16:creationId xmlns:a16="http://schemas.microsoft.com/office/drawing/2014/main" id="{DA707166-9478-7037-B371-26BF5E564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77" name="Rectangle 9">
            <a:extLst>
              <a:ext uri="{FF2B5EF4-FFF2-40B4-BE49-F238E27FC236}">
                <a16:creationId xmlns:a16="http://schemas.microsoft.com/office/drawing/2014/main" id="{087AFC8E-B046-CA5C-0114-7A1EBEAEDD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78" name="Rectangle 10">
            <a:extLst>
              <a:ext uri="{FF2B5EF4-FFF2-40B4-BE49-F238E27FC236}">
                <a16:creationId xmlns:a16="http://schemas.microsoft.com/office/drawing/2014/main" id="{32679BEE-DA0F-C95D-F6A0-5A44189E1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79" name="Rectangle 11">
            <a:extLst>
              <a:ext uri="{FF2B5EF4-FFF2-40B4-BE49-F238E27FC236}">
                <a16:creationId xmlns:a16="http://schemas.microsoft.com/office/drawing/2014/main" id="{C9DFCAF0-73E0-C2D0-CDDB-09B17E64E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80" name="Rectangle 12">
            <a:extLst>
              <a:ext uri="{FF2B5EF4-FFF2-40B4-BE49-F238E27FC236}">
                <a16:creationId xmlns:a16="http://schemas.microsoft.com/office/drawing/2014/main" id="{C6D38698-3C32-87E9-CE67-749C4F858F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81" name="Rectangle 13">
            <a:extLst>
              <a:ext uri="{FF2B5EF4-FFF2-40B4-BE49-F238E27FC236}">
                <a16:creationId xmlns:a16="http://schemas.microsoft.com/office/drawing/2014/main" id="{627DC248-33FA-DF06-9E3A-4A90C8796B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82" name="Rectangle 14">
            <a:extLst>
              <a:ext uri="{FF2B5EF4-FFF2-40B4-BE49-F238E27FC236}">
                <a16:creationId xmlns:a16="http://schemas.microsoft.com/office/drawing/2014/main" id="{A14FB91A-73C0-4DA2-6142-1B970EE37D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83" name="Rectangle 15">
            <a:extLst>
              <a:ext uri="{FF2B5EF4-FFF2-40B4-BE49-F238E27FC236}">
                <a16:creationId xmlns:a16="http://schemas.microsoft.com/office/drawing/2014/main" id="{909D8A14-E99A-6EA1-A34B-CFBF4DAD3D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84" name="Rectangle 16">
            <a:extLst>
              <a:ext uri="{FF2B5EF4-FFF2-40B4-BE49-F238E27FC236}">
                <a16:creationId xmlns:a16="http://schemas.microsoft.com/office/drawing/2014/main" id="{BE4D3BD4-BDD5-B815-EE6D-7383ED61FF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85" name="Rectangle 17">
            <a:extLst>
              <a:ext uri="{FF2B5EF4-FFF2-40B4-BE49-F238E27FC236}">
                <a16:creationId xmlns:a16="http://schemas.microsoft.com/office/drawing/2014/main" id="{0A9C4BE5-2D09-E60F-BB1C-ADABB3EFF6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86" name="Rectangle 18">
            <a:extLst>
              <a:ext uri="{FF2B5EF4-FFF2-40B4-BE49-F238E27FC236}">
                <a16:creationId xmlns:a16="http://schemas.microsoft.com/office/drawing/2014/main" id="{BF66D556-C126-3E35-A00E-1826DDDBAC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87" name="Rectangle 19">
            <a:extLst>
              <a:ext uri="{FF2B5EF4-FFF2-40B4-BE49-F238E27FC236}">
                <a16:creationId xmlns:a16="http://schemas.microsoft.com/office/drawing/2014/main" id="{1C8135E3-3B82-65CA-6B80-AA2FB6C1D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88" name="Rectangle 20">
            <a:extLst>
              <a:ext uri="{FF2B5EF4-FFF2-40B4-BE49-F238E27FC236}">
                <a16:creationId xmlns:a16="http://schemas.microsoft.com/office/drawing/2014/main" id="{9E113CB2-91E9-C355-EF09-E0C8848A5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89" name="Rectangle 21">
            <a:extLst>
              <a:ext uri="{FF2B5EF4-FFF2-40B4-BE49-F238E27FC236}">
                <a16:creationId xmlns:a16="http://schemas.microsoft.com/office/drawing/2014/main" id="{ED8F95A8-DFFF-FF3A-7834-00A02FA65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90" name="Rectangle 22">
            <a:extLst>
              <a:ext uri="{FF2B5EF4-FFF2-40B4-BE49-F238E27FC236}">
                <a16:creationId xmlns:a16="http://schemas.microsoft.com/office/drawing/2014/main" id="{F5CD1D43-7564-B4C2-BD43-9D4B91C07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91" name="Rectangle 23">
            <a:extLst>
              <a:ext uri="{FF2B5EF4-FFF2-40B4-BE49-F238E27FC236}">
                <a16:creationId xmlns:a16="http://schemas.microsoft.com/office/drawing/2014/main" id="{52AC5926-BE3F-AB6B-F67B-2A06D6E43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92" name="Rectangle 24">
            <a:extLst>
              <a:ext uri="{FF2B5EF4-FFF2-40B4-BE49-F238E27FC236}">
                <a16:creationId xmlns:a16="http://schemas.microsoft.com/office/drawing/2014/main" id="{19C41E03-6424-77F1-1F71-A487E0B36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93" name="Rectangle 25">
            <a:extLst>
              <a:ext uri="{FF2B5EF4-FFF2-40B4-BE49-F238E27FC236}">
                <a16:creationId xmlns:a16="http://schemas.microsoft.com/office/drawing/2014/main" id="{F87528CE-34A8-9EC6-62E5-7D1CB83F3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94" name="Rectangle 26">
            <a:extLst>
              <a:ext uri="{FF2B5EF4-FFF2-40B4-BE49-F238E27FC236}">
                <a16:creationId xmlns:a16="http://schemas.microsoft.com/office/drawing/2014/main" id="{301554D1-E614-7E1E-83E4-230787F20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95" name="Rectangle 27">
            <a:extLst>
              <a:ext uri="{FF2B5EF4-FFF2-40B4-BE49-F238E27FC236}">
                <a16:creationId xmlns:a16="http://schemas.microsoft.com/office/drawing/2014/main" id="{1F78D809-0BCE-17C9-943D-A258E2D33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96" name="Rectangle 28">
            <a:extLst>
              <a:ext uri="{FF2B5EF4-FFF2-40B4-BE49-F238E27FC236}">
                <a16:creationId xmlns:a16="http://schemas.microsoft.com/office/drawing/2014/main" id="{F700FF1E-AB5A-777F-7699-016200B000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97" name="Rectangle 29">
            <a:extLst>
              <a:ext uri="{FF2B5EF4-FFF2-40B4-BE49-F238E27FC236}">
                <a16:creationId xmlns:a16="http://schemas.microsoft.com/office/drawing/2014/main" id="{C50E7381-3A42-0B0F-DFA9-8978CBA28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98" name="Rectangle 30">
            <a:extLst>
              <a:ext uri="{FF2B5EF4-FFF2-40B4-BE49-F238E27FC236}">
                <a16:creationId xmlns:a16="http://schemas.microsoft.com/office/drawing/2014/main" id="{AE6CB6D2-3EC0-38C4-9842-650F3B7C6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799" name="Rectangle 31">
            <a:extLst>
              <a:ext uri="{FF2B5EF4-FFF2-40B4-BE49-F238E27FC236}">
                <a16:creationId xmlns:a16="http://schemas.microsoft.com/office/drawing/2014/main" id="{E4C7D0A4-B19A-9C04-7C07-44A153DE55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800" name="Rectangle 32">
            <a:extLst>
              <a:ext uri="{FF2B5EF4-FFF2-40B4-BE49-F238E27FC236}">
                <a16:creationId xmlns:a16="http://schemas.microsoft.com/office/drawing/2014/main" id="{F058CD0A-4B16-D2AD-64BA-E919F8023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801" name="Rectangle 33">
            <a:extLst>
              <a:ext uri="{FF2B5EF4-FFF2-40B4-BE49-F238E27FC236}">
                <a16:creationId xmlns:a16="http://schemas.microsoft.com/office/drawing/2014/main" id="{9F881978-CE91-CE43-502D-C9FDFE645E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802" name="Rectangle 34">
            <a:extLst>
              <a:ext uri="{FF2B5EF4-FFF2-40B4-BE49-F238E27FC236}">
                <a16:creationId xmlns:a16="http://schemas.microsoft.com/office/drawing/2014/main" id="{F074D1A0-6D90-145B-2BF1-8B109B5A8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0803" name="Rectangle 35">
            <a:extLst>
              <a:ext uri="{FF2B5EF4-FFF2-40B4-BE49-F238E27FC236}">
                <a16:creationId xmlns:a16="http://schemas.microsoft.com/office/drawing/2014/main" id="{4822D3DE-AF25-F783-D527-5D0FDFF18F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2F948C0-C4CF-A270-18A6-4DBEC6498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 знае да играе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617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6F19610-49CC-421F-C3D4-20BADD95E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617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D164360-0EB2-393C-2ACE-35BBBEBE5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играе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знае   топката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6179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9545806-819A-982B-1510-403A34DC9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5029200"/>
            <a:ext cx="685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798" name="Rectangle 6">
            <a:extLst>
              <a:ext uri="{FF2B5EF4-FFF2-40B4-BE49-F238E27FC236}">
                <a16:creationId xmlns:a16="http://schemas.microsoft.com/office/drawing/2014/main" id="{78B01F7C-4D41-F9A0-AACF-BE06418A79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799" name="Rectangle 7">
            <a:extLst>
              <a:ext uri="{FF2B5EF4-FFF2-40B4-BE49-F238E27FC236}">
                <a16:creationId xmlns:a16="http://schemas.microsoft.com/office/drawing/2014/main" id="{D464575F-0752-8FE6-A8AA-70D0B3E24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00" name="Rectangle 8">
            <a:extLst>
              <a:ext uri="{FF2B5EF4-FFF2-40B4-BE49-F238E27FC236}">
                <a16:creationId xmlns:a16="http://schemas.microsoft.com/office/drawing/2014/main" id="{73DCD101-71CD-0DF6-74E5-693253DDCA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01" name="Rectangle 9">
            <a:extLst>
              <a:ext uri="{FF2B5EF4-FFF2-40B4-BE49-F238E27FC236}">
                <a16:creationId xmlns:a16="http://schemas.microsoft.com/office/drawing/2014/main" id="{AFA1CD87-B867-7165-84C7-84AE620168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02" name="Rectangle 10">
            <a:extLst>
              <a:ext uri="{FF2B5EF4-FFF2-40B4-BE49-F238E27FC236}">
                <a16:creationId xmlns:a16="http://schemas.microsoft.com/office/drawing/2014/main" id="{EAA22132-4405-94DF-8F78-1E8243112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03" name="Rectangle 11">
            <a:extLst>
              <a:ext uri="{FF2B5EF4-FFF2-40B4-BE49-F238E27FC236}">
                <a16:creationId xmlns:a16="http://schemas.microsoft.com/office/drawing/2014/main" id="{529443AA-8447-E4B5-B666-D1D2103705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04" name="Rectangle 12">
            <a:extLst>
              <a:ext uri="{FF2B5EF4-FFF2-40B4-BE49-F238E27FC236}">
                <a16:creationId xmlns:a16="http://schemas.microsoft.com/office/drawing/2014/main" id="{45595326-E98E-DA71-0761-D14EF8AA0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05" name="Rectangle 13">
            <a:extLst>
              <a:ext uri="{FF2B5EF4-FFF2-40B4-BE49-F238E27FC236}">
                <a16:creationId xmlns:a16="http://schemas.microsoft.com/office/drawing/2014/main" id="{43B72A8B-D181-D238-052D-A13245113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06" name="Rectangle 14">
            <a:extLst>
              <a:ext uri="{FF2B5EF4-FFF2-40B4-BE49-F238E27FC236}">
                <a16:creationId xmlns:a16="http://schemas.microsoft.com/office/drawing/2014/main" id="{F96953DE-B1DE-D7F1-DFE8-34DAF7343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07" name="Rectangle 15">
            <a:extLst>
              <a:ext uri="{FF2B5EF4-FFF2-40B4-BE49-F238E27FC236}">
                <a16:creationId xmlns:a16="http://schemas.microsoft.com/office/drawing/2014/main" id="{8CCD9C9B-3F5A-5EF2-713C-0DDFCCD797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08" name="Rectangle 16">
            <a:extLst>
              <a:ext uri="{FF2B5EF4-FFF2-40B4-BE49-F238E27FC236}">
                <a16:creationId xmlns:a16="http://schemas.microsoft.com/office/drawing/2014/main" id="{E7EEE4A9-D4AA-A78F-F701-1956918142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09" name="Rectangle 17">
            <a:extLst>
              <a:ext uri="{FF2B5EF4-FFF2-40B4-BE49-F238E27FC236}">
                <a16:creationId xmlns:a16="http://schemas.microsoft.com/office/drawing/2014/main" id="{EE192AF1-56AE-328A-59E3-A63CE624C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10" name="Rectangle 18">
            <a:extLst>
              <a:ext uri="{FF2B5EF4-FFF2-40B4-BE49-F238E27FC236}">
                <a16:creationId xmlns:a16="http://schemas.microsoft.com/office/drawing/2014/main" id="{7669AC02-7C98-AF5C-9D4C-E8A67331D9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11" name="Rectangle 19">
            <a:extLst>
              <a:ext uri="{FF2B5EF4-FFF2-40B4-BE49-F238E27FC236}">
                <a16:creationId xmlns:a16="http://schemas.microsoft.com/office/drawing/2014/main" id="{202FA9D4-CD5F-DE04-2788-897117F96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12" name="Rectangle 20">
            <a:extLst>
              <a:ext uri="{FF2B5EF4-FFF2-40B4-BE49-F238E27FC236}">
                <a16:creationId xmlns:a16="http://schemas.microsoft.com/office/drawing/2014/main" id="{6CEB252B-246C-FC58-76B7-E6DB12318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13" name="Rectangle 21">
            <a:extLst>
              <a:ext uri="{FF2B5EF4-FFF2-40B4-BE49-F238E27FC236}">
                <a16:creationId xmlns:a16="http://schemas.microsoft.com/office/drawing/2014/main" id="{ABDFA79D-968D-8DEF-895D-9DDB741C9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14" name="Rectangle 22">
            <a:extLst>
              <a:ext uri="{FF2B5EF4-FFF2-40B4-BE49-F238E27FC236}">
                <a16:creationId xmlns:a16="http://schemas.microsoft.com/office/drawing/2014/main" id="{B1C8B5E6-7B65-A3CC-2DEF-5B164277AB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15" name="Rectangle 23">
            <a:extLst>
              <a:ext uri="{FF2B5EF4-FFF2-40B4-BE49-F238E27FC236}">
                <a16:creationId xmlns:a16="http://schemas.microsoft.com/office/drawing/2014/main" id="{E827F948-FA61-506D-F974-28EB6A7415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16" name="Rectangle 24">
            <a:extLst>
              <a:ext uri="{FF2B5EF4-FFF2-40B4-BE49-F238E27FC236}">
                <a16:creationId xmlns:a16="http://schemas.microsoft.com/office/drawing/2014/main" id="{0E1C8AD6-E9B2-CE0B-4596-091438534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17" name="Rectangle 25">
            <a:extLst>
              <a:ext uri="{FF2B5EF4-FFF2-40B4-BE49-F238E27FC236}">
                <a16:creationId xmlns:a16="http://schemas.microsoft.com/office/drawing/2014/main" id="{2BF6727A-D738-0B4D-033D-703153E1CA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18" name="Rectangle 26">
            <a:extLst>
              <a:ext uri="{FF2B5EF4-FFF2-40B4-BE49-F238E27FC236}">
                <a16:creationId xmlns:a16="http://schemas.microsoft.com/office/drawing/2014/main" id="{6C957C6D-61A1-8899-521F-AEAAFD2D5A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19" name="Rectangle 27">
            <a:extLst>
              <a:ext uri="{FF2B5EF4-FFF2-40B4-BE49-F238E27FC236}">
                <a16:creationId xmlns:a16="http://schemas.microsoft.com/office/drawing/2014/main" id="{99EA47E5-497E-94D4-9031-F9263CDE9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20" name="Rectangle 28">
            <a:extLst>
              <a:ext uri="{FF2B5EF4-FFF2-40B4-BE49-F238E27FC236}">
                <a16:creationId xmlns:a16="http://schemas.microsoft.com/office/drawing/2014/main" id="{33FF2E15-5350-CD06-4C70-C19B6C681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21" name="Rectangle 29">
            <a:extLst>
              <a:ext uri="{FF2B5EF4-FFF2-40B4-BE49-F238E27FC236}">
                <a16:creationId xmlns:a16="http://schemas.microsoft.com/office/drawing/2014/main" id="{95EFB595-D3C4-B53B-14D0-218C9300F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22" name="Rectangle 30">
            <a:extLst>
              <a:ext uri="{FF2B5EF4-FFF2-40B4-BE49-F238E27FC236}">
                <a16:creationId xmlns:a16="http://schemas.microsoft.com/office/drawing/2014/main" id="{9739B7BF-14F8-6B7E-54C2-5E822A187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23" name="Rectangle 31">
            <a:extLst>
              <a:ext uri="{FF2B5EF4-FFF2-40B4-BE49-F238E27FC236}">
                <a16:creationId xmlns:a16="http://schemas.microsoft.com/office/drawing/2014/main" id="{CE43AC62-C7E4-731A-6D7A-E4F0A2E95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24" name="Rectangle 32">
            <a:extLst>
              <a:ext uri="{FF2B5EF4-FFF2-40B4-BE49-F238E27FC236}">
                <a16:creationId xmlns:a16="http://schemas.microsoft.com/office/drawing/2014/main" id="{415BD2F1-2C1E-AB5F-D37D-C8EFE3B000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25" name="Rectangle 33">
            <a:extLst>
              <a:ext uri="{FF2B5EF4-FFF2-40B4-BE49-F238E27FC236}">
                <a16:creationId xmlns:a16="http://schemas.microsoft.com/office/drawing/2014/main" id="{DD557A58-4CA6-97FE-6957-459EEB2E7C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26" name="Rectangle 34">
            <a:extLst>
              <a:ext uri="{FF2B5EF4-FFF2-40B4-BE49-F238E27FC236}">
                <a16:creationId xmlns:a16="http://schemas.microsoft.com/office/drawing/2014/main" id="{968C4FFC-C99B-5E07-8AC3-B3660F457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1827" name="Rectangle 35">
            <a:extLst>
              <a:ext uri="{FF2B5EF4-FFF2-40B4-BE49-F238E27FC236}">
                <a16:creationId xmlns:a16="http://schemas.microsoft.com/office/drawing/2014/main" id="{C5D60653-ED04-E719-FEEC-909C0BBFE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5ADD5E4-A63A-B63B-6388-0D7DF7827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 знае да играе с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6281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139CEF2-3E76-4E65-CAD7-FAA1BEBD9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6282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9B65FFF-1E55-2C19-7FA6-1B18D9D4C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играе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знае   топката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6282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C47545E-FE47-732D-56E6-C476985064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5029200"/>
            <a:ext cx="2133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22" name="Rectangle 6">
            <a:extLst>
              <a:ext uri="{FF2B5EF4-FFF2-40B4-BE49-F238E27FC236}">
                <a16:creationId xmlns:a16="http://schemas.microsoft.com/office/drawing/2014/main" id="{85A5FB06-36F3-2AD2-7FCC-095BE6392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23" name="Rectangle 7">
            <a:extLst>
              <a:ext uri="{FF2B5EF4-FFF2-40B4-BE49-F238E27FC236}">
                <a16:creationId xmlns:a16="http://schemas.microsoft.com/office/drawing/2014/main" id="{FB66A0AA-2985-6830-E143-4C689FAEAE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24" name="Rectangle 8">
            <a:extLst>
              <a:ext uri="{FF2B5EF4-FFF2-40B4-BE49-F238E27FC236}">
                <a16:creationId xmlns:a16="http://schemas.microsoft.com/office/drawing/2014/main" id="{49273BD1-5BF8-082A-42B9-E341F7EA5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25" name="Rectangle 9">
            <a:extLst>
              <a:ext uri="{FF2B5EF4-FFF2-40B4-BE49-F238E27FC236}">
                <a16:creationId xmlns:a16="http://schemas.microsoft.com/office/drawing/2014/main" id="{0C5FF0BC-7A06-D35E-CC93-EDCEFE8164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26" name="Rectangle 10">
            <a:extLst>
              <a:ext uri="{FF2B5EF4-FFF2-40B4-BE49-F238E27FC236}">
                <a16:creationId xmlns:a16="http://schemas.microsoft.com/office/drawing/2014/main" id="{38395F2D-5161-BA86-E341-6B2E09EDA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27" name="Rectangle 11">
            <a:extLst>
              <a:ext uri="{FF2B5EF4-FFF2-40B4-BE49-F238E27FC236}">
                <a16:creationId xmlns:a16="http://schemas.microsoft.com/office/drawing/2014/main" id="{B24630F9-4B6A-B627-1422-B241A1636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28" name="Rectangle 12">
            <a:extLst>
              <a:ext uri="{FF2B5EF4-FFF2-40B4-BE49-F238E27FC236}">
                <a16:creationId xmlns:a16="http://schemas.microsoft.com/office/drawing/2014/main" id="{26341828-248B-D4F9-49C7-0F9D1FFEC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29" name="Rectangle 13">
            <a:extLst>
              <a:ext uri="{FF2B5EF4-FFF2-40B4-BE49-F238E27FC236}">
                <a16:creationId xmlns:a16="http://schemas.microsoft.com/office/drawing/2014/main" id="{228A64BD-D0F6-E7CD-995E-FFDFB6335C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30" name="Rectangle 14">
            <a:extLst>
              <a:ext uri="{FF2B5EF4-FFF2-40B4-BE49-F238E27FC236}">
                <a16:creationId xmlns:a16="http://schemas.microsoft.com/office/drawing/2014/main" id="{AE406EC5-6C51-8DA5-5ACA-8ACD21FE1C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31" name="Rectangle 15">
            <a:extLst>
              <a:ext uri="{FF2B5EF4-FFF2-40B4-BE49-F238E27FC236}">
                <a16:creationId xmlns:a16="http://schemas.microsoft.com/office/drawing/2014/main" id="{20A1BA47-089F-39C4-58E9-3C3AD91931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32" name="Rectangle 16">
            <a:extLst>
              <a:ext uri="{FF2B5EF4-FFF2-40B4-BE49-F238E27FC236}">
                <a16:creationId xmlns:a16="http://schemas.microsoft.com/office/drawing/2014/main" id="{B32CD053-D777-68C3-42F4-C36ABF1A18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33" name="Rectangle 17">
            <a:extLst>
              <a:ext uri="{FF2B5EF4-FFF2-40B4-BE49-F238E27FC236}">
                <a16:creationId xmlns:a16="http://schemas.microsoft.com/office/drawing/2014/main" id="{C15712F7-D5F6-920F-9D98-853D433C3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34" name="Rectangle 18">
            <a:extLst>
              <a:ext uri="{FF2B5EF4-FFF2-40B4-BE49-F238E27FC236}">
                <a16:creationId xmlns:a16="http://schemas.microsoft.com/office/drawing/2014/main" id="{D1005CC6-6BD9-B5F8-3496-4B44227C2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35" name="Rectangle 19">
            <a:extLst>
              <a:ext uri="{FF2B5EF4-FFF2-40B4-BE49-F238E27FC236}">
                <a16:creationId xmlns:a16="http://schemas.microsoft.com/office/drawing/2014/main" id="{12F22A17-2B34-8E8E-6CB3-B89F6CAEE7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36" name="Rectangle 20">
            <a:extLst>
              <a:ext uri="{FF2B5EF4-FFF2-40B4-BE49-F238E27FC236}">
                <a16:creationId xmlns:a16="http://schemas.microsoft.com/office/drawing/2014/main" id="{034E4686-44C8-F27A-5B3C-0C46EFCA0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37" name="Rectangle 21">
            <a:extLst>
              <a:ext uri="{FF2B5EF4-FFF2-40B4-BE49-F238E27FC236}">
                <a16:creationId xmlns:a16="http://schemas.microsoft.com/office/drawing/2014/main" id="{C8147991-0473-E994-8D61-8C7A752E0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38" name="Rectangle 22">
            <a:extLst>
              <a:ext uri="{FF2B5EF4-FFF2-40B4-BE49-F238E27FC236}">
                <a16:creationId xmlns:a16="http://schemas.microsoft.com/office/drawing/2014/main" id="{B198D177-A242-F513-5B08-DFF14BF5F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39" name="Rectangle 23">
            <a:extLst>
              <a:ext uri="{FF2B5EF4-FFF2-40B4-BE49-F238E27FC236}">
                <a16:creationId xmlns:a16="http://schemas.microsoft.com/office/drawing/2014/main" id="{F8941B3E-023D-FA06-B434-18A6DA0CA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40" name="Rectangle 24">
            <a:extLst>
              <a:ext uri="{FF2B5EF4-FFF2-40B4-BE49-F238E27FC236}">
                <a16:creationId xmlns:a16="http://schemas.microsoft.com/office/drawing/2014/main" id="{8891DAB8-CEF3-D738-F324-86265460A3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41" name="Rectangle 25">
            <a:extLst>
              <a:ext uri="{FF2B5EF4-FFF2-40B4-BE49-F238E27FC236}">
                <a16:creationId xmlns:a16="http://schemas.microsoft.com/office/drawing/2014/main" id="{0655268C-DA19-868B-3534-1B098C19B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42" name="Rectangle 26">
            <a:extLst>
              <a:ext uri="{FF2B5EF4-FFF2-40B4-BE49-F238E27FC236}">
                <a16:creationId xmlns:a16="http://schemas.microsoft.com/office/drawing/2014/main" id="{79F8D0DB-567E-4C95-D8B1-693E365F9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43" name="Rectangle 27">
            <a:extLst>
              <a:ext uri="{FF2B5EF4-FFF2-40B4-BE49-F238E27FC236}">
                <a16:creationId xmlns:a16="http://schemas.microsoft.com/office/drawing/2014/main" id="{C9D54DD7-2EB8-3DD9-2345-A8CD11A39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44" name="Rectangle 28">
            <a:extLst>
              <a:ext uri="{FF2B5EF4-FFF2-40B4-BE49-F238E27FC236}">
                <a16:creationId xmlns:a16="http://schemas.microsoft.com/office/drawing/2014/main" id="{9448B45B-0BF9-C56B-3E53-FC18A6885D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45" name="Rectangle 29">
            <a:extLst>
              <a:ext uri="{FF2B5EF4-FFF2-40B4-BE49-F238E27FC236}">
                <a16:creationId xmlns:a16="http://schemas.microsoft.com/office/drawing/2014/main" id="{6BFF9BCC-76DA-F6BB-D15E-61BAA1B60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46" name="Rectangle 30">
            <a:extLst>
              <a:ext uri="{FF2B5EF4-FFF2-40B4-BE49-F238E27FC236}">
                <a16:creationId xmlns:a16="http://schemas.microsoft.com/office/drawing/2014/main" id="{6C08DC35-6CE9-5B32-0566-6CBC2E966A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47" name="Rectangle 31">
            <a:extLst>
              <a:ext uri="{FF2B5EF4-FFF2-40B4-BE49-F238E27FC236}">
                <a16:creationId xmlns:a16="http://schemas.microsoft.com/office/drawing/2014/main" id="{081230D9-9C9C-3C7A-012F-814C8A932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48" name="Rectangle 32">
            <a:extLst>
              <a:ext uri="{FF2B5EF4-FFF2-40B4-BE49-F238E27FC236}">
                <a16:creationId xmlns:a16="http://schemas.microsoft.com/office/drawing/2014/main" id="{7B59475A-35C2-38D8-D080-EFFB5BBDB0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49" name="Rectangle 33">
            <a:extLst>
              <a:ext uri="{FF2B5EF4-FFF2-40B4-BE49-F238E27FC236}">
                <a16:creationId xmlns:a16="http://schemas.microsoft.com/office/drawing/2014/main" id="{8DA3661A-45A6-6456-F096-501C7EFE6B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50" name="Rectangle 34">
            <a:extLst>
              <a:ext uri="{FF2B5EF4-FFF2-40B4-BE49-F238E27FC236}">
                <a16:creationId xmlns:a16="http://schemas.microsoft.com/office/drawing/2014/main" id="{55819EEF-DF40-655D-503B-00449FC84C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2851" name="Rectangle 35">
            <a:extLst>
              <a:ext uri="{FF2B5EF4-FFF2-40B4-BE49-F238E27FC236}">
                <a16:creationId xmlns:a16="http://schemas.microsoft.com/office/drawing/2014/main" id="{695AB206-11D0-6A13-37C3-E7003BDBF9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B5044BC-554B-1A84-1089-AE60CE4A29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 знае да играе с топката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6384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29B5465-C62F-8671-50FB-2FBE3C0F6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6384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A69B632-928B-4283-285E-6D53A68D0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63845" name="Rectangle 6">
            <a:extLst>
              <a:ext uri="{FF2B5EF4-FFF2-40B4-BE49-F238E27FC236}">
                <a16:creationId xmlns:a16="http://schemas.microsoft.com/office/drawing/2014/main" id="{CFF90D66-F2FB-D097-7C1D-217E98780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46" name="Rectangle 7">
            <a:extLst>
              <a:ext uri="{FF2B5EF4-FFF2-40B4-BE49-F238E27FC236}">
                <a16:creationId xmlns:a16="http://schemas.microsoft.com/office/drawing/2014/main" id="{43DFCD9B-8FD6-EF3E-5874-920EA5FE0A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47" name="Rectangle 8">
            <a:extLst>
              <a:ext uri="{FF2B5EF4-FFF2-40B4-BE49-F238E27FC236}">
                <a16:creationId xmlns:a16="http://schemas.microsoft.com/office/drawing/2014/main" id="{6A4A4542-C5B8-5AB0-FA07-0D7EEB61FD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48" name="Rectangle 9">
            <a:extLst>
              <a:ext uri="{FF2B5EF4-FFF2-40B4-BE49-F238E27FC236}">
                <a16:creationId xmlns:a16="http://schemas.microsoft.com/office/drawing/2014/main" id="{89829480-ADB1-E8A7-268B-07ECBDFF7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49" name="Rectangle 10">
            <a:extLst>
              <a:ext uri="{FF2B5EF4-FFF2-40B4-BE49-F238E27FC236}">
                <a16:creationId xmlns:a16="http://schemas.microsoft.com/office/drawing/2014/main" id="{D945CF21-C9A9-FBFA-C2D9-1AB359820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50" name="Rectangle 11">
            <a:extLst>
              <a:ext uri="{FF2B5EF4-FFF2-40B4-BE49-F238E27FC236}">
                <a16:creationId xmlns:a16="http://schemas.microsoft.com/office/drawing/2014/main" id="{3703B214-7133-324E-2C7A-0998580B99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51" name="Rectangle 12">
            <a:extLst>
              <a:ext uri="{FF2B5EF4-FFF2-40B4-BE49-F238E27FC236}">
                <a16:creationId xmlns:a16="http://schemas.microsoft.com/office/drawing/2014/main" id="{4070D186-C753-54D0-399E-F84BBF868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52" name="Rectangle 13">
            <a:extLst>
              <a:ext uri="{FF2B5EF4-FFF2-40B4-BE49-F238E27FC236}">
                <a16:creationId xmlns:a16="http://schemas.microsoft.com/office/drawing/2014/main" id="{47A249B9-DA3D-0CAE-3805-F3B06ECC4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53" name="Rectangle 14">
            <a:extLst>
              <a:ext uri="{FF2B5EF4-FFF2-40B4-BE49-F238E27FC236}">
                <a16:creationId xmlns:a16="http://schemas.microsoft.com/office/drawing/2014/main" id="{1E32405D-1537-441F-8DEA-8D66E659E6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54" name="Rectangle 15">
            <a:extLst>
              <a:ext uri="{FF2B5EF4-FFF2-40B4-BE49-F238E27FC236}">
                <a16:creationId xmlns:a16="http://schemas.microsoft.com/office/drawing/2014/main" id="{037EF9EE-BAC3-B9EF-F9C9-2AD81901E9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55" name="Rectangle 16">
            <a:extLst>
              <a:ext uri="{FF2B5EF4-FFF2-40B4-BE49-F238E27FC236}">
                <a16:creationId xmlns:a16="http://schemas.microsoft.com/office/drawing/2014/main" id="{3CA962FF-ED36-36D9-8DFA-BEAFBE8792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56" name="Rectangle 17">
            <a:extLst>
              <a:ext uri="{FF2B5EF4-FFF2-40B4-BE49-F238E27FC236}">
                <a16:creationId xmlns:a16="http://schemas.microsoft.com/office/drawing/2014/main" id="{45FC8898-1326-B311-1AE7-ED034A211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57" name="Rectangle 18">
            <a:extLst>
              <a:ext uri="{FF2B5EF4-FFF2-40B4-BE49-F238E27FC236}">
                <a16:creationId xmlns:a16="http://schemas.microsoft.com/office/drawing/2014/main" id="{189C16C6-1FDD-F9ED-FB64-F5D6DA548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58" name="Rectangle 19">
            <a:extLst>
              <a:ext uri="{FF2B5EF4-FFF2-40B4-BE49-F238E27FC236}">
                <a16:creationId xmlns:a16="http://schemas.microsoft.com/office/drawing/2014/main" id="{BE3A68B8-00F8-05F1-4135-05837E529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59" name="Rectangle 20">
            <a:extLst>
              <a:ext uri="{FF2B5EF4-FFF2-40B4-BE49-F238E27FC236}">
                <a16:creationId xmlns:a16="http://schemas.microsoft.com/office/drawing/2014/main" id="{8EDE7B7C-C2DE-CEE9-2134-3BE5EC1F5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60" name="Rectangle 21">
            <a:extLst>
              <a:ext uri="{FF2B5EF4-FFF2-40B4-BE49-F238E27FC236}">
                <a16:creationId xmlns:a16="http://schemas.microsoft.com/office/drawing/2014/main" id="{B0BB91C9-4B62-5514-EF18-F0982E2ED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61" name="Rectangle 22">
            <a:extLst>
              <a:ext uri="{FF2B5EF4-FFF2-40B4-BE49-F238E27FC236}">
                <a16:creationId xmlns:a16="http://schemas.microsoft.com/office/drawing/2014/main" id="{DEA38D92-D7A8-A0A5-EA12-F8D151184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62" name="Rectangle 23">
            <a:extLst>
              <a:ext uri="{FF2B5EF4-FFF2-40B4-BE49-F238E27FC236}">
                <a16:creationId xmlns:a16="http://schemas.microsoft.com/office/drawing/2014/main" id="{3F4CB3A7-6BA9-BEC7-2E80-D0F0EFE26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63" name="Rectangle 24">
            <a:extLst>
              <a:ext uri="{FF2B5EF4-FFF2-40B4-BE49-F238E27FC236}">
                <a16:creationId xmlns:a16="http://schemas.microsoft.com/office/drawing/2014/main" id="{63A940AC-0969-39A6-9942-2D426C49A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64" name="Rectangle 25">
            <a:extLst>
              <a:ext uri="{FF2B5EF4-FFF2-40B4-BE49-F238E27FC236}">
                <a16:creationId xmlns:a16="http://schemas.microsoft.com/office/drawing/2014/main" id="{8DDA2332-F7B5-686D-3435-541AE7524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65" name="Rectangle 26">
            <a:extLst>
              <a:ext uri="{FF2B5EF4-FFF2-40B4-BE49-F238E27FC236}">
                <a16:creationId xmlns:a16="http://schemas.microsoft.com/office/drawing/2014/main" id="{D6B742EF-1362-F0C1-3172-DDC14FD7D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66" name="Rectangle 27">
            <a:extLst>
              <a:ext uri="{FF2B5EF4-FFF2-40B4-BE49-F238E27FC236}">
                <a16:creationId xmlns:a16="http://schemas.microsoft.com/office/drawing/2014/main" id="{B9815EB6-813C-E9D0-9A8F-273FC6B25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67" name="Rectangle 28">
            <a:extLst>
              <a:ext uri="{FF2B5EF4-FFF2-40B4-BE49-F238E27FC236}">
                <a16:creationId xmlns:a16="http://schemas.microsoft.com/office/drawing/2014/main" id="{B3C77693-6DC4-D4ED-76A2-F2B9DF990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68" name="Rectangle 29">
            <a:extLst>
              <a:ext uri="{FF2B5EF4-FFF2-40B4-BE49-F238E27FC236}">
                <a16:creationId xmlns:a16="http://schemas.microsoft.com/office/drawing/2014/main" id="{05D44A13-043D-8303-8FC8-999317285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69" name="Rectangle 30">
            <a:extLst>
              <a:ext uri="{FF2B5EF4-FFF2-40B4-BE49-F238E27FC236}">
                <a16:creationId xmlns:a16="http://schemas.microsoft.com/office/drawing/2014/main" id="{791E5672-91E1-125B-3BA6-627CEEE7A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70" name="Rectangle 31">
            <a:extLst>
              <a:ext uri="{FF2B5EF4-FFF2-40B4-BE49-F238E27FC236}">
                <a16:creationId xmlns:a16="http://schemas.microsoft.com/office/drawing/2014/main" id="{E5ECAD85-B163-A675-0437-66CEAF253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71" name="Rectangle 32">
            <a:extLst>
              <a:ext uri="{FF2B5EF4-FFF2-40B4-BE49-F238E27FC236}">
                <a16:creationId xmlns:a16="http://schemas.microsoft.com/office/drawing/2014/main" id="{FB284846-A1CE-42C4-3290-D1309B2F1D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72" name="Rectangle 33">
            <a:extLst>
              <a:ext uri="{FF2B5EF4-FFF2-40B4-BE49-F238E27FC236}">
                <a16:creationId xmlns:a16="http://schemas.microsoft.com/office/drawing/2014/main" id="{7229B6BA-AA95-B4D0-74E1-1244E9DAE6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73" name="Rectangle 34">
            <a:extLst>
              <a:ext uri="{FF2B5EF4-FFF2-40B4-BE49-F238E27FC236}">
                <a16:creationId xmlns:a16="http://schemas.microsoft.com/office/drawing/2014/main" id="{67F2363D-1FDB-5E69-14B4-93A127489A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3874" name="Rectangle 35">
            <a:extLst>
              <a:ext uri="{FF2B5EF4-FFF2-40B4-BE49-F238E27FC236}">
                <a16:creationId xmlns:a16="http://schemas.microsoft.com/office/drawing/2014/main" id="{7131AAF5-1B6F-688D-4DEE-AD3910830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63875" name="Picture 36">
            <a:extLst>
              <a:ext uri="{FF2B5EF4-FFF2-40B4-BE49-F238E27FC236}">
                <a16:creationId xmlns:a16="http://schemas.microsoft.com/office/drawing/2014/main" id="{456B5F4A-200F-DAC8-8377-CFBE30BF25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02309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352AA4A5-6FB2-2751-0C5D-9C7BA85A6F7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2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102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3E3B48B-70F2-ABE2-BF27-76B0C009F6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Той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6486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C9052C3-58C8-381C-433A-1EEDE2FE2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6486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67F8CBD-4EB2-9EBB-8935-D707402A5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e</a:t>
            </a:r>
            <a:r>
              <a:rPr lang="bg-BG" altLang="es-ES" sz="4400" dirty="0">
                <a:solidFill>
                  <a:srgbClr val="292929"/>
                </a:solidFill>
              </a:rPr>
              <a:t>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най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класа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бързият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6486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7B36AA7-611D-BE0A-AC06-094800FD6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" y="49530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70" name="Rectangle 6">
            <a:extLst>
              <a:ext uri="{FF2B5EF4-FFF2-40B4-BE49-F238E27FC236}">
                <a16:creationId xmlns:a16="http://schemas.microsoft.com/office/drawing/2014/main" id="{625CB2F8-C03D-9347-D2AA-BB5D6A7A69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71" name="Rectangle 7">
            <a:extLst>
              <a:ext uri="{FF2B5EF4-FFF2-40B4-BE49-F238E27FC236}">
                <a16:creationId xmlns:a16="http://schemas.microsoft.com/office/drawing/2014/main" id="{50443B28-9D7D-D7D0-6997-48E97CF59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72" name="Rectangle 8">
            <a:extLst>
              <a:ext uri="{FF2B5EF4-FFF2-40B4-BE49-F238E27FC236}">
                <a16:creationId xmlns:a16="http://schemas.microsoft.com/office/drawing/2014/main" id="{59857E20-DE7B-2372-E379-6B2A4CBD8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73" name="Rectangle 9">
            <a:extLst>
              <a:ext uri="{FF2B5EF4-FFF2-40B4-BE49-F238E27FC236}">
                <a16:creationId xmlns:a16="http://schemas.microsoft.com/office/drawing/2014/main" id="{5A6F840E-B5DF-2396-10AF-324ADDA11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74" name="Rectangle 10">
            <a:extLst>
              <a:ext uri="{FF2B5EF4-FFF2-40B4-BE49-F238E27FC236}">
                <a16:creationId xmlns:a16="http://schemas.microsoft.com/office/drawing/2014/main" id="{20B1C589-78FA-78F6-4370-18C3EDC22A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75" name="Rectangle 11">
            <a:extLst>
              <a:ext uri="{FF2B5EF4-FFF2-40B4-BE49-F238E27FC236}">
                <a16:creationId xmlns:a16="http://schemas.microsoft.com/office/drawing/2014/main" id="{2271C595-EA3E-8B4F-3566-907074F91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76" name="Rectangle 12">
            <a:extLst>
              <a:ext uri="{FF2B5EF4-FFF2-40B4-BE49-F238E27FC236}">
                <a16:creationId xmlns:a16="http://schemas.microsoft.com/office/drawing/2014/main" id="{121CF21D-8509-08E5-D190-D6523BEA0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77" name="Rectangle 13">
            <a:extLst>
              <a:ext uri="{FF2B5EF4-FFF2-40B4-BE49-F238E27FC236}">
                <a16:creationId xmlns:a16="http://schemas.microsoft.com/office/drawing/2014/main" id="{CD900B7C-630F-D9B5-5449-D9E9A5865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78" name="Rectangle 14">
            <a:extLst>
              <a:ext uri="{FF2B5EF4-FFF2-40B4-BE49-F238E27FC236}">
                <a16:creationId xmlns:a16="http://schemas.microsoft.com/office/drawing/2014/main" id="{A5EB741D-FF4A-D33C-6048-93EF7E1A2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79" name="Rectangle 15">
            <a:extLst>
              <a:ext uri="{FF2B5EF4-FFF2-40B4-BE49-F238E27FC236}">
                <a16:creationId xmlns:a16="http://schemas.microsoft.com/office/drawing/2014/main" id="{517BDA40-02B0-D50B-E33B-001384717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80" name="Rectangle 16">
            <a:extLst>
              <a:ext uri="{FF2B5EF4-FFF2-40B4-BE49-F238E27FC236}">
                <a16:creationId xmlns:a16="http://schemas.microsoft.com/office/drawing/2014/main" id="{8BED0033-6346-7BAE-E506-DE49D826E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81" name="Rectangle 17">
            <a:extLst>
              <a:ext uri="{FF2B5EF4-FFF2-40B4-BE49-F238E27FC236}">
                <a16:creationId xmlns:a16="http://schemas.microsoft.com/office/drawing/2014/main" id="{46BD8B94-121C-F5DA-0B98-FB6FEE02B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82" name="Rectangle 18">
            <a:extLst>
              <a:ext uri="{FF2B5EF4-FFF2-40B4-BE49-F238E27FC236}">
                <a16:creationId xmlns:a16="http://schemas.microsoft.com/office/drawing/2014/main" id="{B154516B-8F0C-FF45-BEB9-AC1F8B2BE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83" name="Rectangle 19">
            <a:extLst>
              <a:ext uri="{FF2B5EF4-FFF2-40B4-BE49-F238E27FC236}">
                <a16:creationId xmlns:a16="http://schemas.microsoft.com/office/drawing/2014/main" id="{E213E1E3-62C1-8608-B8DB-8BEE03CBA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84" name="Rectangle 20">
            <a:extLst>
              <a:ext uri="{FF2B5EF4-FFF2-40B4-BE49-F238E27FC236}">
                <a16:creationId xmlns:a16="http://schemas.microsoft.com/office/drawing/2014/main" id="{5D7FD867-582C-E642-9F51-FDCD45C1A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85" name="Rectangle 21">
            <a:extLst>
              <a:ext uri="{FF2B5EF4-FFF2-40B4-BE49-F238E27FC236}">
                <a16:creationId xmlns:a16="http://schemas.microsoft.com/office/drawing/2014/main" id="{D792D9E1-7E22-A700-DC26-921BA7BAC0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86" name="Rectangle 22">
            <a:extLst>
              <a:ext uri="{FF2B5EF4-FFF2-40B4-BE49-F238E27FC236}">
                <a16:creationId xmlns:a16="http://schemas.microsoft.com/office/drawing/2014/main" id="{3C646051-76D5-2FC4-3203-FB23679E8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87" name="Rectangle 23">
            <a:extLst>
              <a:ext uri="{FF2B5EF4-FFF2-40B4-BE49-F238E27FC236}">
                <a16:creationId xmlns:a16="http://schemas.microsoft.com/office/drawing/2014/main" id="{8BFA1A15-2CE1-3AEA-519B-9EB5FEE184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88" name="Rectangle 24">
            <a:extLst>
              <a:ext uri="{FF2B5EF4-FFF2-40B4-BE49-F238E27FC236}">
                <a16:creationId xmlns:a16="http://schemas.microsoft.com/office/drawing/2014/main" id="{6B731F4B-789D-55B3-7B69-0F4F091A1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89" name="Rectangle 25">
            <a:extLst>
              <a:ext uri="{FF2B5EF4-FFF2-40B4-BE49-F238E27FC236}">
                <a16:creationId xmlns:a16="http://schemas.microsoft.com/office/drawing/2014/main" id="{6213815E-C350-CA98-7616-A67362186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90" name="Rectangle 26">
            <a:extLst>
              <a:ext uri="{FF2B5EF4-FFF2-40B4-BE49-F238E27FC236}">
                <a16:creationId xmlns:a16="http://schemas.microsoft.com/office/drawing/2014/main" id="{9F93A22F-B25A-1B1B-972B-0F0A7A33D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91" name="Rectangle 27">
            <a:extLst>
              <a:ext uri="{FF2B5EF4-FFF2-40B4-BE49-F238E27FC236}">
                <a16:creationId xmlns:a16="http://schemas.microsoft.com/office/drawing/2014/main" id="{2EB43ED5-B0B7-B51A-0604-6582DAAA94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92" name="Rectangle 28">
            <a:extLst>
              <a:ext uri="{FF2B5EF4-FFF2-40B4-BE49-F238E27FC236}">
                <a16:creationId xmlns:a16="http://schemas.microsoft.com/office/drawing/2014/main" id="{EF0948C9-260E-26BD-A9C6-7E8F91A65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93" name="Rectangle 29">
            <a:extLst>
              <a:ext uri="{FF2B5EF4-FFF2-40B4-BE49-F238E27FC236}">
                <a16:creationId xmlns:a16="http://schemas.microsoft.com/office/drawing/2014/main" id="{0D516DC3-521A-AD93-DF1A-E17F42177E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94" name="Rectangle 30">
            <a:extLst>
              <a:ext uri="{FF2B5EF4-FFF2-40B4-BE49-F238E27FC236}">
                <a16:creationId xmlns:a16="http://schemas.microsoft.com/office/drawing/2014/main" id="{BBA574DF-0EC4-1F98-AFDA-4263BD82D9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95" name="Rectangle 31">
            <a:extLst>
              <a:ext uri="{FF2B5EF4-FFF2-40B4-BE49-F238E27FC236}">
                <a16:creationId xmlns:a16="http://schemas.microsoft.com/office/drawing/2014/main" id="{5D3A39D4-3F66-189D-6035-B291BE8105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96" name="Rectangle 32">
            <a:extLst>
              <a:ext uri="{FF2B5EF4-FFF2-40B4-BE49-F238E27FC236}">
                <a16:creationId xmlns:a16="http://schemas.microsoft.com/office/drawing/2014/main" id="{8D4C69C5-6AB5-EC49-D3E4-1AA4EF581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97" name="Rectangle 33">
            <a:extLst>
              <a:ext uri="{FF2B5EF4-FFF2-40B4-BE49-F238E27FC236}">
                <a16:creationId xmlns:a16="http://schemas.microsoft.com/office/drawing/2014/main" id="{9489ECAE-EE3F-AD59-4E9E-903A55FBA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98" name="Rectangle 34">
            <a:extLst>
              <a:ext uri="{FF2B5EF4-FFF2-40B4-BE49-F238E27FC236}">
                <a16:creationId xmlns:a16="http://schemas.microsoft.com/office/drawing/2014/main" id="{C71BF6F8-8B6F-28B5-DB03-EE95E1E0C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4899" name="Rectangle 35">
            <a:extLst>
              <a:ext uri="{FF2B5EF4-FFF2-40B4-BE49-F238E27FC236}">
                <a16:creationId xmlns:a16="http://schemas.microsoft.com/office/drawing/2014/main" id="{480FF09D-8EF2-D5DB-40B0-C559EE7BBC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EB6434F-07B5-4D31-EE1F-45DDF08A4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Той </a:t>
            </a:r>
            <a:r>
              <a:rPr lang="es-ES" altLang="es-ES" sz="4400" dirty="0">
                <a:solidFill>
                  <a:srgbClr val="292929"/>
                </a:solidFill>
              </a:rPr>
              <a:t>e …</a:t>
            </a:r>
          </a:p>
        </p:txBody>
      </p:sp>
      <p:sp>
        <p:nvSpPr>
          <p:cNvPr id="16589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029D04E-B4AA-0657-49B9-E71592C7C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6589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3C9DDA4-5CE2-A1F6-384C-4E45536AC9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e</a:t>
            </a:r>
            <a:r>
              <a:rPr lang="bg-BG" altLang="es-ES" sz="4400" dirty="0">
                <a:solidFill>
                  <a:srgbClr val="292929"/>
                </a:solidFill>
              </a:rPr>
              <a:t>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най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класа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бързият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6589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CDA97FFD-065A-FAAA-8DD7-F5C6026E0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5029200"/>
            <a:ext cx="1295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894" name="Rectangle 6">
            <a:extLst>
              <a:ext uri="{FF2B5EF4-FFF2-40B4-BE49-F238E27FC236}">
                <a16:creationId xmlns:a16="http://schemas.microsoft.com/office/drawing/2014/main" id="{2252D858-94E3-8923-E906-9D09EF950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895" name="Rectangle 7">
            <a:extLst>
              <a:ext uri="{FF2B5EF4-FFF2-40B4-BE49-F238E27FC236}">
                <a16:creationId xmlns:a16="http://schemas.microsoft.com/office/drawing/2014/main" id="{E783763F-7C69-48B0-4C24-E14FFE72BB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896" name="Rectangle 8">
            <a:extLst>
              <a:ext uri="{FF2B5EF4-FFF2-40B4-BE49-F238E27FC236}">
                <a16:creationId xmlns:a16="http://schemas.microsoft.com/office/drawing/2014/main" id="{CC572B26-FCF4-D739-37BD-241205D05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897" name="Rectangle 9">
            <a:extLst>
              <a:ext uri="{FF2B5EF4-FFF2-40B4-BE49-F238E27FC236}">
                <a16:creationId xmlns:a16="http://schemas.microsoft.com/office/drawing/2014/main" id="{6CCFA38D-DBDD-987C-F360-CA9A829D9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898" name="Rectangle 10">
            <a:extLst>
              <a:ext uri="{FF2B5EF4-FFF2-40B4-BE49-F238E27FC236}">
                <a16:creationId xmlns:a16="http://schemas.microsoft.com/office/drawing/2014/main" id="{ED7EAE23-A5AE-F09B-E199-AD7131C75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899" name="Rectangle 11">
            <a:extLst>
              <a:ext uri="{FF2B5EF4-FFF2-40B4-BE49-F238E27FC236}">
                <a16:creationId xmlns:a16="http://schemas.microsoft.com/office/drawing/2014/main" id="{ACDE41C5-29BD-F317-A0B5-98B4AF2FC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00" name="Rectangle 12">
            <a:extLst>
              <a:ext uri="{FF2B5EF4-FFF2-40B4-BE49-F238E27FC236}">
                <a16:creationId xmlns:a16="http://schemas.microsoft.com/office/drawing/2014/main" id="{61F2CD2F-FB9E-AADB-B5D7-28218ECF9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01" name="Rectangle 13">
            <a:extLst>
              <a:ext uri="{FF2B5EF4-FFF2-40B4-BE49-F238E27FC236}">
                <a16:creationId xmlns:a16="http://schemas.microsoft.com/office/drawing/2014/main" id="{9A17B5EB-7B77-EA87-5746-27C36F3E9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02" name="Rectangle 14">
            <a:extLst>
              <a:ext uri="{FF2B5EF4-FFF2-40B4-BE49-F238E27FC236}">
                <a16:creationId xmlns:a16="http://schemas.microsoft.com/office/drawing/2014/main" id="{93087DC3-F3B3-9C36-E53F-07338BCB9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03" name="Rectangle 15">
            <a:extLst>
              <a:ext uri="{FF2B5EF4-FFF2-40B4-BE49-F238E27FC236}">
                <a16:creationId xmlns:a16="http://schemas.microsoft.com/office/drawing/2014/main" id="{1650E21E-F9D8-582B-D1BB-C2F3CF6B4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04" name="Rectangle 16">
            <a:extLst>
              <a:ext uri="{FF2B5EF4-FFF2-40B4-BE49-F238E27FC236}">
                <a16:creationId xmlns:a16="http://schemas.microsoft.com/office/drawing/2014/main" id="{91C3DD07-6BE1-7C85-56AD-23EDEEB708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05" name="Rectangle 17">
            <a:extLst>
              <a:ext uri="{FF2B5EF4-FFF2-40B4-BE49-F238E27FC236}">
                <a16:creationId xmlns:a16="http://schemas.microsoft.com/office/drawing/2014/main" id="{06F2634E-414D-3B9C-927E-BDD5D91AD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06" name="Rectangle 18">
            <a:extLst>
              <a:ext uri="{FF2B5EF4-FFF2-40B4-BE49-F238E27FC236}">
                <a16:creationId xmlns:a16="http://schemas.microsoft.com/office/drawing/2014/main" id="{D41F90C0-5621-AC31-595F-94C7B6B4F1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07" name="Rectangle 19">
            <a:extLst>
              <a:ext uri="{FF2B5EF4-FFF2-40B4-BE49-F238E27FC236}">
                <a16:creationId xmlns:a16="http://schemas.microsoft.com/office/drawing/2014/main" id="{88C59358-289D-9094-BB65-5AFBD215C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08" name="Rectangle 20">
            <a:extLst>
              <a:ext uri="{FF2B5EF4-FFF2-40B4-BE49-F238E27FC236}">
                <a16:creationId xmlns:a16="http://schemas.microsoft.com/office/drawing/2014/main" id="{CB1C9AA3-9DCE-D756-45E7-F7710E518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09" name="Rectangle 21">
            <a:extLst>
              <a:ext uri="{FF2B5EF4-FFF2-40B4-BE49-F238E27FC236}">
                <a16:creationId xmlns:a16="http://schemas.microsoft.com/office/drawing/2014/main" id="{059ED503-AC05-409B-379B-FCF8CA538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10" name="Rectangle 22">
            <a:extLst>
              <a:ext uri="{FF2B5EF4-FFF2-40B4-BE49-F238E27FC236}">
                <a16:creationId xmlns:a16="http://schemas.microsoft.com/office/drawing/2014/main" id="{E2B4F701-9313-79C6-EA86-BB546C4FCC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11" name="Rectangle 23">
            <a:extLst>
              <a:ext uri="{FF2B5EF4-FFF2-40B4-BE49-F238E27FC236}">
                <a16:creationId xmlns:a16="http://schemas.microsoft.com/office/drawing/2014/main" id="{2650ED9A-F747-5E9C-99AE-0C4F29F8A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12" name="Rectangle 24">
            <a:extLst>
              <a:ext uri="{FF2B5EF4-FFF2-40B4-BE49-F238E27FC236}">
                <a16:creationId xmlns:a16="http://schemas.microsoft.com/office/drawing/2014/main" id="{DDCC2B75-AC35-03F0-C661-064BCE2E6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13" name="Rectangle 25">
            <a:extLst>
              <a:ext uri="{FF2B5EF4-FFF2-40B4-BE49-F238E27FC236}">
                <a16:creationId xmlns:a16="http://schemas.microsoft.com/office/drawing/2014/main" id="{86CC6469-A4D1-A80A-8E67-B70F53D7AC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14" name="Rectangle 26">
            <a:extLst>
              <a:ext uri="{FF2B5EF4-FFF2-40B4-BE49-F238E27FC236}">
                <a16:creationId xmlns:a16="http://schemas.microsoft.com/office/drawing/2014/main" id="{CD53B50B-1A2C-173B-9778-3C53A0EF9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15" name="Rectangle 27">
            <a:extLst>
              <a:ext uri="{FF2B5EF4-FFF2-40B4-BE49-F238E27FC236}">
                <a16:creationId xmlns:a16="http://schemas.microsoft.com/office/drawing/2014/main" id="{24A69A12-3BEB-CA17-9B4C-714537BCE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16" name="Rectangle 28">
            <a:extLst>
              <a:ext uri="{FF2B5EF4-FFF2-40B4-BE49-F238E27FC236}">
                <a16:creationId xmlns:a16="http://schemas.microsoft.com/office/drawing/2014/main" id="{963AA7BA-DDFF-A98F-7BF2-047324DF8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17" name="Rectangle 29">
            <a:extLst>
              <a:ext uri="{FF2B5EF4-FFF2-40B4-BE49-F238E27FC236}">
                <a16:creationId xmlns:a16="http://schemas.microsoft.com/office/drawing/2014/main" id="{E2EC5F85-2B29-7927-B47A-204CFCE07D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18" name="Rectangle 30">
            <a:extLst>
              <a:ext uri="{FF2B5EF4-FFF2-40B4-BE49-F238E27FC236}">
                <a16:creationId xmlns:a16="http://schemas.microsoft.com/office/drawing/2014/main" id="{C49C75BF-820D-BDFC-AFA2-D31FC0AF7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19" name="Rectangle 31">
            <a:extLst>
              <a:ext uri="{FF2B5EF4-FFF2-40B4-BE49-F238E27FC236}">
                <a16:creationId xmlns:a16="http://schemas.microsoft.com/office/drawing/2014/main" id="{D784A9C9-E98F-D4D3-81EC-D4B32EFC3F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20" name="Rectangle 32">
            <a:extLst>
              <a:ext uri="{FF2B5EF4-FFF2-40B4-BE49-F238E27FC236}">
                <a16:creationId xmlns:a16="http://schemas.microsoft.com/office/drawing/2014/main" id="{AD8CE19F-8E76-42E6-BCE5-C4D032114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21" name="Rectangle 33">
            <a:extLst>
              <a:ext uri="{FF2B5EF4-FFF2-40B4-BE49-F238E27FC236}">
                <a16:creationId xmlns:a16="http://schemas.microsoft.com/office/drawing/2014/main" id="{AB8F0830-5C61-AD38-DEC0-0342A58E2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22" name="Rectangle 34">
            <a:extLst>
              <a:ext uri="{FF2B5EF4-FFF2-40B4-BE49-F238E27FC236}">
                <a16:creationId xmlns:a16="http://schemas.microsoft.com/office/drawing/2014/main" id="{BE930DD0-65A3-8794-9906-6D65862E2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5923" name="Rectangle 35">
            <a:extLst>
              <a:ext uri="{FF2B5EF4-FFF2-40B4-BE49-F238E27FC236}">
                <a16:creationId xmlns:a16="http://schemas.microsoft.com/office/drawing/2014/main" id="{B96DA079-3132-0F61-615C-DAB043E80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ACD167F-F7F4-3BB8-2B93-A226F5A473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Той е най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6691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CFD54F3-C242-0649-D935-25D11FCC1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6691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F41C936-AC4A-CBE1-C3BC-C3BECDB693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e</a:t>
            </a:r>
            <a:r>
              <a:rPr lang="bg-BG" altLang="es-ES" sz="4400" dirty="0">
                <a:solidFill>
                  <a:srgbClr val="292929"/>
                </a:solidFill>
              </a:rPr>
              <a:t>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най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класа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бързият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6691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6421B60-A77E-11D3-28DD-A26E9FA7E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5029200"/>
            <a:ext cx="2133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18" name="Rectangle 6">
            <a:extLst>
              <a:ext uri="{FF2B5EF4-FFF2-40B4-BE49-F238E27FC236}">
                <a16:creationId xmlns:a16="http://schemas.microsoft.com/office/drawing/2014/main" id="{3B648B8A-62B6-D859-B1FF-1AB4EE85BA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19" name="Rectangle 7">
            <a:extLst>
              <a:ext uri="{FF2B5EF4-FFF2-40B4-BE49-F238E27FC236}">
                <a16:creationId xmlns:a16="http://schemas.microsoft.com/office/drawing/2014/main" id="{F49A6533-8AFD-2489-D0B3-98991C0C5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20" name="Rectangle 8">
            <a:extLst>
              <a:ext uri="{FF2B5EF4-FFF2-40B4-BE49-F238E27FC236}">
                <a16:creationId xmlns:a16="http://schemas.microsoft.com/office/drawing/2014/main" id="{8E347E4B-EF56-6B86-9C28-19F80CACC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21" name="Rectangle 9">
            <a:extLst>
              <a:ext uri="{FF2B5EF4-FFF2-40B4-BE49-F238E27FC236}">
                <a16:creationId xmlns:a16="http://schemas.microsoft.com/office/drawing/2014/main" id="{FF6258DD-801C-23C1-0CEF-B37C2E119C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22" name="Rectangle 10">
            <a:extLst>
              <a:ext uri="{FF2B5EF4-FFF2-40B4-BE49-F238E27FC236}">
                <a16:creationId xmlns:a16="http://schemas.microsoft.com/office/drawing/2014/main" id="{24A6ACA2-ADAA-987D-42B6-E62D9EF2F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23" name="Rectangle 11">
            <a:extLst>
              <a:ext uri="{FF2B5EF4-FFF2-40B4-BE49-F238E27FC236}">
                <a16:creationId xmlns:a16="http://schemas.microsoft.com/office/drawing/2014/main" id="{748CF7D1-6F0F-493D-1DF1-9CE004BE8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24" name="Rectangle 12">
            <a:extLst>
              <a:ext uri="{FF2B5EF4-FFF2-40B4-BE49-F238E27FC236}">
                <a16:creationId xmlns:a16="http://schemas.microsoft.com/office/drawing/2014/main" id="{F383BB71-CD92-9AA0-726F-15720AEAB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25" name="Rectangle 13">
            <a:extLst>
              <a:ext uri="{FF2B5EF4-FFF2-40B4-BE49-F238E27FC236}">
                <a16:creationId xmlns:a16="http://schemas.microsoft.com/office/drawing/2014/main" id="{78DA1F3C-2F4E-392F-D1C6-9087BFD67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26" name="Rectangle 14">
            <a:extLst>
              <a:ext uri="{FF2B5EF4-FFF2-40B4-BE49-F238E27FC236}">
                <a16:creationId xmlns:a16="http://schemas.microsoft.com/office/drawing/2014/main" id="{158FD687-7AF6-97D1-3ED9-0A5333BEE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27" name="Rectangle 15">
            <a:extLst>
              <a:ext uri="{FF2B5EF4-FFF2-40B4-BE49-F238E27FC236}">
                <a16:creationId xmlns:a16="http://schemas.microsoft.com/office/drawing/2014/main" id="{57F94E97-C246-9E73-1E49-2E72E5F34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28" name="Rectangle 16">
            <a:extLst>
              <a:ext uri="{FF2B5EF4-FFF2-40B4-BE49-F238E27FC236}">
                <a16:creationId xmlns:a16="http://schemas.microsoft.com/office/drawing/2014/main" id="{1FBEA06D-C8F8-3B0E-D08F-354904F49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29" name="Rectangle 17">
            <a:extLst>
              <a:ext uri="{FF2B5EF4-FFF2-40B4-BE49-F238E27FC236}">
                <a16:creationId xmlns:a16="http://schemas.microsoft.com/office/drawing/2014/main" id="{816586FF-2F2E-32C8-7BFC-9C6E67AD51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30" name="Rectangle 18">
            <a:extLst>
              <a:ext uri="{FF2B5EF4-FFF2-40B4-BE49-F238E27FC236}">
                <a16:creationId xmlns:a16="http://schemas.microsoft.com/office/drawing/2014/main" id="{546065A2-B583-0F5B-EC84-BA419AFEF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31" name="Rectangle 19">
            <a:extLst>
              <a:ext uri="{FF2B5EF4-FFF2-40B4-BE49-F238E27FC236}">
                <a16:creationId xmlns:a16="http://schemas.microsoft.com/office/drawing/2014/main" id="{E0DD294F-2D79-19BB-5B44-51EF632B1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32" name="Rectangle 20">
            <a:extLst>
              <a:ext uri="{FF2B5EF4-FFF2-40B4-BE49-F238E27FC236}">
                <a16:creationId xmlns:a16="http://schemas.microsoft.com/office/drawing/2014/main" id="{EB54BF6E-8DCB-9F12-3926-D1265CE83C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33" name="Rectangle 21">
            <a:extLst>
              <a:ext uri="{FF2B5EF4-FFF2-40B4-BE49-F238E27FC236}">
                <a16:creationId xmlns:a16="http://schemas.microsoft.com/office/drawing/2014/main" id="{379650B5-ABAB-02EE-6168-6CFBD172B2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34" name="Rectangle 22">
            <a:extLst>
              <a:ext uri="{FF2B5EF4-FFF2-40B4-BE49-F238E27FC236}">
                <a16:creationId xmlns:a16="http://schemas.microsoft.com/office/drawing/2014/main" id="{F3524510-6A64-C310-7DA7-F2C585D247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35" name="Rectangle 23">
            <a:extLst>
              <a:ext uri="{FF2B5EF4-FFF2-40B4-BE49-F238E27FC236}">
                <a16:creationId xmlns:a16="http://schemas.microsoft.com/office/drawing/2014/main" id="{73D64CF0-A08D-61D7-AEFA-8570558116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36" name="Rectangle 24">
            <a:extLst>
              <a:ext uri="{FF2B5EF4-FFF2-40B4-BE49-F238E27FC236}">
                <a16:creationId xmlns:a16="http://schemas.microsoft.com/office/drawing/2014/main" id="{C9DE6AA2-D385-832A-6914-ACE8BC3DA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37" name="Rectangle 25">
            <a:extLst>
              <a:ext uri="{FF2B5EF4-FFF2-40B4-BE49-F238E27FC236}">
                <a16:creationId xmlns:a16="http://schemas.microsoft.com/office/drawing/2014/main" id="{95FBCFF9-9C14-7643-EC54-16C4A2C08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38" name="Rectangle 26">
            <a:extLst>
              <a:ext uri="{FF2B5EF4-FFF2-40B4-BE49-F238E27FC236}">
                <a16:creationId xmlns:a16="http://schemas.microsoft.com/office/drawing/2014/main" id="{D0F0E904-4EC1-9FCC-7251-4FBDC42B9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39" name="Rectangle 27">
            <a:extLst>
              <a:ext uri="{FF2B5EF4-FFF2-40B4-BE49-F238E27FC236}">
                <a16:creationId xmlns:a16="http://schemas.microsoft.com/office/drawing/2014/main" id="{B82F64F9-6BEC-555D-C551-6F5C3A60EC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40" name="Rectangle 28">
            <a:extLst>
              <a:ext uri="{FF2B5EF4-FFF2-40B4-BE49-F238E27FC236}">
                <a16:creationId xmlns:a16="http://schemas.microsoft.com/office/drawing/2014/main" id="{3FA73DAE-775B-E413-3016-C7D4D82597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41" name="Rectangle 29">
            <a:extLst>
              <a:ext uri="{FF2B5EF4-FFF2-40B4-BE49-F238E27FC236}">
                <a16:creationId xmlns:a16="http://schemas.microsoft.com/office/drawing/2014/main" id="{A35866B2-5B5B-0209-6A6F-C457B42CE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42" name="Rectangle 30">
            <a:extLst>
              <a:ext uri="{FF2B5EF4-FFF2-40B4-BE49-F238E27FC236}">
                <a16:creationId xmlns:a16="http://schemas.microsoft.com/office/drawing/2014/main" id="{3F224FB4-619A-311C-FBFB-B3731184D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43" name="Rectangle 31">
            <a:extLst>
              <a:ext uri="{FF2B5EF4-FFF2-40B4-BE49-F238E27FC236}">
                <a16:creationId xmlns:a16="http://schemas.microsoft.com/office/drawing/2014/main" id="{BCD37564-B8D2-855C-18ED-440FB47E1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44" name="Rectangle 32">
            <a:extLst>
              <a:ext uri="{FF2B5EF4-FFF2-40B4-BE49-F238E27FC236}">
                <a16:creationId xmlns:a16="http://schemas.microsoft.com/office/drawing/2014/main" id="{E63482F1-593D-4C3A-951C-B81BBB79C5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45" name="Rectangle 33">
            <a:extLst>
              <a:ext uri="{FF2B5EF4-FFF2-40B4-BE49-F238E27FC236}">
                <a16:creationId xmlns:a16="http://schemas.microsoft.com/office/drawing/2014/main" id="{1421B212-802A-01D2-491C-FB7C825D2A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46" name="Rectangle 34">
            <a:extLst>
              <a:ext uri="{FF2B5EF4-FFF2-40B4-BE49-F238E27FC236}">
                <a16:creationId xmlns:a16="http://schemas.microsoft.com/office/drawing/2014/main" id="{88107117-5887-B2AB-269D-7B260079A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6947" name="Rectangle 35">
            <a:extLst>
              <a:ext uri="{FF2B5EF4-FFF2-40B4-BE49-F238E27FC236}">
                <a16:creationId xmlns:a16="http://schemas.microsoft.com/office/drawing/2014/main" id="{DEE7B100-5E23-F640-A34A-4CF57F3C80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B6F25CB-8A9D-2E01-887D-D1738076E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Той е най-бързият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6793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F8336E4-47AD-6110-DAA8-5AA180AAC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6794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F4870CF-8392-AC0B-1D17-69FC7AA689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e</a:t>
            </a:r>
            <a:r>
              <a:rPr lang="bg-BG" altLang="es-ES" sz="4400" dirty="0">
                <a:solidFill>
                  <a:srgbClr val="292929"/>
                </a:solidFill>
              </a:rPr>
              <a:t>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най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класа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бързият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6794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5FDAC5A-9C41-5B75-46DB-F64A8647EC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953000"/>
            <a:ext cx="990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42" name="Rectangle 6">
            <a:extLst>
              <a:ext uri="{FF2B5EF4-FFF2-40B4-BE49-F238E27FC236}">
                <a16:creationId xmlns:a16="http://schemas.microsoft.com/office/drawing/2014/main" id="{572AE577-68CB-8635-FA55-F129DDA614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43" name="Rectangle 7">
            <a:extLst>
              <a:ext uri="{FF2B5EF4-FFF2-40B4-BE49-F238E27FC236}">
                <a16:creationId xmlns:a16="http://schemas.microsoft.com/office/drawing/2014/main" id="{0155712D-3CE2-1642-A4AF-4A7B93AA1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44" name="Rectangle 8">
            <a:extLst>
              <a:ext uri="{FF2B5EF4-FFF2-40B4-BE49-F238E27FC236}">
                <a16:creationId xmlns:a16="http://schemas.microsoft.com/office/drawing/2014/main" id="{CB4A5892-766B-5E80-9FD4-C2FECED2B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45" name="Rectangle 9">
            <a:extLst>
              <a:ext uri="{FF2B5EF4-FFF2-40B4-BE49-F238E27FC236}">
                <a16:creationId xmlns:a16="http://schemas.microsoft.com/office/drawing/2014/main" id="{B35C2237-1260-B2F6-6F8B-270A3DC04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46" name="Rectangle 10">
            <a:extLst>
              <a:ext uri="{FF2B5EF4-FFF2-40B4-BE49-F238E27FC236}">
                <a16:creationId xmlns:a16="http://schemas.microsoft.com/office/drawing/2014/main" id="{CF7686DF-414E-40E0-5865-EF29DF9564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47" name="Rectangle 11">
            <a:extLst>
              <a:ext uri="{FF2B5EF4-FFF2-40B4-BE49-F238E27FC236}">
                <a16:creationId xmlns:a16="http://schemas.microsoft.com/office/drawing/2014/main" id="{0CC32E55-CB06-A9BF-A2BE-5CA6AF2C2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48" name="Rectangle 12">
            <a:extLst>
              <a:ext uri="{FF2B5EF4-FFF2-40B4-BE49-F238E27FC236}">
                <a16:creationId xmlns:a16="http://schemas.microsoft.com/office/drawing/2014/main" id="{A6CDDEAC-D5E3-4B09-4B59-B003034362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49" name="Rectangle 13">
            <a:extLst>
              <a:ext uri="{FF2B5EF4-FFF2-40B4-BE49-F238E27FC236}">
                <a16:creationId xmlns:a16="http://schemas.microsoft.com/office/drawing/2014/main" id="{CD7EA948-A91E-F4F5-91DE-0779B8BE6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50" name="Rectangle 14">
            <a:extLst>
              <a:ext uri="{FF2B5EF4-FFF2-40B4-BE49-F238E27FC236}">
                <a16:creationId xmlns:a16="http://schemas.microsoft.com/office/drawing/2014/main" id="{D8DBA638-07C9-B6E0-1A51-1A53C3296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51" name="Rectangle 15">
            <a:extLst>
              <a:ext uri="{FF2B5EF4-FFF2-40B4-BE49-F238E27FC236}">
                <a16:creationId xmlns:a16="http://schemas.microsoft.com/office/drawing/2014/main" id="{FFA02C29-17B8-5639-2FA5-DCB9F5709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52" name="Rectangle 16">
            <a:extLst>
              <a:ext uri="{FF2B5EF4-FFF2-40B4-BE49-F238E27FC236}">
                <a16:creationId xmlns:a16="http://schemas.microsoft.com/office/drawing/2014/main" id="{D75897CC-2945-E6C5-E18B-17114A056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53" name="Rectangle 17">
            <a:extLst>
              <a:ext uri="{FF2B5EF4-FFF2-40B4-BE49-F238E27FC236}">
                <a16:creationId xmlns:a16="http://schemas.microsoft.com/office/drawing/2014/main" id="{61DC6B60-FA2A-15A5-293C-E34D07A16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54" name="Rectangle 18">
            <a:extLst>
              <a:ext uri="{FF2B5EF4-FFF2-40B4-BE49-F238E27FC236}">
                <a16:creationId xmlns:a16="http://schemas.microsoft.com/office/drawing/2014/main" id="{0A29D35C-659A-EDAC-8B5A-5E0E9ECAFC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55" name="Rectangle 19">
            <a:extLst>
              <a:ext uri="{FF2B5EF4-FFF2-40B4-BE49-F238E27FC236}">
                <a16:creationId xmlns:a16="http://schemas.microsoft.com/office/drawing/2014/main" id="{D69D5767-6C6E-200C-9DF9-66036630E6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56" name="Rectangle 20">
            <a:extLst>
              <a:ext uri="{FF2B5EF4-FFF2-40B4-BE49-F238E27FC236}">
                <a16:creationId xmlns:a16="http://schemas.microsoft.com/office/drawing/2014/main" id="{9EA190F6-1DB5-490A-FCC0-457F0FB68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57" name="Rectangle 21">
            <a:extLst>
              <a:ext uri="{FF2B5EF4-FFF2-40B4-BE49-F238E27FC236}">
                <a16:creationId xmlns:a16="http://schemas.microsoft.com/office/drawing/2014/main" id="{0DAB92C7-5EA4-C1DC-BFB8-E5C598961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58" name="Rectangle 22">
            <a:extLst>
              <a:ext uri="{FF2B5EF4-FFF2-40B4-BE49-F238E27FC236}">
                <a16:creationId xmlns:a16="http://schemas.microsoft.com/office/drawing/2014/main" id="{57D8B737-007B-88C1-DEBF-49CC3E8B9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59" name="Rectangle 23">
            <a:extLst>
              <a:ext uri="{FF2B5EF4-FFF2-40B4-BE49-F238E27FC236}">
                <a16:creationId xmlns:a16="http://schemas.microsoft.com/office/drawing/2014/main" id="{C9CBD57C-0CC8-AE54-C26B-FAD77D84F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60" name="Rectangle 24">
            <a:extLst>
              <a:ext uri="{FF2B5EF4-FFF2-40B4-BE49-F238E27FC236}">
                <a16:creationId xmlns:a16="http://schemas.microsoft.com/office/drawing/2014/main" id="{20D0F43B-7D9C-5DB8-1F4B-4101BDAC7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61" name="Rectangle 25">
            <a:extLst>
              <a:ext uri="{FF2B5EF4-FFF2-40B4-BE49-F238E27FC236}">
                <a16:creationId xmlns:a16="http://schemas.microsoft.com/office/drawing/2014/main" id="{EDFCD19C-2B3D-C087-901B-C5FE708094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62" name="Rectangle 26">
            <a:extLst>
              <a:ext uri="{FF2B5EF4-FFF2-40B4-BE49-F238E27FC236}">
                <a16:creationId xmlns:a16="http://schemas.microsoft.com/office/drawing/2014/main" id="{AF4AC400-DBCD-3071-C99E-F241388BC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63" name="Rectangle 27">
            <a:extLst>
              <a:ext uri="{FF2B5EF4-FFF2-40B4-BE49-F238E27FC236}">
                <a16:creationId xmlns:a16="http://schemas.microsoft.com/office/drawing/2014/main" id="{8CBFB2E7-387D-0199-401A-D93A85E9D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64" name="Rectangle 28">
            <a:extLst>
              <a:ext uri="{FF2B5EF4-FFF2-40B4-BE49-F238E27FC236}">
                <a16:creationId xmlns:a16="http://schemas.microsoft.com/office/drawing/2014/main" id="{918A4B17-11A2-2F1B-9082-0D9D02B8EB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65" name="Rectangle 29">
            <a:extLst>
              <a:ext uri="{FF2B5EF4-FFF2-40B4-BE49-F238E27FC236}">
                <a16:creationId xmlns:a16="http://schemas.microsoft.com/office/drawing/2014/main" id="{DA9E101A-B78E-6FB1-D47C-0F24D68AA8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66" name="Rectangle 30">
            <a:extLst>
              <a:ext uri="{FF2B5EF4-FFF2-40B4-BE49-F238E27FC236}">
                <a16:creationId xmlns:a16="http://schemas.microsoft.com/office/drawing/2014/main" id="{1CE660C6-C413-BE5A-757D-5ACF3C374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67" name="Rectangle 31">
            <a:extLst>
              <a:ext uri="{FF2B5EF4-FFF2-40B4-BE49-F238E27FC236}">
                <a16:creationId xmlns:a16="http://schemas.microsoft.com/office/drawing/2014/main" id="{8F8421C7-03E1-142B-815F-A5C8CCEFF9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68" name="Rectangle 32">
            <a:extLst>
              <a:ext uri="{FF2B5EF4-FFF2-40B4-BE49-F238E27FC236}">
                <a16:creationId xmlns:a16="http://schemas.microsoft.com/office/drawing/2014/main" id="{624CE033-810B-6A70-0440-92E9876D4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69" name="Rectangle 33">
            <a:extLst>
              <a:ext uri="{FF2B5EF4-FFF2-40B4-BE49-F238E27FC236}">
                <a16:creationId xmlns:a16="http://schemas.microsoft.com/office/drawing/2014/main" id="{917C19C0-CB1D-E15D-9ADB-A77A73B96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70" name="Rectangle 34">
            <a:extLst>
              <a:ext uri="{FF2B5EF4-FFF2-40B4-BE49-F238E27FC236}">
                <a16:creationId xmlns:a16="http://schemas.microsoft.com/office/drawing/2014/main" id="{12E29729-30A7-7819-2C21-66F8F2214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7971" name="Rectangle 35">
            <a:extLst>
              <a:ext uri="{FF2B5EF4-FFF2-40B4-BE49-F238E27FC236}">
                <a16:creationId xmlns:a16="http://schemas.microsoft.com/office/drawing/2014/main" id="{9BB4A764-BA37-EC41-AA6C-C1A6C3B139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2B6E831-9744-9892-65A5-DD36FDD8A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Той е най-бързият от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6896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6BFABBD-D4F3-B172-F3B4-F8A0B006D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6896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1A5C099-F74A-5681-867B-42851819D4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e</a:t>
            </a:r>
            <a:r>
              <a:rPr lang="bg-BG" altLang="es-ES" sz="4400" dirty="0">
                <a:solidFill>
                  <a:srgbClr val="292929"/>
                </a:solidFill>
              </a:rPr>
              <a:t>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най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класа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бързият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6896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64C07EE-655F-7191-6E63-EC3173C56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5029200"/>
            <a:ext cx="2057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66" name="Rectangle 6">
            <a:extLst>
              <a:ext uri="{FF2B5EF4-FFF2-40B4-BE49-F238E27FC236}">
                <a16:creationId xmlns:a16="http://schemas.microsoft.com/office/drawing/2014/main" id="{78FEA83A-D8F8-66E8-BDD5-06E001BAB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67" name="Rectangle 7">
            <a:extLst>
              <a:ext uri="{FF2B5EF4-FFF2-40B4-BE49-F238E27FC236}">
                <a16:creationId xmlns:a16="http://schemas.microsoft.com/office/drawing/2014/main" id="{D425AE21-762E-FD79-A245-E9B58FD40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68" name="Rectangle 8">
            <a:extLst>
              <a:ext uri="{FF2B5EF4-FFF2-40B4-BE49-F238E27FC236}">
                <a16:creationId xmlns:a16="http://schemas.microsoft.com/office/drawing/2014/main" id="{761881DA-1286-5457-AA3C-312A4C12D8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69" name="Rectangle 9">
            <a:extLst>
              <a:ext uri="{FF2B5EF4-FFF2-40B4-BE49-F238E27FC236}">
                <a16:creationId xmlns:a16="http://schemas.microsoft.com/office/drawing/2014/main" id="{FC59EECF-C314-3FBC-B42C-C218360CC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70" name="Rectangle 10">
            <a:extLst>
              <a:ext uri="{FF2B5EF4-FFF2-40B4-BE49-F238E27FC236}">
                <a16:creationId xmlns:a16="http://schemas.microsoft.com/office/drawing/2014/main" id="{5E5E61A6-CD26-4A24-5E39-08D649230E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71" name="Rectangle 11">
            <a:extLst>
              <a:ext uri="{FF2B5EF4-FFF2-40B4-BE49-F238E27FC236}">
                <a16:creationId xmlns:a16="http://schemas.microsoft.com/office/drawing/2014/main" id="{987F2A79-9934-4D76-50A5-7D7A01939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72" name="Rectangle 12">
            <a:extLst>
              <a:ext uri="{FF2B5EF4-FFF2-40B4-BE49-F238E27FC236}">
                <a16:creationId xmlns:a16="http://schemas.microsoft.com/office/drawing/2014/main" id="{55ACF8E4-6DFC-0E34-F9B5-F25FE0168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73" name="Rectangle 13">
            <a:extLst>
              <a:ext uri="{FF2B5EF4-FFF2-40B4-BE49-F238E27FC236}">
                <a16:creationId xmlns:a16="http://schemas.microsoft.com/office/drawing/2014/main" id="{95DE3CD6-59FA-6403-41D7-57127894F7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74" name="Rectangle 14">
            <a:extLst>
              <a:ext uri="{FF2B5EF4-FFF2-40B4-BE49-F238E27FC236}">
                <a16:creationId xmlns:a16="http://schemas.microsoft.com/office/drawing/2014/main" id="{649EC23B-3816-E4A7-1F60-301D23F36E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75" name="Rectangle 15">
            <a:extLst>
              <a:ext uri="{FF2B5EF4-FFF2-40B4-BE49-F238E27FC236}">
                <a16:creationId xmlns:a16="http://schemas.microsoft.com/office/drawing/2014/main" id="{9FE12A3B-C57C-0D11-19D4-A99EADDD3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76" name="Rectangle 16">
            <a:extLst>
              <a:ext uri="{FF2B5EF4-FFF2-40B4-BE49-F238E27FC236}">
                <a16:creationId xmlns:a16="http://schemas.microsoft.com/office/drawing/2014/main" id="{EB145FA8-EEBA-201A-3614-F2DC4C9764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77" name="Rectangle 17">
            <a:extLst>
              <a:ext uri="{FF2B5EF4-FFF2-40B4-BE49-F238E27FC236}">
                <a16:creationId xmlns:a16="http://schemas.microsoft.com/office/drawing/2014/main" id="{25C3BF06-46A4-0FC6-5D3D-EF94A00A9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78" name="Rectangle 18">
            <a:extLst>
              <a:ext uri="{FF2B5EF4-FFF2-40B4-BE49-F238E27FC236}">
                <a16:creationId xmlns:a16="http://schemas.microsoft.com/office/drawing/2014/main" id="{404DB2BD-CFA0-EE4A-2D75-292B90360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79" name="Rectangle 19">
            <a:extLst>
              <a:ext uri="{FF2B5EF4-FFF2-40B4-BE49-F238E27FC236}">
                <a16:creationId xmlns:a16="http://schemas.microsoft.com/office/drawing/2014/main" id="{D3DA72EC-3BE0-0883-BC09-447EC6254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80" name="Rectangle 20">
            <a:extLst>
              <a:ext uri="{FF2B5EF4-FFF2-40B4-BE49-F238E27FC236}">
                <a16:creationId xmlns:a16="http://schemas.microsoft.com/office/drawing/2014/main" id="{6F3FC93A-4265-3237-72BF-BD5B6084F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81" name="Rectangle 21">
            <a:extLst>
              <a:ext uri="{FF2B5EF4-FFF2-40B4-BE49-F238E27FC236}">
                <a16:creationId xmlns:a16="http://schemas.microsoft.com/office/drawing/2014/main" id="{DCC4CBD4-A3E9-1D76-443D-A52CA293AD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82" name="Rectangle 22">
            <a:extLst>
              <a:ext uri="{FF2B5EF4-FFF2-40B4-BE49-F238E27FC236}">
                <a16:creationId xmlns:a16="http://schemas.microsoft.com/office/drawing/2014/main" id="{ED59A4C6-ABE0-3E68-3269-7327C01391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83" name="Rectangle 23">
            <a:extLst>
              <a:ext uri="{FF2B5EF4-FFF2-40B4-BE49-F238E27FC236}">
                <a16:creationId xmlns:a16="http://schemas.microsoft.com/office/drawing/2014/main" id="{C2AD2A85-4751-072C-34FF-95F5107DE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84" name="Rectangle 24">
            <a:extLst>
              <a:ext uri="{FF2B5EF4-FFF2-40B4-BE49-F238E27FC236}">
                <a16:creationId xmlns:a16="http://schemas.microsoft.com/office/drawing/2014/main" id="{8F599BD5-6AE2-BDDD-7AA0-426BDE39E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85" name="Rectangle 25">
            <a:extLst>
              <a:ext uri="{FF2B5EF4-FFF2-40B4-BE49-F238E27FC236}">
                <a16:creationId xmlns:a16="http://schemas.microsoft.com/office/drawing/2014/main" id="{95A9A9A1-DCB1-EB8C-F68D-49895BE231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86" name="Rectangle 26">
            <a:extLst>
              <a:ext uri="{FF2B5EF4-FFF2-40B4-BE49-F238E27FC236}">
                <a16:creationId xmlns:a16="http://schemas.microsoft.com/office/drawing/2014/main" id="{2C1B086B-ECF7-00B5-B456-317491FE53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87" name="Rectangle 27">
            <a:extLst>
              <a:ext uri="{FF2B5EF4-FFF2-40B4-BE49-F238E27FC236}">
                <a16:creationId xmlns:a16="http://schemas.microsoft.com/office/drawing/2014/main" id="{99EA263D-07E7-397F-FFBF-2CC12A4B4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88" name="Rectangle 28">
            <a:extLst>
              <a:ext uri="{FF2B5EF4-FFF2-40B4-BE49-F238E27FC236}">
                <a16:creationId xmlns:a16="http://schemas.microsoft.com/office/drawing/2014/main" id="{CE768933-E322-952C-9C97-89AB0BB2B6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89" name="Rectangle 29">
            <a:extLst>
              <a:ext uri="{FF2B5EF4-FFF2-40B4-BE49-F238E27FC236}">
                <a16:creationId xmlns:a16="http://schemas.microsoft.com/office/drawing/2014/main" id="{57C5EDDD-167B-DFFB-707E-4C5DBDB5BE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90" name="Rectangle 30">
            <a:extLst>
              <a:ext uri="{FF2B5EF4-FFF2-40B4-BE49-F238E27FC236}">
                <a16:creationId xmlns:a16="http://schemas.microsoft.com/office/drawing/2014/main" id="{F6E39515-085D-7FEF-F9D9-0A95CA46B7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91" name="Rectangle 31">
            <a:extLst>
              <a:ext uri="{FF2B5EF4-FFF2-40B4-BE49-F238E27FC236}">
                <a16:creationId xmlns:a16="http://schemas.microsoft.com/office/drawing/2014/main" id="{1A48014C-CF71-8779-A1A1-718FD4C7B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92" name="Rectangle 32">
            <a:extLst>
              <a:ext uri="{FF2B5EF4-FFF2-40B4-BE49-F238E27FC236}">
                <a16:creationId xmlns:a16="http://schemas.microsoft.com/office/drawing/2014/main" id="{2F25DDD6-C18E-94D4-57FF-2CAFE3A431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93" name="Rectangle 33">
            <a:extLst>
              <a:ext uri="{FF2B5EF4-FFF2-40B4-BE49-F238E27FC236}">
                <a16:creationId xmlns:a16="http://schemas.microsoft.com/office/drawing/2014/main" id="{7B6E1CAC-98BA-F58C-BEDF-2790168785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94" name="Rectangle 34">
            <a:extLst>
              <a:ext uri="{FF2B5EF4-FFF2-40B4-BE49-F238E27FC236}">
                <a16:creationId xmlns:a16="http://schemas.microsoft.com/office/drawing/2014/main" id="{90098EDF-3467-73F4-1239-02B22D6DBE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8995" name="Rectangle 35">
            <a:extLst>
              <a:ext uri="{FF2B5EF4-FFF2-40B4-BE49-F238E27FC236}">
                <a16:creationId xmlns:a16="http://schemas.microsoft.com/office/drawing/2014/main" id="{FB4954B8-9F82-0072-EAC6-13722D71F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15B7104-75E2-CC11-1CB4-EF065C6A99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Той е най-бързият от класа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6998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9351186-3E24-8DDF-DABE-F7679FACC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6998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107E683-C1B3-A81C-5416-5991D511CB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69989" name="Rectangle 6">
            <a:extLst>
              <a:ext uri="{FF2B5EF4-FFF2-40B4-BE49-F238E27FC236}">
                <a16:creationId xmlns:a16="http://schemas.microsoft.com/office/drawing/2014/main" id="{574D9700-9B93-D3BC-8ED8-7E9CC0F46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9990" name="Rectangle 7">
            <a:extLst>
              <a:ext uri="{FF2B5EF4-FFF2-40B4-BE49-F238E27FC236}">
                <a16:creationId xmlns:a16="http://schemas.microsoft.com/office/drawing/2014/main" id="{E5A351F1-EA73-DDDD-E4C7-A320FD03D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9991" name="Rectangle 8">
            <a:extLst>
              <a:ext uri="{FF2B5EF4-FFF2-40B4-BE49-F238E27FC236}">
                <a16:creationId xmlns:a16="http://schemas.microsoft.com/office/drawing/2014/main" id="{20F9C53B-6D98-FC5B-26EE-A88654E3E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9992" name="Rectangle 9">
            <a:extLst>
              <a:ext uri="{FF2B5EF4-FFF2-40B4-BE49-F238E27FC236}">
                <a16:creationId xmlns:a16="http://schemas.microsoft.com/office/drawing/2014/main" id="{D22AB1E1-E0F4-DAAF-99E1-5A9EF3AF5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9993" name="Rectangle 10">
            <a:extLst>
              <a:ext uri="{FF2B5EF4-FFF2-40B4-BE49-F238E27FC236}">
                <a16:creationId xmlns:a16="http://schemas.microsoft.com/office/drawing/2014/main" id="{02D76526-46C2-5BB7-FB41-C6A4ADDA9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9994" name="Rectangle 11">
            <a:extLst>
              <a:ext uri="{FF2B5EF4-FFF2-40B4-BE49-F238E27FC236}">
                <a16:creationId xmlns:a16="http://schemas.microsoft.com/office/drawing/2014/main" id="{77E5C22B-51DD-0D93-99E2-C47AC81A1A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9995" name="Rectangle 12">
            <a:extLst>
              <a:ext uri="{FF2B5EF4-FFF2-40B4-BE49-F238E27FC236}">
                <a16:creationId xmlns:a16="http://schemas.microsoft.com/office/drawing/2014/main" id="{41142862-5489-4FE1-55AE-1749D2D817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9996" name="Rectangle 13">
            <a:extLst>
              <a:ext uri="{FF2B5EF4-FFF2-40B4-BE49-F238E27FC236}">
                <a16:creationId xmlns:a16="http://schemas.microsoft.com/office/drawing/2014/main" id="{BC62AF3A-3885-BEDF-0527-4C7C7EF7A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9997" name="Rectangle 14">
            <a:extLst>
              <a:ext uri="{FF2B5EF4-FFF2-40B4-BE49-F238E27FC236}">
                <a16:creationId xmlns:a16="http://schemas.microsoft.com/office/drawing/2014/main" id="{E50D324C-E87F-9B80-A69C-36D3E5502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9998" name="Rectangle 15">
            <a:extLst>
              <a:ext uri="{FF2B5EF4-FFF2-40B4-BE49-F238E27FC236}">
                <a16:creationId xmlns:a16="http://schemas.microsoft.com/office/drawing/2014/main" id="{A0C49B92-FDA6-DFC9-F634-9927B185A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69999" name="Rectangle 16">
            <a:extLst>
              <a:ext uri="{FF2B5EF4-FFF2-40B4-BE49-F238E27FC236}">
                <a16:creationId xmlns:a16="http://schemas.microsoft.com/office/drawing/2014/main" id="{6FD27366-9A38-6788-1F52-AE81536A6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00" name="Rectangle 17">
            <a:extLst>
              <a:ext uri="{FF2B5EF4-FFF2-40B4-BE49-F238E27FC236}">
                <a16:creationId xmlns:a16="http://schemas.microsoft.com/office/drawing/2014/main" id="{A94F9C1E-078D-3DF9-404B-EBE6CC7D1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01" name="Rectangle 18">
            <a:extLst>
              <a:ext uri="{FF2B5EF4-FFF2-40B4-BE49-F238E27FC236}">
                <a16:creationId xmlns:a16="http://schemas.microsoft.com/office/drawing/2014/main" id="{62BB1C61-6F0A-F923-37BA-10C3D2004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02" name="Rectangle 19">
            <a:extLst>
              <a:ext uri="{FF2B5EF4-FFF2-40B4-BE49-F238E27FC236}">
                <a16:creationId xmlns:a16="http://schemas.microsoft.com/office/drawing/2014/main" id="{DD38AFE4-E8B8-49B4-310B-47576AA485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03" name="Rectangle 20">
            <a:extLst>
              <a:ext uri="{FF2B5EF4-FFF2-40B4-BE49-F238E27FC236}">
                <a16:creationId xmlns:a16="http://schemas.microsoft.com/office/drawing/2014/main" id="{A87A07D9-A964-1A58-DC4D-5DFD8E08D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04" name="Rectangle 21">
            <a:extLst>
              <a:ext uri="{FF2B5EF4-FFF2-40B4-BE49-F238E27FC236}">
                <a16:creationId xmlns:a16="http://schemas.microsoft.com/office/drawing/2014/main" id="{4954964D-FE0B-9B5A-ADA8-3E6FA5808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05" name="Rectangle 22">
            <a:extLst>
              <a:ext uri="{FF2B5EF4-FFF2-40B4-BE49-F238E27FC236}">
                <a16:creationId xmlns:a16="http://schemas.microsoft.com/office/drawing/2014/main" id="{532EF637-B96F-B6B0-F2B6-915BFAE83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06" name="Rectangle 23">
            <a:extLst>
              <a:ext uri="{FF2B5EF4-FFF2-40B4-BE49-F238E27FC236}">
                <a16:creationId xmlns:a16="http://schemas.microsoft.com/office/drawing/2014/main" id="{803D1D8F-E3E2-1F21-CC7C-6C9A8A9AD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07" name="Rectangle 24">
            <a:extLst>
              <a:ext uri="{FF2B5EF4-FFF2-40B4-BE49-F238E27FC236}">
                <a16:creationId xmlns:a16="http://schemas.microsoft.com/office/drawing/2014/main" id="{21DCB373-AA7A-EEB7-5FDB-A83F51772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08" name="Rectangle 25">
            <a:extLst>
              <a:ext uri="{FF2B5EF4-FFF2-40B4-BE49-F238E27FC236}">
                <a16:creationId xmlns:a16="http://schemas.microsoft.com/office/drawing/2014/main" id="{FAB826F4-C021-3EF6-48E1-773908163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09" name="Rectangle 26">
            <a:extLst>
              <a:ext uri="{FF2B5EF4-FFF2-40B4-BE49-F238E27FC236}">
                <a16:creationId xmlns:a16="http://schemas.microsoft.com/office/drawing/2014/main" id="{590D6C0C-7393-F656-F524-473691090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10" name="Rectangle 27">
            <a:extLst>
              <a:ext uri="{FF2B5EF4-FFF2-40B4-BE49-F238E27FC236}">
                <a16:creationId xmlns:a16="http://schemas.microsoft.com/office/drawing/2014/main" id="{35652117-03EB-036F-0036-D9143A627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11" name="Rectangle 28">
            <a:extLst>
              <a:ext uri="{FF2B5EF4-FFF2-40B4-BE49-F238E27FC236}">
                <a16:creationId xmlns:a16="http://schemas.microsoft.com/office/drawing/2014/main" id="{0B0A793C-984A-5458-1D81-F11C3FED9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12" name="Rectangle 29">
            <a:extLst>
              <a:ext uri="{FF2B5EF4-FFF2-40B4-BE49-F238E27FC236}">
                <a16:creationId xmlns:a16="http://schemas.microsoft.com/office/drawing/2014/main" id="{2D1B5F10-13AB-106F-C59D-776023554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13" name="Rectangle 30">
            <a:extLst>
              <a:ext uri="{FF2B5EF4-FFF2-40B4-BE49-F238E27FC236}">
                <a16:creationId xmlns:a16="http://schemas.microsoft.com/office/drawing/2014/main" id="{17DD26D8-024D-02AE-09D5-93C424942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14" name="Rectangle 31">
            <a:extLst>
              <a:ext uri="{FF2B5EF4-FFF2-40B4-BE49-F238E27FC236}">
                <a16:creationId xmlns:a16="http://schemas.microsoft.com/office/drawing/2014/main" id="{7D6B60FE-7691-5BA8-70AE-1E2931F9C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15" name="Rectangle 32">
            <a:extLst>
              <a:ext uri="{FF2B5EF4-FFF2-40B4-BE49-F238E27FC236}">
                <a16:creationId xmlns:a16="http://schemas.microsoft.com/office/drawing/2014/main" id="{150C2E85-3D10-25F5-77F4-90127A5EE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16" name="Rectangle 33">
            <a:extLst>
              <a:ext uri="{FF2B5EF4-FFF2-40B4-BE49-F238E27FC236}">
                <a16:creationId xmlns:a16="http://schemas.microsoft.com/office/drawing/2014/main" id="{DA603A09-DBFC-022E-D19F-716F09798F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17" name="Rectangle 34">
            <a:extLst>
              <a:ext uri="{FF2B5EF4-FFF2-40B4-BE49-F238E27FC236}">
                <a16:creationId xmlns:a16="http://schemas.microsoft.com/office/drawing/2014/main" id="{D21E46BB-1A26-1BB7-D97F-0C9A00E0E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0018" name="Rectangle 35">
            <a:extLst>
              <a:ext uri="{FF2B5EF4-FFF2-40B4-BE49-F238E27FC236}">
                <a16:creationId xmlns:a16="http://schemas.microsoft.com/office/drawing/2014/main" id="{789659D7-FB7E-7C03-79C6-B7CC8786A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70019" name="Picture 36">
            <a:extLst>
              <a:ext uri="{FF2B5EF4-FFF2-40B4-BE49-F238E27FC236}">
                <a16:creationId xmlns:a16="http://schemas.microsoft.com/office/drawing/2014/main" id="{313468F4-00EF-B803-AC55-A01483253E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196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07429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E117926E-3144-6FAB-2442-A073868FAEA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7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107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C72AE42-AB8D-DC3C-680D-62AFA8F2E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Стъпвай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7101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9CA6568-5015-48B1-6446-FEF511466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7101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248457F-A621-707A-6D08-BDCFCC915D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хлъзгаво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защото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внимателно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7101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9D06612-763D-7447-6FFC-80E8ABE2A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5410200"/>
            <a:ext cx="3429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14" name="Rectangle 6">
            <a:extLst>
              <a:ext uri="{FF2B5EF4-FFF2-40B4-BE49-F238E27FC236}">
                <a16:creationId xmlns:a16="http://schemas.microsoft.com/office/drawing/2014/main" id="{631F8B71-FF58-1BB6-912C-D6AD9FB24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15" name="Rectangle 7">
            <a:extLst>
              <a:ext uri="{FF2B5EF4-FFF2-40B4-BE49-F238E27FC236}">
                <a16:creationId xmlns:a16="http://schemas.microsoft.com/office/drawing/2014/main" id="{AF504F02-C88A-84F4-94E5-68753739D7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16" name="Rectangle 8">
            <a:extLst>
              <a:ext uri="{FF2B5EF4-FFF2-40B4-BE49-F238E27FC236}">
                <a16:creationId xmlns:a16="http://schemas.microsoft.com/office/drawing/2014/main" id="{C4539393-A110-652B-2B79-6C8AD6174E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17" name="Rectangle 9">
            <a:extLst>
              <a:ext uri="{FF2B5EF4-FFF2-40B4-BE49-F238E27FC236}">
                <a16:creationId xmlns:a16="http://schemas.microsoft.com/office/drawing/2014/main" id="{86E1E390-8B0C-1D58-4D16-E11617A73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18" name="Rectangle 10">
            <a:extLst>
              <a:ext uri="{FF2B5EF4-FFF2-40B4-BE49-F238E27FC236}">
                <a16:creationId xmlns:a16="http://schemas.microsoft.com/office/drawing/2014/main" id="{ED801BF4-4A80-AA60-08EB-3E02E9DFF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19" name="Rectangle 11">
            <a:extLst>
              <a:ext uri="{FF2B5EF4-FFF2-40B4-BE49-F238E27FC236}">
                <a16:creationId xmlns:a16="http://schemas.microsoft.com/office/drawing/2014/main" id="{59F50C90-9C4C-13B2-F91A-D9655747E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20" name="Rectangle 12">
            <a:extLst>
              <a:ext uri="{FF2B5EF4-FFF2-40B4-BE49-F238E27FC236}">
                <a16:creationId xmlns:a16="http://schemas.microsoft.com/office/drawing/2014/main" id="{D077FA91-63AD-5AC7-42DD-42BCDF886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21" name="Rectangle 13">
            <a:extLst>
              <a:ext uri="{FF2B5EF4-FFF2-40B4-BE49-F238E27FC236}">
                <a16:creationId xmlns:a16="http://schemas.microsoft.com/office/drawing/2014/main" id="{577B82D1-36D0-A3FE-DF02-511A8DAAC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22" name="Rectangle 14">
            <a:extLst>
              <a:ext uri="{FF2B5EF4-FFF2-40B4-BE49-F238E27FC236}">
                <a16:creationId xmlns:a16="http://schemas.microsoft.com/office/drawing/2014/main" id="{B7F46928-A956-4FA1-A5A7-F440FBE65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23" name="Rectangle 15">
            <a:extLst>
              <a:ext uri="{FF2B5EF4-FFF2-40B4-BE49-F238E27FC236}">
                <a16:creationId xmlns:a16="http://schemas.microsoft.com/office/drawing/2014/main" id="{DCA4CE5F-73D7-24F4-B4C4-A417E1F754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24" name="Rectangle 16">
            <a:extLst>
              <a:ext uri="{FF2B5EF4-FFF2-40B4-BE49-F238E27FC236}">
                <a16:creationId xmlns:a16="http://schemas.microsoft.com/office/drawing/2014/main" id="{E7DBCAF4-19D3-5C29-86E6-5D292E72F9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25" name="Rectangle 17">
            <a:extLst>
              <a:ext uri="{FF2B5EF4-FFF2-40B4-BE49-F238E27FC236}">
                <a16:creationId xmlns:a16="http://schemas.microsoft.com/office/drawing/2014/main" id="{BEA45D45-80E4-6323-5844-9F1B1B6A1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26" name="Rectangle 18">
            <a:extLst>
              <a:ext uri="{FF2B5EF4-FFF2-40B4-BE49-F238E27FC236}">
                <a16:creationId xmlns:a16="http://schemas.microsoft.com/office/drawing/2014/main" id="{9A953B86-B344-C2C3-DAE4-15FF0466F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27" name="Rectangle 19">
            <a:extLst>
              <a:ext uri="{FF2B5EF4-FFF2-40B4-BE49-F238E27FC236}">
                <a16:creationId xmlns:a16="http://schemas.microsoft.com/office/drawing/2014/main" id="{0F0571DD-4213-4F50-524F-6F4191CCF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28" name="Rectangle 20">
            <a:extLst>
              <a:ext uri="{FF2B5EF4-FFF2-40B4-BE49-F238E27FC236}">
                <a16:creationId xmlns:a16="http://schemas.microsoft.com/office/drawing/2014/main" id="{13F239B4-0143-8820-441A-EEF9C0C580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29" name="Rectangle 21">
            <a:extLst>
              <a:ext uri="{FF2B5EF4-FFF2-40B4-BE49-F238E27FC236}">
                <a16:creationId xmlns:a16="http://schemas.microsoft.com/office/drawing/2014/main" id="{99110405-4260-52A6-76AE-6D0EBA21E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30" name="Rectangle 22">
            <a:extLst>
              <a:ext uri="{FF2B5EF4-FFF2-40B4-BE49-F238E27FC236}">
                <a16:creationId xmlns:a16="http://schemas.microsoft.com/office/drawing/2014/main" id="{0F5232EB-24B0-D6F2-4340-A3F255A06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31" name="Rectangle 23">
            <a:extLst>
              <a:ext uri="{FF2B5EF4-FFF2-40B4-BE49-F238E27FC236}">
                <a16:creationId xmlns:a16="http://schemas.microsoft.com/office/drawing/2014/main" id="{31C9F66A-3A74-41FB-D463-556F2CF64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32" name="Rectangle 24">
            <a:extLst>
              <a:ext uri="{FF2B5EF4-FFF2-40B4-BE49-F238E27FC236}">
                <a16:creationId xmlns:a16="http://schemas.microsoft.com/office/drawing/2014/main" id="{C04F4D43-9DF1-0B40-F002-6F4C6DB97E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33" name="Rectangle 25">
            <a:extLst>
              <a:ext uri="{FF2B5EF4-FFF2-40B4-BE49-F238E27FC236}">
                <a16:creationId xmlns:a16="http://schemas.microsoft.com/office/drawing/2014/main" id="{2FA7E477-CDDE-1564-ABFA-420710BD9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34" name="Rectangle 26">
            <a:extLst>
              <a:ext uri="{FF2B5EF4-FFF2-40B4-BE49-F238E27FC236}">
                <a16:creationId xmlns:a16="http://schemas.microsoft.com/office/drawing/2014/main" id="{E67AE623-F11A-D6D7-86DD-C948BA568A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35" name="Rectangle 27">
            <a:extLst>
              <a:ext uri="{FF2B5EF4-FFF2-40B4-BE49-F238E27FC236}">
                <a16:creationId xmlns:a16="http://schemas.microsoft.com/office/drawing/2014/main" id="{6C1251FE-ED2C-CE61-1D6F-0ADC6DB72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36" name="Rectangle 28">
            <a:extLst>
              <a:ext uri="{FF2B5EF4-FFF2-40B4-BE49-F238E27FC236}">
                <a16:creationId xmlns:a16="http://schemas.microsoft.com/office/drawing/2014/main" id="{411D7D84-4E06-42C9-5668-6880B4F032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37" name="Rectangle 29">
            <a:extLst>
              <a:ext uri="{FF2B5EF4-FFF2-40B4-BE49-F238E27FC236}">
                <a16:creationId xmlns:a16="http://schemas.microsoft.com/office/drawing/2014/main" id="{E88762D5-3291-B130-8948-3C0EBB9F64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38" name="Rectangle 30">
            <a:extLst>
              <a:ext uri="{FF2B5EF4-FFF2-40B4-BE49-F238E27FC236}">
                <a16:creationId xmlns:a16="http://schemas.microsoft.com/office/drawing/2014/main" id="{EC354627-57B5-52AD-8FFC-AB089871C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39" name="Rectangle 31">
            <a:extLst>
              <a:ext uri="{FF2B5EF4-FFF2-40B4-BE49-F238E27FC236}">
                <a16:creationId xmlns:a16="http://schemas.microsoft.com/office/drawing/2014/main" id="{76B51017-E05B-0447-D5A1-EECB76162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40" name="Rectangle 32">
            <a:extLst>
              <a:ext uri="{FF2B5EF4-FFF2-40B4-BE49-F238E27FC236}">
                <a16:creationId xmlns:a16="http://schemas.microsoft.com/office/drawing/2014/main" id="{DF61253C-3255-D5C0-8C59-487FEED4A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41" name="Rectangle 33">
            <a:extLst>
              <a:ext uri="{FF2B5EF4-FFF2-40B4-BE49-F238E27FC236}">
                <a16:creationId xmlns:a16="http://schemas.microsoft.com/office/drawing/2014/main" id="{0693CDBB-9555-74EC-C994-1E48774DAD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42" name="Rectangle 34">
            <a:extLst>
              <a:ext uri="{FF2B5EF4-FFF2-40B4-BE49-F238E27FC236}">
                <a16:creationId xmlns:a16="http://schemas.microsoft.com/office/drawing/2014/main" id="{CB1E8F2C-894F-D2A1-BA2E-7AAB77D99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1043" name="Rectangle 35">
            <a:extLst>
              <a:ext uri="{FF2B5EF4-FFF2-40B4-BE49-F238E27FC236}">
                <a16:creationId xmlns:a16="http://schemas.microsoft.com/office/drawing/2014/main" id="{D001B29F-0639-DFB6-2DB7-15319419A1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B536857-B622-5D67-661C-0300F237AF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Стъпвай внимателно,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7203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AE221E9-3C6C-5360-53FC-433AFB2B6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7203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1086C8F-F635-D54D-94CF-70D780418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хлъзгаво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защото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внимателно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7203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9A690D2-8B92-BA8D-D928-D5032F1C5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4572000"/>
            <a:ext cx="2209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38" name="Rectangle 6">
            <a:extLst>
              <a:ext uri="{FF2B5EF4-FFF2-40B4-BE49-F238E27FC236}">
                <a16:creationId xmlns:a16="http://schemas.microsoft.com/office/drawing/2014/main" id="{D46695CD-8659-6EFE-282D-274FBA518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39" name="Rectangle 7">
            <a:extLst>
              <a:ext uri="{FF2B5EF4-FFF2-40B4-BE49-F238E27FC236}">
                <a16:creationId xmlns:a16="http://schemas.microsoft.com/office/drawing/2014/main" id="{6365636A-F8B2-89A4-7DB7-98620B54C9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40" name="Rectangle 8">
            <a:extLst>
              <a:ext uri="{FF2B5EF4-FFF2-40B4-BE49-F238E27FC236}">
                <a16:creationId xmlns:a16="http://schemas.microsoft.com/office/drawing/2014/main" id="{3D384B87-831F-A2A3-D4A4-F9A5108895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41" name="Rectangle 9">
            <a:extLst>
              <a:ext uri="{FF2B5EF4-FFF2-40B4-BE49-F238E27FC236}">
                <a16:creationId xmlns:a16="http://schemas.microsoft.com/office/drawing/2014/main" id="{36650FB8-E20E-538D-207F-E79DF8C6A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42" name="Rectangle 10">
            <a:extLst>
              <a:ext uri="{FF2B5EF4-FFF2-40B4-BE49-F238E27FC236}">
                <a16:creationId xmlns:a16="http://schemas.microsoft.com/office/drawing/2014/main" id="{93E78B2B-30AF-CF57-813F-A188AD4EB5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43" name="Rectangle 11">
            <a:extLst>
              <a:ext uri="{FF2B5EF4-FFF2-40B4-BE49-F238E27FC236}">
                <a16:creationId xmlns:a16="http://schemas.microsoft.com/office/drawing/2014/main" id="{34043C36-FEAB-DDC9-2977-A9CD8F1BC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44" name="Rectangle 12">
            <a:extLst>
              <a:ext uri="{FF2B5EF4-FFF2-40B4-BE49-F238E27FC236}">
                <a16:creationId xmlns:a16="http://schemas.microsoft.com/office/drawing/2014/main" id="{7C05BA87-D0F5-5A2D-D609-8EDB0BA93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45" name="Rectangle 13">
            <a:extLst>
              <a:ext uri="{FF2B5EF4-FFF2-40B4-BE49-F238E27FC236}">
                <a16:creationId xmlns:a16="http://schemas.microsoft.com/office/drawing/2014/main" id="{2A5D9150-CC88-B2D9-8BC6-1A229E9B80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46" name="Rectangle 14">
            <a:extLst>
              <a:ext uri="{FF2B5EF4-FFF2-40B4-BE49-F238E27FC236}">
                <a16:creationId xmlns:a16="http://schemas.microsoft.com/office/drawing/2014/main" id="{C5806371-85CB-B1F1-D497-6A213EC13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47" name="Rectangle 15">
            <a:extLst>
              <a:ext uri="{FF2B5EF4-FFF2-40B4-BE49-F238E27FC236}">
                <a16:creationId xmlns:a16="http://schemas.microsoft.com/office/drawing/2014/main" id="{7D7A5130-9219-1FC5-564D-3D7D7EA253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48" name="Rectangle 16">
            <a:extLst>
              <a:ext uri="{FF2B5EF4-FFF2-40B4-BE49-F238E27FC236}">
                <a16:creationId xmlns:a16="http://schemas.microsoft.com/office/drawing/2014/main" id="{4B73B5E3-3FE6-AD05-FDDC-28E654D18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49" name="Rectangle 17">
            <a:extLst>
              <a:ext uri="{FF2B5EF4-FFF2-40B4-BE49-F238E27FC236}">
                <a16:creationId xmlns:a16="http://schemas.microsoft.com/office/drawing/2014/main" id="{BC57FA67-F74B-EDD3-72B2-66248F412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50" name="Rectangle 18">
            <a:extLst>
              <a:ext uri="{FF2B5EF4-FFF2-40B4-BE49-F238E27FC236}">
                <a16:creationId xmlns:a16="http://schemas.microsoft.com/office/drawing/2014/main" id="{F8D73B70-009F-4C05-F948-D0844B64B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51" name="Rectangle 19">
            <a:extLst>
              <a:ext uri="{FF2B5EF4-FFF2-40B4-BE49-F238E27FC236}">
                <a16:creationId xmlns:a16="http://schemas.microsoft.com/office/drawing/2014/main" id="{1EF59E6C-C3A7-E297-F006-DBB411202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52" name="Rectangle 20">
            <a:extLst>
              <a:ext uri="{FF2B5EF4-FFF2-40B4-BE49-F238E27FC236}">
                <a16:creationId xmlns:a16="http://schemas.microsoft.com/office/drawing/2014/main" id="{E2DBD672-1501-435F-B9AC-85905E7AE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53" name="Rectangle 21">
            <a:extLst>
              <a:ext uri="{FF2B5EF4-FFF2-40B4-BE49-F238E27FC236}">
                <a16:creationId xmlns:a16="http://schemas.microsoft.com/office/drawing/2014/main" id="{45773860-16AA-711C-46BE-ABA93FC728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54" name="Rectangle 22">
            <a:extLst>
              <a:ext uri="{FF2B5EF4-FFF2-40B4-BE49-F238E27FC236}">
                <a16:creationId xmlns:a16="http://schemas.microsoft.com/office/drawing/2014/main" id="{D22394D9-BB96-E684-0CEC-A44864229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55" name="Rectangle 23">
            <a:extLst>
              <a:ext uri="{FF2B5EF4-FFF2-40B4-BE49-F238E27FC236}">
                <a16:creationId xmlns:a16="http://schemas.microsoft.com/office/drawing/2014/main" id="{1C2FD6B3-DBE4-9A94-5F69-9C5AADA2C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56" name="Rectangle 24">
            <a:extLst>
              <a:ext uri="{FF2B5EF4-FFF2-40B4-BE49-F238E27FC236}">
                <a16:creationId xmlns:a16="http://schemas.microsoft.com/office/drawing/2014/main" id="{CEB29FB1-EA38-A2C1-95CE-ADBB297AE3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57" name="Rectangle 25">
            <a:extLst>
              <a:ext uri="{FF2B5EF4-FFF2-40B4-BE49-F238E27FC236}">
                <a16:creationId xmlns:a16="http://schemas.microsoft.com/office/drawing/2014/main" id="{4754F6FA-D04D-5A7B-4C46-D405C3641E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58" name="Rectangle 26">
            <a:extLst>
              <a:ext uri="{FF2B5EF4-FFF2-40B4-BE49-F238E27FC236}">
                <a16:creationId xmlns:a16="http://schemas.microsoft.com/office/drawing/2014/main" id="{24EF71DC-83F3-2971-E318-F75BB0CF9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59" name="Rectangle 27">
            <a:extLst>
              <a:ext uri="{FF2B5EF4-FFF2-40B4-BE49-F238E27FC236}">
                <a16:creationId xmlns:a16="http://schemas.microsoft.com/office/drawing/2014/main" id="{5AEE9B09-BBF5-297D-25A8-0F160361C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60" name="Rectangle 28">
            <a:extLst>
              <a:ext uri="{FF2B5EF4-FFF2-40B4-BE49-F238E27FC236}">
                <a16:creationId xmlns:a16="http://schemas.microsoft.com/office/drawing/2014/main" id="{9441643E-0C1E-38EC-FD6B-0E43E45C30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61" name="Rectangle 29">
            <a:extLst>
              <a:ext uri="{FF2B5EF4-FFF2-40B4-BE49-F238E27FC236}">
                <a16:creationId xmlns:a16="http://schemas.microsoft.com/office/drawing/2014/main" id="{A9D2AC9E-AE2F-FAAF-AF33-DD84200F87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62" name="Rectangle 30">
            <a:extLst>
              <a:ext uri="{FF2B5EF4-FFF2-40B4-BE49-F238E27FC236}">
                <a16:creationId xmlns:a16="http://schemas.microsoft.com/office/drawing/2014/main" id="{C602C7EC-C7F4-55AE-730A-3CB9D286EB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63" name="Rectangle 31">
            <a:extLst>
              <a:ext uri="{FF2B5EF4-FFF2-40B4-BE49-F238E27FC236}">
                <a16:creationId xmlns:a16="http://schemas.microsoft.com/office/drawing/2014/main" id="{7AECC8A1-D989-218D-C94C-C642CAFC6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64" name="Rectangle 32">
            <a:extLst>
              <a:ext uri="{FF2B5EF4-FFF2-40B4-BE49-F238E27FC236}">
                <a16:creationId xmlns:a16="http://schemas.microsoft.com/office/drawing/2014/main" id="{F24B6AF8-F653-66DA-CCCB-161D35FA8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65" name="Rectangle 33">
            <a:extLst>
              <a:ext uri="{FF2B5EF4-FFF2-40B4-BE49-F238E27FC236}">
                <a16:creationId xmlns:a16="http://schemas.microsoft.com/office/drawing/2014/main" id="{B7E005E0-4B8B-51DB-E749-3D5081932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66" name="Rectangle 34">
            <a:extLst>
              <a:ext uri="{FF2B5EF4-FFF2-40B4-BE49-F238E27FC236}">
                <a16:creationId xmlns:a16="http://schemas.microsoft.com/office/drawing/2014/main" id="{7058D887-1075-25E9-A2A6-49816FF51E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2067" name="Rectangle 35">
            <a:extLst>
              <a:ext uri="{FF2B5EF4-FFF2-40B4-BE49-F238E27FC236}">
                <a16:creationId xmlns:a16="http://schemas.microsoft.com/office/drawing/2014/main" id="{1D58C3EB-DCE3-405E-59D3-E8188C73D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06F3F9B-997C-11B2-7664-8C542A359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Стъпвай внимателно, защото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7305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239B71F-1B7A-C8D7-F562-76A4AF434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7306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7C29F06-AA7A-9F28-039E-AAEAC748A9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хлъзгаво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защото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внимателно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7306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69548F8-6703-2439-4ED8-BC6641288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572000"/>
            <a:ext cx="685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62" name="Rectangle 6">
            <a:extLst>
              <a:ext uri="{FF2B5EF4-FFF2-40B4-BE49-F238E27FC236}">
                <a16:creationId xmlns:a16="http://schemas.microsoft.com/office/drawing/2014/main" id="{CA9C5F06-CE7A-D845-7854-EE9BB62E5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63" name="Rectangle 7">
            <a:extLst>
              <a:ext uri="{FF2B5EF4-FFF2-40B4-BE49-F238E27FC236}">
                <a16:creationId xmlns:a16="http://schemas.microsoft.com/office/drawing/2014/main" id="{2C4474DD-87E7-54C4-41DC-8DF093412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64" name="Rectangle 8">
            <a:extLst>
              <a:ext uri="{FF2B5EF4-FFF2-40B4-BE49-F238E27FC236}">
                <a16:creationId xmlns:a16="http://schemas.microsoft.com/office/drawing/2014/main" id="{3B70F3FB-E80F-29F0-84F0-FC1C140CD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65" name="Rectangle 9">
            <a:extLst>
              <a:ext uri="{FF2B5EF4-FFF2-40B4-BE49-F238E27FC236}">
                <a16:creationId xmlns:a16="http://schemas.microsoft.com/office/drawing/2014/main" id="{ED159FAD-D400-3C17-217B-3E1A166FE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66" name="Rectangle 10">
            <a:extLst>
              <a:ext uri="{FF2B5EF4-FFF2-40B4-BE49-F238E27FC236}">
                <a16:creationId xmlns:a16="http://schemas.microsoft.com/office/drawing/2014/main" id="{47D7D943-DE06-76B1-C25E-CABE87F7E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67" name="Rectangle 11">
            <a:extLst>
              <a:ext uri="{FF2B5EF4-FFF2-40B4-BE49-F238E27FC236}">
                <a16:creationId xmlns:a16="http://schemas.microsoft.com/office/drawing/2014/main" id="{43D6F1B0-189A-D360-EFAD-7EE10F33F8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68" name="Rectangle 12">
            <a:extLst>
              <a:ext uri="{FF2B5EF4-FFF2-40B4-BE49-F238E27FC236}">
                <a16:creationId xmlns:a16="http://schemas.microsoft.com/office/drawing/2014/main" id="{53B6B9DD-0465-592D-426D-1AD7877589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69" name="Rectangle 13">
            <a:extLst>
              <a:ext uri="{FF2B5EF4-FFF2-40B4-BE49-F238E27FC236}">
                <a16:creationId xmlns:a16="http://schemas.microsoft.com/office/drawing/2014/main" id="{654FB603-C1C8-280D-54E7-48FDDB963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70" name="Rectangle 14">
            <a:extLst>
              <a:ext uri="{FF2B5EF4-FFF2-40B4-BE49-F238E27FC236}">
                <a16:creationId xmlns:a16="http://schemas.microsoft.com/office/drawing/2014/main" id="{A4E8AC89-C941-619E-398D-A83E1AB839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71" name="Rectangle 15">
            <a:extLst>
              <a:ext uri="{FF2B5EF4-FFF2-40B4-BE49-F238E27FC236}">
                <a16:creationId xmlns:a16="http://schemas.microsoft.com/office/drawing/2014/main" id="{B97480DC-D2C1-FEDB-2E84-5FBC51813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72" name="Rectangle 16">
            <a:extLst>
              <a:ext uri="{FF2B5EF4-FFF2-40B4-BE49-F238E27FC236}">
                <a16:creationId xmlns:a16="http://schemas.microsoft.com/office/drawing/2014/main" id="{DF47A261-F643-A82A-85DA-52D4A6A0F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73" name="Rectangle 17">
            <a:extLst>
              <a:ext uri="{FF2B5EF4-FFF2-40B4-BE49-F238E27FC236}">
                <a16:creationId xmlns:a16="http://schemas.microsoft.com/office/drawing/2014/main" id="{394AE3A2-AE33-7879-CDFF-088CE4F37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74" name="Rectangle 18">
            <a:extLst>
              <a:ext uri="{FF2B5EF4-FFF2-40B4-BE49-F238E27FC236}">
                <a16:creationId xmlns:a16="http://schemas.microsoft.com/office/drawing/2014/main" id="{0FCFF64C-96E4-BA25-0062-B689D6F0C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75" name="Rectangle 19">
            <a:extLst>
              <a:ext uri="{FF2B5EF4-FFF2-40B4-BE49-F238E27FC236}">
                <a16:creationId xmlns:a16="http://schemas.microsoft.com/office/drawing/2014/main" id="{97AD3055-C5F1-AEE2-1A97-02C595B5E0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76" name="Rectangle 20">
            <a:extLst>
              <a:ext uri="{FF2B5EF4-FFF2-40B4-BE49-F238E27FC236}">
                <a16:creationId xmlns:a16="http://schemas.microsoft.com/office/drawing/2014/main" id="{D3131FBC-5B2D-AC12-E7B6-B6BB7D63F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77" name="Rectangle 21">
            <a:extLst>
              <a:ext uri="{FF2B5EF4-FFF2-40B4-BE49-F238E27FC236}">
                <a16:creationId xmlns:a16="http://schemas.microsoft.com/office/drawing/2014/main" id="{EABE8FBC-9A9E-9487-BECA-DE1F2F9C7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78" name="Rectangle 22">
            <a:extLst>
              <a:ext uri="{FF2B5EF4-FFF2-40B4-BE49-F238E27FC236}">
                <a16:creationId xmlns:a16="http://schemas.microsoft.com/office/drawing/2014/main" id="{CB724F2A-2A80-B2DA-F91B-56525CC5C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79" name="Rectangle 23">
            <a:extLst>
              <a:ext uri="{FF2B5EF4-FFF2-40B4-BE49-F238E27FC236}">
                <a16:creationId xmlns:a16="http://schemas.microsoft.com/office/drawing/2014/main" id="{A63FC5F5-7A68-D9C5-5DE9-0A9724A8A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80" name="Rectangle 24">
            <a:extLst>
              <a:ext uri="{FF2B5EF4-FFF2-40B4-BE49-F238E27FC236}">
                <a16:creationId xmlns:a16="http://schemas.microsoft.com/office/drawing/2014/main" id="{FEAD89E6-4C74-9F3A-C2CE-05AC8DF97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81" name="Rectangle 25">
            <a:extLst>
              <a:ext uri="{FF2B5EF4-FFF2-40B4-BE49-F238E27FC236}">
                <a16:creationId xmlns:a16="http://schemas.microsoft.com/office/drawing/2014/main" id="{2407260B-455F-BEDE-9B8A-B602EAF4F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82" name="Rectangle 26">
            <a:extLst>
              <a:ext uri="{FF2B5EF4-FFF2-40B4-BE49-F238E27FC236}">
                <a16:creationId xmlns:a16="http://schemas.microsoft.com/office/drawing/2014/main" id="{B57716B7-FD7A-05C8-0D76-E953CF7DF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83" name="Rectangle 27">
            <a:extLst>
              <a:ext uri="{FF2B5EF4-FFF2-40B4-BE49-F238E27FC236}">
                <a16:creationId xmlns:a16="http://schemas.microsoft.com/office/drawing/2014/main" id="{5691EB1D-4FC2-09EA-D45A-43BA2436E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84" name="Rectangle 28">
            <a:extLst>
              <a:ext uri="{FF2B5EF4-FFF2-40B4-BE49-F238E27FC236}">
                <a16:creationId xmlns:a16="http://schemas.microsoft.com/office/drawing/2014/main" id="{D534CF85-3ACC-DE24-91F6-70F952DAA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85" name="Rectangle 29">
            <a:extLst>
              <a:ext uri="{FF2B5EF4-FFF2-40B4-BE49-F238E27FC236}">
                <a16:creationId xmlns:a16="http://schemas.microsoft.com/office/drawing/2014/main" id="{19DC2234-1928-92CB-22B0-F447D4401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86" name="Rectangle 30">
            <a:extLst>
              <a:ext uri="{FF2B5EF4-FFF2-40B4-BE49-F238E27FC236}">
                <a16:creationId xmlns:a16="http://schemas.microsoft.com/office/drawing/2014/main" id="{6F720FE8-DB11-0B24-7EEC-1AB506E5C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87" name="Rectangle 31">
            <a:extLst>
              <a:ext uri="{FF2B5EF4-FFF2-40B4-BE49-F238E27FC236}">
                <a16:creationId xmlns:a16="http://schemas.microsoft.com/office/drawing/2014/main" id="{5ABEDE6E-2EEF-9EBE-3A03-1C63071808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88" name="Rectangle 32">
            <a:extLst>
              <a:ext uri="{FF2B5EF4-FFF2-40B4-BE49-F238E27FC236}">
                <a16:creationId xmlns:a16="http://schemas.microsoft.com/office/drawing/2014/main" id="{A390D410-C2F9-2A0F-314A-F38C911004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89" name="Rectangle 33">
            <a:extLst>
              <a:ext uri="{FF2B5EF4-FFF2-40B4-BE49-F238E27FC236}">
                <a16:creationId xmlns:a16="http://schemas.microsoft.com/office/drawing/2014/main" id="{F3597CF7-A802-51F3-0507-1B9905DB71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90" name="Rectangle 34">
            <a:extLst>
              <a:ext uri="{FF2B5EF4-FFF2-40B4-BE49-F238E27FC236}">
                <a16:creationId xmlns:a16="http://schemas.microsoft.com/office/drawing/2014/main" id="{3E44AD30-0BB4-AB8F-BE96-B8D4FF0FC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3091" name="Rectangle 35">
            <a:extLst>
              <a:ext uri="{FF2B5EF4-FFF2-40B4-BE49-F238E27FC236}">
                <a16:creationId xmlns:a16="http://schemas.microsoft.com/office/drawing/2014/main" id="{BE01E98E-A870-23D8-97E1-A19B4A2FB0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46A9086-0D55-C778-8B15-E809E313D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Стъпвай внимателно, защото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17408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1D1FB8C-5DBE-D51C-CF05-CB6EBF430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7408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66E8A23-F030-BA15-7E98-06BABEB6B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хлъзгаво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защото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внимателно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7408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52B8A01-EBF1-7F5C-7F75-BF0D1D82E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4572000"/>
            <a:ext cx="2514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086" name="Rectangle 6">
            <a:extLst>
              <a:ext uri="{FF2B5EF4-FFF2-40B4-BE49-F238E27FC236}">
                <a16:creationId xmlns:a16="http://schemas.microsoft.com/office/drawing/2014/main" id="{ABE3F5C5-A6B8-E7F6-9783-D36F45A91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087" name="Rectangle 7">
            <a:extLst>
              <a:ext uri="{FF2B5EF4-FFF2-40B4-BE49-F238E27FC236}">
                <a16:creationId xmlns:a16="http://schemas.microsoft.com/office/drawing/2014/main" id="{B03611CD-7189-3E8F-8296-5CAE32646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088" name="Rectangle 8">
            <a:extLst>
              <a:ext uri="{FF2B5EF4-FFF2-40B4-BE49-F238E27FC236}">
                <a16:creationId xmlns:a16="http://schemas.microsoft.com/office/drawing/2014/main" id="{FC87B92C-73D7-5936-F748-6C405EBEA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089" name="Rectangle 9">
            <a:extLst>
              <a:ext uri="{FF2B5EF4-FFF2-40B4-BE49-F238E27FC236}">
                <a16:creationId xmlns:a16="http://schemas.microsoft.com/office/drawing/2014/main" id="{6496A23B-E29C-88D4-708F-197A739965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090" name="Rectangle 10">
            <a:extLst>
              <a:ext uri="{FF2B5EF4-FFF2-40B4-BE49-F238E27FC236}">
                <a16:creationId xmlns:a16="http://schemas.microsoft.com/office/drawing/2014/main" id="{96022076-3279-1903-75AF-C4ED46DBD9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091" name="Rectangle 11">
            <a:extLst>
              <a:ext uri="{FF2B5EF4-FFF2-40B4-BE49-F238E27FC236}">
                <a16:creationId xmlns:a16="http://schemas.microsoft.com/office/drawing/2014/main" id="{6BF85982-77D9-5742-C68E-09B5F0B331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092" name="Rectangle 12">
            <a:extLst>
              <a:ext uri="{FF2B5EF4-FFF2-40B4-BE49-F238E27FC236}">
                <a16:creationId xmlns:a16="http://schemas.microsoft.com/office/drawing/2014/main" id="{9EC0B520-DAAB-91B0-CC0B-CF80473001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093" name="Rectangle 13">
            <a:extLst>
              <a:ext uri="{FF2B5EF4-FFF2-40B4-BE49-F238E27FC236}">
                <a16:creationId xmlns:a16="http://schemas.microsoft.com/office/drawing/2014/main" id="{9F9571D7-664A-C25D-A14E-9E1E1C9C3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094" name="Rectangle 14">
            <a:extLst>
              <a:ext uri="{FF2B5EF4-FFF2-40B4-BE49-F238E27FC236}">
                <a16:creationId xmlns:a16="http://schemas.microsoft.com/office/drawing/2014/main" id="{26A872CE-A517-398C-9056-78F2A9F67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095" name="Rectangle 15">
            <a:extLst>
              <a:ext uri="{FF2B5EF4-FFF2-40B4-BE49-F238E27FC236}">
                <a16:creationId xmlns:a16="http://schemas.microsoft.com/office/drawing/2014/main" id="{2ADB24D4-719E-CA45-C92F-3BBB99D75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096" name="Rectangle 16">
            <a:extLst>
              <a:ext uri="{FF2B5EF4-FFF2-40B4-BE49-F238E27FC236}">
                <a16:creationId xmlns:a16="http://schemas.microsoft.com/office/drawing/2014/main" id="{E1A75689-D2AB-7C66-46DD-9398F6236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097" name="Rectangle 17">
            <a:extLst>
              <a:ext uri="{FF2B5EF4-FFF2-40B4-BE49-F238E27FC236}">
                <a16:creationId xmlns:a16="http://schemas.microsoft.com/office/drawing/2014/main" id="{009A0B63-68C4-19FF-CBD6-EBBA41A8C3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098" name="Rectangle 18">
            <a:extLst>
              <a:ext uri="{FF2B5EF4-FFF2-40B4-BE49-F238E27FC236}">
                <a16:creationId xmlns:a16="http://schemas.microsoft.com/office/drawing/2014/main" id="{3D8DC779-6EC2-1B49-B467-04CFCA72C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099" name="Rectangle 19">
            <a:extLst>
              <a:ext uri="{FF2B5EF4-FFF2-40B4-BE49-F238E27FC236}">
                <a16:creationId xmlns:a16="http://schemas.microsoft.com/office/drawing/2014/main" id="{DEA466B4-16C7-77F1-50E5-A7F26287D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00" name="Rectangle 20">
            <a:extLst>
              <a:ext uri="{FF2B5EF4-FFF2-40B4-BE49-F238E27FC236}">
                <a16:creationId xmlns:a16="http://schemas.microsoft.com/office/drawing/2014/main" id="{48AC8BE0-3106-3BBC-5A96-176DF7149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01" name="Rectangle 21">
            <a:extLst>
              <a:ext uri="{FF2B5EF4-FFF2-40B4-BE49-F238E27FC236}">
                <a16:creationId xmlns:a16="http://schemas.microsoft.com/office/drawing/2014/main" id="{A4CC0D05-50C6-BA93-958A-0ADBF4CDA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02" name="Rectangle 22">
            <a:extLst>
              <a:ext uri="{FF2B5EF4-FFF2-40B4-BE49-F238E27FC236}">
                <a16:creationId xmlns:a16="http://schemas.microsoft.com/office/drawing/2014/main" id="{05446B35-76B8-FEDB-9720-68D180EB14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03" name="Rectangle 23">
            <a:extLst>
              <a:ext uri="{FF2B5EF4-FFF2-40B4-BE49-F238E27FC236}">
                <a16:creationId xmlns:a16="http://schemas.microsoft.com/office/drawing/2014/main" id="{643C28F2-636C-34B0-608A-EF8EA46277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04" name="Rectangle 24">
            <a:extLst>
              <a:ext uri="{FF2B5EF4-FFF2-40B4-BE49-F238E27FC236}">
                <a16:creationId xmlns:a16="http://schemas.microsoft.com/office/drawing/2014/main" id="{A42995FD-5A0C-ABD4-824D-0F86BEE1C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05" name="Rectangle 25">
            <a:extLst>
              <a:ext uri="{FF2B5EF4-FFF2-40B4-BE49-F238E27FC236}">
                <a16:creationId xmlns:a16="http://schemas.microsoft.com/office/drawing/2014/main" id="{865B689B-A0FA-90F7-046A-52481AFF3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06" name="Rectangle 26">
            <a:extLst>
              <a:ext uri="{FF2B5EF4-FFF2-40B4-BE49-F238E27FC236}">
                <a16:creationId xmlns:a16="http://schemas.microsoft.com/office/drawing/2014/main" id="{8556DFED-A60B-74C3-E9B3-B76B941026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07" name="Rectangle 27">
            <a:extLst>
              <a:ext uri="{FF2B5EF4-FFF2-40B4-BE49-F238E27FC236}">
                <a16:creationId xmlns:a16="http://schemas.microsoft.com/office/drawing/2014/main" id="{F087C98B-7F84-2259-B700-000CE6CCD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08" name="Rectangle 28">
            <a:extLst>
              <a:ext uri="{FF2B5EF4-FFF2-40B4-BE49-F238E27FC236}">
                <a16:creationId xmlns:a16="http://schemas.microsoft.com/office/drawing/2014/main" id="{783F6C61-A154-DA60-F8BA-490A89ABBB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09" name="Rectangle 29">
            <a:extLst>
              <a:ext uri="{FF2B5EF4-FFF2-40B4-BE49-F238E27FC236}">
                <a16:creationId xmlns:a16="http://schemas.microsoft.com/office/drawing/2014/main" id="{3F052010-1755-389D-850D-BC7F04E6F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10" name="Rectangle 30">
            <a:extLst>
              <a:ext uri="{FF2B5EF4-FFF2-40B4-BE49-F238E27FC236}">
                <a16:creationId xmlns:a16="http://schemas.microsoft.com/office/drawing/2014/main" id="{6EE2F97D-B6B0-705D-4646-9F6FE3AAA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11" name="Rectangle 31">
            <a:extLst>
              <a:ext uri="{FF2B5EF4-FFF2-40B4-BE49-F238E27FC236}">
                <a16:creationId xmlns:a16="http://schemas.microsoft.com/office/drawing/2014/main" id="{63E1E82E-02BF-8C57-70A1-FE7675BD0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12" name="Rectangle 32">
            <a:extLst>
              <a:ext uri="{FF2B5EF4-FFF2-40B4-BE49-F238E27FC236}">
                <a16:creationId xmlns:a16="http://schemas.microsoft.com/office/drawing/2014/main" id="{7F9F5763-9756-B939-9DCE-FBB60A91A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13" name="Rectangle 33">
            <a:extLst>
              <a:ext uri="{FF2B5EF4-FFF2-40B4-BE49-F238E27FC236}">
                <a16:creationId xmlns:a16="http://schemas.microsoft.com/office/drawing/2014/main" id="{1D69734B-B34E-C8CA-2849-08E9E0158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14" name="Rectangle 34">
            <a:extLst>
              <a:ext uri="{FF2B5EF4-FFF2-40B4-BE49-F238E27FC236}">
                <a16:creationId xmlns:a16="http://schemas.microsoft.com/office/drawing/2014/main" id="{9536CCA0-AE5F-1006-7EFF-6C593544B0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4115" name="Rectangle 35">
            <a:extLst>
              <a:ext uri="{FF2B5EF4-FFF2-40B4-BE49-F238E27FC236}">
                <a16:creationId xmlns:a16="http://schemas.microsoft.com/office/drawing/2014/main" id="{5F366C66-A5BF-9832-85DF-9B776C741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7AA9B69-AE68-3608-0447-10A8E29D8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Стъпвай внимателно, защото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 хлъзгаво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7510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B4A5995-BF4E-3BC5-895E-AED7901F4D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7510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CD47519-77ED-CC63-6744-DEE535A75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75109" name="Rectangle 6">
            <a:extLst>
              <a:ext uri="{FF2B5EF4-FFF2-40B4-BE49-F238E27FC236}">
                <a16:creationId xmlns:a16="http://schemas.microsoft.com/office/drawing/2014/main" id="{ABD22269-9444-BC6D-8E61-1A57574F2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10" name="Rectangle 7">
            <a:extLst>
              <a:ext uri="{FF2B5EF4-FFF2-40B4-BE49-F238E27FC236}">
                <a16:creationId xmlns:a16="http://schemas.microsoft.com/office/drawing/2014/main" id="{6F904C94-598D-174A-0934-42CF2BCACE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11" name="Rectangle 8">
            <a:extLst>
              <a:ext uri="{FF2B5EF4-FFF2-40B4-BE49-F238E27FC236}">
                <a16:creationId xmlns:a16="http://schemas.microsoft.com/office/drawing/2014/main" id="{AA2F4608-B9DA-26F8-9DF3-D7C55EB983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12" name="Rectangle 9">
            <a:extLst>
              <a:ext uri="{FF2B5EF4-FFF2-40B4-BE49-F238E27FC236}">
                <a16:creationId xmlns:a16="http://schemas.microsoft.com/office/drawing/2014/main" id="{C7682993-8C67-BA2A-39B2-C4307C4965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13" name="Rectangle 10">
            <a:extLst>
              <a:ext uri="{FF2B5EF4-FFF2-40B4-BE49-F238E27FC236}">
                <a16:creationId xmlns:a16="http://schemas.microsoft.com/office/drawing/2014/main" id="{EC25B71F-777F-1CC6-6DF5-0067DDC1C2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14" name="Rectangle 11">
            <a:extLst>
              <a:ext uri="{FF2B5EF4-FFF2-40B4-BE49-F238E27FC236}">
                <a16:creationId xmlns:a16="http://schemas.microsoft.com/office/drawing/2014/main" id="{56B09281-2856-A6FC-66DA-B07E571B0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15" name="Rectangle 12">
            <a:extLst>
              <a:ext uri="{FF2B5EF4-FFF2-40B4-BE49-F238E27FC236}">
                <a16:creationId xmlns:a16="http://schemas.microsoft.com/office/drawing/2014/main" id="{417C5FFC-74B2-490F-64EB-F0C19E90AE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16" name="Rectangle 13">
            <a:extLst>
              <a:ext uri="{FF2B5EF4-FFF2-40B4-BE49-F238E27FC236}">
                <a16:creationId xmlns:a16="http://schemas.microsoft.com/office/drawing/2014/main" id="{3990785E-27FC-8612-F590-7981F0C72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17" name="Rectangle 14">
            <a:extLst>
              <a:ext uri="{FF2B5EF4-FFF2-40B4-BE49-F238E27FC236}">
                <a16:creationId xmlns:a16="http://schemas.microsoft.com/office/drawing/2014/main" id="{CC716C5E-1260-3021-3F5C-84E5C0424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18" name="Rectangle 15">
            <a:extLst>
              <a:ext uri="{FF2B5EF4-FFF2-40B4-BE49-F238E27FC236}">
                <a16:creationId xmlns:a16="http://schemas.microsoft.com/office/drawing/2014/main" id="{B44E0CC8-2DAE-DD5D-67AF-7496A6E81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19" name="Rectangle 16">
            <a:extLst>
              <a:ext uri="{FF2B5EF4-FFF2-40B4-BE49-F238E27FC236}">
                <a16:creationId xmlns:a16="http://schemas.microsoft.com/office/drawing/2014/main" id="{0C31B9AF-BFE3-997E-ABDC-B725CB6CC1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20" name="Rectangle 17">
            <a:extLst>
              <a:ext uri="{FF2B5EF4-FFF2-40B4-BE49-F238E27FC236}">
                <a16:creationId xmlns:a16="http://schemas.microsoft.com/office/drawing/2014/main" id="{3A3D2C21-0AE3-CB53-6461-AD116D2B8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21" name="Rectangle 18">
            <a:extLst>
              <a:ext uri="{FF2B5EF4-FFF2-40B4-BE49-F238E27FC236}">
                <a16:creationId xmlns:a16="http://schemas.microsoft.com/office/drawing/2014/main" id="{B1D4DF78-D1C1-60A4-BA5B-3F90217ED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22" name="Rectangle 19">
            <a:extLst>
              <a:ext uri="{FF2B5EF4-FFF2-40B4-BE49-F238E27FC236}">
                <a16:creationId xmlns:a16="http://schemas.microsoft.com/office/drawing/2014/main" id="{A04E4248-FDCD-6AC4-70D5-457A84AE9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23" name="Rectangle 20">
            <a:extLst>
              <a:ext uri="{FF2B5EF4-FFF2-40B4-BE49-F238E27FC236}">
                <a16:creationId xmlns:a16="http://schemas.microsoft.com/office/drawing/2014/main" id="{C264667E-1915-BB8D-5150-FF87F8C3F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24" name="Rectangle 21">
            <a:extLst>
              <a:ext uri="{FF2B5EF4-FFF2-40B4-BE49-F238E27FC236}">
                <a16:creationId xmlns:a16="http://schemas.microsoft.com/office/drawing/2014/main" id="{F8EEF313-6930-B4BA-E4FE-BF2CECB77F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25" name="Rectangle 22">
            <a:extLst>
              <a:ext uri="{FF2B5EF4-FFF2-40B4-BE49-F238E27FC236}">
                <a16:creationId xmlns:a16="http://schemas.microsoft.com/office/drawing/2014/main" id="{67AC6CAF-DD17-2F28-7DAB-16828C360F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26" name="Rectangle 23">
            <a:extLst>
              <a:ext uri="{FF2B5EF4-FFF2-40B4-BE49-F238E27FC236}">
                <a16:creationId xmlns:a16="http://schemas.microsoft.com/office/drawing/2014/main" id="{1E292B92-8F80-45C6-667E-646C6E94E6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27" name="Rectangle 24">
            <a:extLst>
              <a:ext uri="{FF2B5EF4-FFF2-40B4-BE49-F238E27FC236}">
                <a16:creationId xmlns:a16="http://schemas.microsoft.com/office/drawing/2014/main" id="{301E9DB4-8B6B-E749-BC9C-8180AB066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28" name="Rectangle 25">
            <a:extLst>
              <a:ext uri="{FF2B5EF4-FFF2-40B4-BE49-F238E27FC236}">
                <a16:creationId xmlns:a16="http://schemas.microsoft.com/office/drawing/2014/main" id="{106568B1-D0A1-9D5E-D162-63B7A2207E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29" name="Rectangle 26">
            <a:extLst>
              <a:ext uri="{FF2B5EF4-FFF2-40B4-BE49-F238E27FC236}">
                <a16:creationId xmlns:a16="http://schemas.microsoft.com/office/drawing/2014/main" id="{34627F8A-FA11-F6B4-CA33-D860EA4E7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30" name="Rectangle 27">
            <a:extLst>
              <a:ext uri="{FF2B5EF4-FFF2-40B4-BE49-F238E27FC236}">
                <a16:creationId xmlns:a16="http://schemas.microsoft.com/office/drawing/2014/main" id="{700461F1-D8A1-0215-BCF3-C024BED89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31" name="Rectangle 28">
            <a:extLst>
              <a:ext uri="{FF2B5EF4-FFF2-40B4-BE49-F238E27FC236}">
                <a16:creationId xmlns:a16="http://schemas.microsoft.com/office/drawing/2014/main" id="{11709340-286B-C9B8-A784-9AC61E3AC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32" name="Rectangle 29">
            <a:extLst>
              <a:ext uri="{FF2B5EF4-FFF2-40B4-BE49-F238E27FC236}">
                <a16:creationId xmlns:a16="http://schemas.microsoft.com/office/drawing/2014/main" id="{1E470D23-B6E5-0075-1C57-F727CFC08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33" name="Rectangle 30">
            <a:extLst>
              <a:ext uri="{FF2B5EF4-FFF2-40B4-BE49-F238E27FC236}">
                <a16:creationId xmlns:a16="http://schemas.microsoft.com/office/drawing/2014/main" id="{3FAE4188-351D-8E14-C371-703241842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34" name="Rectangle 31">
            <a:extLst>
              <a:ext uri="{FF2B5EF4-FFF2-40B4-BE49-F238E27FC236}">
                <a16:creationId xmlns:a16="http://schemas.microsoft.com/office/drawing/2014/main" id="{3A503F86-1829-7758-71D1-2BB1C3C39E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35" name="Rectangle 32">
            <a:extLst>
              <a:ext uri="{FF2B5EF4-FFF2-40B4-BE49-F238E27FC236}">
                <a16:creationId xmlns:a16="http://schemas.microsoft.com/office/drawing/2014/main" id="{14429AF2-A6F9-D592-50C8-D19EA5AB9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36" name="Rectangle 33">
            <a:extLst>
              <a:ext uri="{FF2B5EF4-FFF2-40B4-BE49-F238E27FC236}">
                <a16:creationId xmlns:a16="http://schemas.microsoft.com/office/drawing/2014/main" id="{09AF18C4-E6FF-53AD-F5B0-87D182622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37" name="Rectangle 34">
            <a:extLst>
              <a:ext uri="{FF2B5EF4-FFF2-40B4-BE49-F238E27FC236}">
                <a16:creationId xmlns:a16="http://schemas.microsoft.com/office/drawing/2014/main" id="{96DF90D9-64F0-5F96-BE15-0CA17E52D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5138" name="Rectangle 35">
            <a:extLst>
              <a:ext uri="{FF2B5EF4-FFF2-40B4-BE49-F238E27FC236}">
                <a16:creationId xmlns:a16="http://schemas.microsoft.com/office/drawing/2014/main" id="{CF6519A8-6DB8-7EF0-0580-FF86BC228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75139" name="Picture 36">
            <a:extLst>
              <a:ext uri="{FF2B5EF4-FFF2-40B4-BE49-F238E27FC236}">
                <a16:creationId xmlns:a16="http://schemas.microsoft.com/office/drawing/2014/main" id="{DDA91F51-26D0-990D-B5A3-0F0757AEC6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196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11525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791E9789-4924-4D48-3371-FB8A18E4F8D0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1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111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3E878C3-7D1D-75A8-1D46-CAB4CE71D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Имаше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7613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5EB727D-0FB8-F696-2E2A-4A4A0AA77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7613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229587E-DEF4-E1EB-13B0-F99F296CEA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етаж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вода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първи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целия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7613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46C5139-6462-6AB9-48DE-2523B6FF3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50292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34" name="Rectangle 6">
            <a:extLst>
              <a:ext uri="{FF2B5EF4-FFF2-40B4-BE49-F238E27FC236}">
                <a16:creationId xmlns:a16="http://schemas.microsoft.com/office/drawing/2014/main" id="{63C0139D-C6DE-EE1C-7604-DF37FE395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35" name="Rectangle 7">
            <a:extLst>
              <a:ext uri="{FF2B5EF4-FFF2-40B4-BE49-F238E27FC236}">
                <a16:creationId xmlns:a16="http://schemas.microsoft.com/office/drawing/2014/main" id="{F91D9910-5207-087C-726C-4F283F145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36" name="Rectangle 8">
            <a:extLst>
              <a:ext uri="{FF2B5EF4-FFF2-40B4-BE49-F238E27FC236}">
                <a16:creationId xmlns:a16="http://schemas.microsoft.com/office/drawing/2014/main" id="{A4D59393-228E-8104-9D7F-A3DE49992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37" name="Rectangle 9">
            <a:extLst>
              <a:ext uri="{FF2B5EF4-FFF2-40B4-BE49-F238E27FC236}">
                <a16:creationId xmlns:a16="http://schemas.microsoft.com/office/drawing/2014/main" id="{A484F111-1007-EDEA-E5F3-399581120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38" name="Rectangle 10">
            <a:extLst>
              <a:ext uri="{FF2B5EF4-FFF2-40B4-BE49-F238E27FC236}">
                <a16:creationId xmlns:a16="http://schemas.microsoft.com/office/drawing/2014/main" id="{CC2E6F5D-34EF-B185-C384-98C7DA2ED2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39" name="Rectangle 11">
            <a:extLst>
              <a:ext uri="{FF2B5EF4-FFF2-40B4-BE49-F238E27FC236}">
                <a16:creationId xmlns:a16="http://schemas.microsoft.com/office/drawing/2014/main" id="{BB998475-EFED-9C54-2BC8-963AB38CF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40" name="Rectangle 12">
            <a:extLst>
              <a:ext uri="{FF2B5EF4-FFF2-40B4-BE49-F238E27FC236}">
                <a16:creationId xmlns:a16="http://schemas.microsoft.com/office/drawing/2014/main" id="{CC24D244-A569-1768-30DF-2E4BA10866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41" name="Rectangle 13">
            <a:extLst>
              <a:ext uri="{FF2B5EF4-FFF2-40B4-BE49-F238E27FC236}">
                <a16:creationId xmlns:a16="http://schemas.microsoft.com/office/drawing/2014/main" id="{1DECE7A2-4C00-74D1-E9FC-7C2D674150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42" name="Rectangle 14">
            <a:extLst>
              <a:ext uri="{FF2B5EF4-FFF2-40B4-BE49-F238E27FC236}">
                <a16:creationId xmlns:a16="http://schemas.microsoft.com/office/drawing/2014/main" id="{38CA45E3-FA40-2558-1C3F-3B38B9075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43" name="Rectangle 15">
            <a:extLst>
              <a:ext uri="{FF2B5EF4-FFF2-40B4-BE49-F238E27FC236}">
                <a16:creationId xmlns:a16="http://schemas.microsoft.com/office/drawing/2014/main" id="{9C2ABF99-D8FB-AEE1-B711-5E7E0ECE4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44" name="Rectangle 16">
            <a:extLst>
              <a:ext uri="{FF2B5EF4-FFF2-40B4-BE49-F238E27FC236}">
                <a16:creationId xmlns:a16="http://schemas.microsoft.com/office/drawing/2014/main" id="{149C3B16-C71F-4B36-CE5E-076996338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45" name="Rectangle 17">
            <a:extLst>
              <a:ext uri="{FF2B5EF4-FFF2-40B4-BE49-F238E27FC236}">
                <a16:creationId xmlns:a16="http://schemas.microsoft.com/office/drawing/2014/main" id="{EF34F7F9-9CE0-659F-8376-D54F40C50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46" name="Rectangle 18">
            <a:extLst>
              <a:ext uri="{FF2B5EF4-FFF2-40B4-BE49-F238E27FC236}">
                <a16:creationId xmlns:a16="http://schemas.microsoft.com/office/drawing/2014/main" id="{F63A253F-96DD-3D69-8875-856BF7019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47" name="Rectangle 19">
            <a:extLst>
              <a:ext uri="{FF2B5EF4-FFF2-40B4-BE49-F238E27FC236}">
                <a16:creationId xmlns:a16="http://schemas.microsoft.com/office/drawing/2014/main" id="{4CB1F647-3E25-0BD5-B4DF-21C90B3E7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48" name="Rectangle 20">
            <a:extLst>
              <a:ext uri="{FF2B5EF4-FFF2-40B4-BE49-F238E27FC236}">
                <a16:creationId xmlns:a16="http://schemas.microsoft.com/office/drawing/2014/main" id="{A9F9D6F2-9BAA-FC58-257F-09CA14871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49" name="Rectangle 21">
            <a:extLst>
              <a:ext uri="{FF2B5EF4-FFF2-40B4-BE49-F238E27FC236}">
                <a16:creationId xmlns:a16="http://schemas.microsoft.com/office/drawing/2014/main" id="{8FC6E44C-20F4-6FA3-C40F-1ED791C4C1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50" name="Rectangle 22">
            <a:extLst>
              <a:ext uri="{FF2B5EF4-FFF2-40B4-BE49-F238E27FC236}">
                <a16:creationId xmlns:a16="http://schemas.microsoft.com/office/drawing/2014/main" id="{88918AA7-EEB3-1729-5502-614A4C44B1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51" name="Rectangle 23">
            <a:extLst>
              <a:ext uri="{FF2B5EF4-FFF2-40B4-BE49-F238E27FC236}">
                <a16:creationId xmlns:a16="http://schemas.microsoft.com/office/drawing/2014/main" id="{EE3793AD-A80A-CD25-C77F-EEAC61990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52" name="Rectangle 24">
            <a:extLst>
              <a:ext uri="{FF2B5EF4-FFF2-40B4-BE49-F238E27FC236}">
                <a16:creationId xmlns:a16="http://schemas.microsoft.com/office/drawing/2014/main" id="{C4D7B503-A934-DEE1-1140-C7BA57D84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53" name="Rectangle 25">
            <a:extLst>
              <a:ext uri="{FF2B5EF4-FFF2-40B4-BE49-F238E27FC236}">
                <a16:creationId xmlns:a16="http://schemas.microsoft.com/office/drawing/2014/main" id="{45550383-860F-FB2B-B38B-25310BEB7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54" name="Rectangle 26">
            <a:extLst>
              <a:ext uri="{FF2B5EF4-FFF2-40B4-BE49-F238E27FC236}">
                <a16:creationId xmlns:a16="http://schemas.microsoft.com/office/drawing/2014/main" id="{9CE35C1E-A5DD-4B24-BA23-743AB8823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55" name="Rectangle 27">
            <a:extLst>
              <a:ext uri="{FF2B5EF4-FFF2-40B4-BE49-F238E27FC236}">
                <a16:creationId xmlns:a16="http://schemas.microsoft.com/office/drawing/2014/main" id="{8277C112-DFDC-912E-F2C4-6BBA2EE6E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56" name="Rectangle 28">
            <a:extLst>
              <a:ext uri="{FF2B5EF4-FFF2-40B4-BE49-F238E27FC236}">
                <a16:creationId xmlns:a16="http://schemas.microsoft.com/office/drawing/2014/main" id="{45DE6637-2148-99DE-0A9F-F5E23716A5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57" name="Rectangle 29">
            <a:extLst>
              <a:ext uri="{FF2B5EF4-FFF2-40B4-BE49-F238E27FC236}">
                <a16:creationId xmlns:a16="http://schemas.microsoft.com/office/drawing/2014/main" id="{1E436504-0D9E-BDA2-CA1B-BA631E56A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58" name="Rectangle 30">
            <a:extLst>
              <a:ext uri="{FF2B5EF4-FFF2-40B4-BE49-F238E27FC236}">
                <a16:creationId xmlns:a16="http://schemas.microsoft.com/office/drawing/2014/main" id="{3E9D781E-7687-1509-3BAE-74D888D684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59" name="Rectangle 31">
            <a:extLst>
              <a:ext uri="{FF2B5EF4-FFF2-40B4-BE49-F238E27FC236}">
                <a16:creationId xmlns:a16="http://schemas.microsoft.com/office/drawing/2014/main" id="{FB7FF8CA-B5B7-150A-DE10-0183E4BC9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60" name="Rectangle 32">
            <a:extLst>
              <a:ext uri="{FF2B5EF4-FFF2-40B4-BE49-F238E27FC236}">
                <a16:creationId xmlns:a16="http://schemas.microsoft.com/office/drawing/2014/main" id="{56411EC6-4C06-19BD-5837-938A4C3182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61" name="Rectangle 33">
            <a:extLst>
              <a:ext uri="{FF2B5EF4-FFF2-40B4-BE49-F238E27FC236}">
                <a16:creationId xmlns:a16="http://schemas.microsoft.com/office/drawing/2014/main" id="{A28DEC88-2252-62A7-5F9C-94A1E905E8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62" name="Rectangle 34">
            <a:extLst>
              <a:ext uri="{FF2B5EF4-FFF2-40B4-BE49-F238E27FC236}">
                <a16:creationId xmlns:a16="http://schemas.microsoft.com/office/drawing/2014/main" id="{E9628E83-C11F-5336-161A-9A0CEBEBB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6163" name="Rectangle 35">
            <a:extLst>
              <a:ext uri="{FF2B5EF4-FFF2-40B4-BE49-F238E27FC236}">
                <a16:creationId xmlns:a16="http://schemas.microsoft.com/office/drawing/2014/main" id="{A577B517-4113-CA6A-F2A8-BABD59B80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6EC95BC-C4ED-C57B-1C5F-4D6A4229A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Имаше вода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7715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C58F71A-F055-AB22-2118-B706260312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7715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A642F43-2905-6143-0E00-E87C4164A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етаж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вода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първи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целия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7715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F47131D-F71A-F92F-A31F-73CD025972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50292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58" name="Rectangle 6">
            <a:extLst>
              <a:ext uri="{FF2B5EF4-FFF2-40B4-BE49-F238E27FC236}">
                <a16:creationId xmlns:a16="http://schemas.microsoft.com/office/drawing/2014/main" id="{142FEA7E-D350-CD6F-2D46-595983B084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59" name="Rectangle 7">
            <a:extLst>
              <a:ext uri="{FF2B5EF4-FFF2-40B4-BE49-F238E27FC236}">
                <a16:creationId xmlns:a16="http://schemas.microsoft.com/office/drawing/2014/main" id="{82C27C97-21AE-6AB6-7460-3C10DAFC50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60" name="Rectangle 8">
            <a:extLst>
              <a:ext uri="{FF2B5EF4-FFF2-40B4-BE49-F238E27FC236}">
                <a16:creationId xmlns:a16="http://schemas.microsoft.com/office/drawing/2014/main" id="{745DA0C5-06FC-D730-5160-463B90DA6C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61" name="Rectangle 9">
            <a:extLst>
              <a:ext uri="{FF2B5EF4-FFF2-40B4-BE49-F238E27FC236}">
                <a16:creationId xmlns:a16="http://schemas.microsoft.com/office/drawing/2014/main" id="{F26B5B98-00AE-70F6-CADD-38C7A3E51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62" name="Rectangle 10">
            <a:extLst>
              <a:ext uri="{FF2B5EF4-FFF2-40B4-BE49-F238E27FC236}">
                <a16:creationId xmlns:a16="http://schemas.microsoft.com/office/drawing/2014/main" id="{87427FCD-04FF-0666-CE76-11F29B445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63" name="Rectangle 11">
            <a:extLst>
              <a:ext uri="{FF2B5EF4-FFF2-40B4-BE49-F238E27FC236}">
                <a16:creationId xmlns:a16="http://schemas.microsoft.com/office/drawing/2014/main" id="{46D65957-5189-245F-5185-1D4780F00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64" name="Rectangle 12">
            <a:extLst>
              <a:ext uri="{FF2B5EF4-FFF2-40B4-BE49-F238E27FC236}">
                <a16:creationId xmlns:a16="http://schemas.microsoft.com/office/drawing/2014/main" id="{8784062C-AAEB-1047-7042-61EDA7310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65" name="Rectangle 13">
            <a:extLst>
              <a:ext uri="{FF2B5EF4-FFF2-40B4-BE49-F238E27FC236}">
                <a16:creationId xmlns:a16="http://schemas.microsoft.com/office/drawing/2014/main" id="{04913786-559C-98A1-2CD3-0B4A124414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66" name="Rectangle 14">
            <a:extLst>
              <a:ext uri="{FF2B5EF4-FFF2-40B4-BE49-F238E27FC236}">
                <a16:creationId xmlns:a16="http://schemas.microsoft.com/office/drawing/2014/main" id="{86295977-2965-A140-90E4-9C767E6FE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67" name="Rectangle 15">
            <a:extLst>
              <a:ext uri="{FF2B5EF4-FFF2-40B4-BE49-F238E27FC236}">
                <a16:creationId xmlns:a16="http://schemas.microsoft.com/office/drawing/2014/main" id="{0F48232A-593D-64A8-1A10-DBDD8EB71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68" name="Rectangle 16">
            <a:extLst>
              <a:ext uri="{FF2B5EF4-FFF2-40B4-BE49-F238E27FC236}">
                <a16:creationId xmlns:a16="http://schemas.microsoft.com/office/drawing/2014/main" id="{132EFD57-90B3-676D-85E3-A07DDE2C87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69" name="Rectangle 17">
            <a:extLst>
              <a:ext uri="{FF2B5EF4-FFF2-40B4-BE49-F238E27FC236}">
                <a16:creationId xmlns:a16="http://schemas.microsoft.com/office/drawing/2014/main" id="{33C95AAD-FA93-8330-D532-AABC650B87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70" name="Rectangle 18">
            <a:extLst>
              <a:ext uri="{FF2B5EF4-FFF2-40B4-BE49-F238E27FC236}">
                <a16:creationId xmlns:a16="http://schemas.microsoft.com/office/drawing/2014/main" id="{F0F7AED4-E7E7-C918-6A7B-7AF9B5F3AE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71" name="Rectangle 19">
            <a:extLst>
              <a:ext uri="{FF2B5EF4-FFF2-40B4-BE49-F238E27FC236}">
                <a16:creationId xmlns:a16="http://schemas.microsoft.com/office/drawing/2014/main" id="{B8344492-9AC1-CA94-E72C-DBFA161EF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72" name="Rectangle 20">
            <a:extLst>
              <a:ext uri="{FF2B5EF4-FFF2-40B4-BE49-F238E27FC236}">
                <a16:creationId xmlns:a16="http://schemas.microsoft.com/office/drawing/2014/main" id="{EE0764A4-A32F-1A4D-B7B7-039EDF2D0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73" name="Rectangle 21">
            <a:extLst>
              <a:ext uri="{FF2B5EF4-FFF2-40B4-BE49-F238E27FC236}">
                <a16:creationId xmlns:a16="http://schemas.microsoft.com/office/drawing/2014/main" id="{CA61FA49-A07F-D52C-283E-A93C9DC55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74" name="Rectangle 22">
            <a:extLst>
              <a:ext uri="{FF2B5EF4-FFF2-40B4-BE49-F238E27FC236}">
                <a16:creationId xmlns:a16="http://schemas.microsoft.com/office/drawing/2014/main" id="{5DECE3BD-4932-7F36-E341-F978CD8063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75" name="Rectangle 23">
            <a:extLst>
              <a:ext uri="{FF2B5EF4-FFF2-40B4-BE49-F238E27FC236}">
                <a16:creationId xmlns:a16="http://schemas.microsoft.com/office/drawing/2014/main" id="{B3E321BD-4FBA-6E05-53E0-E7E539863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76" name="Rectangle 24">
            <a:extLst>
              <a:ext uri="{FF2B5EF4-FFF2-40B4-BE49-F238E27FC236}">
                <a16:creationId xmlns:a16="http://schemas.microsoft.com/office/drawing/2014/main" id="{B76CF7E1-A45B-2C84-1143-50FCA9867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77" name="Rectangle 25">
            <a:extLst>
              <a:ext uri="{FF2B5EF4-FFF2-40B4-BE49-F238E27FC236}">
                <a16:creationId xmlns:a16="http://schemas.microsoft.com/office/drawing/2014/main" id="{4A838CD5-F4B8-89D4-65BE-7314A473A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78" name="Rectangle 26">
            <a:extLst>
              <a:ext uri="{FF2B5EF4-FFF2-40B4-BE49-F238E27FC236}">
                <a16:creationId xmlns:a16="http://schemas.microsoft.com/office/drawing/2014/main" id="{0C868D0C-FF95-8003-AB2F-79803166E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79" name="Rectangle 27">
            <a:extLst>
              <a:ext uri="{FF2B5EF4-FFF2-40B4-BE49-F238E27FC236}">
                <a16:creationId xmlns:a16="http://schemas.microsoft.com/office/drawing/2014/main" id="{2583C5D1-F78D-67A4-255F-19AA61DADB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80" name="Rectangle 28">
            <a:extLst>
              <a:ext uri="{FF2B5EF4-FFF2-40B4-BE49-F238E27FC236}">
                <a16:creationId xmlns:a16="http://schemas.microsoft.com/office/drawing/2014/main" id="{7F888EDB-C2E9-E345-4964-1DCB7E868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81" name="Rectangle 29">
            <a:extLst>
              <a:ext uri="{FF2B5EF4-FFF2-40B4-BE49-F238E27FC236}">
                <a16:creationId xmlns:a16="http://schemas.microsoft.com/office/drawing/2014/main" id="{E37840FA-C65C-8EE8-0B6C-E3EB2AB6F5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82" name="Rectangle 30">
            <a:extLst>
              <a:ext uri="{FF2B5EF4-FFF2-40B4-BE49-F238E27FC236}">
                <a16:creationId xmlns:a16="http://schemas.microsoft.com/office/drawing/2014/main" id="{C93E7117-4B8F-ADD0-E245-8CFF31C6A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83" name="Rectangle 31">
            <a:extLst>
              <a:ext uri="{FF2B5EF4-FFF2-40B4-BE49-F238E27FC236}">
                <a16:creationId xmlns:a16="http://schemas.microsoft.com/office/drawing/2014/main" id="{7A64E6C4-E8F5-C2A9-A353-DAA299E99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84" name="Rectangle 32">
            <a:extLst>
              <a:ext uri="{FF2B5EF4-FFF2-40B4-BE49-F238E27FC236}">
                <a16:creationId xmlns:a16="http://schemas.microsoft.com/office/drawing/2014/main" id="{10B65BE3-F5B0-03E1-F830-FC7433B11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85" name="Rectangle 33">
            <a:extLst>
              <a:ext uri="{FF2B5EF4-FFF2-40B4-BE49-F238E27FC236}">
                <a16:creationId xmlns:a16="http://schemas.microsoft.com/office/drawing/2014/main" id="{82BE3E8A-05DC-C200-EEB9-1D6101118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86" name="Rectangle 34">
            <a:extLst>
              <a:ext uri="{FF2B5EF4-FFF2-40B4-BE49-F238E27FC236}">
                <a16:creationId xmlns:a16="http://schemas.microsoft.com/office/drawing/2014/main" id="{963D8FBD-F907-7604-E1E8-8FE99B29E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7187" name="Rectangle 35">
            <a:extLst>
              <a:ext uri="{FF2B5EF4-FFF2-40B4-BE49-F238E27FC236}">
                <a16:creationId xmlns:a16="http://schemas.microsoft.com/office/drawing/2014/main" id="{5292A8D4-BDD5-0B64-5CF6-2D795EC7D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F49AADE-8ECC-2E4A-E1EB-CBBEC28536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Имаше вода по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7817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E1D3366-75B6-8ECC-F6F4-DA77FE62CA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7818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9A4DC0A-1092-55FD-4A19-5556E78505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етаж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вода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първи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целия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7818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E79552B-87B4-AE2A-FD83-DAD65995A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0400" y="49530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82" name="Rectangle 6">
            <a:extLst>
              <a:ext uri="{FF2B5EF4-FFF2-40B4-BE49-F238E27FC236}">
                <a16:creationId xmlns:a16="http://schemas.microsoft.com/office/drawing/2014/main" id="{67DD8751-CC99-ABF3-A73D-0ABAF3314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83" name="Rectangle 7">
            <a:extLst>
              <a:ext uri="{FF2B5EF4-FFF2-40B4-BE49-F238E27FC236}">
                <a16:creationId xmlns:a16="http://schemas.microsoft.com/office/drawing/2014/main" id="{9522FBEB-23CC-6E05-B4DF-35571800B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84" name="Rectangle 8">
            <a:extLst>
              <a:ext uri="{FF2B5EF4-FFF2-40B4-BE49-F238E27FC236}">
                <a16:creationId xmlns:a16="http://schemas.microsoft.com/office/drawing/2014/main" id="{7BDC9DF9-EF97-EA8B-99DF-B12234850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85" name="Rectangle 9">
            <a:extLst>
              <a:ext uri="{FF2B5EF4-FFF2-40B4-BE49-F238E27FC236}">
                <a16:creationId xmlns:a16="http://schemas.microsoft.com/office/drawing/2014/main" id="{15625AB5-753A-5461-0226-CB19B8E98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86" name="Rectangle 10">
            <a:extLst>
              <a:ext uri="{FF2B5EF4-FFF2-40B4-BE49-F238E27FC236}">
                <a16:creationId xmlns:a16="http://schemas.microsoft.com/office/drawing/2014/main" id="{A4C075D7-45DD-35BE-C44C-F5A28F24CB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87" name="Rectangle 11">
            <a:extLst>
              <a:ext uri="{FF2B5EF4-FFF2-40B4-BE49-F238E27FC236}">
                <a16:creationId xmlns:a16="http://schemas.microsoft.com/office/drawing/2014/main" id="{51408ECA-B98A-12CB-472D-D6C3CF47B7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88" name="Rectangle 12">
            <a:extLst>
              <a:ext uri="{FF2B5EF4-FFF2-40B4-BE49-F238E27FC236}">
                <a16:creationId xmlns:a16="http://schemas.microsoft.com/office/drawing/2014/main" id="{077D935C-EC66-6100-BAC0-151B833DB7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89" name="Rectangle 13">
            <a:extLst>
              <a:ext uri="{FF2B5EF4-FFF2-40B4-BE49-F238E27FC236}">
                <a16:creationId xmlns:a16="http://schemas.microsoft.com/office/drawing/2014/main" id="{6C0F838B-AD95-DDEB-DD7B-A2558D1B9D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90" name="Rectangle 14">
            <a:extLst>
              <a:ext uri="{FF2B5EF4-FFF2-40B4-BE49-F238E27FC236}">
                <a16:creationId xmlns:a16="http://schemas.microsoft.com/office/drawing/2014/main" id="{81CB76C6-F4B4-10EF-7113-BC5D80E916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91" name="Rectangle 15">
            <a:extLst>
              <a:ext uri="{FF2B5EF4-FFF2-40B4-BE49-F238E27FC236}">
                <a16:creationId xmlns:a16="http://schemas.microsoft.com/office/drawing/2014/main" id="{FF82FF68-CB41-F22E-6B4A-FFF6F8CD9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92" name="Rectangle 16">
            <a:extLst>
              <a:ext uri="{FF2B5EF4-FFF2-40B4-BE49-F238E27FC236}">
                <a16:creationId xmlns:a16="http://schemas.microsoft.com/office/drawing/2014/main" id="{0C97E684-F957-8FC6-221F-838DE6E56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93" name="Rectangle 17">
            <a:extLst>
              <a:ext uri="{FF2B5EF4-FFF2-40B4-BE49-F238E27FC236}">
                <a16:creationId xmlns:a16="http://schemas.microsoft.com/office/drawing/2014/main" id="{4981B54A-9EF2-6F21-989F-5EEBC09D9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94" name="Rectangle 18">
            <a:extLst>
              <a:ext uri="{FF2B5EF4-FFF2-40B4-BE49-F238E27FC236}">
                <a16:creationId xmlns:a16="http://schemas.microsoft.com/office/drawing/2014/main" id="{1E86AE09-C9EC-7D89-2B40-E60BD2283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95" name="Rectangle 19">
            <a:extLst>
              <a:ext uri="{FF2B5EF4-FFF2-40B4-BE49-F238E27FC236}">
                <a16:creationId xmlns:a16="http://schemas.microsoft.com/office/drawing/2014/main" id="{9182E154-2148-DF13-0F5A-D74944624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96" name="Rectangle 20">
            <a:extLst>
              <a:ext uri="{FF2B5EF4-FFF2-40B4-BE49-F238E27FC236}">
                <a16:creationId xmlns:a16="http://schemas.microsoft.com/office/drawing/2014/main" id="{4C8EE855-5E93-1443-E5F2-D628E151BD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97" name="Rectangle 21">
            <a:extLst>
              <a:ext uri="{FF2B5EF4-FFF2-40B4-BE49-F238E27FC236}">
                <a16:creationId xmlns:a16="http://schemas.microsoft.com/office/drawing/2014/main" id="{105D4533-1769-3E2A-797F-DBC1545D1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98" name="Rectangle 22">
            <a:extLst>
              <a:ext uri="{FF2B5EF4-FFF2-40B4-BE49-F238E27FC236}">
                <a16:creationId xmlns:a16="http://schemas.microsoft.com/office/drawing/2014/main" id="{4283A657-7314-1AB6-16F6-BB11F2277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199" name="Rectangle 23">
            <a:extLst>
              <a:ext uri="{FF2B5EF4-FFF2-40B4-BE49-F238E27FC236}">
                <a16:creationId xmlns:a16="http://schemas.microsoft.com/office/drawing/2014/main" id="{7489E3EE-5963-7E2C-D5DC-02A8C08165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200" name="Rectangle 24">
            <a:extLst>
              <a:ext uri="{FF2B5EF4-FFF2-40B4-BE49-F238E27FC236}">
                <a16:creationId xmlns:a16="http://schemas.microsoft.com/office/drawing/2014/main" id="{56C86509-0296-C6B8-71B0-83E23E79F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201" name="Rectangle 25">
            <a:extLst>
              <a:ext uri="{FF2B5EF4-FFF2-40B4-BE49-F238E27FC236}">
                <a16:creationId xmlns:a16="http://schemas.microsoft.com/office/drawing/2014/main" id="{D94B1B03-B335-61B8-C264-85323317A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202" name="Rectangle 26">
            <a:extLst>
              <a:ext uri="{FF2B5EF4-FFF2-40B4-BE49-F238E27FC236}">
                <a16:creationId xmlns:a16="http://schemas.microsoft.com/office/drawing/2014/main" id="{24500EE1-6B1B-5718-D717-CAF1F28BEB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203" name="Rectangle 27">
            <a:extLst>
              <a:ext uri="{FF2B5EF4-FFF2-40B4-BE49-F238E27FC236}">
                <a16:creationId xmlns:a16="http://schemas.microsoft.com/office/drawing/2014/main" id="{332B4EB5-7A56-77FD-544A-2B1B8D0721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204" name="Rectangle 28">
            <a:extLst>
              <a:ext uri="{FF2B5EF4-FFF2-40B4-BE49-F238E27FC236}">
                <a16:creationId xmlns:a16="http://schemas.microsoft.com/office/drawing/2014/main" id="{3512BB6B-EB40-A14A-088B-9E85D26D43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205" name="Rectangle 29">
            <a:extLst>
              <a:ext uri="{FF2B5EF4-FFF2-40B4-BE49-F238E27FC236}">
                <a16:creationId xmlns:a16="http://schemas.microsoft.com/office/drawing/2014/main" id="{2DEF62C8-F55D-FE42-B044-A3A3BA137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206" name="Rectangle 30">
            <a:extLst>
              <a:ext uri="{FF2B5EF4-FFF2-40B4-BE49-F238E27FC236}">
                <a16:creationId xmlns:a16="http://schemas.microsoft.com/office/drawing/2014/main" id="{8D19B2DB-1554-9EB1-B35D-9DCDE91CE4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207" name="Rectangle 31">
            <a:extLst>
              <a:ext uri="{FF2B5EF4-FFF2-40B4-BE49-F238E27FC236}">
                <a16:creationId xmlns:a16="http://schemas.microsoft.com/office/drawing/2014/main" id="{114CA8E8-994E-8BFE-6627-016617A78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208" name="Rectangle 32">
            <a:extLst>
              <a:ext uri="{FF2B5EF4-FFF2-40B4-BE49-F238E27FC236}">
                <a16:creationId xmlns:a16="http://schemas.microsoft.com/office/drawing/2014/main" id="{70B8FF05-D232-E109-2D4F-DFAC142AD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209" name="Rectangle 33">
            <a:extLst>
              <a:ext uri="{FF2B5EF4-FFF2-40B4-BE49-F238E27FC236}">
                <a16:creationId xmlns:a16="http://schemas.microsoft.com/office/drawing/2014/main" id="{B32F38CE-DF71-311D-20DA-547561D4B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210" name="Rectangle 34">
            <a:extLst>
              <a:ext uri="{FF2B5EF4-FFF2-40B4-BE49-F238E27FC236}">
                <a16:creationId xmlns:a16="http://schemas.microsoft.com/office/drawing/2014/main" id="{0FBEF486-5923-985F-D134-0BE9B763F4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8211" name="Rectangle 35">
            <a:extLst>
              <a:ext uri="{FF2B5EF4-FFF2-40B4-BE49-F238E27FC236}">
                <a16:creationId xmlns:a16="http://schemas.microsoft.com/office/drawing/2014/main" id="{5DEBC587-5B5F-696E-9A07-BDD6674E8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EA6D180-063E-FC17-2DA6-2B0B62FF6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Имаше вода по целия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7920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463D98A-8D3D-0A25-37F7-BC0062913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7920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65EE909-1633-B270-57D6-F9C400EBF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етаж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вода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първи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целия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7920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F2A4D00-3D41-14A8-E38E-F73801CFFA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5029200"/>
            <a:ext cx="1828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06" name="Rectangle 6">
            <a:extLst>
              <a:ext uri="{FF2B5EF4-FFF2-40B4-BE49-F238E27FC236}">
                <a16:creationId xmlns:a16="http://schemas.microsoft.com/office/drawing/2014/main" id="{7EC78DEB-627E-C5F3-C097-40CAC7517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07" name="Rectangle 7">
            <a:extLst>
              <a:ext uri="{FF2B5EF4-FFF2-40B4-BE49-F238E27FC236}">
                <a16:creationId xmlns:a16="http://schemas.microsoft.com/office/drawing/2014/main" id="{119AACEE-5B60-297E-79AE-744039926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08" name="Rectangle 8">
            <a:extLst>
              <a:ext uri="{FF2B5EF4-FFF2-40B4-BE49-F238E27FC236}">
                <a16:creationId xmlns:a16="http://schemas.microsoft.com/office/drawing/2014/main" id="{12FDAB3A-BADF-998B-B76D-B20E12659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09" name="Rectangle 9">
            <a:extLst>
              <a:ext uri="{FF2B5EF4-FFF2-40B4-BE49-F238E27FC236}">
                <a16:creationId xmlns:a16="http://schemas.microsoft.com/office/drawing/2014/main" id="{21FCD1B4-3A71-BB47-526C-9082273F4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10" name="Rectangle 10">
            <a:extLst>
              <a:ext uri="{FF2B5EF4-FFF2-40B4-BE49-F238E27FC236}">
                <a16:creationId xmlns:a16="http://schemas.microsoft.com/office/drawing/2014/main" id="{2045D6D7-6A8E-DE8E-ED50-11BD598372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11" name="Rectangle 11">
            <a:extLst>
              <a:ext uri="{FF2B5EF4-FFF2-40B4-BE49-F238E27FC236}">
                <a16:creationId xmlns:a16="http://schemas.microsoft.com/office/drawing/2014/main" id="{0B3D5653-0659-7146-64F3-93F87435B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12" name="Rectangle 12">
            <a:extLst>
              <a:ext uri="{FF2B5EF4-FFF2-40B4-BE49-F238E27FC236}">
                <a16:creationId xmlns:a16="http://schemas.microsoft.com/office/drawing/2014/main" id="{D6B20B08-BB5E-C630-5430-C90605D98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13" name="Rectangle 13">
            <a:extLst>
              <a:ext uri="{FF2B5EF4-FFF2-40B4-BE49-F238E27FC236}">
                <a16:creationId xmlns:a16="http://schemas.microsoft.com/office/drawing/2014/main" id="{A726D5CF-8B90-E736-BB67-7CA753A5C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14" name="Rectangle 14">
            <a:extLst>
              <a:ext uri="{FF2B5EF4-FFF2-40B4-BE49-F238E27FC236}">
                <a16:creationId xmlns:a16="http://schemas.microsoft.com/office/drawing/2014/main" id="{823C663F-9FF5-6F53-F6C9-7B411D6B4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15" name="Rectangle 15">
            <a:extLst>
              <a:ext uri="{FF2B5EF4-FFF2-40B4-BE49-F238E27FC236}">
                <a16:creationId xmlns:a16="http://schemas.microsoft.com/office/drawing/2014/main" id="{B5BA3F18-A7BE-0B34-5077-CF2A41628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16" name="Rectangle 16">
            <a:extLst>
              <a:ext uri="{FF2B5EF4-FFF2-40B4-BE49-F238E27FC236}">
                <a16:creationId xmlns:a16="http://schemas.microsoft.com/office/drawing/2014/main" id="{05EE1A91-4A44-F55F-1103-C4ADF298C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17" name="Rectangle 17">
            <a:extLst>
              <a:ext uri="{FF2B5EF4-FFF2-40B4-BE49-F238E27FC236}">
                <a16:creationId xmlns:a16="http://schemas.microsoft.com/office/drawing/2014/main" id="{7F37BB4C-49A6-401C-9E6C-D5A553EE3A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18" name="Rectangle 18">
            <a:extLst>
              <a:ext uri="{FF2B5EF4-FFF2-40B4-BE49-F238E27FC236}">
                <a16:creationId xmlns:a16="http://schemas.microsoft.com/office/drawing/2014/main" id="{13ACEEBB-E33A-C833-D6F6-A58BCD212F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19" name="Rectangle 19">
            <a:extLst>
              <a:ext uri="{FF2B5EF4-FFF2-40B4-BE49-F238E27FC236}">
                <a16:creationId xmlns:a16="http://schemas.microsoft.com/office/drawing/2014/main" id="{F24388CF-C57A-71D6-0E97-C8B1E1BA6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20" name="Rectangle 20">
            <a:extLst>
              <a:ext uri="{FF2B5EF4-FFF2-40B4-BE49-F238E27FC236}">
                <a16:creationId xmlns:a16="http://schemas.microsoft.com/office/drawing/2014/main" id="{788702C0-7B16-CADE-E91F-AD69F24C4A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21" name="Rectangle 21">
            <a:extLst>
              <a:ext uri="{FF2B5EF4-FFF2-40B4-BE49-F238E27FC236}">
                <a16:creationId xmlns:a16="http://schemas.microsoft.com/office/drawing/2014/main" id="{52DE5D99-930D-B0A9-0BAB-D230981115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22" name="Rectangle 22">
            <a:extLst>
              <a:ext uri="{FF2B5EF4-FFF2-40B4-BE49-F238E27FC236}">
                <a16:creationId xmlns:a16="http://schemas.microsoft.com/office/drawing/2014/main" id="{DA2F3E97-A241-DF5C-58A0-C6807FE53B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23" name="Rectangle 23">
            <a:extLst>
              <a:ext uri="{FF2B5EF4-FFF2-40B4-BE49-F238E27FC236}">
                <a16:creationId xmlns:a16="http://schemas.microsoft.com/office/drawing/2014/main" id="{638CACBF-6828-D256-F8AC-2B199A01D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24" name="Rectangle 24">
            <a:extLst>
              <a:ext uri="{FF2B5EF4-FFF2-40B4-BE49-F238E27FC236}">
                <a16:creationId xmlns:a16="http://schemas.microsoft.com/office/drawing/2014/main" id="{6504154F-E772-8045-4CA4-47C6FE3531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25" name="Rectangle 25">
            <a:extLst>
              <a:ext uri="{FF2B5EF4-FFF2-40B4-BE49-F238E27FC236}">
                <a16:creationId xmlns:a16="http://schemas.microsoft.com/office/drawing/2014/main" id="{BE6178E2-F01C-014F-F495-EE25F7CE6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26" name="Rectangle 26">
            <a:extLst>
              <a:ext uri="{FF2B5EF4-FFF2-40B4-BE49-F238E27FC236}">
                <a16:creationId xmlns:a16="http://schemas.microsoft.com/office/drawing/2014/main" id="{23A9AD15-4054-D43F-817C-DFD3FB673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27" name="Rectangle 27">
            <a:extLst>
              <a:ext uri="{FF2B5EF4-FFF2-40B4-BE49-F238E27FC236}">
                <a16:creationId xmlns:a16="http://schemas.microsoft.com/office/drawing/2014/main" id="{0CB42F77-CC7D-14EB-E9D8-D9735FBB8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28" name="Rectangle 28">
            <a:extLst>
              <a:ext uri="{FF2B5EF4-FFF2-40B4-BE49-F238E27FC236}">
                <a16:creationId xmlns:a16="http://schemas.microsoft.com/office/drawing/2014/main" id="{46D318D2-9EC3-F336-9E1C-5FBBB3D873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29" name="Rectangle 29">
            <a:extLst>
              <a:ext uri="{FF2B5EF4-FFF2-40B4-BE49-F238E27FC236}">
                <a16:creationId xmlns:a16="http://schemas.microsoft.com/office/drawing/2014/main" id="{5522B268-7090-5F0E-76F4-25D510265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30" name="Rectangle 30">
            <a:extLst>
              <a:ext uri="{FF2B5EF4-FFF2-40B4-BE49-F238E27FC236}">
                <a16:creationId xmlns:a16="http://schemas.microsoft.com/office/drawing/2014/main" id="{5A1FD51B-C21C-38A8-0C0F-3373B183A0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31" name="Rectangle 31">
            <a:extLst>
              <a:ext uri="{FF2B5EF4-FFF2-40B4-BE49-F238E27FC236}">
                <a16:creationId xmlns:a16="http://schemas.microsoft.com/office/drawing/2014/main" id="{64BF2643-378C-8D88-2F8D-23919FE569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32" name="Rectangle 32">
            <a:extLst>
              <a:ext uri="{FF2B5EF4-FFF2-40B4-BE49-F238E27FC236}">
                <a16:creationId xmlns:a16="http://schemas.microsoft.com/office/drawing/2014/main" id="{6F74B34F-7D4E-4A2D-FED3-75EB8A26E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33" name="Rectangle 33">
            <a:extLst>
              <a:ext uri="{FF2B5EF4-FFF2-40B4-BE49-F238E27FC236}">
                <a16:creationId xmlns:a16="http://schemas.microsoft.com/office/drawing/2014/main" id="{81DEAE90-8CAD-2CE7-A05A-FA6AEBE83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34" name="Rectangle 34">
            <a:extLst>
              <a:ext uri="{FF2B5EF4-FFF2-40B4-BE49-F238E27FC236}">
                <a16:creationId xmlns:a16="http://schemas.microsoft.com/office/drawing/2014/main" id="{8B1A5458-0F81-A72C-AD5D-31443C158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79235" name="Rectangle 35">
            <a:extLst>
              <a:ext uri="{FF2B5EF4-FFF2-40B4-BE49-F238E27FC236}">
                <a16:creationId xmlns:a16="http://schemas.microsoft.com/office/drawing/2014/main" id="{5776F194-9D85-B451-8D32-BF4E28C62F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FAD7E00-C0C1-3748-3DA7-EF5614BD1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Имаше вода по целия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първи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8022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3F5EE2C-CFC8-33D2-52C3-171E917775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8022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B3C3008-2CC7-CE87-BA8B-8A2FEBFCF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етаж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вода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първи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целия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8022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6F9D73C-53DF-D700-CBFD-10A62C855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953000"/>
            <a:ext cx="1447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30" name="Rectangle 6">
            <a:extLst>
              <a:ext uri="{FF2B5EF4-FFF2-40B4-BE49-F238E27FC236}">
                <a16:creationId xmlns:a16="http://schemas.microsoft.com/office/drawing/2014/main" id="{0E77A41A-A37E-CB9A-6993-607D4EA243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31" name="Rectangle 7">
            <a:extLst>
              <a:ext uri="{FF2B5EF4-FFF2-40B4-BE49-F238E27FC236}">
                <a16:creationId xmlns:a16="http://schemas.microsoft.com/office/drawing/2014/main" id="{21F4CBF6-110D-5BBF-6059-6BFD945EB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32" name="Rectangle 8">
            <a:extLst>
              <a:ext uri="{FF2B5EF4-FFF2-40B4-BE49-F238E27FC236}">
                <a16:creationId xmlns:a16="http://schemas.microsoft.com/office/drawing/2014/main" id="{B70D648A-AEE2-9F04-B3C5-B5F4D88DA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33" name="Rectangle 9">
            <a:extLst>
              <a:ext uri="{FF2B5EF4-FFF2-40B4-BE49-F238E27FC236}">
                <a16:creationId xmlns:a16="http://schemas.microsoft.com/office/drawing/2014/main" id="{9CC06552-D8DC-3020-DD01-B0807AEC3D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34" name="Rectangle 10">
            <a:extLst>
              <a:ext uri="{FF2B5EF4-FFF2-40B4-BE49-F238E27FC236}">
                <a16:creationId xmlns:a16="http://schemas.microsoft.com/office/drawing/2014/main" id="{02A76A36-5C24-5E3F-0886-9CF02BD7A3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35" name="Rectangle 11">
            <a:extLst>
              <a:ext uri="{FF2B5EF4-FFF2-40B4-BE49-F238E27FC236}">
                <a16:creationId xmlns:a16="http://schemas.microsoft.com/office/drawing/2014/main" id="{4588B4DE-23D0-DCCF-4790-66D698705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36" name="Rectangle 12">
            <a:extLst>
              <a:ext uri="{FF2B5EF4-FFF2-40B4-BE49-F238E27FC236}">
                <a16:creationId xmlns:a16="http://schemas.microsoft.com/office/drawing/2014/main" id="{4FE4FE77-53B9-17F3-8D86-AC6906402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37" name="Rectangle 13">
            <a:extLst>
              <a:ext uri="{FF2B5EF4-FFF2-40B4-BE49-F238E27FC236}">
                <a16:creationId xmlns:a16="http://schemas.microsoft.com/office/drawing/2014/main" id="{AAF71F61-6F76-F4AB-E24C-FB13ECCD05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38" name="Rectangle 14">
            <a:extLst>
              <a:ext uri="{FF2B5EF4-FFF2-40B4-BE49-F238E27FC236}">
                <a16:creationId xmlns:a16="http://schemas.microsoft.com/office/drawing/2014/main" id="{E3929A34-D1AB-595E-DB05-4FA317F17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39" name="Rectangle 15">
            <a:extLst>
              <a:ext uri="{FF2B5EF4-FFF2-40B4-BE49-F238E27FC236}">
                <a16:creationId xmlns:a16="http://schemas.microsoft.com/office/drawing/2014/main" id="{CE3B100A-962D-E5F1-90B0-BA51F096B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40" name="Rectangle 16">
            <a:extLst>
              <a:ext uri="{FF2B5EF4-FFF2-40B4-BE49-F238E27FC236}">
                <a16:creationId xmlns:a16="http://schemas.microsoft.com/office/drawing/2014/main" id="{E161DA14-1042-26E6-1D1D-074974363D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41" name="Rectangle 17">
            <a:extLst>
              <a:ext uri="{FF2B5EF4-FFF2-40B4-BE49-F238E27FC236}">
                <a16:creationId xmlns:a16="http://schemas.microsoft.com/office/drawing/2014/main" id="{188BD18D-C03F-667A-6B94-F9CF1F3886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42" name="Rectangle 18">
            <a:extLst>
              <a:ext uri="{FF2B5EF4-FFF2-40B4-BE49-F238E27FC236}">
                <a16:creationId xmlns:a16="http://schemas.microsoft.com/office/drawing/2014/main" id="{40A7A52A-6B7F-8589-53FC-87C87C681F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43" name="Rectangle 19">
            <a:extLst>
              <a:ext uri="{FF2B5EF4-FFF2-40B4-BE49-F238E27FC236}">
                <a16:creationId xmlns:a16="http://schemas.microsoft.com/office/drawing/2014/main" id="{DCC8F131-4C45-26EF-EFB6-D5EDBA04E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44" name="Rectangle 20">
            <a:extLst>
              <a:ext uri="{FF2B5EF4-FFF2-40B4-BE49-F238E27FC236}">
                <a16:creationId xmlns:a16="http://schemas.microsoft.com/office/drawing/2014/main" id="{6F8C42BC-E1C1-2C03-95E4-2EE325370E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45" name="Rectangle 21">
            <a:extLst>
              <a:ext uri="{FF2B5EF4-FFF2-40B4-BE49-F238E27FC236}">
                <a16:creationId xmlns:a16="http://schemas.microsoft.com/office/drawing/2014/main" id="{D666C85C-6A44-F89B-0E27-DD2EDCB0E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46" name="Rectangle 22">
            <a:extLst>
              <a:ext uri="{FF2B5EF4-FFF2-40B4-BE49-F238E27FC236}">
                <a16:creationId xmlns:a16="http://schemas.microsoft.com/office/drawing/2014/main" id="{2C3E475A-18C0-12B7-295A-2AABB3AF3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47" name="Rectangle 23">
            <a:extLst>
              <a:ext uri="{FF2B5EF4-FFF2-40B4-BE49-F238E27FC236}">
                <a16:creationId xmlns:a16="http://schemas.microsoft.com/office/drawing/2014/main" id="{BDDB5FA2-0217-A41E-60BB-D5ADD31DE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48" name="Rectangle 24">
            <a:extLst>
              <a:ext uri="{FF2B5EF4-FFF2-40B4-BE49-F238E27FC236}">
                <a16:creationId xmlns:a16="http://schemas.microsoft.com/office/drawing/2014/main" id="{E3DAD042-1883-82D4-14FF-1477ECEE6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49" name="Rectangle 25">
            <a:extLst>
              <a:ext uri="{FF2B5EF4-FFF2-40B4-BE49-F238E27FC236}">
                <a16:creationId xmlns:a16="http://schemas.microsoft.com/office/drawing/2014/main" id="{D8D538E4-5803-3874-0161-EA15F29DD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50" name="Rectangle 26">
            <a:extLst>
              <a:ext uri="{FF2B5EF4-FFF2-40B4-BE49-F238E27FC236}">
                <a16:creationId xmlns:a16="http://schemas.microsoft.com/office/drawing/2014/main" id="{3183F52E-AAF0-0C4C-6750-8281EB0D2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51" name="Rectangle 27">
            <a:extLst>
              <a:ext uri="{FF2B5EF4-FFF2-40B4-BE49-F238E27FC236}">
                <a16:creationId xmlns:a16="http://schemas.microsoft.com/office/drawing/2014/main" id="{87C3B7AE-F3C7-4D28-C903-EA93A1568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52" name="Rectangle 28">
            <a:extLst>
              <a:ext uri="{FF2B5EF4-FFF2-40B4-BE49-F238E27FC236}">
                <a16:creationId xmlns:a16="http://schemas.microsoft.com/office/drawing/2014/main" id="{B9F4B83A-C9EE-AEE3-547B-B6A996EF00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53" name="Rectangle 29">
            <a:extLst>
              <a:ext uri="{FF2B5EF4-FFF2-40B4-BE49-F238E27FC236}">
                <a16:creationId xmlns:a16="http://schemas.microsoft.com/office/drawing/2014/main" id="{0136FE07-EA3B-3446-5559-7713772629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54" name="Rectangle 30">
            <a:extLst>
              <a:ext uri="{FF2B5EF4-FFF2-40B4-BE49-F238E27FC236}">
                <a16:creationId xmlns:a16="http://schemas.microsoft.com/office/drawing/2014/main" id="{606D1B99-9BFD-4CB0-B724-A0D380F0D5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55" name="Rectangle 31">
            <a:extLst>
              <a:ext uri="{FF2B5EF4-FFF2-40B4-BE49-F238E27FC236}">
                <a16:creationId xmlns:a16="http://schemas.microsoft.com/office/drawing/2014/main" id="{608781E7-EF26-58B5-9C7F-1260D66C03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56" name="Rectangle 32">
            <a:extLst>
              <a:ext uri="{FF2B5EF4-FFF2-40B4-BE49-F238E27FC236}">
                <a16:creationId xmlns:a16="http://schemas.microsoft.com/office/drawing/2014/main" id="{93011AF9-7413-794A-4CC0-E1EAB0C66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57" name="Rectangle 33">
            <a:extLst>
              <a:ext uri="{FF2B5EF4-FFF2-40B4-BE49-F238E27FC236}">
                <a16:creationId xmlns:a16="http://schemas.microsoft.com/office/drawing/2014/main" id="{6D558FBF-8BD2-1760-C311-F7A6E1ABAB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58" name="Rectangle 34">
            <a:extLst>
              <a:ext uri="{FF2B5EF4-FFF2-40B4-BE49-F238E27FC236}">
                <a16:creationId xmlns:a16="http://schemas.microsoft.com/office/drawing/2014/main" id="{CAD71049-2C9F-9BEB-3013-1EA3D9C1A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0259" name="Rectangle 35">
            <a:extLst>
              <a:ext uri="{FF2B5EF4-FFF2-40B4-BE49-F238E27FC236}">
                <a16:creationId xmlns:a16="http://schemas.microsoft.com/office/drawing/2014/main" id="{DE04F9B0-9993-12BE-64F6-0CD69F061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E2AF05D-A107-44F9-D1D4-8442E71FB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Имаше вода по целия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първи етаж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8125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256CF75-23C3-8816-C5C5-76ABA01B5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8125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015D944-2E6C-D597-ECF9-19D035307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81253" name="Rectangle 6">
            <a:extLst>
              <a:ext uri="{FF2B5EF4-FFF2-40B4-BE49-F238E27FC236}">
                <a16:creationId xmlns:a16="http://schemas.microsoft.com/office/drawing/2014/main" id="{E21C5715-982C-1FA9-7794-140EC4FFC5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54" name="Rectangle 7">
            <a:extLst>
              <a:ext uri="{FF2B5EF4-FFF2-40B4-BE49-F238E27FC236}">
                <a16:creationId xmlns:a16="http://schemas.microsoft.com/office/drawing/2014/main" id="{539657CA-D7E8-8F7D-EF4F-C98B57A083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55" name="Rectangle 8">
            <a:extLst>
              <a:ext uri="{FF2B5EF4-FFF2-40B4-BE49-F238E27FC236}">
                <a16:creationId xmlns:a16="http://schemas.microsoft.com/office/drawing/2014/main" id="{E4CE8334-7DB9-4DDE-FE62-BA909ECB0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56" name="Rectangle 9">
            <a:extLst>
              <a:ext uri="{FF2B5EF4-FFF2-40B4-BE49-F238E27FC236}">
                <a16:creationId xmlns:a16="http://schemas.microsoft.com/office/drawing/2014/main" id="{6A7DF5AA-6D9B-5151-C570-F445BD6F7E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57" name="Rectangle 10">
            <a:extLst>
              <a:ext uri="{FF2B5EF4-FFF2-40B4-BE49-F238E27FC236}">
                <a16:creationId xmlns:a16="http://schemas.microsoft.com/office/drawing/2014/main" id="{5E48CAFB-4056-7D8B-B60E-921063000B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58" name="Rectangle 11">
            <a:extLst>
              <a:ext uri="{FF2B5EF4-FFF2-40B4-BE49-F238E27FC236}">
                <a16:creationId xmlns:a16="http://schemas.microsoft.com/office/drawing/2014/main" id="{B8054214-29EF-48A7-7F6E-8FA3ED64B1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59" name="Rectangle 12">
            <a:extLst>
              <a:ext uri="{FF2B5EF4-FFF2-40B4-BE49-F238E27FC236}">
                <a16:creationId xmlns:a16="http://schemas.microsoft.com/office/drawing/2014/main" id="{7FFF3BED-CE7A-BABE-0903-DA25F09D3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60" name="Rectangle 13">
            <a:extLst>
              <a:ext uri="{FF2B5EF4-FFF2-40B4-BE49-F238E27FC236}">
                <a16:creationId xmlns:a16="http://schemas.microsoft.com/office/drawing/2014/main" id="{B636CF17-2432-F497-E9B3-E4B360BE94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61" name="Rectangle 14">
            <a:extLst>
              <a:ext uri="{FF2B5EF4-FFF2-40B4-BE49-F238E27FC236}">
                <a16:creationId xmlns:a16="http://schemas.microsoft.com/office/drawing/2014/main" id="{3F7FF854-BBB7-0BA8-18C9-E7C5F49EF5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62" name="Rectangle 15">
            <a:extLst>
              <a:ext uri="{FF2B5EF4-FFF2-40B4-BE49-F238E27FC236}">
                <a16:creationId xmlns:a16="http://schemas.microsoft.com/office/drawing/2014/main" id="{D75C8B9D-2774-017E-5D3A-E9E3AE1FF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63" name="Rectangle 16">
            <a:extLst>
              <a:ext uri="{FF2B5EF4-FFF2-40B4-BE49-F238E27FC236}">
                <a16:creationId xmlns:a16="http://schemas.microsoft.com/office/drawing/2014/main" id="{19D40082-DAB9-480C-B636-0EBEAB7EB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64" name="Rectangle 17">
            <a:extLst>
              <a:ext uri="{FF2B5EF4-FFF2-40B4-BE49-F238E27FC236}">
                <a16:creationId xmlns:a16="http://schemas.microsoft.com/office/drawing/2014/main" id="{384947A1-77A3-EAC1-4133-47D5D3F5F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65" name="Rectangle 18">
            <a:extLst>
              <a:ext uri="{FF2B5EF4-FFF2-40B4-BE49-F238E27FC236}">
                <a16:creationId xmlns:a16="http://schemas.microsoft.com/office/drawing/2014/main" id="{7EAA3B12-589C-F0E5-0957-34B3B3242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66" name="Rectangle 19">
            <a:extLst>
              <a:ext uri="{FF2B5EF4-FFF2-40B4-BE49-F238E27FC236}">
                <a16:creationId xmlns:a16="http://schemas.microsoft.com/office/drawing/2014/main" id="{E69ACDD2-BB3C-09B7-0E4B-E7D242F26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67" name="Rectangle 20">
            <a:extLst>
              <a:ext uri="{FF2B5EF4-FFF2-40B4-BE49-F238E27FC236}">
                <a16:creationId xmlns:a16="http://schemas.microsoft.com/office/drawing/2014/main" id="{901CD703-61EC-4E68-F610-00943C964F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68" name="Rectangle 21">
            <a:extLst>
              <a:ext uri="{FF2B5EF4-FFF2-40B4-BE49-F238E27FC236}">
                <a16:creationId xmlns:a16="http://schemas.microsoft.com/office/drawing/2014/main" id="{BC91B9D5-E778-9B02-2EF2-E128483500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69" name="Rectangle 22">
            <a:extLst>
              <a:ext uri="{FF2B5EF4-FFF2-40B4-BE49-F238E27FC236}">
                <a16:creationId xmlns:a16="http://schemas.microsoft.com/office/drawing/2014/main" id="{44716A7A-6D8A-9955-2632-3C6ABB61BA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70" name="Rectangle 23">
            <a:extLst>
              <a:ext uri="{FF2B5EF4-FFF2-40B4-BE49-F238E27FC236}">
                <a16:creationId xmlns:a16="http://schemas.microsoft.com/office/drawing/2014/main" id="{493C53AE-5D2F-FC04-1692-A19727C68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71" name="Rectangle 24">
            <a:extLst>
              <a:ext uri="{FF2B5EF4-FFF2-40B4-BE49-F238E27FC236}">
                <a16:creationId xmlns:a16="http://schemas.microsoft.com/office/drawing/2014/main" id="{F940836C-D082-A794-EA31-0353582FC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72" name="Rectangle 25">
            <a:extLst>
              <a:ext uri="{FF2B5EF4-FFF2-40B4-BE49-F238E27FC236}">
                <a16:creationId xmlns:a16="http://schemas.microsoft.com/office/drawing/2014/main" id="{CBA63210-1323-E190-A021-976B693B8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73" name="Rectangle 26">
            <a:extLst>
              <a:ext uri="{FF2B5EF4-FFF2-40B4-BE49-F238E27FC236}">
                <a16:creationId xmlns:a16="http://schemas.microsoft.com/office/drawing/2014/main" id="{E6C74CD8-ADCC-EF8B-4675-D4199A8FE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74" name="Rectangle 27">
            <a:extLst>
              <a:ext uri="{FF2B5EF4-FFF2-40B4-BE49-F238E27FC236}">
                <a16:creationId xmlns:a16="http://schemas.microsoft.com/office/drawing/2014/main" id="{03AA44AB-1A44-4F11-789F-62FC65A546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75" name="Rectangle 28">
            <a:extLst>
              <a:ext uri="{FF2B5EF4-FFF2-40B4-BE49-F238E27FC236}">
                <a16:creationId xmlns:a16="http://schemas.microsoft.com/office/drawing/2014/main" id="{4E579672-207C-D651-123B-85FB4340E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76" name="Rectangle 29">
            <a:extLst>
              <a:ext uri="{FF2B5EF4-FFF2-40B4-BE49-F238E27FC236}">
                <a16:creationId xmlns:a16="http://schemas.microsoft.com/office/drawing/2014/main" id="{25F42841-AC9F-B46C-E479-8C814C893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77" name="Rectangle 30">
            <a:extLst>
              <a:ext uri="{FF2B5EF4-FFF2-40B4-BE49-F238E27FC236}">
                <a16:creationId xmlns:a16="http://schemas.microsoft.com/office/drawing/2014/main" id="{B16E7EFB-D6CB-BF3E-5BB4-8667824625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78" name="Rectangle 31">
            <a:extLst>
              <a:ext uri="{FF2B5EF4-FFF2-40B4-BE49-F238E27FC236}">
                <a16:creationId xmlns:a16="http://schemas.microsoft.com/office/drawing/2014/main" id="{4DCFD7B8-4644-4819-D6AC-4D8DE0BCC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79" name="Rectangle 32">
            <a:extLst>
              <a:ext uri="{FF2B5EF4-FFF2-40B4-BE49-F238E27FC236}">
                <a16:creationId xmlns:a16="http://schemas.microsoft.com/office/drawing/2014/main" id="{46D09A17-49B1-A190-C778-45A914F52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80" name="Rectangle 33">
            <a:extLst>
              <a:ext uri="{FF2B5EF4-FFF2-40B4-BE49-F238E27FC236}">
                <a16:creationId xmlns:a16="http://schemas.microsoft.com/office/drawing/2014/main" id="{8E33508B-1EB2-BA3A-BFEF-774DFB8DB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81" name="Rectangle 34">
            <a:extLst>
              <a:ext uri="{FF2B5EF4-FFF2-40B4-BE49-F238E27FC236}">
                <a16:creationId xmlns:a16="http://schemas.microsoft.com/office/drawing/2014/main" id="{665C8351-C936-0C40-FB69-6CC30B9B6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1282" name="Rectangle 35">
            <a:extLst>
              <a:ext uri="{FF2B5EF4-FFF2-40B4-BE49-F238E27FC236}">
                <a16:creationId xmlns:a16="http://schemas.microsoft.com/office/drawing/2014/main" id="{DCB9067D-5B87-6E92-677D-030FF8ADD0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81283" name="Picture 36">
            <a:extLst>
              <a:ext uri="{FF2B5EF4-FFF2-40B4-BE49-F238E27FC236}">
                <a16:creationId xmlns:a16="http://schemas.microsoft.com/office/drawing/2014/main" id="{B6FBBD48-F232-B154-E01C-C2AB147B7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4882"/>
          <a:stretch>
            <a:fillRect/>
          </a:stretch>
        </p:blipFill>
        <p:spPr bwMode="auto">
          <a:xfrm>
            <a:off x="3429000" y="4724400"/>
            <a:ext cx="2209800" cy="1217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16645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3A5A95E5-E646-0B20-02F6-88BC6196ADCD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6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2116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2">
            <a:hlinkClick r:id="" action="ppaction://noaction">
              <a:snd r:embed="rId3" name="voltage.wav"/>
            </a:hlinkClick>
            <a:extLst>
              <a:ext uri="{FF2B5EF4-FFF2-40B4-BE49-F238E27FC236}">
                <a16:creationId xmlns:a16="http://schemas.microsoft.com/office/drawing/2014/main" id="{04C3C93C-71F6-E565-1244-C91C38213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82275" name="Rectangle 3">
            <a:hlinkClick r:id="" action="ppaction://noaction">
              <a:snd r:embed="rId3" name="voltage.wav"/>
            </a:hlinkClick>
            <a:extLst>
              <a:ext uri="{FF2B5EF4-FFF2-40B4-BE49-F238E27FC236}">
                <a16:creationId xmlns:a16="http://schemas.microsoft.com/office/drawing/2014/main" id="{D20632B3-7B0E-33F9-AEF5-669980AC4D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82276" name="Rectangle 4">
            <a:hlinkClick r:id="" action="ppaction://noaction">
              <a:snd r:embed="rId3" name="voltage.wav"/>
            </a:hlinkClick>
            <a:extLst>
              <a:ext uri="{FF2B5EF4-FFF2-40B4-BE49-F238E27FC236}">
                <a16:creationId xmlns:a16="http://schemas.microsoft.com/office/drawing/2014/main" id="{EFF6DFD6-74E3-0997-C3D6-DED04618E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82277" name="Rectangle 5">
            <a:extLst>
              <a:ext uri="{FF2B5EF4-FFF2-40B4-BE49-F238E27FC236}">
                <a16:creationId xmlns:a16="http://schemas.microsoft.com/office/drawing/2014/main" id="{72C2B923-B3FF-B838-5379-4850A6D508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78" name="Rectangle 6">
            <a:extLst>
              <a:ext uri="{FF2B5EF4-FFF2-40B4-BE49-F238E27FC236}">
                <a16:creationId xmlns:a16="http://schemas.microsoft.com/office/drawing/2014/main" id="{CF34BF32-EF15-64C1-5426-49EF1051F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79" name="Rectangle 7">
            <a:extLst>
              <a:ext uri="{FF2B5EF4-FFF2-40B4-BE49-F238E27FC236}">
                <a16:creationId xmlns:a16="http://schemas.microsoft.com/office/drawing/2014/main" id="{3C4169FE-F5DD-0128-8D6B-1102C94C8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80" name="Rectangle 8">
            <a:extLst>
              <a:ext uri="{FF2B5EF4-FFF2-40B4-BE49-F238E27FC236}">
                <a16:creationId xmlns:a16="http://schemas.microsoft.com/office/drawing/2014/main" id="{A9FE20AB-183B-02E4-C42F-84F9E3FE3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81" name="Rectangle 9">
            <a:extLst>
              <a:ext uri="{FF2B5EF4-FFF2-40B4-BE49-F238E27FC236}">
                <a16:creationId xmlns:a16="http://schemas.microsoft.com/office/drawing/2014/main" id="{3E6E51B3-1CA3-57CE-C3B5-33CF21F6F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82" name="Rectangle 10">
            <a:extLst>
              <a:ext uri="{FF2B5EF4-FFF2-40B4-BE49-F238E27FC236}">
                <a16:creationId xmlns:a16="http://schemas.microsoft.com/office/drawing/2014/main" id="{E9B6BACF-1C66-F470-F892-8A1F26D50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83" name="Rectangle 11">
            <a:extLst>
              <a:ext uri="{FF2B5EF4-FFF2-40B4-BE49-F238E27FC236}">
                <a16:creationId xmlns:a16="http://schemas.microsoft.com/office/drawing/2014/main" id="{51F1109E-7CBA-A692-2E32-AAFB50103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84" name="Rectangle 12">
            <a:extLst>
              <a:ext uri="{FF2B5EF4-FFF2-40B4-BE49-F238E27FC236}">
                <a16:creationId xmlns:a16="http://schemas.microsoft.com/office/drawing/2014/main" id="{9C2000F5-DFBE-0E12-0ED8-503CB9A010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85" name="Rectangle 13">
            <a:extLst>
              <a:ext uri="{FF2B5EF4-FFF2-40B4-BE49-F238E27FC236}">
                <a16:creationId xmlns:a16="http://schemas.microsoft.com/office/drawing/2014/main" id="{5035B43F-9386-0A4F-45AB-7ADC95B284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86" name="Rectangle 14">
            <a:extLst>
              <a:ext uri="{FF2B5EF4-FFF2-40B4-BE49-F238E27FC236}">
                <a16:creationId xmlns:a16="http://schemas.microsoft.com/office/drawing/2014/main" id="{6A0E63FD-371D-FBE9-9E4C-917D9662C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87" name="Rectangle 15">
            <a:extLst>
              <a:ext uri="{FF2B5EF4-FFF2-40B4-BE49-F238E27FC236}">
                <a16:creationId xmlns:a16="http://schemas.microsoft.com/office/drawing/2014/main" id="{580B0A50-FB66-F1F5-ECEE-3346CCB94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88" name="Rectangle 16">
            <a:extLst>
              <a:ext uri="{FF2B5EF4-FFF2-40B4-BE49-F238E27FC236}">
                <a16:creationId xmlns:a16="http://schemas.microsoft.com/office/drawing/2014/main" id="{25319339-E47C-C703-850A-F6694A742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89" name="Rectangle 17">
            <a:extLst>
              <a:ext uri="{FF2B5EF4-FFF2-40B4-BE49-F238E27FC236}">
                <a16:creationId xmlns:a16="http://schemas.microsoft.com/office/drawing/2014/main" id="{CA2C4CFC-40A7-B667-CADA-EDEA8C4FE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90" name="Rectangle 18">
            <a:extLst>
              <a:ext uri="{FF2B5EF4-FFF2-40B4-BE49-F238E27FC236}">
                <a16:creationId xmlns:a16="http://schemas.microsoft.com/office/drawing/2014/main" id="{F38CC814-E9E6-928D-616D-BF78D7027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91" name="Rectangle 19">
            <a:extLst>
              <a:ext uri="{FF2B5EF4-FFF2-40B4-BE49-F238E27FC236}">
                <a16:creationId xmlns:a16="http://schemas.microsoft.com/office/drawing/2014/main" id="{8E8CE0DC-17DB-FD70-053F-2A96444B0D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92" name="Rectangle 20">
            <a:extLst>
              <a:ext uri="{FF2B5EF4-FFF2-40B4-BE49-F238E27FC236}">
                <a16:creationId xmlns:a16="http://schemas.microsoft.com/office/drawing/2014/main" id="{2CBC7576-74A7-538C-B78E-B2C0E905B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93" name="Rectangle 21">
            <a:extLst>
              <a:ext uri="{FF2B5EF4-FFF2-40B4-BE49-F238E27FC236}">
                <a16:creationId xmlns:a16="http://schemas.microsoft.com/office/drawing/2014/main" id="{E4DF1087-9B17-74BF-40D9-BDAC33930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94" name="Rectangle 22">
            <a:extLst>
              <a:ext uri="{FF2B5EF4-FFF2-40B4-BE49-F238E27FC236}">
                <a16:creationId xmlns:a16="http://schemas.microsoft.com/office/drawing/2014/main" id="{80C93DAB-10C2-7762-6460-05B636845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95" name="Rectangle 23">
            <a:extLst>
              <a:ext uri="{FF2B5EF4-FFF2-40B4-BE49-F238E27FC236}">
                <a16:creationId xmlns:a16="http://schemas.microsoft.com/office/drawing/2014/main" id="{FE4910D9-B90D-C2EA-24BA-ADDBCBCFC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96" name="Rectangle 24">
            <a:extLst>
              <a:ext uri="{FF2B5EF4-FFF2-40B4-BE49-F238E27FC236}">
                <a16:creationId xmlns:a16="http://schemas.microsoft.com/office/drawing/2014/main" id="{FECB76D2-84D8-3F69-1C52-3BA6B69327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97" name="Rectangle 25">
            <a:extLst>
              <a:ext uri="{FF2B5EF4-FFF2-40B4-BE49-F238E27FC236}">
                <a16:creationId xmlns:a16="http://schemas.microsoft.com/office/drawing/2014/main" id="{05947368-D3BB-8CF3-CFFF-3D1B96FF49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98" name="Rectangle 26">
            <a:extLst>
              <a:ext uri="{FF2B5EF4-FFF2-40B4-BE49-F238E27FC236}">
                <a16:creationId xmlns:a16="http://schemas.microsoft.com/office/drawing/2014/main" id="{C584035F-DD27-26F3-3EFB-F42FF0F5F3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299" name="Rectangle 27">
            <a:extLst>
              <a:ext uri="{FF2B5EF4-FFF2-40B4-BE49-F238E27FC236}">
                <a16:creationId xmlns:a16="http://schemas.microsoft.com/office/drawing/2014/main" id="{1499A0A2-3C80-8232-AE33-C44C11081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300" name="Rectangle 28">
            <a:extLst>
              <a:ext uri="{FF2B5EF4-FFF2-40B4-BE49-F238E27FC236}">
                <a16:creationId xmlns:a16="http://schemas.microsoft.com/office/drawing/2014/main" id="{6CC24F3B-FD26-BCC4-9211-48916BB910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301" name="Rectangle 29">
            <a:extLst>
              <a:ext uri="{FF2B5EF4-FFF2-40B4-BE49-F238E27FC236}">
                <a16:creationId xmlns:a16="http://schemas.microsoft.com/office/drawing/2014/main" id="{9AAA7A56-7D53-4965-5109-328EA55777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302" name="Rectangle 30">
            <a:extLst>
              <a:ext uri="{FF2B5EF4-FFF2-40B4-BE49-F238E27FC236}">
                <a16:creationId xmlns:a16="http://schemas.microsoft.com/office/drawing/2014/main" id="{917397A2-F748-0EDE-321F-62D29D311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303" name="Rectangle 31">
            <a:extLst>
              <a:ext uri="{FF2B5EF4-FFF2-40B4-BE49-F238E27FC236}">
                <a16:creationId xmlns:a16="http://schemas.microsoft.com/office/drawing/2014/main" id="{ED0DE6AF-02F4-023B-1D2C-7380BB185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304" name="Rectangle 32">
            <a:extLst>
              <a:ext uri="{FF2B5EF4-FFF2-40B4-BE49-F238E27FC236}">
                <a16:creationId xmlns:a16="http://schemas.microsoft.com/office/drawing/2014/main" id="{B8E29993-6A3D-01D9-078D-C7049ED91D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2305" name="Rectangle 33">
            <a:extLst>
              <a:ext uri="{FF2B5EF4-FFF2-40B4-BE49-F238E27FC236}">
                <a16:creationId xmlns:a16="http://schemas.microsoft.com/office/drawing/2014/main" id="{3C14C500-5970-7B06-34A0-6D4BFB539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8402" name="Rectangle 34">
            <a:extLst>
              <a:ext uri="{FF2B5EF4-FFF2-40B4-BE49-F238E27FC236}">
                <a16:creationId xmlns:a16="http://schemas.microsoft.com/office/drawing/2014/main" id="{581B71A3-5920-68D0-C7AE-3C5345FCF8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8403" name="Line 35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C0B347AA-1E1C-CE82-E37A-772CEE192A9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4050" y="5895975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978404" name="Rectangle 36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F796887B-86FF-4D50-D612-8908DC499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5638800"/>
            <a:ext cx="2667000" cy="533400"/>
          </a:xfrm>
          <a:prstGeom prst="rect">
            <a:avLst/>
          </a:prstGeom>
          <a:solidFill>
            <a:schemeClr val="bg1">
              <a:alpha val="0"/>
            </a:schemeClr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82309" name="Picture 38">
            <a:extLst>
              <a:ext uri="{FF2B5EF4-FFF2-40B4-BE49-F238E27FC236}">
                <a16:creationId xmlns:a16="http://schemas.microsoft.com/office/drawing/2014/main" id="{9BE31B92-9A4C-B530-3351-27055913BD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5200" y="1828800"/>
            <a:ext cx="2209800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97840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978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8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5" dur="500"/>
                                        <p:tgtEl>
                                          <p:spTgt spid="1978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2">
            <a:extLst>
              <a:ext uri="{FF2B5EF4-FFF2-40B4-BE49-F238E27FC236}">
                <a16:creationId xmlns:a16="http://schemas.microsoft.com/office/drawing/2014/main" id="{87B9435C-97BD-04F9-1FAE-91E5E9AE0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04800"/>
            <a:ext cx="8534400" cy="6400800"/>
          </a:xfrm>
          <a:prstGeom prst="rect">
            <a:avLst/>
          </a:prstGeom>
          <a:solidFill>
            <a:srgbClr val="FFCC00">
              <a:alpha val="0"/>
            </a:srgbClr>
          </a:solidFill>
          <a:ln w="3175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es-ES" altLang="es-ES" sz="2000"/>
          </a:p>
          <a:p>
            <a:pPr algn="ctr" eaLnBrk="1" hangingPunct="1"/>
            <a:endParaRPr lang="es-ES" altLang="es-ES" sz="2000"/>
          </a:p>
          <a:p>
            <a:pPr algn="ctr" eaLnBrk="1" hangingPunct="1"/>
            <a:endParaRPr lang="es-ES" altLang="es-ES" sz="2400"/>
          </a:p>
        </p:txBody>
      </p:sp>
      <p:sp>
        <p:nvSpPr>
          <p:cNvPr id="183299" name="Rectangle 3">
            <a:extLst>
              <a:ext uri="{FF2B5EF4-FFF2-40B4-BE49-F238E27FC236}">
                <a16:creationId xmlns:a16="http://schemas.microsoft.com/office/drawing/2014/main" id="{B8BD7418-6D57-7E4D-E5FF-076BD7E50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1219200"/>
            <a:ext cx="7010400" cy="4038600"/>
          </a:xfrm>
          <a:prstGeom prst="rect">
            <a:avLst/>
          </a:prstGeom>
          <a:solidFill>
            <a:srgbClr val="DDDDDD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800" dirty="0">
                <a:solidFill>
                  <a:srgbClr val="800000"/>
                </a:solidFill>
              </a:rPr>
              <a:t>ЧАСТ</a:t>
            </a:r>
            <a:r>
              <a:rPr lang="es-ES" altLang="es-ES" sz="4800" dirty="0">
                <a:solidFill>
                  <a:srgbClr val="800000"/>
                </a:solidFill>
              </a:rPr>
              <a:t> 2</a:t>
            </a:r>
          </a:p>
          <a:p>
            <a:pPr algn="ctr" eaLnBrk="1" hangingPunct="1">
              <a:lnSpc>
                <a:spcPct val="115000"/>
              </a:lnSpc>
            </a:pPr>
            <a:endParaRPr lang="es-ES" altLang="es-ES" sz="4800" dirty="0">
              <a:solidFill>
                <a:srgbClr val="800000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3600" dirty="0">
                <a:solidFill>
                  <a:srgbClr val="800000"/>
                </a:solidFill>
              </a:rPr>
              <a:t>Подреди думите</a:t>
            </a:r>
            <a:endParaRPr lang="es-ES" altLang="es-ES" sz="3600" dirty="0">
              <a:solidFill>
                <a:srgbClr val="800000"/>
              </a:solidFill>
            </a:endParaRPr>
          </a:p>
        </p:txBody>
      </p:sp>
      <p:sp>
        <p:nvSpPr>
          <p:cNvPr id="1979396" name="Line 4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3EECC407-F070-97E7-BC60-2A566476C781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4050" y="6010275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979397" name="Rectangle 5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8A28D28E-2348-3560-0F0A-D49F60E251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5753100"/>
            <a:ext cx="2667000" cy="533400"/>
          </a:xfrm>
          <a:prstGeom prst="rect">
            <a:avLst/>
          </a:prstGeom>
          <a:solidFill>
            <a:schemeClr val="bg1">
              <a:alpha val="0"/>
            </a:schemeClr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9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979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9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1" dur="500"/>
                                        <p:tgtEl>
                                          <p:spTgt spid="1979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Rectangle 4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D421817-D384-B2F7-11E4-F36EF2A64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Балонът </a:t>
            </a:r>
            <a:r>
              <a:rPr lang="es-ES" altLang="es-ES" sz="4400" dirty="0">
                <a:solidFill>
                  <a:srgbClr val="292929"/>
                </a:solidFill>
              </a:rPr>
              <a:t>   …</a:t>
            </a:r>
          </a:p>
        </p:txBody>
      </p:sp>
      <p:sp>
        <p:nvSpPr>
          <p:cNvPr id="184323" name="Rectangle 45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70D0EA5-A243-8368-0641-4824FD9E0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84324" name="Rectangle 46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32F5529-6121-E3AE-A935-B5AF8D728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син</a:t>
            </a:r>
            <a:r>
              <a:rPr lang="es-ES" altLang="es-ES" sz="4400" dirty="0">
                <a:solidFill>
                  <a:srgbClr val="292929"/>
                </a:solidFill>
              </a:rPr>
              <a:t>        </a:t>
            </a:r>
            <a:r>
              <a:rPr lang="bg-BG" altLang="es-ES" sz="4400" dirty="0">
                <a:solidFill>
                  <a:srgbClr val="292929"/>
                </a:solidFill>
              </a:rPr>
              <a:t>светло</a:t>
            </a:r>
            <a:r>
              <a:rPr lang="es-ES" altLang="es-ES" sz="4400" dirty="0">
                <a:solidFill>
                  <a:srgbClr val="292929"/>
                </a:solidFill>
              </a:rPr>
              <a:t>         e</a:t>
            </a:r>
          </a:p>
        </p:txBody>
      </p:sp>
      <p:sp>
        <p:nvSpPr>
          <p:cNvPr id="184325" name="Rectangle 4">
            <a:extLst>
              <a:ext uri="{FF2B5EF4-FFF2-40B4-BE49-F238E27FC236}">
                <a16:creationId xmlns:a16="http://schemas.microsoft.com/office/drawing/2014/main" id="{208699F9-AEC4-72A0-D4ED-0DEDFA526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26" name="Rectangle 5">
            <a:extLst>
              <a:ext uri="{FF2B5EF4-FFF2-40B4-BE49-F238E27FC236}">
                <a16:creationId xmlns:a16="http://schemas.microsoft.com/office/drawing/2014/main" id="{8FC596BC-C263-55E1-2E72-0201BDFF2A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27" name="Rectangle 6">
            <a:extLst>
              <a:ext uri="{FF2B5EF4-FFF2-40B4-BE49-F238E27FC236}">
                <a16:creationId xmlns:a16="http://schemas.microsoft.com/office/drawing/2014/main" id="{39FE63AC-FE35-51BA-1B30-F5C7A702B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28" name="Rectangle 7">
            <a:extLst>
              <a:ext uri="{FF2B5EF4-FFF2-40B4-BE49-F238E27FC236}">
                <a16:creationId xmlns:a16="http://schemas.microsoft.com/office/drawing/2014/main" id="{75A83732-AE6A-55BC-57CC-02F7E13AFE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29" name="Rectangle 8">
            <a:extLst>
              <a:ext uri="{FF2B5EF4-FFF2-40B4-BE49-F238E27FC236}">
                <a16:creationId xmlns:a16="http://schemas.microsoft.com/office/drawing/2014/main" id="{9A437E0C-A171-FA01-5BE1-0686ACB86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30" name="Rectangle 9">
            <a:extLst>
              <a:ext uri="{FF2B5EF4-FFF2-40B4-BE49-F238E27FC236}">
                <a16:creationId xmlns:a16="http://schemas.microsoft.com/office/drawing/2014/main" id="{911A48D7-6966-02A6-CD4B-9F3CF80959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31" name="Rectangle 10">
            <a:extLst>
              <a:ext uri="{FF2B5EF4-FFF2-40B4-BE49-F238E27FC236}">
                <a16:creationId xmlns:a16="http://schemas.microsoft.com/office/drawing/2014/main" id="{44FF3E9F-7130-435D-747F-224695DC9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32" name="Rectangle 11">
            <a:extLst>
              <a:ext uri="{FF2B5EF4-FFF2-40B4-BE49-F238E27FC236}">
                <a16:creationId xmlns:a16="http://schemas.microsoft.com/office/drawing/2014/main" id="{2F4F58EE-DCCF-AFE5-6636-09E39EAC3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33" name="Rectangle 12">
            <a:extLst>
              <a:ext uri="{FF2B5EF4-FFF2-40B4-BE49-F238E27FC236}">
                <a16:creationId xmlns:a16="http://schemas.microsoft.com/office/drawing/2014/main" id="{6F1EC789-0101-618C-A37D-08302A25C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34" name="Rectangle 13">
            <a:extLst>
              <a:ext uri="{FF2B5EF4-FFF2-40B4-BE49-F238E27FC236}">
                <a16:creationId xmlns:a16="http://schemas.microsoft.com/office/drawing/2014/main" id="{C96144C5-6E4F-8A51-3D6F-83D1A10E2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35" name="Rectangle 14">
            <a:extLst>
              <a:ext uri="{FF2B5EF4-FFF2-40B4-BE49-F238E27FC236}">
                <a16:creationId xmlns:a16="http://schemas.microsoft.com/office/drawing/2014/main" id="{F18F205D-02AB-6F7B-AEC2-9EF774565A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36" name="Rectangle 15">
            <a:extLst>
              <a:ext uri="{FF2B5EF4-FFF2-40B4-BE49-F238E27FC236}">
                <a16:creationId xmlns:a16="http://schemas.microsoft.com/office/drawing/2014/main" id="{229F137E-438F-5B19-D6EA-92150E4FC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37" name="Rectangle 16">
            <a:extLst>
              <a:ext uri="{FF2B5EF4-FFF2-40B4-BE49-F238E27FC236}">
                <a16:creationId xmlns:a16="http://schemas.microsoft.com/office/drawing/2014/main" id="{FAD7B7CA-95FA-C35A-DD9C-28D3BBF53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38" name="Rectangle 17">
            <a:extLst>
              <a:ext uri="{FF2B5EF4-FFF2-40B4-BE49-F238E27FC236}">
                <a16:creationId xmlns:a16="http://schemas.microsoft.com/office/drawing/2014/main" id="{AD268FC5-355B-A532-9FDA-D310F79E87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39" name="Rectangle 18">
            <a:extLst>
              <a:ext uri="{FF2B5EF4-FFF2-40B4-BE49-F238E27FC236}">
                <a16:creationId xmlns:a16="http://schemas.microsoft.com/office/drawing/2014/main" id="{7FA46636-9E2D-605B-BA17-F089969AB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40" name="Rectangle 19">
            <a:extLst>
              <a:ext uri="{FF2B5EF4-FFF2-40B4-BE49-F238E27FC236}">
                <a16:creationId xmlns:a16="http://schemas.microsoft.com/office/drawing/2014/main" id="{D49992E4-6DD2-D034-ABF4-2F57A80CD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41" name="Rectangle 20">
            <a:extLst>
              <a:ext uri="{FF2B5EF4-FFF2-40B4-BE49-F238E27FC236}">
                <a16:creationId xmlns:a16="http://schemas.microsoft.com/office/drawing/2014/main" id="{A2B9D469-F9CC-FA67-051D-B55F6C0522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42" name="Rectangle 21">
            <a:extLst>
              <a:ext uri="{FF2B5EF4-FFF2-40B4-BE49-F238E27FC236}">
                <a16:creationId xmlns:a16="http://schemas.microsoft.com/office/drawing/2014/main" id="{3D239755-E23A-53AB-15F3-15DBF6CAA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43" name="Rectangle 22">
            <a:extLst>
              <a:ext uri="{FF2B5EF4-FFF2-40B4-BE49-F238E27FC236}">
                <a16:creationId xmlns:a16="http://schemas.microsoft.com/office/drawing/2014/main" id="{2A3F620B-0082-5F9D-BC30-40B50F7B3A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44" name="Rectangle 23">
            <a:extLst>
              <a:ext uri="{FF2B5EF4-FFF2-40B4-BE49-F238E27FC236}">
                <a16:creationId xmlns:a16="http://schemas.microsoft.com/office/drawing/2014/main" id="{A9B539F4-0601-5BCC-8A63-B58658700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45" name="Rectangle 24">
            <a:extLst>
              <a:ext uri="{FF2B5EF4-FFF2-40B4-BE49-F238E27FC236}">
                <a16:creationId xmlns:a16="http://schemas.microsoft.com/office/drawing/2014/main" id="{7CB8DA45-E314-5029-91E6-47D07176C4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46" name="Rectangle 25">
            <a:extLst>
              <a:ext uri="{FF2B5EF4-FFF2-40B4-BE49-F238E27FC236}">
                <a16:creationId xmlns:a16="http://schemas.microsoft.com/office/drawing/2014/main" id="{2B2CBBE9-44F1-23E2-D9C2-5E3E8F26A1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47" name="Rectangle 26">
            <a:extLst>
              <a:ext uri="{FF2B5EF4-FFF2-40B4-BE49-F238E27FC236}">
                <a16:creationId xmlns:a16="http://schemas.microsoft.com/office/drawing/2014/main" id="{C4114D9B-8955-8421-B555-A8D98611F6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48" name="Rectangle 27">
            <a:extLst>
              <a:ext uri="{FF2B5EF4-FFF2-40B4-BE49-F238E27FC236}">
                <a16:creationId xmlns:a16="http://schemas.microsoft.com/office/drawing/2014/main" id="{F3D88539-AB6A-6B88-BE2E-58832774C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49" name="Rectangle 28">
            <a:extLst>
              <a:ext uri="{FF2B5EF4-FFF2-40B4-BE49-F238E27FC236}">
                <a16:creationId xmlns:a16="http://schemas.microsoft.com/office/drawing/2014/main" id="{F276650C-9D91-FEFC-1681-8AE5ADB45E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50" name="Rectangle 29">
            <a:extLst>
              <a:ext uri="{FF2B5EF4-FFF2-40B4-BE49-F238E27FC236}">
                <a16:creationId xmlns:a16="http://schemas.microsoft.com/office/drawing/2014/main" id="{76BF07A3-A9B1-B708-FACB-2E811B2D4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51" name="Rectangle 30">
            <a:extLst>
              <a:ext uri="{FF2B5EF4-FFF2-40B4-BE49-F238E27FC236}">
                <a16:creationId xmlns:a16="http://schemas.microsoft.com/office/drawing/2014/main" id="{076270DE-4F05-B9E8-D8FF-14BF57304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52" name="Rectangle 31">
            <a:extLst>
              <a:ext uri="{FF2B5EF4-FFF2-40B4-BE49-F238E27FC236}">
                <a16:creationId xmlns:a16="http://schemas.microsoft.com/office/drawing/2014/main" id="{54409886-AB23-3D65-9FD2-9DC5DF6BE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53" name="Rectangle 32">
            <a:extLst>
              <a:ext uri="{FF2B5EF4-FFF2-40B4-BE49-F238E27FC236}">
                <a16:creationId xmlns:a16="http://schemas.microsoft.com/office/drawing/2014/main" id="{EF47648B-D1D4-5A88-03DB-3571145B7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54" name="Rectangle 33">
            <a:extLst>
              <a:ext uri="{FF2B5EF4-FFF2-40B4-BE49-F238E27FC236}">
                <a16:creationId xmlns:a16="http://schemas.microsoft.com/office/drawing/2014/main" id="{31118DBA-0009-B63C-2DAB-0C51BA7A08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4355" name="Rectangle 47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2FCE150-4BAC-14D3-4B13-DC5C2E02D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4953000"/>
            <a:ext cx="1066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B2D76EA-00D4-8DA7-62C1-707497227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Балонът е</a:t>
            </a:r>
            <a:r>
              <a:rPr lang="es-ES" altLang="es-ES" sz="4400" dirty="0">
                <a:solidFill>
                  <a:srgbClr val="292929"/>
                </a:solidFill>
              </a:rPr>
              <a:t>  …</a:t>
            </a:r>
          </a:p>
        </p:txBody>
      </p:sp>
      <p:sp>
        <p:nvSpPr>
          <p:cNvPr id="18534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57DB734-C006-F441-728D-9D63C6945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8534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045C06F-EF08-36DA-6635-33117C1F99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син</a:t>
            </a:r>
            <a:r>
              <a:rPr lang="es-ES" altLang="es-ES" sz="4400" dirty="0">
                <a:solidFill>
                  <a:srgbClr val="292929"/>
                </a:solidFill>
              </a:rPr>
              <a:t>        </a:t>
            </a:r>
            <a:r>
              <a:rPr lang="bg-BG" altLang="es-ES" sz="4400" dirty="0">
                <a:solidFill>
                  <a:srgbClr val="292929"/>
                </a:solidFill>
              </a:rPr>
              <a:t>светло</a:t>
            </a:r>
            <a:r>
              <a:rPr lang="es-ES" altLang="es-ES" sz="4400" dirty="0">
                <a:solidFill>
                  <a:srgbClr val="292929"/>
                </a:solidFill>
              </a:rPr>
              <a:t>         e</a:t>
            </a:r>
          </a:p>
        </p:txBody>
      </p:sp>
      <p:sp>
        <p:nvSpPr>
          <p:cNvPr id="185349" name="Rectangle 5">
            <a:extLst>
              <a:ext uri="{FF2B5EF4-FFF2-40B4-BE49-F238E27FC236}">
                <a16:creationId xmlns:a16="http://schemas.microsoft.com/office/drawing/2014/main" id="{C188BB40-3DC7-5814-262B-6F7925DA5B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50" name="Rectangle 6">
            <a:extLst>
              <a:ext uri="{FF2B5EF4-FFF2-40B4-BE49-F238E27FC236}">
                <a16:creationId xmlns:a16="http://schemas.microsoft.com/office/drawing/2014/main" id="{2BC2E82E-1728-DDF3-D482-B903BC3765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51" name="Rectangle 7">
            <a:extLst>
              <a:ext uri="{FF2B5EF4-FFF2-40B4-BE49-F238E27FC236}">
                <a16:creationId xmlns:a16="http://schemas.microsoft.com/office/drawing/2014/main" id="{3065559D-F355-5E57-75C8-E0115C6F4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52" name="Rectangle 8">
            <a:extLst>
              <a:ext uri="{FF2B5EF4-FFF2-40B4-BE49-F238E27FC236}">
                <a16:creationId xmlns:a16="http://schemas.microsoft.com/office/drawing/2014/main" id="{4A047B97-CEF3-EF7E-2046-F0651DB2B4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53" name="Rectangle 9">
            <a:extLst>
              <a:ext uri="{FF2B5EF4-FFF2-40B4-BE49-F238E27FC236}">
                <a16:creationId xmlns:a16="http://schemas.microsoft.com/office/drawing/2014/main" id="{D9650F30-0313-0621-F705-3732E6BD5A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54" name="Rectangle 10">
            <a:extLst>
              <a:ext uri="{FF2B5EF4-FFF2-40B4-BE49-F238E27FC236}">
                <a16:creationId xmlns:a16="http://schemas.microsoft.com/office/drawing/2014/main" id="{CEDE8DAD-FE86-4DC2-D62E-6115E866E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55" name="Rectangle 11">
            <a:extLst>
              <a:ext uri="{FF2B5EF4-FFF2-40B4-BE49-F238E27FC236}">
                <a16:creationId xmlns:a16="http://schemas.microsoft.com/office/drawing/2014/main" id="{7015CD46-92D6-CE9C-7D60-1F3548DEE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56" name="Rectangle 12">
            <a:extLst>
              <a:ext uri="{FF2B5EF4-FFF2-40B4-BE49-F238E27FC236}">
                <a16:creationId xmlns:a16="http://schemas.microsoft.com/office/drawing/2014/main" id="{C000323F-227B-AA76-DBA7-6A24FE36C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57" name="Rectangle 13">
            <a:extLst>
              <a:ext uri="{FF2B5EF4-FFF2-40B4-BE49-F238E27FC236}">
                <a16:creationId xmlns:a16="http://schemas.microsoft.com/office/drawing/2014/main" id="{F65B41EE-202A-0B73-4F9F-A6A223200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58" name="Rectangle 14">
            <a:extLst>
              <a:ext uri="{FF2B5EF4-FFF2-40B4-BE49-F238E27FC236}">
                <a16:creationId xmlns:a16="http://schemas.microsoft.com/office/drawing/2014/main" id="{A758E444-1D18-524D-CF12-F5A26916C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59" name="Rectangle 15">
            <a:extLst>
              <a:ext uri="{FF2B5EF4-FFF2-40B4-BE49-F238E27FC236}">
                <a16:creationId xmlns:a16="http://schemas.microsoft.com/office/drawing/2014/main" id="{230EB0F9-EE22-CC6A-412E-7B57C4E91B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60" name="Rectangle 16">
            <a:extLst>
              <a:ext uri="{FF2B5EF4-FFF2-40B4-BE49-F238E27FC236}">
                <a16:creationId xmlns:a16="http://schemas.microsoft.com/office/drawing/2014/main" id="{D6D411BA-4603-576D-0ECB-1BA9D482D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61" name="Rectangle 17">
            <a:extLst>
              <a:ext uri="{FF2B5EF4-FFF2-40B4-BE49-F238E27FC236}">
                <a16:creationId xmlns:a16="http://schemas.microsoft.com/office/drawing/2014/main" id="{6F1DF00F-C387-F010-3EBA-68080EA6B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62" name="Rectangle 18">
            <a:extLst>
              <a:ext uri="{FF2B5EF4-FFF2-40B4-BE49-F238E27FC236}">
                <a16:creationId xmlns:a16="http://schemas.microsoft.com/office/drawing/2014/main" id="{022A5F0A-59EE-8B1F-CC3D-CDE15DB188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63" name="Rectangle 19">
            <a:extLst>
              <a:ext uri="{FF2B5EF4-FFF2-40B4-BE49-F238E27FC236}">
                <a16:creationId xmlns:a16="http://schemas.microsoft.com/office/drawing/2014/main" id="{24EDA84C-709D-1F68-5B52-38D855D60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64" name="Rectangle 20">
            <a:extLst>
              <a:ext uri="{FF2B5EF4-FFF2-40B4-BE49-F238E27FC236}">
                <a16:creationId xmlns:a16="http://schemas.microsoft.com/office/drawing/2014/main" id="{9D40ECC1-62D3-44D4-0BCC-95A4BD2F00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65" name="Rectangle 21">
            <a:extLst>
              <a:ext uri="{FF2B5EF4-FFF2-40B4-BE49-F238E27FC236}">
                <a16:creationId xmlns:a16="http://schemas.microsoft.com/office/drawing/2014/main" id="{2490D60D-BB32-A717-0631-5440B625F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66" name="Rectangle 22">
            <a:extLst>
              <a:ext uri="{FF2B5EF4-FFF2-40B4-BE49-F238E27FC236}">
                <a16:creationId xmlns:a16="http://schemas.microsoft.com/office/drawing/2014/main" id="{37AD6695-81EC-C8FF-E2DD-5490609F05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67" name="Rectangle 23">
            <a:extLst>
              <a:ext uri="{FF2B5EF4-FFF2-40B4-BE49-F238E27FC236}">
                <a16:creationId xmlns:a16="http://schemas.microsoft.com/office/drawing/2014/main" id="{4BB8BF52-30C8-AB9C-7511-473CCF2F42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68" name="Rectangle 24">
            <a:extLst>
              <a:ext uri="{FF2B5EF4-FFF2-40B4-BE49-F238E27FC236}">
                <a16:creationId xmlns:a16="http://schemas.microsoft.com/office/drawing/2014/main" id="{75E5BE87-79F1-76A6-1E0F-E69430E474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69" name="Rectangle 25">
            <a:extLst>
              <a:ext uri="{FF2B5EF4-FFF2-40B4-BE49-F238E27FC236}">
                <a16:creationId xmlns:a16="http://schemas.microsoft.com/office/drawing/2014/main" id="{96B2BB41-19F0-7CE3-A4B4-C32AEB579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70" name="Rectangle 26">
            <a:extLst>
              <a:ext uri="{FF2B5EF4-FFF2-40B4-BE49-F238E27FC236}">
                <a16:creationId xmlns:a16="http://schemas.microsoft.com/office/drawing/2014/main" id="{48288D74-8974-BB85-BDC7-A6ED0A023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71" name="Rectangle 27">
            <a:extLst>
              <a:ext uri="{FF2B5EF4-FFF2-40B4-BE49-F238E27FC236}">
                <a16:creationId xmlns:a16="http://schemas.microsoft.com/office/drawing/2014/main" id="{46670520-A6F4-4FA9-D075-DFCBBF879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72" name="Rectangle 28">
            <a:extLst>
              <a:ext uri="{FF2B5EF4-FFF2-40B4-BE49-F238E27FC236}">
                <a16:creationId xmlns:a16="http://schemas.microsoft.com/office/drawing/2014/main" id="{8A611097-D969-99B2-5C49-EF1ED8FEA2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73" name="Rectangle 29">
            <a:extLst>
              <a:ext uri="{FF2B5EF4-FFF2-40B4-BE49-F238E27FC236}">
                <a16:creationId xmlns:a16="http://schemas.microsoft.com/office/drawing/2014/main" id="{15E3ABA3-2387-294D-C052-3B0C12EE48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74" name="Rectangle 30">
            <a:extLst>
              <a:ext uri="{FF2B5EF4-FFF2-40B4-BE49-F238E27FC236}">
                <a16:creationId xmlns:a16="http://schemas.microsoft.com/office/drawing/2014/main" id="{A67F33B7-B036-996D-0403-2D9543F51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75" name="Rectangle 31">
            <a:extLst>
              <a:ext uri="{FF2B5EF4-FFF2-40B4-BE49-F238E27FC236}">
                <a16:creationId xmlns:a16="http://schemas.microsoft.com/office/drawing/2014/main" id="{457E03EF-C0D6-4B61-BFC9-F49EB35D5A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76" name="Rectangle 32">
            <a:extLst>
              <a:ext uri="{FF2B5EF4-FFF2-40B4-BE49-F238E27FC236}">
                <a16:creationId xmlns:a16="http://schemas.microsoft.com/office/drawing/2014/main" id="{B0DD2100-4659-27C1-92C1-2E89C3FAC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77" name="Rectangle 33">
            <a:extLst>
              <a:ext uri="{FF2B5EF4-FFF2-40B4-BE49-F238E27FC236}">
                <a16:creationId xmlns:a16="http://schemas.microsoft.com/office/drawing/2014/main" id="{BA2B1C64-6C9C-0C74-02F5-577B92C1CB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78" name="Rectangle 34">
            <a:extLst>
              <a:ext uri="{FF2B5EF4-FFF2-40B4-BE49-F238E27FC236}">
                <a16:creationId xmlns:a16="http://schemas.microsoft.com/office/drawing/2014/main" id="{A9B1177A-9353-9946-82EC-20A270CCF1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5379" name="Rectangle 3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53A7A5E-BE4E-153D-5C02-7F398A255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49530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BFFB262-6A7C-8CAA-6C8A-1309E8A3F6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Балонът е светло</a:t>
            </a:r>
            <a:r>
              <a:rPr lang="es-ES" altLang="es-ES" sz="4400" dirty="0">
                <a:solidFill>
                  <a:srgbClr val="292929"/>
                </a:solidFill>
              </a:rPr>
              <a:t>   …</a:t>
            </a:r>
          </a:p>
        </p:txBody>
      </p:sp>
      <p:sp>
        <p:nvSpPr>
          <p:cNvPr id="18637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C1FD296-DB8B-2FFF-4967-44A9C0778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8637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A2246FA-28FE-772E-CEEC-E8B34FA70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син</a:t>
            </a:r>
            <a:r>
              <a:rPr lang="es-ES" altLang="es-ES" sz="4400" dirty="0">
                <a:solidFill>
                  <a:srgbClr val="292929"/>
                </a:solidFill>
              </a:rPr>
              <a:t>        </a:t>
            </a:r>
            <a:r>
              <a:rPr lang="bg-BG" altLang="es-ES" sz="4400" dirty="0">
                <a:solidFill>
                  <a:srgbClr val="292929"/>
                </a:solidFill>
              </a:rPr>
              <a:t>светло</a:t>
            </a:r>
            <a:r>
              <a:rPr lang="es-ES" altLang="es-ES" sz="4400" dirty="0">
                <a:solidFill>
                  <a:srgbClr val="292929"/>
                </a:solidFill>
              </a:rPr>
              <a:t>         e</a:t>
            </a:r>
          </a:p>
        </p:txBody>
      </p:sp>
      <p:sp>
        <p:nvSpPr>
          <p:cNvPr id="186373" name="Rectangle 5">
            <a:extLst>
              <a:ext uri="{FF2B5EF4-FFF2-40B4-BE49-F238E27FC236}">
                <a16:creationId xmlns:a16="http://schemas.microsoft.com/office/drawing/2014/main" id="{123557D9-99C7-87FD-F0A7-AA04093AE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74" name="Rectangle 6">
            <a:extLst>
              <a:ext uri="{FF2B5EF4-FFF2-40B4-BE49-F238E27FC236}">
                <a16:creationId xmlns:a16="http://schemas.microsoft.com/office/drawing/2014/main" id="{CCAB3FDA-DE1E-3C6A-FC7B-B016F3B33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75" name="Rectangle 7">
            <a:extLst>
              <a:ext uri="{FF2B5EF4-FFF2-40B4-BE49-F238E27FC236}">
                <a16:creationId xmlns:a16="http://schemas.microsoft.com/office/drawing/2014/main" id="{B5D2CEC8-2840-9B27-FF8D-9B610A2888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76" name="Rectangle 8">
            <a:extLst>
              <a:ext uri="{FF2B5EF4-FFF2-40B4-BE49-F238E27FC236}">
                <a16:creationId xmlns:a16="http://schemas.microsoft.com/office/drawing/2014/main" id="{AC472049-7727-3C2A-5731-FD56FE02C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77" name="Rectangle 9">
            <a:extLst>
              <a:ext uri="{FF2B5EF4-FFF2-40B4-BE49-F238E27FC236}">
                <a16:creationId xmlns:a16="http://schemas.microsoft.com/office/drawing/2014/main" id="{5A66302F-8E6C-7D67-B6FD-7B32E9E25B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78" name="Rectangle 10">
            <a:extLst>
              <a:ext uri="{FF2B5EF4-FFF2-40B4-BE49-F238E27FC236}">
                <a16:creationId xmlns:a16="http://schemas.microsoft.com/office/drawing/2014/main" id="{BCCAB305-FD1D-318D-0570-E71AB884D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79" name="Rectangle 11">
            <a:extLst>
              <a:ext uri="{FF2B5EF4-FFF2-40B4-BE49-F238E27FC236}">
                <a16:creationId xmlns:a16="http://schemas.microsoft.com/office/drawing/2014/main" id="{7E1133FC-7A7A-3003-0BB6-D22C705660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80" name="Rectangle 12">
            <a:extLst>
              <a:ext uri="{FF2B5EF4-FFF2-40B4-BE49-F238E27FC236}">
                <a16:creationId xmlns:a16="http://schemas.microsoft.com/office/drawing/2014/main" id="{6BC481ED-C3E3-7BF6-3609-3EDA98345E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81" name="Rectangle 13">
            <a:extLst>
              <a:ext uri="{FF2B5EF4-FFF2-40B4-BE49-F238E27FC236}">
                <a16:creationId xmlns:a16="http://schemas.microsoft.com/office/drawing/2014/main" id="{90EBCBA5-6BB1-9406-0D9F-BF2C2ADF9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82" name="Rectangle 14">
            <a:extLst>
              <a:ext uri="{FF2B5EF4-FFF2-40B4-BE49-F238E27FC236}">
                <a16:creationId xmlns:a16="http://schemas.microsoft.com/office/drawing/2014/main" id="{48B41059-AB81-9403-5F56-6FA65F58A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83" name="Rectangle 15">
            <a:extLst>
              <a:ext uri="{FF2B5EF4-FFF2-40B4-BE49-F238E27FC236}">
                <a16:creationId xmlns:a16="http://schemas.microsoft.com/office/drawing/2014/main" id="{F9129553-2276-A589-38FA-1B6EAF471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84" name="Rectangle 16">
            <a:extLst>
              <a:ext uri="{FF2B5EF4-FFF2-40B4-BE49-F238E27FC236}">
                <a16:creationId xmlns:a16="http://schemas.microsoft.com/office/drawing/2014/main" id="{6B57049B-64C5-BC7B-71A4-BCE116C21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85" name="Rectangle 17">
            <a:extLst>
              <a:ext uri="{FF2B5EF4-FFF2-40B4-BE49-F238E27FC236}">
                <a16:creationId xmlns:a16="http://schemas.microsoft.com/office/drawing/2014/main" id="{B753C17D-FB43-9E24-E1CD-116076EDD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86" name="Rectangle 18">
            <a:extLst>
              <a:ext uri="{FF2B5EF4-FFF2-40B4-BE49-F238E27FC236}">
                <a16:creationId xmlns:a16="http://schemas.microsoft.com/office/drawing/2014/main" id="{113C8884-9CB0-3116-DA8A-0DC0ED5DA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87" name="Rectangle 19">
            <a:extLst>
              <a:ext uri="{FF2B5EF4-FFF2-40B4-BE49-F238E27FC236}">
                <a16:creationId xmlns:a16="http://schemas.microsoft.com/office/drawing/2014/main" id="{E9BE7440-82CF-4368-0F4E-A88542650D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88" name="Rectangle 20">
            <a:extLst>
              <a:ext uri="{FF2B5EF4-FFF2-40B4-BE49-F238E27FC236}">
                <a16:creationId xmlns:a16="http://schemas.microsoft.com/office/drawing/2014/main" id="{84E32201-6484-8A0D-8C52-10BAA93E3F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89" name="Rectangle 21">
            <a:extLst>
              <a:ext uri="{FF2B5EF4-FFF2-40B4-BE49-F238E27FC236}">
                <a16:creationId xmlns:a16="http://schemas.microsoft.com/office/drawing/2014/main" id="{C29ED050-3BAE-67A8-672D-088A7E8B62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90" name="Rectangle 22">
            <a:extLst>
              <a:ext uri="{FF2B5EF4-FFF2-40B4-BE49-F238E27FC236}">
                <a16:creationId xmlns:a16="http://schemas.microsoft.com/office/drawing/2014/main" id="{BE292156-B816-3AEE-A04E-5EBF29824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91" name="Rectangle 23">
            <a:extLst>
              <a:ext uri="{FF2B5EF4-FFF2-40B4-BE49-F238E27FC236}">
                <a16:creationId xmlns:a16="http://schemas.microsoft.com/office/drawing/2014/main" id="{259ECA6B-11B6-57BF-15EE-1959834494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92" name="Rectangle 24">
            <a:extLst>
              <a:ext uri="{FF2B5EF4-FFF2-40B4-BE49-F238E27FC236}">
                <a16:creationId xmlns:a16="http://schemas.microsoft.com/office/drawing/2014/main" id="{BD00A061-01A3-6F1A-6CF3-ACC7F54321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93" name="Rectangle 25">
            <a:extLst>
              <a:ext uri="{FF2B5EF4-FFF2-40B4-BE49-F238E27FC236}">
                <a16:creationId xmlns:a16="http://schemas.microsoft.com/office/drawing/2014/main" id="{20973EBB-8B04-CC0F-5837-92341A3FB5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94" name="Rectangle 26">
            <a:extLst>
              <a:ext uri="{FF2B5EF4-FFF2-40B4-BE49-F238E27FC236}">
                <a16:creationId xmlns:a16="http://schemas.microsoft.com/office/drawing/2014/main" id="{87AA8052-5972-DFF5-AEE9-5FA68D3E9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95" name="Rectangle 27">
            <a:extLst>
              <a:ext uri="{FF2B5EF4-FFF2-40B4-BE49-F238E27FC236}">
                <a16:creationId xmlns:a16="http://schemas.microsoft.com/office/drawing/2014/main" id="{C95FEF71-3225-5B37-DE43-C66FBCB0E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96" name="Rectangle 28">
            <a:extLst>
              <a:ext uri="{FF2B5EF4-FFF2-40B4-BE49-F238E27FC236}">
                <a16:creationId xmlns:a16="http://schemas.microsoft.com/office/drawing/2014/main" id="{DFD9183B-E693-0F44-EC60-3D4CDEC87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97" name="Rectangle 29">
            <a:extLst>
              <a:ext uri="{FF2B5EF4-FFF2-40B4-BE49-F238E27FC236}">
                <a16:creationId xmlns:a16="http://schemas.microsoft.com/office/drawing/2014/main" id="{49F877F5-7292-DB29-FD35-85784D678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98" name="Rectangle 30">
            <a:extLst>
              <a:ext uri="{FF2B5EF4-FFF2-40B4-BE49-F238E27FC236}">
                <a16:creationId xmlns:a16="http://schemas.microsoft.com/office/drawing/2014/main" id="{9FC2E69C-2164-2EB2-319B-6BA4F1928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399" name="Rectangle 31">
            <a:extLst>
              <a:ext uri="{FF2B5EF4-FFF2-40B4-BE49-F238E27FC236}">
                <a16:creationId xmlns:a16="http://schemas.microsoft.com/office/drawing/2014/main" id="{CE6C323B-2034-C2E9-C205-EC6490B0C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400" name="Rectangle 32">
            <a:extLst>
              <a:ext uri="{FF2B5EF4-FFF2-40B4-BE49-F238E27FC236}">
                <a16:creationId xmlns:a16="http://schemas.microsoft.com/office/drawing/2014/main" id="{E1584CA2-8EAF-0245-5483-7C019F04CB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401" name="Rectangle 33">
            <a:extLst>
              <a:ext uri="{FF2B5EF4-FFF2-40B4-BE49-F238E27FC236}">
                <a16:creationId xmlns:a16="http://schemas.microsoft.com/office/drawing/2014/main" id="{BFA11EE3-F474-8787-1637-0976CD6D8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402" name="Rectangle 34">
            <a:extLst>
              <a:ext uri="{FF2B5EF4-FFF2-40B4-BE49-F238E27FC236}">
                <a16:creationId xmlns:a16="http://schemas.microsoft.com/office/drawing/2014/main" id="{5EB803A3-E8D9-7ECC-7FD4-D824F9956A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6403" name="Rectangle 3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6F40A01-CC5A-C8EE-F194-474ECACD23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4953000"/>
            <a:ext cx="1371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CECB8F2-BE8E-46D7-9B0C-512033C84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Балонът е светло син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873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E8543FA-66D7-E1BB-78E4-72B9A39FB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873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01667D5-140A-AA0D-0520-FC44A87F71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187397" name="Rectangle 5">
            <a:extLst>
              <a:ext uri="{FF2B5EF4-FFF2-40B4-BE49-F238E27FC236}">
                <a16:creationId xmlns:a16="http://schemas.microsoft.com/office/drawing/2014/main" id="{0A3BB11A-B258-D4B2-D3D8-69FF483292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398" name="Rectangle 6">
            <a:extLst>
              <a:ext uri="{FF2B5EF4-FFF2-40B4-BE49-F238E27FC236}">
                <a16:creationId xmlns:a16="http://schemas.microsoft.com/office/drawing/2014/main" id="{427B4A41-BF9A-ED66-70C0-610AAA4E9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399" name="Rectangle 7">
            <a:extLst>
              <a:ext uri="{FF2B5EF4-FFF2-40B4-BE49-F238E27FC236}">
                <a16:creationId xmlns:a16="http://schemas.microsoft.com/office/drawing/2014/main" id="{E796590F-14EF-71AE-BE24-9E89E26AC9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00" name="Rectangle 8">
            <a:extLst>
              <a:ext uri="{FF2B5EF4-FFF2-40B4-BE49-F238E27FC236}">
                <a16:creationId xmlns:a16="http://schemas.microsoft.com/office/drawing/2014/main" id="{FA3F23D0-315C-8622-4E75-4DACBB3F2E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01" name="Rectangle 9">
            <a:extLst>
              <a:ext uri="{FF2B5EF4-FFF2-40B4-BE49-F238E27FC236}">
                <a16:creationId xmlns:a16="http://schemas.microsoft.com/office/drawing/2014/main" id="{2610DD33-649B-BD93-E67D-B58E48B0DA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02" name="Rectangle 10">
            <a:extLst>
              <a:ext uri="{FF2B5EF4-FFF2-40B4-BE49-F238E27FC236}">
                <a16:creationId xmlns:a16="http://schemas.microsoft.com/office/drawing/2014/main" id="{EB6DDDEF-EE2E-F401-F472-8A2D37762B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03" name="Rectangle 11">
            <a:extLst>
              <a:ext uri="{FF2B5EF4-FFF2-40B4-BE49-F238E27FC236}">
                <a16:creationId xmlns:a16="http://schemas.microsoft.com/office/drawing/2014/main" id="{6687FC4D-23F8-2E34-FCE1-30915DA54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04" name="Rectangle 12">
            <a:extLst>
              <a:ext uri="{FF2B5EF4-FFF2-40B4-BE49-F238E27FC236}">
                <a16:creationId xmlns:a16="http://schemas.microsoft.com/office/drawing/2014/main" id="{34EB5E0A-20D5-B1F5-097E-E405FA8023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05" name="Rectangle 13">
            <a:extLst>
              <a:ext uri="{FF2B5EF4-FFF2-40B4-BE49-F238E27FC236}">
                <a16:creationId xmlns:a16="http://schemas.microsoft.com/office/drawing/2014/main" id="{A835237B-7FFC-CF59-0C5A-422C79037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06" name="Rectangle 14">
            <a:extLst>
              <a:ext uri="{FF2B5EF4-FFF2-40B4-BE49-F238E27FC236}">
                <a16:creationId xmlns:a16="http://schemas.microsoft.com/office/drawing/2014/main" id="{E1C63498-2F81-5FDF-437C-0FADA8D89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07" name="Rectangle 15">
            <a:extLst>
              <a:ext uri="{FF2B5EF4-FFF2-40B4-BE49-F238E27FC236}">
                <a16:creationId xmlns:a16="http://schemas.microsoft.com/office/drawing/2014/main" id="{18926628-9D3F-EE94-F9FC-2579E1299B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08" name="Rectangle 16">
            <a:extLst>
              <a:ext uri="{FF2B5EF4-FFF2-40B4-BE49-F238E27FC236}">
                <a16:creationId xmlns:a16="http://schemas.microsoft.com/office/drawing/2014/main" id="{FA1EDE32-30AB-5803-1A0E-7332FF6D77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09" name="Rectangle 17">
            <a:extLst>
              <a:ext uri="{FF2B5EF4-FFF2-40B4-BE49-F238E27FC236}">
                <a16:creationId xmlns:a16="http://schemas.microsoft.com/office/drawing/2014/main" id="{2A304C08-C8BE-E906-9564-2E91D14253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10" name="Rectangle 18">
            <a:extLst>
              <a:ext uri="{FF2B5EF4-FFF2-40B4-BE49-F238E27FC236}">
                <a16:creationId xmlns:a16="http://schemas.microsoft.com/office/drawing/2014/main" id="{8AC2B47C-9F05-8785-3C74-D240D5369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11" name="Rectangle 19">
            <a:extLst>
              <a:ext uri="{FF2B5EF4-FFF2-40B4-BE49-F238E27FC236}">
                <a16:creationId xmlns:a16="http://schemas.microsoft.com/office/drawing/2014/main" id="{D0CFF3A3-B734-605C-9DB3-F5DBF3B44A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12" name="Rectangle 20">
            <a:extLst>
              <a:ext uri="{FF2B5EF4-FFF2-40B4-BE49-F238E27FC236}">
                <a16:creationId xmlns:a16="http://schemas.microsoft.com/office/drawing/2014/main" id="{B2621867-CBEB-FEDD-9EEF-86C4CD5C7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13" name="Rectangle 21">
            <a:extLst>
              <a:ext uri="{FF2B5EF4-FFF2-40B4-BE49-F238E27FC236}">
                <a16:creationId xmlns:a16="http://schemas.microsoft.com/office/drawing/2014/main" id="{9E0773CD-3775-B07C-EBAC-938525FA18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14" name="Rectangle 22">
            <a:extLst>
              <a:ext uri="{FF2B5EF4-FFF2-40B4-BE49-F238E27FC236}">
                <a16:creationId xmlns:a16="http://schemas.microsoft.com/office/drawing/2014/main" id="{38788D2D-FBB3-4711-2DEB-A79B33847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15" name="Rectangle 23">
            <a:extLst>
              <a:ext uri="{FF2B5EF4-FFF2-40B4-BE49-F238E27FC236}">
                <a16:creationId xmlns:a16="http://schemas.microsoft.com/office/drawing/2014/main" id="{D9607007-9B20-8C54-198F-1CB60B889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16" name="Rectangle 24">
            <a:extLst>
              <a:ext uri="{FF2B5EF4-FFF2-40B4-BE49-F238E27FC236}">
                <a16:creationId xmlns:a16="http://schemas.microsoft.com/office/drawing/2014/main" id="{4DEAE042-4926-6D79-06D1-AB2B759920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17" name="Rectangle 25">
            <a:extLst>
              <a:ext uri="{FF2B5EF4-FFF2-40B4-BE49-F238E27FC236}">
                <a16:creationId xmlns:a16="http://schemas.microsoft.com/office/drawing/2014/main" id="{FB80F39D-1F69-1D9D-E273-829C1AFE2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18" name="Rectangle 26">
            <a:extLst>
              <a:ext uri="{FF2B5EF4-FFF2-40B4-BE49-F238E27FC236}">
                <a16:creationId xmlns:a16="http://schemas.microsoft.com/office/drawing/2014/main" id="{3EEFB7D0-07F2-A284-613B-29486CFE8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19" name="Rectangle 27">
            <a:extLst>
              <a:ext uri="{FF2B5EF4-FFF2-40B4-BE49-F238E27FC236}">
                <a16:creationId xmlns:a16="http://schemas.microsoft.com/office/drawing/2014/main" id="{548EDB9D-83D6-1887-2C1D-F043767B64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20" name="Rectangle 28">
            <a:extLst>
              <a:ext uri="{FF2B5EF4-FFF2-40B4-BE49-F238E27FC236}">
                <a16:creationId xmlns:a16="http://schemas.microsoft.com/office/drawing/2014/main" id="{B5E05AAE-1B54-F911-1BF0-54E0E1BF8F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21" name="Rectangle 29">
            <a:extLst>
              <a:ext uri="{FF2B5EF4-FFF2-40B4-BE49-F238E27FC236}">
                <a16:creationId xmlns:a16="http://schemas.microsoft.com/office/drawing/2014/main" id="{D3E9E09A-44DD-044F-6311-C8B59C826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22" name="Rectangle 30">
            <a:extLst>
              <a:ext uri="{FF2B5EF4-FFF2-40B4-BE49-F238E27FC236}">
                <a16:creationId xmlns:a16="http://schemas.microsoft.com/office/drawing/2014/main" id="{3AD2C5D4-E146-4371-DC17-556DA3C4C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23" name="Rectangle 31">
            <a:extLst>
              <a:ext uri="{FF2B5EF4-FFF2-40B4-BE49-F238E27FC236}">
                <a16:creationId xmlns:a16="http://schemas.microsoft.com/office/drawing/2014/main" id="{8FFE6F68-6E0F-68EC-E38F-034A7EAA80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24" name="Rectangle 32">
            <a:extLst>
              <a:ext uri="{FF2B5EF4-FFF2-40B4-BE49-F238E27FC236}">
                <a16:creationId xmlns:a16="http://schemas.microsoft.com/office/drawing/2014/main" id="{3AE0486D-CB36-9363-B465-3DE11BE5F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25" name="Rectangle 33">
            <a:extLst>
              <a:ext uri="{FF2B5EF4-FFF2-40B4-BE49-F238E27FC236}">
                <a16:creationId xmlns:a16="http://schemas.microsoft.com/office/drawing/2014/main" id="{AFE72426-CEB2-DC5C-6533-C3600EC77B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7426" name="Rectangle 34">
            <a:extLst>
              <a:ext uri="{FF2B5EF4-FFF2-40B4-BE49-F238E27FC236}">
                <a16:creationId xmlns:a16="http://schemas.microsoft.com/office/drawing/2014/main" id="{EDFA1694-D7B7-8FAA-24B7-9771447FDB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595428" name="Picture 36">
            <a:extLst>
              <a:ext uri="{FF2B5EF4-FFF2-40B4-BE49-F238E27FC236}">
                <a16:creationId xmlns:a16="http://schemas.microsoft.com/office/drawing/2014/main" id="{5E222B88-0635-6DBA-7845-B3B33A677D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4495800"/>
            <a:ext cx="1695450" cy="169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95429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29F11A63-E72A-D6A4-D96D-CA794A85156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5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595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5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1" dur="500"/>
                                        <p:tgtEl>
                                          <p:spTgt spid="1595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3C435E7-522D-06B2-28ED-2CA7DBDF37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Моята</a:t>
            </a:r>
            <a:r>
              <a:rPr lang="es-ES" altLang="es-ES" sz="4400" dirty="0">
                <a:solidFill>
                  <a:srgbClr val="292929"/>
                </a:solidFill>
              </a:rPr>
              <a:t>  …</a:t>
            </a:r>
          </a:p>
        </p:txBody>
      </p:sp>
      <p:sp>
        <p:nvSpPr>
          <p:cNvPr id="18841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4003EFE-4C3E-A459-5F4E-EED51F5F5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88420" name="Rectangle 38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88AF8E9-AEBA-BEFB-C562-A4B226CA77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къща 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прозореца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два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88421" name="Rectangle 43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8C45DDD-2AF7-CAC1-408B-7690FDA6F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50292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22" name="Rectangle 44">
            <a:extLst>
              <a:ext uri="{FF2B5EF4-FFF2-40B4-BE49-F238E27FC236}">
                <a16:creationId xmlns:a16="http://schemas.microsoft.com/office/drawing/2014/main" id="{CDED396E-1DF5-AF5C-BB0C-CDC9745D7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23" name="Rectangle 45">
            <a:extLst>
              <a:ext uri="{FF2B5EF4-FFF2-40B4-BE49-F238E27FC236}">
                <a16:creationId xmlns:a16="http://schemas.microsoft.com/office/drawing/2014/main" id="{FC2A8ED9-DF5F-AC0A-E9C0-C2B4877EA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24" name="Rectangle 46">
            <a:extLst>
              <a:ext uri="{FF2B5EF4-FFF2-40B4-BE49-F238E27FC236}">
                <a16:creationId xmlns:a16="http://schemas.microsoft.com/office/drawing/2014/main" id="{3F9FF6FE-D123-04BC-3ED4-F30A550A4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25" name="Rectangle 47">
            <a:extLst>
              <a:ext uri="{FF2B5EF4-FFF2-40B4-BE49-F238E27FC236}">
                <a16:creationId xmlns:a16="http://schemas.microsoft.com/office/drawing/2014/main" id="{F49D6359-3D57-C745-0649-C2846B91E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26" name="Rectangle 48">
            <a:extLst>
              <a:ext uri="{FF2B5EF4-FFF2-40B4-BE49-F238E27FC236}">
                <a16:creationId xmlns:a16="http://schemas.microsoft.com/office/drawing/2014/main" id="{EC0B94E0-9697-9906-088E-2075DF3A1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27" name="Rectangle 49">
            <a:extLst>
              <a:ext uri="{FF2B5EF4-FFF2-40B4-BE49-F238E27FC236}">
                <a16:creationId xmlns:a16="http://schemas.microsoft.com/office/drawing/2014/main" id="{A390A0DA-597E-7AEA-4496-8AA61026D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28" name="Rectangle 50">
            <a:extLst>
              <a:ext uri="{FF2B5EF4-FFF2-40B4-BE49-F238E27FC236}">
                <a16:creationId xmlns:a16="http://schemas.microsoft.com/office/drawing/2014/main" id="{DCF13624-06D3-12C4-A3EE-387F40264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29" name="Rectangle 51">
            <a:extLst>
              <a:ext uri="{FF2B5EF4-FFF2-40B4-BE49-F238E27FC236}">
                <a16:creationId xmlns:a16="http://schemas.microsoft.com/office/drawing/2014/main" id="{78FA54EA-D2A4-F0D8-AF85-A369F77BE0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30" name="Rectangle 52">
            <a:extLst>
              <a:ext uri="{FF2B5EF4-FFF2-40B4-BE49-F238E27FC236}">
                <a16:creationId xmlns:a16="http://schemas.microsoft.com/office/drawing/2014/main" id="{F2E09DDB-1879-047D-BD34-700D21949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31" name="Rectangle 53">
            <a:extLst>
              <a:ext uri="{FF2B5EF4-FFF2-40B4-BE49-F238E27FC236}">
                <a16:creationId xmlns:a16="http://schemas.microsoft.com/office/drawing/2014/main" id="{98B01E68-6377-416B-AC11-6358C3CCE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32" name="Rectangle 54">
            <a:extLst>
              <a:ext uri="{FF2B5EF4-FFF2-40B4-BE49-F238E27FC236}">
                <a16:creationId xmlns:a16="http://schemas.microsoft.com/office/drawing/2014/main" id="{4B7E9D63-C350-9E3A-4B46-64A4698A6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33" name="Rectangle 55">
            <a:extLst>
              <a:ext uri="{FF2B5EF4-FFF2-40B4-BE49-F238E27FC236}">
                <a16:creationId xmlns:a16="http://schemas.microsoft.com/office/drawing/2014/main" id="{C8C11D7B-2D1A-B1A2-996A-976FF4A98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34" name="Rectangle 56">
            <a:extLst>
              <a:ext uri="{FF2B5EF4-FFF2-40B4-BE49-F238E27FC236}">
                <a16:creationId xmlns:a16="http://schemas.microsoft.com/office/drawing/2014/main" id="{FCA38E9D-DA00-6038-3CE9-F219E0CF6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35" name="Rectangle 57">
            <a:extLst>
              <a:ext uri="{FF2B5EF4-FFF2-40B4-BE49-F238E27FC236}">
                <a16:creationId xmlns:a16="http://schemas.microsoft.com/office/drawing/2014/main" id="{10BCDCD9-04AE-2C2A-8A9C-5C48E0EAE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36" name="Rectangle 58">
            <a:extLst>
              <a:ext uri="{FF2B5EF4-FFF2-40B4-BE49-F238E27FC236}">
                <a16:creationId xmlns:a16="http://schemas.microsoft.com/office/drawing/2014/main" id="{F84541DA-262B-28CE-5C9E-DEF53F2682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37" name="Rectangle 59">
            <a:extLst>
              <a:ext uri="{FF2B5EF4-FFF2-40B4-BE49-F238E27FC236}">
                <a16:creationId xmlns:a16="http://schemas.microsoft.com/office/drawing/2014/main" id="{BD8C1ED2-E07D-6EEF-91D7-803C8ECAA3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38" name="Rectangle 60">
            <a:extLst>
              <a:ext uri="{FF2B5EF4-FFF2-40B4-BE49-F238E27FC236}">
                <a16:creationId xmlns:a16="http://schemas.microsoft.com/office/drawing/2014/main" id="{7B9D0D8B-1FCD-FF96-0D8E-913294C4A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39" name="Rectangle 61">
            <a:extLst>
              <a:ext uri="{FF2B5EF4-FFF2-40B4-BE49-F238E27FC236}">
                <a16:creationId xmlns:a16="http://schemas.microsoft.com/office/drawing/2014/main" id="{22266822-E0CA-1F90-C599-108CEF5EB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40" name="Rectangle 62">
            <a:extLst>
              <a:ext uri="{FF2B5EF4-FFF2-40B4-BE49-F238E27FC236}">
                <a16:creationId xmlns:a16="http://schemas.microsoft.com/office/drawing/2014/main" id="{A36B274A-B535-DA5D-4BA0-46D8C0853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41" name="Rectangle 63">
            <a:extLst>
              <a:ext uri="{FF2B5EF4-FFF2-40B4-BE49-F238E27FC236}">
                <a16:creationId xmlns:a16="http://schemas.microsoft.com/office/drawing/2014/main" id="{3C4343CB-6B45-BF69-59F0-CC9ED4438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42" name="Rectangle 64">
            <a:extLst>
              <a:ext uri="{FF2B5EF4-FFF2-40B4-BE49-F238E27FC236}">
                <a16:creationId xmlns:a16="http://schemas.microsoft.com/office/drawing/2014/main" id="{FCAE6714-9678-B199-251C-56BC68FAF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43" name="Rectangle 65">
            <a:extLst>
              <a:ext uri="{FF2B5EF4-FFF2-40B4-BE49-F238E27FC236}">
                <a16:creationId xmlns:a16="http://schemas.microsoft.com/office/drawing/2014/main" id="{11A054CC-A502-51FA-5D7D-BDCBDA4D7D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44" name="Rectangle 66">
            <a:extLst>
              <a:ext uri="{FF2B5EF4-FFF2-40B4-BE49-F238E27FC236}">
                <a16:creationId xmlns:a16="http://schemas.microsoft.com/office/drawing/2014/main" id="{DDFD2119-D600-7530-EE3B-F72956872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45" name="Rectangle 67">
            <a:extLst>
              <a:ext uri="{FF2B5EF4-FFF2-40B4-BE49-F238E27FC236}">
                <a16:creationId xmlns:a16="http://schemas.microsoft.com/office/drawing/2014/main" id="{FBD20E60-93C4-80B2-2FD1-D7F7D5919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46" name="Rectangle 68">
            <a:extLst>
              <a:ext uri="{FF2B5EF4-FFF2-40B4-BE49-F238E27FC236}">
                <a16:creationId xmlns:a16="http://schemas.microsoft.com/office/drawing/2014/main" id="{C9AAA8BC-E238-541A-05D6-A6EDB9FE0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47" name="Rectangle 69">
            <a:extLst>
              <a:ext uri="{FF2B5EF4-FFF2-40B4-BE49-F238E27FC236}">
                <a16:creationId xmlns:a16="http://schemas.microsoft.com/office/drawing/2014/main" id="{C82434C5-0E9C-33B4-F462-7D865B030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48" name="Rectangle 70">
            <a:extLst>
              <a:ext uri="{FF2B5EF4-FFF2-40B4-BE49-F238E27FC236}">
                <a16:creationId xmlns:a16="http://schemas.microsoft.com/office/drawing/2014/main" id="{FE54500A-9812-D4E1-8B60-BF96AFC0CB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49" name="Rectangle 71">
            <a:extLst>
              <a:ext uri="{FF2B5EF4-FFF2-40B4-BE49-F238E27FC236}">
                <a16:creationId xmlns:a16="http://schemas.microsoft.com/office/drawing/2014/main" id="{EFBCAD2B-06C0-1E01-5E07-E118CA849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50" name="Rectangle 72">
            <a:extLst>
              <a:ext uri="{FF2B5EF4-FFF2-40B4-BE49-F238E27FC236}">
                <a16:creationId xmlns:a16="http://schemas.microsoft.com/office/drawing/2014/main" id="{DBC6F094-4FED-CE3B-E15B-27E63A57C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8451" name="Rectangle 73">
            <a:extLst>
              <a:ext uri="{FF2B5EF4-FFF2-40B4-BE49-F238E27FC236}">
                <a16:creationId xmlns:a16="http://schemas.microsoft.com/office/drawing/2014/main" id="{07734DBB-A1D7-9097-2655-AE7DAB341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DF4A0AB-6116-BFB3-E1F4-8232CA2EB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M</a:t>
            </a:r>
            <a:r>
              <a:rPr lang="bg-BG" altLang="es-ES" sz="4400" dirty="0">
                <a:solidFill>
                  <a:srgbClr val="292929"/>
                </a:solidFill>
              </a:rPr>
              <a:t>оята къща</a:t>
            </a:r>
            <a:r>
              <a:rPr lang="es-ES" altLang="es-ES" sz="4400" dirty="0">
                <a:solidFill>
                  <a:srgbClr val="292929"/>
                </a:solidFill>
              </a:rPr>
              <a:t>  …</a:t>
            </a:r>
          </a:p>
        </p:txBody>
      </p:sp>
      <p:sp>
        <p:nvSpPr>
          <p:cNvPr id="18944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E7B63D1-4199-D7EF-9D1B-91CD3A0927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8944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80EF7CF-FFFC-DC37-0665-06CD86290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къща 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прозореца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два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8944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ACDF116-480F-855A-7D9D-33A8D2FE9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49530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46" name="Rectangle 6">
            <a:extLst>
              <a:ext uri="{FF2B5EF4-FFF2-40B4-BE49-F238E27FC236}">
                <a16:creationId xmlns:a16="http://schemas.microsoft.com/office/drawing/2014/main" id="{383BFBFF-EA67-E13C-C8F3-6BB3705C0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47" name="Rectangle 7">
            <a:extLst>
              <a:ext uri="{FF2B5EF4-FFF2-40B4-BE49-F238E27FC236}">
                <a16:creationId xmlns:a16="http://schemas.microsoft.com/office/drawing/2014/main" id="{ABDD516A-B390-D09A-26AF-25593EDC3E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48" name="Rectangle 8">
            <a:extLst>
              <a:ext uri="{FF2B5EF4-FFF2-40B4-BE49-F238E27FC236}">
                <a16:creationId xmlns:a16="http://schemas.microsoft.com/office/drawing/2014/main" id="{2A922388-DB4A-498D-13CE-530154B3A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49" name="Rectangle 9">
            <a:extLst>
              <a:ext uri="{FF2B5EF4-FFF2-40B4-BE49-F238E27FC236}">
                <a16:creationId xmlns:a16="http://schemas.microsoft.com/office/drawing/2014/main" id="{36569636-0F45-2801-3844-3E4FB32592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50" name="Rectangle 10">
            <a:extLst>
              <a:ext uri="{FF2B5EF4-FFF2-40B4-BE49-F238E27FC236}">
                <a16:creationId xmlns:a16="http://schemas.microsoft.com/office/drawing/2014/main" id="{FBFDB055-952D-12EB-415C-2D475811C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51" name="Rectangle 11">
            <a:extLst>
              <a:ext uri="{FF2B5EF4-FFF2-40B4-BE49-F238E27FC236}">
                <a16:creationId xmlns:a16="http://schemas.microsoft.com/office/drawing/2014/main" id="{874C2958-28A1-093E-11C5-09E7BC6A9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52" name="Rectangle 12">
            <a:extLst>
              <a:ext uri="{FF2B5EF4-FFF2-40B4-BE49-F238E27FC236}">
                <a16:creationId xmlns:a16="http://schemas.microsoft.com/office/drawing/2014/main" id="{CC619598-658D-2F55-9C91-471F7CECAB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53" name="Rectangle 13">
            <a:extLst>
              <a:ext uri="{FF2B5EF4-FFF2-40B4-BE49-F238E27FC236}">
                <a16:creationId xmlns:a16="http://schemas.microsoft.com/office/drawing/2014/main" id="{202F9DA7-FE63-B307-E1CF-FDD09493D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54" name="Rectangle 14">
            <a:extLst>
              <a:ext uri="{FF2B5EF4-FFF2-40B4-BE49-F238E27FC236}">
                <a16:creationId xmlns:a16="http://schemas.microsoft.com/office/drawing/2014/main" id="{FF785A46-87FA-BEC8-BDBA-336B7C805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55" name="Rectangle 15">
            <a:extLst>
              <a:ext uri="{FF2B5EF4-FFF2-40B4-BE49-F238E27FC236}">
                <a16:creationId xmlns:a16="http://schemas.microsoft.com/office/drawing/2014/main" id="{CA124ED9-E63C-1053-5B80-CF4016A15D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56" name="Rectangle 16">
            <a:extLst>
              <a:ext uri="{FF2B5EF4-FFF2-40B4-BE49-F238E27FC236}">
                <a16:creationId xmlns:a16="http://schemas.microsoft.com/office/drawing/2014/main" id="{E09E786B-D940-49A8-CDE8-09EA3B6D5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57" name="Rectangle 17">
            <a:extLst>
              <a:ext uri="{FF2B5EF4-FFF2-40B4-BE49-F238E27FC236}">
                <a16:creationId xmlns:a16="http://schemas.microsoft.com/office/drawing/2014/main" id="{23F36DA6-7F02-47A5-7AC2-FDB8F5D260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58" name="Rectangle 18">
            <a:extLst>
              <a:ext uri="{FF2B5EF4-FFF2-40B4-BE49-F238E27FC236}">
                <a16:creationId xmlns:a16="http://schemas.microsoft.com/office/drawing/2014/main" id="{9D58DC1C-9B10-4AA3-3846-F3AEF9D17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59" name="Rectangle 19">
            <a:extLst>
              <a:ext uri="{FF2B5EF4-FFF2-40B4-BE49-F238E27FC236}">
                <a16:creationId xmlns:a16="http://schemas.microsoft.com/office/drawing/2014/main" id="{BC697EE9-E6D3-81FF-3689-5DADD1893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60" name="Rectangle 20">
            <a:extLst>
              <a:ext uri="{FF2B5EF4-FFF2-40B4-BE49-F238E27FC236}">
                <a16:creationId xmlns:a16="http://schemas.microsoft.com/office/drawing/2014/main" id="{9AC505E6-560A-2185-4724-374708A56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61" name="Rectangle 21">
            <a:extLst>
              <a:ext uri="{FF2B5EF4-FFF2-40B4-BE49-F238E27FC236}">
                <a16:creationId xmlns:a16="http://schemas.microsoft.com/office/drawing/2014/main" id="{4C97D0E7-29DF-B8B3-B97D-F146A6228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62" name="Rectangle 22">
            <a:extLst>
              <a:ext uri="{FF2B5EF4-FFF2-40B4-BE49-F238E27FC236}">
                <a16:creationId xmlns:a16="http://schemas.microsoft.com/office/drawing/2014/main" id="{3218F296-D304-C296-CD68-7BE3A9D9A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63" name="Rectangle 23">
            <a:extLst>
              <a:ext uri="{FF2B5EF4-FFF2-40B4-BE49-F238E27FC236}">
                <a16:creationId xmlns:a16="http://schemas.microsoft.com/office/drawing/2014/main" id="{4E69354F-D9FB-046E-0947-EEA84132F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64" name="Rectangle 24">
            <a:extLst>
              <a:ext uri="{FF2B5EF4-FFF2-40B4-BE49-F238E27FC236}">
                <a16:creationId xmlns:a16="http://schemas.microsoft.com/office/drawing/2014/main" id="{C0F9E587-5735-D6ED-8845-EB26919F71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65" name="Rectangle 25">
            <a:extLst>
              <a:ext uri="{FF2B5EF4-FFF2-40B4-BE49-F238E27FC236}">
                <a16:creationId xmlns:a16="http://schemas.microsoft.com/office/drawing/2014/main" id="{35AACDAA-98F1-EAA2-152D-C3B120654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66" name="Rectangle 26">
            <a:extLst>
              <a:ext uri="{FF2B5EF4-FFF2-40B4-BE49-F238E27FC236}">
                <a16:creationId xmlns:a16="http://schemas.microsoft.com/office/drawing/2014/main" id="{DEE90565-F03D-BFAC-43E9-08736E58C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67" name="Rectangle 27">
            <a:extLst>
              <a:ext uri="{FF2B5EF4-FFF2-40B4-BE49-F238E27FC236}">
                <a16:creationId xmlns:a16="http://schemas.microsoft.com/office/drawing/2014/main" id="{FC4E100C-7C6A-FEA3-3790-F71B63E55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68" name="Rectangle 28">
            <a:extLst>
              <a:ext uri="{FF2B5EF4-FFF2-40B4-BE49-F238E27FC236}">
                <a16:creationId xmlns:a16="http://schemas.microsoft.com/office/drawing/2014/main" id="{2ED4B117-B386-1C7D-BE10-A7ADE9A3AF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69" name="Rectangle 29">
            <a:extLst>
              <a:ext uri="{FF2B5EF4-FFF2-40B4-BE49-F238E27FC236}">
                <a16:creationId xmlns:a16="http://schemas.microsoft.com/office/drawing/2014/main" id="{DCCF9F2B-390C-3E28-5206-80048D560D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70" name="Rectangle 30">
            <a:extLst>
              <a:ext uri="{FF2B5EF4-FFF2-40B4-BE49-F238E27FC236}">
                <a16:creationId xmlns:a16="http://schemas.microsoft.com/office/drawing/2014/main" id="{EDCA2068-45B6-D5E8-3660-9059E5E75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71" name="Rectangle 31">
            <a:extLst>
              <a:ext uri="{FF2B5EF4-FFF2-40B4-BE49-F238E27FC236}">
                <a16:creationId xmlns:a16="http://schemas.microsoft.com/office/drawing/2014/main" id="{EA5F0660-C912-63E9-D76F-223B72000A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72" name="Rectangle 32">
            <a:extLst>
              <a:ext uri="{FF2B5EF4-FFF2-40B4-BE49-F238E27FC236}">
                <a16:creationId xmlns:a16="http://schemas.microsoft.com/office/drawing/2014/main" id="{6B92C3CF-1FBE-9576-B599-86E653A894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73" name="Rectangle 33">
            <a:extLst>
              <a:ext uri="{FF2B5EF4-FFF2-40B4-BE49-F238E27FC236}">
                <a16:creationId xmlns:a16="http://schemas.microsoft.com/office/drawing/2014/main" id="{96D4A512-70A9-A442-5F95-361F45C876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74" name="Rectangle 34">
            <a:extLst>
              <a:ext uri="{FF2B5EF4-FFF2-40B4-BE49-F238E27FC236}">
                <a16:creationId xmlns:a16="http://schemas.microsoft.com/office/drawing/2014/main" id="{68C07444-BE24-58C2-DA12-FB27FC2DD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89475" name="Rectangle 35">
            <a:extLst>
              <a:ext uri="{FF2B5EF4-FFF2-40B4-BE49-F238E27FC236}">
                <a16:creationId xmlns:a16="http://schemas.microsoft.com/office/drawing/2014/main" id="{6F11D1C8-610F-6426-C876-B16015F75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E2A2223-0472-D75C-C191-996F288D3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Моята къща има</a:t>
            </a:r>
            <a:r>
              <a:rPr lang="es-ES" altLang="es-ES" sz="4400" dirty="0">
                <a:solidFill>
                  <a:srgbClr val="292929"/>
                </a:solidFill>
              </a:rPr>
              <a:t>  …</a:t>
            </a:r>
          </a:p>
        </p:txBody>
      </p:sp>
      <p:sp>
        <p:nvSpPr>
          <p:cNvPr id="19046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AFFCCED-C4D0-565E-E427-DED7471E6B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9046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14A8E5F-614C-D29A-6BE7-B6A46D246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къща 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прозореца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два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9046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DE255A5-9AF0-DA64-00C5-5CF8F5652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5200" y="4953000"/>
            <a:ext cx="1447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70" name="Rectangle 6">
            <a:extLst>
              <a:ext uri="{FF2B5EF4-FFF2-40B4-BE49-F238E27FC236}">
                <a16:creationId xmlns:a16="http://schemas.microsoft.com/office/drawing/2014/main" id="{821D615C-73EF-D45C-2BD4-A1057F3B5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71" name="Rectangle 7">
            <a:extLst>
              <a:ext uri="{FF2B5EF4-FFF2-40B4-BE49-F238E27FC236}">
                <a16:creationId xmlns:a16="http://schemas.microsoft.com/office/drawing/2014/main" id="{51DBBD3A-8B28-D956-2895-64AA14E26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72" name="Rectangle 8">
            <a:extLst>
              <a:ext uri="{FF2B5EF4-FFF2-40B4-BE49-F238E27FC236}">
                <a16:creationId xmlns:a16="http://schemas.microsoft.com/office/drawing/2014/main" id="{68F64C3C-EAB2-90CD-C4E8-9B1C94BCE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73" name="Rectangle 9">
            <a:extLst>
              <a:ext uri="{FF2B5EF4-FFF2-40B4-BE49-F238E27FC236}">
                <a16:creationId xmlns:a16="http://schemas.microsoft.com/office/drawing/2014/main" id="{34F099B3-1203-AD4E-7FB6-C4DE88E15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74" name="Rectangle 10">
            <a:extLst>
              <a:ext uri="{FF2B5EF4-FFF2-40B4-BE49-F238E27FC236}">
                <a16:creationId xmlns:a16="http://schemas.microsoft.com/office/drawing/2014/main" id="{F8ABF44D-56FC-DFBA-D003-A0E83ADD5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75" name="Rectangle 11">
            <a:extLst>
              <a:ext uri="{FF2B5EF4-FFF2-40B4-BE49-F238E27FC236}">
                <a16:creationId xmlns:a16="http://schemas.microsoft.com/office/drawing/2014/main" id="{194A4751-8BC3-06AC-706C-096AC72BB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76" name="Rectangle 12">
            <a:extLst>
              <a:ext uri="{FF2B5EF4-FFF2-40B4-BE49-F238E27FC236}">
                <a16:creationId xmlns:a16="http://schemas.microsoft.com/office/drawing/2014/main" id="{1C7DAD19-1417-4B76-C5B4-5E510B87B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77" name="Rectangle 13">
            <a:extLst>
              <a:ext uri="{FF2B5EF4-FFF2-40B4-BE49-F238E27FC236}">
                <a16:creationId xmlns:a16="http://schemas.microsoft.com/office/drawing/2014/main" id="{392C0F0F-E3FF-B5FB-9DBD-3BF6A2970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78" name="Rectangle 14">
            <a:extLst>
              <a:ext uri="{FF2B5EF4-FFF2-40B4-BE49-F238E27FC236}">
                <a16:creationId xmlns:a16="http://schemas.microsoft.com/office/drawing/2014/main" id="{8FAAFA58-0B21-965A-ED55-952A0DB9E3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79" name="Rectangle 15">
            <a:extLst>
              <a:ext uri="{FF2B5EF4-FFF2-40B4-BE49-F238E27FC236}">
                <a16:creationId xmlns:a16="http://schemas.microsoft.com/office/drawing/2014/main" id="{76CBE258-9FD7-CE07-0C20-ABCEA795BD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80" name="Rectangle 16">
            <a:extLst>
              <a:ext uri="{FF2B5EF4-FFF2-40B4-BE49-F238E27FC236}">
                <a16:creationId xmlns:a16="http://schemas.microsoft.com/office/drawing/2014/main" id="{C662FDAD-BB27-D701-C634-7C2CADABB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81" name="Rectangle 17">
            <a:extLst>
              <a:ext uri="{FF2B5EF4-FFF2-40B4-BE49-F238E27FC236}">
                <a16:creationId xmlns:a16="http://schemas.microsoft.com/office/drawing/2014/main" id="{3951D099-5264-5819-8EF3-0B395B9A39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82" name="Rectangle 18">
            <a:extLst>
              <a:ext uri="{FF2B5EF4-FFF2-40B4-BE49-F238E27FC236}">
                <a16:creationId xmlns:a16="http://schemas.microsoft.com/office/drawing/2014/main" id="{096E5581-8641-384D-6058-9DAD12815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83" name="Rectangle 19">
            <a:extLst>
              <a:ext uri="{FF2B5EF4-FFF2-40B4-BE49-F238E27FC236}">
                <a16:creationId xmlns:a16="http://schemas.microsoft.com/office/drawing/2014/main" id="{E8883DF5-7CBE-505B-0D96-129ADADC1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84" name="Rectangle 20">
            <a:extLst>
              <a:ext uri="{FF2B5EF4-FFF2-40B4-BE49-F238E27FC236}">
                <a16:creationId xmlns:a16="http://schemas.microsoft.com/office/drawing/2014/main" id="{4142DB42-578D-CCCC-D715-A9AA78B84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85" name="Rectangle 21">
            <a:extLst>
              <a:ext uri="{FF2B5EF4-FFF2-40B4-BE49-F238E27FC236}">
                <a16:creationId xmlns:a16="http://schemas.microsoft.com/office/drawing/2014/main" id="{B842C2DE-EF69-A6A5-E5CA-56DDDA19C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86" name="Rectangle 22">
            <a:extLst>
              <a:ext uri="{FF2B5EF4-FFF2-40B4-BE49-F238E27FC236}">
                <a16:creationId xmlns:a16="http://schemas.microsoft.com/office/drawing/2014/main" id="{C98A151C-0532-6640-C86F-D88C8A5789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87" name="Rectangle 23">
            <a:extLst>
              <a:ext uri="{FF2B5EF4-FFF2-40B4-BE49-F238E27FC236}">
                <a16:creationId xmlns:a16="http://schemas.microsoft.com/office/drawing/2014/main" id="{95E98898-CAED-3A99-34DD-EA7C16527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88" name="Rectangle 24">
            <a:extLst>
              <a:ext uri="{FF2B5EF4-FFF2-40B4-BE49-F238E27FC236}">
                <a16:creationId xmlns:a16="http://schemas.microsoft.com/office/drawing/2014/main" id="{58DCD6E3-2391-617A-5BA3-1D44E79341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89" name="Rectangle 25">
            <a:extLst>
              <a:ext uri="{FF2B5EF4-FFF2-40B4-BE49-F238E27FC236}">
                <a16:creationId xmlns:a16="http://schemas.microsoft.com/office/drawing/2014/main" id="{9B3107DA-553D-3693-7AF2-568E896DB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90" name="Rectangle 26">
            <a:extLst>
              <a:ext uri="{FF2B5EF4-FFF2-40B4-BE49-F238E27FC236}">
                <a16:creationId xmlns:a16="http://schemas.microsoft.com/office/drawing/2014/main" id="{7088C5A8-5B31-F735-C845-43C48084E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91" name="Rectangle 27">
            <a:extLst>
              <a:ext uri="{FF2B5EF4-FFF2-40B4-BE49-F238E27FC236}">
                <a16:creationId xmlns:a16="http://schemas.microsoft.com/office/drawing/2014/main" id="{2EA5D097-47E3-DBEE-19F2-A38414FC69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92" name="Rectangle 28">
            <a:extLst>
              <a:ext uri="{FF2B5EF4-FFF2-40B4-BE49-F238E27FC236}">
                <a16:creationId xmlns:a16="http://schemas.microsoft.com/office/drawing/2014/main" id="{A0590FC0-6808-9C03-58DF-19AA08788C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93" name="Rectangle 29">
            <a:extLst>
              <a:ext uri="{FF2B5EF4-FFF2-40B4-BE49-F238E27FC236}">
                <a16:creationId xmlns:a16="http://schemas.microsoft.com/office/drawing/2014/main" id="{DC873CBF-CCE5-5A00-09F1-718D6D7E09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94" name="Rectangle 30">
            <a:extLst>
              <a:ext uri="{FF2B5EF4-FFF2-40B4-BE49-F238E27FC236}">
                <a16:creationId xmlns:a16="http://schemas.microsoft.com/office/drawing/2014/main" id="{39501624-ED65-76AA-BF18-8F38B6DE43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95" name="Rectangle 31">
            <a:extLst>
              <a:ext uri="{FF2B5EF4-FFF2-40B4-BE49-F238E27FC236}">
                <a16:creationId xmlns:a16="http://schemas.microsoft.com/office/drawing/2014/main" id="{CEF67B52-0109-EFA3-6739-4253228FB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96" name="Rectangle 32">
            <a:extLst>
              <a:ext uri="{FF2B5EF4-FFF2-40B4-BE49-F238E27FC236}">
                <a16:creationId xmlns:a16="http://schemas.microsoft.com/office/drawing/2014/main" id="{8D528D4D-C04C-70E6-4FCF-7C379B84B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97" name="Rectangle 33">
            <a:extLst>
              <a:ext uri="{FF2B5EF4-FFF2-40B4-BE49-F238E27FC236}">
                <a16:creationId xmlns:a16="http://schemas.microsoft.com/office/drawing/2014/main" id="{062F8C93-628D-1A6F-F96F-5C5A71F6A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98" name="Rectangle 34">
            <a:extLst>
              <a:ext uri="{FF2B5EF4-FFF2-40B4-BE49-F238E27FC236}">
                <a16:creationId xmlns:a16="http://schemas.microsoft.com/office/drawing/2014/main" id="{CBA6F0D6-D3E6-8C07-2AEC-88DAF74D2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0499" name="Rectangle 35">
            <a:extLst>
              <a:ext uri="{FF2B5EF4-FFF2-40B4-BE49-F238E27FC236}">
                <a16:creationId xmlns:a16="http://schemas.microsoft.com/office/drawing/2014/main" id="{C1C05A0E-85A6-0829-7902-9630686CFF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B004BB4-7C76-F235-2EB0-0902F8ED45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Моята къща има два</a:t>
            </a:r>
            <a:r>
              <a:rPr lang="es-ES" altLang="es-ES" sz="4400" dirty="0">
                <a:solidFill>
                  <a:srgbClr val="292929"/>
                </a:solidFill>
              </a:rPr>
              <a:t>  …</a:t>
            </a:r>
          </a:p>
        </p:txBody>
      </p:sp>
      <p:sp>
        <p:nvSpPr>
          <p:cNvPr id="19149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507D1A5-6E15-C207-A848-456107CD13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9149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FB89288-DC8A-26C2-33FC-4F0F8668C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има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къща 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прозореца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два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9149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ED615CB-6838-7A5A-C2E0-4DDBA491F6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5029200"/>
            <a:ext cx="2895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494" name="Rectangle 6">
            <a:extLst>
              <a:ext uri="{FF2B5EF4-FFF2-40B4-BE49-F238E27FC236}">
                <a16:creationId xmlns:a16="http://schemas.microsoft.com/office/drawing/2014/main" id="{C3DC6AB9-2E66-BDF1-2714-1522AE638B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495" name="Rectangle 7">
            <a:extLst>
              <a:ext uri="{FF2B5EF4-FFF2-40B4-BE49-F238E27FC236}">
                <a16:creationId xmlns:a16="http://schemas.microsoft.com/office/drawing/2014/main" id="{1CA9BE79-46D5-9C65-A00F-38B8C5F72B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496" name="Rectangle 8">
            <a:extLst>
              <a:ext uri="{FF2B5EF4-FFF2-40B4-BE49-F238E27FC236}">
                <a16:creationId xmlns:a16="http://schemas.microsoft.com/office/drawing/2014/main" id="{1F0692D0-A839-8F85-1B56-5273118C67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497" name="Rectangle 9">
            <a:extLst>
              <a:ext uri="{FF2B5EF4-FFF2-40B4-BE49-F238E27FC236}">
                <a16:creationId xmlns:a16="http://schemas.microsoft.com/office/drawing/2014/main" id="{272E1F27-FA9E-1515-14BE-B772861A8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498" name="Rectangle 10">
            <a:extLst>
              <a:ext uri="{FF2B5EF4-FFF2-40B4-BE49-F238E27FC236}">
                <a16:creationId xmlns:a16="http://schemas.microsoft.com/office/drawing/2014/main" id="{08A21F16-CE30-630B-4E0A-BDAA4A00BD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499" name="Rectangle 11">
            <a:extLst>
              <a:ext uri="{FF2B5EF4-FFF2-40B4-BE49-F238E27FC236}">
                <a16:creationId xmlns:a16="http://schemas.microsoft.com/office/drawing/2014/main" id="{BACBEFEB-9FA5-3820-68E0-19FC6D14A7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00" name="Rectangle 12">
            <a:extLst>
              <a:ext uri="{FF2B5EF4-FFF2-40B4-BE49-F238E27FC236}">
                <a16:creationId xmlns:a16="http://schemas.microsoft.com/office/drawing/2014/main" id="{32CB534A-A43A-7DC9-BCD5-1C41E21F5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01" name="Rectangle 13">
            <a:extLst>
              <a:ext uri="{FF2B5EF4-FFF2-40B4-BE49-F238E27FC236}">
                <a16:creationId xmlns:a16="http://schemas.microsoft.com/office/drawing/2014/main" id="{B4C0F4B3-2185-B391-7F00-431937960F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02" name="Rectangle 14">
            <a:extLst>
              <a:ext uri="{FF2B5EF4-FFF2-40B4-BE49-F238E27FC236}">
                <a16:creationId xmlns:a16="http://schemas.microsoft.com/office/drawing/2014/main" id="{6747BDA8-ABD1-B073-A143-5EA8D15D0B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03" name="Rectangle 15">
            <a:extLst>
              <a:ext uri="{FF2B5EF4-FFF2-40B4-BE49-F238E27FC236}">
                <a16:creationId xmlns:a16="http://schemas.microsoft.com/office/drawing/2014/main" id="{7B3AC813-6C14-99D2-5E2A-F0BB359EB9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04" name="Rectangle 16">
            <a:extLst>
              <a:ext uri="{FF2B5EF4-FFF2-40B4-BE49-F238E27FC236}">
                <a16:creationId xmlns:a16="http://schemas.microsoft.com/office/drawing/2014/main" id="{1BDDD1C3-A7C5-1951-2FFA-FF26FBEA6C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05" name="Rectangle 17">
            <a:extLst>
              <a:ext uri="{FF2B5EF4-FFF2-40B4-BE49-F238E27FC236}">
                <a16:creationId xmlns:a16="http://schemas.microsoft.com/office/drawing/2014/main" id="{6285B23E-54BE-883D-6532-37FA67F210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06" name="Rectangle 18">
            <a:extLst>
              <a:ext uri="{FF2B5EF4-FFF2-40B4-BE49-F238E27FC236}">
                <a16:creationId xmlns:a16="http://schemas.microsoft.com/office/drawing/2014/main" id="{06CB15D8-DD9E-E47E-73AD-B4FBF376A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07" name="Rectangle 19">
            <a:extLst>
              <a:ext uri="{FF2B5EF4-FFF2-40B4-BE49-F238E27FC236}">
                <a16:creationId xmlns:a16="http://schemas.microsoft.com/office/drawing/2014/main" id="{FF0656C5-075C-B806-9CE2-8ED12374B1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08" name="Rectangle 20">
            <a:extLst>
              <a:ext uri="{FF2B5EF4-FFF2-40B4-BE49-F238E27FC236}">
                <a16:creationId xmlns:a16="http://schemas.microsoft.com/office/drawing/2014/main" id="{B8BCAF84-3023-14CB-0813-EBB0BB998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09" name="Rectangle 21">
            <a:extLst>
              <a:ext uri="{FF2B5EF4-FFF2-40B4-BE49-F238E27FC236}">
                <a16:creationId xmlns:a16="http://schemas.microsoft.com/office/drawing/2014/main" id="{50F5604C-A451-A306-4A7A-AB9F314C8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10" name="Rectangle 22">
            <a:extLst>
              <a:ext uri="{FF2B5EF4-FFF2-40B4-BE49-F238E27FC236}">
                <a16:creationId xmlns:a16="http://schemas.microsoft.com/office/drawing/2014/main" id="{7C33BD5E-2237-F35B-C389-C274ABA71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11" name="Rectangle 23">
            <a:extLst>
              <a:ext uri="{FF2B5EF4-FFF2-40B4-BE49-F238E27FC236}">
                <a16:creationId xmlns:a16="http://schemas.microsoft.com/office/drawing/2014/main" id="{4AE9F55D-F1BF-03EC-D854-DF4D0BDC03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12" name="Rectangle 24">
            <a:extLst>
              <a:ext uri="{FF2B5EF4-FFF2-40B4-BE49-F238E27FC236}">
                <a16:creationId xmlns:a16="http://schemas.microsoft.com/office/drawing/2014/main" id="{114E3BAE-1C31-EFC3-2EDE-AA3E53C0A6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13" name="Rectangle 25">
            <a:extLst>
              <a:ext uri="{FF2B5EF4-FFF2-40B4-BE49-F238E27FC236}">
                <a16:creationId xmlns:a16="http://schemas.microsoft.com/office/drawing/2014/main" id="{23326CE0-8AA4-59B8-B529-DB11AC11F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14" name="Rectangle 26">
            <a:extLst>
              <a:ext uri="{FF2B5EF4-FFF2-40B4-BE49-F238E27FC236}">
                <a16:creationId xmlns:a16="http://schemas.microsoft.com/office/drawing/2014/main" id="{A7D61204-C54A-FF66-2778-76D5F8314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15" name="Rectangle 27">
            <a:extLst>
              <a:ext uri="{FF2B5EF4-FFF2-40B4-BE49-F238E27FC236}">
                <a16:creationId xmlns:a16="http://schemas.microsoft.com/office/drawing/2014/main" id="{CC269692-2A86-1CDA-3B4F-08584F3BF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16" name="Rectangle 28">
            <a:extLst>
              <a:ext uri="{FF2B5EF4-FFF2-40B4-BE49-F238E27FC236}">
                <a16:creationId xmlns:a16="http://schemas.microsoft.com/office/drawing/2014/main" id="{42E75565-B48D-D261-82B7-D9DB245B0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17" name="Rectangle 29">
            <a:extLst>
              <a:ext uri="{FF2B5EF4-FFF2-40B4-BE49-F238E27FC236}">
                <a16:creationId xmlns:a16="http://schemas.microsoft.com/office/drawing/2014/main" id="{F569C044-3416-1A30-546B-447E7DDBB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18" name="Rectangle 30">
            <a:extLst>
              <a:ext uri="{FF2B5EF4-FFF2-40B4-BE49-F238E27FC236}">
                <a16:creationId xmlns:a16="http://schemas.microsoft.com/office/drawing/2014/main" id="{661BF412-697C-ADE0-82AD-77A3D331A2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19" name="Rectangle 31">
            <a:extLst>
              <a:ext uri="{FF2B5EF4-FFF2-40B4-BE49-F238E27FC236}">
                <a16:creationId xmlns:a16="http://schemas.microsoft.com/office/drawing/2014/main" id="{D074102C-E290-2EDE-D94B-DF996CA6E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20" name="Rectangle 32">
            <a:extLst>
              <a:ext uri="{FF2B5EF4-FFF2-40B4-BE49-F238E27FC236}">
                <a16:creationId xmlns:a16="http://schemas.microsoft.com/office/drawing/2014/main" id="{1E91FB49-FCA8-1212-14F4-D05569F713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21" name="Rectangle 33">
            <a:extLst>
              <a:ext uri="{FF2B5EF4-FFF2-40B4-BE49-F238E27FC236}">
                <a16:creationId xmlns:a16="http://schemas.microsoft.com/office/drawing/2014/main" id="{E899E480-C533-57EF-0775-27E2A936CD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22" name="Rectangle 34">
            <a:extLst>
              <a:ext uri="{FF2B5EF4-FFF2-40B4-BE49-F238E27FC236}">
                <a16:creationId xmlns:a16="http://schemas.microsoft.com/office/drawing/2014/main" id="{1E72311F-BDBE-4671-D48E-5F29F7433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1523" name="Rectangle 35">
            <a:extLst>
              <a:ext uri="{FF2B5EF4-FFF2-40B4-BE49-F238E27FC236}">
                <a16:creationId xmlns:a16="http://schemas.microsoft.com/office/drawing/2014/main" id="{EBA26226-6CC7-BB58-5838-8478E0A11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71A7D1D-76BD-FA8A-7267-2F21133ED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Моята къща има два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прозореца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9251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9B66907-B7EA-CD56-8B56-C3C4702CA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9251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D014660-66A8-0BDE-37E2-EE8390134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92517" name="Rectangle 6">
            <a:extLst>
              <a:ext uri="{FF2B5EF4-FFF2-40B4-BE49-F238E27FC236}">
                <a16:creationId xmlns:a16="http://schemas.microsoft.com/office/drawing/2014/main" id="{87024283-8E21-7C9A-1732-EEA1BDC15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18" name="Rectangle 7">
            <a:extLst>
              <a:ext uri="{FF2B5EF4-FFF2-40B4-BE49-F238E27FC236}">
                <a16:creationId xmlns:a16="http://schemas.microsoft.com/office/drawing/2014/main" id="{A34B179D-553C-F49E-C08F-36D042567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19" name="Rectangle 8">
            <a:extLst>
              <a:ext uri="{FF2B5EF4-FFF2-40B4-BE49-F238E27FC236}">
                <a16:creationId xmlns:a16="http://schemas.microsoft.com/office/drawing/2014/main" id="{160BCF47-DD5A-674A-7ABC-A013881AC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20" name="Rectangle 9">
            <a:extLst>
              <a:ext uri="{FF2B5EF4-FFF2-40B4-BE49-F238E27FC236}">
                <a16:creationId xmlns:a16="http://schemas.microsoft.com/office/drawing/2014/main" id="{1D1481B0-15E3-45BB-3EB4-27913DD4C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21" name="Rectangle 10">
            <a:extLst>
              <a:ext uri="{FF2B5EF4-FFF2-40B4-BE49-F238E27FC236}">
                <a16:creationId xmlns:a16="http://schemas.microsoft.com/office/drawing/2014/main" id="{08F8DDE8-6BEE-2EBC-DFA2-750BD335B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22" name="Rectangle 11">
            <a:extLst>
              <a:ext uri="{FF2B5EF4-FFF2-40B4-BE49-F238E27FC236}">
                <a16:creationId xmlns:a16="http://schemas.microsoft.com/office/drawing/2014/main" id="{60B0A204-E220-C22F-C7A1-7BA65E177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23" name="Rectangle 12">
            <a:extLst>
              <a:ext uri="{FF2B5EF4-FFF2-40B4-BE49-F238E27FC236}">
                <a16:creationId xmlns:a16="http://schemas.microsoft.com/office/drawing/2014/main" id="{E5E136EC-A564-7C6F-3E58-49F0BA1C51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24" name="Rectangle 13">
            <a:extLst>
              <a:ext uri="{FF2B5EF4-FFF2-40B4-BE49-F238E27FC236}">
                <a16:creationId xmlns:a16="http://schemas.microsoft.com/office/drawing/2014/main" id="{B5293469-577E-58A2-F66A-F9AF14119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25" name="Rectangle 14">
            <a:extLst>
              <a:ext uri="{FF2B5EF4-FFF2-40B4-BE49-F238E27FC236}">
                <a16:creationId xmlns:a16="http://schemas.microsoft.com/office/drawing/2014/main" id="{B4B7F33E-BA17-3FCA-708D-9982EE711B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26" name="Rectangle 15">
            <a:extLst>
              <a:ext uri="{FF2B5EF4-FFF2-40B4-BE49-F238E27FC236}">
                <a16:creationId xmlns:a16="http://schemas.microsoft.com/office/drawing/2014/main" id="{23AF7DF2-7447-5430-E8B0-52C1404C5D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27" name="Rectangle 16">
            <a:extLst>
              <a:ext uri="{FF2B5EF4-FFF2-40B4-BE49-F238E27FC236}">
                <a16:creationId xmlns:a16="http://schemas.microsoft.com/office/drawing/2014/main" id="{F080FCDF-8626-27F1-1BEF-281B9A2BB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28" name="Rectangle 17">
            <a:extLst>
              <a:ext uri="{FF2B5EF4-FFF2-40B4-BE49-F238E27FC236}">
                <a16:creationId xmlns:a16="http://schemas.microsoft.com/office/drawing/2014/main" id="{14D23F45-36F2-6010-93FF-F711D4B7B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29" name="Rectangle 18">
            <a:extLst>
              <a:ext uri="{FF2B5EF4-FFF2-40B4-BE49-F238E27FC236}">
                <a16:creationId xmlns:a16="http://schemas.microsoft.com/office/drawing/2014/main" id="{269B0E92-B818-8988-FFC9-A46817645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30" name="Rectangle 19">
            <a:extLst>
              <a:ext uri="{FF2B5EF4-FFF2-40B4-BE49-F238E27FC236}">
                <a16:creationId xmlns:a16="http://schemas.microsoft.com/office/drawing/2014/main" id="{7087C550-64FD-60D3-F7DC-C81FDD7C1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31" name="Rectangle 20">
            <a:extLst>
              <a:ext uri="{FF2B5EF4-FFF2-40B4-BE49-F238E27FC236}">
                <a16:creationId xmlns:a16="http://schemas.microsoft.com/office/drawing/2014/main" id="{090D4AF9-CA27-416A-5CC9-AE74662C5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32" name="Rectangle 21">
            <a:extLst>
              <a:ext uri="{FF2B5EF4-FFF2-40B4-BE49-F238E27FC236}">
                <a16:creationId xmlns:a16="http://schemas.microsoft.com/office/drawing/2014/main" id="{FDEC7116-D13D-111B-A455-52CC98F7D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33" name="Rectangle 22">
            <a:extLst>
              <a:ext uri="{FF2B5EF4-FFF2-40B4-BE49-F238E27FC236}">
                <a16:creationId xmlns:a16="http://schemas.microsoft.com/office/drawing/2014/main" id="{5DD5ABD8-84BC-8A8E-E542-AF586232A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34" name="Rectangle 23">
            <a:extLst>
              <a:ext uri="{FF2B5EF4-FFF2-40B4-BE49-F238E27FC236}">
                <a16:creationId xmlns:a16="http://schemas.microsoft.com/office/drawing/2014/main" id="{8D11D86B-5990-8FA1-A0CA-53FC20A6E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35" name="Rectangle 24">
            <a:extLst>
              <a:ext uri="{FF2B5EF4-FFF2-40B4-BE49-F238E27FC236}">
                <a16:creationId xmlns:a16="http://schemas.microsoft.com/office/drawing/2014/main" id="{3802F3BB-2EBE-0935-868B-2FB549CE4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36" name="Rectangle 25">
            <a:extLst>
              <a:ext uri="{FF2B5EF4-FFF2-40B4-BE49-F238E27FC236}">
                <a16:creationId xmlns:a16="http://schemas.microsoft.com/office/drawing/2014/main" id="{E6A6FBC8-A3B2-F6F5-DF27-6AC65268B9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37" name="Rectangle 26">
            <a:extLst>
              <a:ext uri="{FF2B5EF4-FFF2-40B4-BE49-F238E27FC236}">
                <a16:creationId xmlns:a16="http://schemas.microsoft.com/office/drawing/2014/main" id="{97533221-A70B-061F-A4F6-6D29D9B02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38" name="Rectangle 27">
            <a:extLst>
              <a:ext uri="{FF2B5EF4-FFF2-40B4-BE49-F238E27FC236}">
                <a16:creationId xmlns:a16="http://schemas.microsoft.com/office/drawing/2014/main" id="{F2DD115D-EFDE-E5FF-7514-B02BE4D2C5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39" name="Rectangle 28">
            <a:extLst>
              <a:ext uri="{FF2B5EF4-FFF2-40B4-BE49-F238E27FC236}">
                <a16:creationId xmlns:a16="http://schemas.microsoft.com/office/drawing/2014/main" id="{95705C5A-CAE8-2A26-D0DD-F77F811FA5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40" name="Rectangle 29">
            <a:extLst>
              <a:ext uri="{FF2B5EF4-FFF2-40B4-BE49-F238E27FC236}">
                <a16:creationId xmlns:a16="http://schemas.microsoft.com/office/drawing/2014/main" id="{441353B7-B4D6-161F-25F7-7F1FECB90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41" name="Rectangle 30">
            <a:extLst>
              <a:ext uri="{FF2B5EF4-FFF2-40B4-BE49-F238E27FC236}">
                <a16:creationId xmlns:a16="http://schemas.microsoft.com/office/drawing/2014/main" id="{7EB6B3C4-EB72-8840-E27E-52D3BEF787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42" name="Rectangle 31">
            <a:extLst>
              <a:ext uri="{FF2B5EF4-FFF2-40B4-BE49-F238E27FC236}">
                <a16:creationId xmlns:a16="http://schemas.microsoft.com/office/drawing/2014/main" id="{B965A8E5-BF19-907F-01B8-6D668D9C7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43" name="Rectangle 32">
            <a:extLst>
              <a:ext uri="{FF2B5EF4-FFF2-40B4-BE49-F238E27FC236}">
                <a16:creationId xmlns:a16="http://schemas.microsoft.com/office/drawing/2014/main" id="{0384BCF3-392B-938E-51A1-E69331E93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44" name="Rectangle 33">
            <a:extLst>
              <a:ext uri="{FF2B5EF4-FFF2-40B4-BE49-F238E27FC236}">
                <a16:creationId xmlns:a16="http://schemas.microsoft.com/office/drawing/2014/main" id="{10075878-F67E-7955-A6A6-5DAB25A41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45" name="Rectangle 34">
            <a:extLst>
              <a:ext uri="{FF2B5EF4-FFF2-40B4-BE49-F238E27FC236}">
                <a16:creationId xmlns:a16="http://schemas.microsoft.com/office/drawing/2014/main" id="{2F44E7F9-6F39-2707-57E6-530AAA7EDC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2546" name="Rectangle 35">
            <a:extLst>
              <a:ext uri="{FF2B5EF4-FFF2-40B4-BE49-F238E27FC236}">
                <a16:creationId xmlns:a16="http://schemas.microsoft.com/office/drawing/2014/main" id="{36024AF1-D927-3F54-BA92-3A8C817FE1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92547" name="Picture 36">
            <a:extLst>
              <a:ext uri="{FF2B5EF4-FFF2-40B4-BE49-F238E27FC236}">
                <a16:creationId xmlns:a16="http://schemas.microsoft.com/office/drawing/2014/main" id="{0067FC6B-90DD-41E2-A7DF-E553348D0D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99525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825780C8-85EA-FF43-6DB0-FC7B037C7D1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9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5995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4969256-6FA9-8C55-8608-5560009A8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Мечката </a:t>
            </a:r>
            <a:r>
              <a:rPr lang="es-ES" altLang="es-ES" sz="4400" dirty="0">
                <a:solidFill>
                  <a:srgbClr val="292929"/>
                </a:solidFill>
              </a:rPr>
              <a:t>  …</a:t>
            </a:r>
          </a:p>
        </p:txBody>
      </p:sp>
      <p:sp>
        <p:nvSpPr>
          <p:cNvPr id="19353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011530F-D072-34C1-A750-F958FF4047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9354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BA49E18-2943-710C-7661-B3959EE01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дървото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качва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9354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0D4EC7F-AA9C-AB48-8FB1-E713680AD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2800" y="5029200"/>
            <a:ext cx="1295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42" name="Rectangle 6">
            <a:extLst>
              <a:ext uri="{FF2B5EF4-FFF2-40B4-BE49-F238E27FC236}">
                <a16:creationId xmlns:a16="http://schemas.microsoft.com/office/drawing/2014/main" id="{054F68C5-F050-0172-1A2A-4E2B1E8EA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43" name="Rectangle 7">
            <a:extLst>
              <a:ext uri="{FF2B5EF4-FFF2-40B4-BE49-F238E27FC236}">
                <a16:creationId xmlns:a16="http://schemas.microsoft.com/office/drawing/2014/main" id="{468B91B5-BB8D-0F99-3A34-8A0359756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44" name="Rectangle 8">
            <a:extLst>
              <a:ext uri="{FF2B5EF4-FFF2-40B4-BE49-F238E27FC236}">
                <a16:creationId xmlns:a16="http://schemas.microsoft.com/office/drawing/2014/main" id="{FFE9ABC3-DE97-328C-22F8-9D4E85131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45" name="Rectangle 9">
            <a:extLst>
              <a:ext uri="{FF2B5EF4-FFF2-40B4-BE49-F238E27FC236}">
                <a16:creationId xmlns:a16="http://schemas.microsoft.com/office/drawing/2014/main" id="{C60A8061-6A04-308B-B377-0A8EE980A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46" name="Rectangle 10">
            <a:extLst>
              <a:ext uri="{FF2B5EF4-FFF2-40B4-BE49-F238E27FC236}">
                <a16:creationId xmlns:a16="http://schemas.microsoft.com/office/drawing/2014/main" id="{1A8525C5-2372-958C-F229-5C3DB1247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47" name="Rectangle 11">
            <a:extLst>
              <a:ext uri="{FF2B5EF4-FFF2-40B4-BE49-F238E27FC236}">
                <a16:creationId xmlns:a16="http://schemas.microsoft.com/office/drawing/2014/main" id="{C6D29948-D376-59F6-ABAD-0FE91F63C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48" name="Rectangle 12">
            <a:extLst>
              <a:ext uri="{FF2B5EF4-FFF2-40B4-BE49-F238E27FC236}">
                <a16:creationId xmlns:a16="http://schemas.microsoft.com/office/drawing/2014/main" id="{C09CC2F8-656C-62F0-0E5B-342A14F860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49" name="Rectangle 13">
            <a:extLst>
              <a:ext uri="{FF2B5EF4-FFF2-40B4-BE49-F238E27FC236}">
                <a16:creationId xmlns:a16="http://schemas.microsoft.com/office/drawing/2014/main" id="{5CD2ACAB-FA80-E88A-C8A2-BA376DA30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50" name="Rectangle 14">
            <a:extLst>
              <a:ext uri="{FF2B5EF4-FFF2-40B4-BE49-F238E27FC236}">
                <a16:creationId xmlns:a16="http://schemas.microsoft.com/office/drawing/2014/main" id="{005A989D-5EF1-3F4F-568B-936C612F9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51" name="Rectangle 15">
            <a:extLst>
              <a:ext uri="{FF2B5EF4-FFF2-40B4-BE49-F238E27FC236}">
                <a16:creationId xmlns:a16="http://schemas.microsoft.com/office/drawing/2014/main" id="{000065CF-50F7-9774-CCE8-42D6AFC6B6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52" name="Rectangle 16">
            <a:extLst>
              <a:ext uri="{FF2B5EF4-FFF2-40B4-BE49-F238E27FC236}">
                <a16:creationId xmlns:a16="http://schemas.microsoft.com/office/drawing/2014/main" id="{AEAEFFB3-CBA8-93A8-5C84-408D67A44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53" name="Rectangle 17">
            <a:extLst>
              <a:ext uri="{FF2B5EF4-FFF2-40B4-BE49-F238E27FC236}">
                <a16:creationId xmlns:a16="http://schemas.microsoft.com/office/drawing/2014/main" id="{DBBACA28-3A9F-0295-D395-CAA75AF93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54" name="Rectangle 18">
            <a:extLst>
              <a:ext uri="{FF2B5EF4-FFF2-40B4-BE49-F238E27FC236}">
                <a16:creationId xmlns:a16="http://schemas.microsoft.com/office/drawing/2014/main" id="{0A605C68-519F-0F71-CAE8-73419CEB78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55" name="Rectangle 19">
            <a:extLst>
              <a:ext uri="{FF2B5EF4-FFF2-40B4-BE49-F238E27FC236}">
                <a16:creationId xmlns:a16="http://schemas.microsoft.com/office/drawing/2014/main" id="{9DD4AB79-A33A-B3D9-B1A2-0101D7513E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56" name="Rectangle 20">
            <a:extLst>
              <a:ext uri="{FF2B5EF4-FFF2-40B4-BE49-F238E27FC236}">
                <a16:creationId xmlns:a16="http://schemas.microsoft.com/office/drawing/2014/main" id="{E3F2FB67-74A5-5897-A209-D212E87D9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57" name="Rectangle 21">
            <a:extLst>
              <a:ext uri="{FF2B5EF4-FFF2-40B4-BE49-F238E27FC236}">
                <a16:creationId xmlns:a16="http://schemas.microsoft.com/office/drawing/2014/main" id="{5826B0EB-A206-BCBE-E550-DA34CED66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58" name="Rectangle 22">
            <a:extLst>
              <a:ext uri="{FF2B5EF4-FFF2-40B4-BE49-F238E27FC236}">
                <a16:creationId xmlns:a16="http://schemas.microsoft.com/office/drawing/2014/main" id="{37B0F4F8-8C82-7E1A-4856-481135B8E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59" name="Rectangle 23">
            <a:extLst>
              <a:ext uri="{FF2B5EF4-FFF2-40B4-BE49-F238E27FC236}">
                <a16:creationId xmlns:a16="http://schemas.microsoft.com/office/drawing/2014/main" id="{04E2FA73-6542-B1C6-F026-A389850E4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60" name="Rectangle 24">
            <a:extLst>
              <a:ext uri="{FF2B5EF4-FFF2-40B4-BE49-F238E27FC236}">
                <a16:creationId xmlns:a16="http://schemas.microsoft.com/office/drawing/2014/main" id="{45685B8B-9788-3A2C-68A1-36DC95E5DC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61" name="Rectangle 25">
            <a:extLst>
              <a:ext uri="{FF2B5EF4-FFF2-40B4-BE49-F238E27FC236}">
                <a16:creationId xmlns:a16="http://schemas.microsoft.com/office/drawing/2014/main" id="{305B7D7E-CA1E-7CD7-0BBE-0E526689A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62" name="Rectangle 26">
            <a:extLst>
              <a:ext uri="{FF2B5EF4-FFF2-40B4-BE49-F238E27FC236}">
                <a16:creationId xmlns:a16="http://schemas.microsoft.com/office/drawing/2014/main" id="{51D5C3D3-0FF0-2CE9-EF2D-69BF192BF7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63" name="Rectangle 27">
            <a:extLst>
              <a:ext uri="{FF2B5EF4-FFF2-40B4-BE49-F238E27FC236}">
                <a16:creationId xmlns:a16="http://schemas.microsoft.com/office/drawing/2014/main" id="{C37332A9-7A69-B9DC-C008-56AFE99F4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64" name="Rectangle 28">
            <a:extLst>
              <a:ext uri="{FF2B5EF4-FFF2-40B4-BE49-F238E27FC236}">
                <a16:creationId xmlns:a16="http://schemas.microsoft.com/office/drawing/2014/main" id="{515AD7EF-4FDF-0DF0-0491-A2E5CA69BE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65" name="Rectangle 29">
            <a:extLst>
              <a:ext uri="{FF2B5EF4-FFF2-40B4-BE49-F238E27FC236}">
                <a16:creationId xmlns:a16="http://schemas.microsoft.com/office/drawing/2014/main" id="{1A1EB5C7-9EA6-E884-B50F-15E450BCE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66" name="Rectangle 30">
            <a:extLst>
              <a:ext uri="{FF2B5EF4-FFF2-40B4-BE49-F238E27FC236}">
                <a16:creationId xmlns:a16="http://schemas.microsoft.com/office/drawing/2014/main" id="{50EBFD87-448E-669D-DD7D-92AEEAF35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67" name="Rectangle 31">
            <a:extLst>
              <a:ext uri="{FF2B5EF4-FFF2-40B4-BE49-F238E27FC236}">
                <a16:creationId xmlns:a16="http://schemas.microsoft.com/office/drawing/2014/main" id="{E90FAB89-F31E-7078-D167-4FE8E005A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68" name="Rectangle 32">
            <a:extLst>
              <a:ext uri="{FF2B5EF4-FFF2-40B4-BE49-F238E27FC236}">
                <a16:creationId xmlns:a16="http://schemas.microsoft.com/office/drawing/2014/main" id="{D26487B9-0311-D08D-8A91-58046F0E5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69" name="Rectangle 33">
            <a:extLst>
              <a:ext uri="{FF2B5EF4-FFF2-40B4-BE49-F238E27FC236}">
                <a16:creationId xmlns:a16="http://schemas.microsoft.com/office/drawing/2014/main" id="{D159A519-E73F-E347-5E91-9B01BF09D3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70" name="Rectangle 34">
            <a:extLst>
              <a:ext uri="{FF2B5EF4-FFF2-40B4-BE49-F238E27FC236}">
                <a16:creationId xmlns:a16="http://schemas.microsoft.com/office/drawing/2014/main" id="{0DF81CB6-BDE3-5D43-52B0-717ADAF14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3571" name="Rectangle 35">
            <a:extLst>
              <a:ext uri="{FF2B5EF4-FFF2-40B4-BE49-F238E27FC236}">
                <a16:creationId xmlns:a16="http://schemas.microsoft.com/office/drawing/2014/main" id="{0E250DA6-650F-E576-1875-13B46ED7B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08871FD-DC41-E41A-B217-4E81049B7B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Мечката се</a:t>
            </a:r>
            <a:r>
              <a:rPr lang="es-ES" altLang="es-ES" sz="4400" dirty="0">
                <a:solidFill>
                  <a:srgbClr val="292929"/>
                </a:solidFill>
              </a:rPr>
              <a:t>  …</a:t>
            </a:r>
          </a:p>
        </p:txBody>
      </p:sp>
      <p:sp>
        <p:nvSpPr>
          <p:cNvPr id="19456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06EFBAE-97AD-9A30-0D0D-6175D0EE6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9456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DA9DFDE-C7C6-6A21-2756-9522C7A0B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дървото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качва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9456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147DE47-EA2B-9AC7-D88E-660623756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953000"/>
            <a:ext cx="1828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66" name="Rectangle 6">
            <a:extLst>
              <a:ext uri="{FF2B5EF4-FFF2-40B4-BE49-F238E27FC236}">
                <a16:creationId xmlns:a16="http://schemas.microsoft.com/office/drawing/2014/main" id="{DBD63F37-DCF3-03A2-899F-12EBE5135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67" name="Rectangle 7">
            <a:extLst>
              <a:ext uri="{FF2B5EF4-FFF2-40B4-BE49-F238E27FC236}">
                <a16:creationId xmlns:a16="http://schemas.microsoft.com/office/drawing/2014/main" id="{60F58F8C-C103-19AF-FD8F-BB8A81D61F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68" name="Rectangle 8">
            <a:extLst>
              <a:ext uri="{FF2B5EF4-FFF2-40B4-BE49-F238E27FC236}">
                <a16:creationId xmlns:a16="http://schemas.microsoft.com/office/drawing/2014/main" id="{67287C83-D753-3EF1-AF24-A5A7B4602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69" name="Rectangle 9">
            <a:extLst>
              <a:ext uri="{FF2B5EF4-FFF2-40B4-BE49-F238E27FC236}">
                <a16:creationId xmlns:a16="http://schemas.microsoft.com/office/drawing/2014/main" id="{C9AC830E-FB9D-14E7-29EC-668E251B1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70" name="Rectangle 10">
            <a:extLst>
              <a:ext uri="{FF2B5EF4-FFF2-40B4-BE49-F238E27FC236}">
                <a16:creationId xmlns:a16="http://schemas.microsoft.com/office/drawing/2014/main" id="{26C6C77B-EEB3-D58C-E107-E0F97234B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71" name="Rectangle 11">
            <a:extLst>
              <a:ext uri="{FF2B5EF4-FFF2-40B4-BE49-F238E27FC236}">
                <a16:creationId xmlns:a16="http://schemas.microsoft.com/office/drawing/2014/main" id="{98A0E6C2-F2B9-6643-50BC-69A00420BC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72" name="Rectangle 12">
            <a:extLst>
              <a:ext uri="{FF2B5EF4-FFF2-40B4-BE49-F238E27FC236}">
                <a16:creationId xmlns:a16="http://schemas.microsoft.com/office/drawing/2014/main" id="{949E72B1-D9FB-6363-FB92-308695A73C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73" name="Rectangle 13">
            <a:extLst>
              <a:ext uri="{FF2B5EF4-FFF2-40B4-BE49-F238E27FC236}">
                <a16:creationId xmlns:a16="http://schemas.microsoft.com/office/drawing/2014/main" id="{E535F095-572C-F688-B6F7-797BCE60B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74" name="Rectangle 14">
            <a:extLst>
              <a:ext uri="{FF2B5EF4-FFF2-40B4-BE49-F238E27FC236}">
                <a16:creationId xmlns:a16="http://schemas.microsoft.com/office/drawing/2014/main" id="{5C079AD2-FB87-AB60-8B62-4FB05738B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75" name="Rectangle 15">
            <a:extLst>
              <a:ext uri="{FF2B5EF4-FFF2-40B4-BE49-F238E27FC236}">
                <a16:creationId xmlns:a16="http://schemas.microsoft.com/office/drawing/2014/main" id="{6A512D80-F959-C1A6-27F3-42AD1E5A22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76" name="Rectangle 16">
            <a:extLst>
              <a:ext uri="{FF2B5EF4-FFF2-40B4-BE49-F238E27FC236}">
                <a16:creationId xmlns:a16="http://schemas.microsoft.com/office/drawing/2014/main" id="{9CEE1FEC-F8D8-4B7E-36EE-06CD27613D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77" name="Rectangle 17">
            <a:extLst>
              <a:ext uri="{FF2B5EF4-FFF2-40B4-BE49-F238E27FC236}">
                <a16:creationId xmlns:a16="http://schemas.microsoft.com/office/drawing/2014/main" id="{2FE719DB-6EAF-A8C5-FB25-45A1AC41DF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78" name="Rectangle 18">
            <a:extLst>
              <a:ext uri="{FF2B5EF4-FFF2-40B4-BE49-F238E27FC236}">
                <a16:creationId xmlns:a16="http://schemas.microsoft.com/office/drawing/2014/main" id="{0A345681-4F5B-E09A-B815-EA3B9A086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79" name="Rectangle 19">
            <a:extLst>
              <a:ext uri="{FF2B5EF4-FFF2-40B4-BE49-F238E27FC236}">
                <a16:creationId xmlns:a16="http://schemas.microsoft.com/office/drawing/2014/main" id="{D864F5E6-AF0F-2456-ADA3-0AF6BB4B2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80" name="Rectangle 20">
            <a:extLst>
              <a:ext uri="{FF2B5EF4-FFF2-40B4-BE49-F238E27FC236}">
                <a16:creationId xmlns:a16="http://schemas.microsoft.com/office/drawing/2014/main" id="{BC7C4A38-F465-3505-3307-2809DD58E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81" name="Rectangle 21">
            <a:extLst>
              <a:ext uri="{FF2B5EF4-FFF2-40B4-BE49-F238E27FC236}">
                <a16:creationId xmlns:a16="http://schemas.microsoft.com/office/drawing/2014/main" id="{92631D98-E2FA-5F86-7828-75D7C24D5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82" name="Rectangle 22">
            <a:extLst>
              <a:ext uri="{FF2B5EF4-FFF2-40B4-BE49-F238E27FC236}">
                <a16:creationId xmlns:a16="http://schemas.microsoft.com/office/drawing/2014/main" id="{72087AA1-32E8-7B2C-65B7-5AA49EF8C2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83" name="Rectangle 23">
            <a:extLst>
              <a:ext uri="{FF2B5EF4-FFF2-40B4-BE49-F238E27FC236}">
                <a16:creationId xmlns:a16="http://schemas.microsoft.com/office/drawing/2014/main" id="{63F86464-C786-B3EC-03B1-B7D86E75BB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84" name="Rectangle 24">
            <a:extLst>
              <a:ext uri="{FF2B5EF4-FFF2-40B4-BE49-F238E27FC236}">
                <a16:creationId xmlns:a16="http://schemas.microsoft.com/office/drawing/2014/main" id="{1425B7B5-3878-A34D-9B68-EFA9F913A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85" name="Rectangle 25">
            <a:extLst>
              <a:ext uri="{FF2B5EF4-FFF2-40B4-BE49-F238E27FC236}">
                <a16:creationId xmlns:a16="http://schemas.microsoft.com/office/drawing/2014/main" id="{077360F7-A400-4AAA-FBF9-EE233F584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86" name="Rectangle 26">
            <a:extLst>
              <a:ext uri="{FF2B5EF4-FFF2-40B4-BE49-F238E27FC236}">
                <a16:creationId xmlns:a16="http://schemas.microsoft.com/office/drawing/2014/main" id="{DD2609BF-F50D-E932-BC7F-97EF83C456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87" name="Rectangle 27">
            <a:extLst>
              <a:ext uri="{FF2B5EF4-FFF2-40B4-BE49-F238E27FC236}">
                <a16:creationId xmlns:a16="http://schemas.microsoft.com/office/drawing/2014/main" id="{24613610-61D5-DBD0-19DA-08B1072901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88" name="Rectangle 28">
            <a:extLst>
              <a:ext uri="{FF2B5EF4-FFF2-40B4-BE49-F238E27FC236}">
                <a16:creationId xmlns:a16="http://schemas.microsoft.com/office/drawing/2014/main" id="{14C341E6-EDEF-7F8A-3800-B0019EAF8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89" name="Rectangle 29">
            <a:extLst>
              <a:ext uri="{FF2B5EF4-FFF2-40B4-BE49-F238E27FC236}">
                <a16:creationId xmlns:a16="http://schemas.microsoft.com/office/drawing/2014/main" id="{EA6EB994-FC46-0BE2-B991-F233E1D24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90" name="Rectangle 30">
            <a:extLst>
              <a:ext uri="{FF2B5EF4-FFF2-40B4-BE49-F238E27FC236}">
                <a16:creationId xmlns:a16="http://schemas.microsoft.com/office/drawing/2014/main" id="{27E08FE7-4DE1-D941-01A8-F49A03AED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91" name="Rectangle 31">
            <a:extLst>
              <a:ext uri="{FF2B5EF4-FFF2-40B4-BE49-F238E27FC236}">
                <a16:creationId xmlns:a16="http://schemas.microsoft.com/office/drawing/2014/main" id="{A4D131C6-163E-236C-8ADE-69D4FECB04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92" name="Rectangle 32">
            <a:extLst>
              <a:ext uri="{FF2B5EF4-FFF2-40B4-BE49-F238E27FC236}">
                <a16:creationId xmlns:a16="http://schemas.microsoft.com/office/drawing/2014/main" id="{901E552A-C31F-EC06-55B3-29AA590ED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93" name="Rectangle 33">
            <a:extLst>
              <a:ext uri="{FF2B5EF4-FFF2-40B4-BE49-F238E27FC236}">
                <a16:creationId xmlns:a16="http://schemas.microsoft.com/office/drawing/2014/main" id="{A1D9976E-C17D-7DEB-B17D-C9A413FE8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94" name="Rectangle 34">
            <a:extLst>
              <a:ext uri="{FF2B5EF4-FFF2-40B4-BE49-F238E27FC236}">
                <a16:creationId xmlns:a16="http://schemas.microsoft.com/office/drawing/2014/main" id="{B9A2C97D-9C92-31D7-D4B7-51709E9A60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4595" name="Rectangle 35">
            <a:extLst>
              <a:ext uri="{FF2B5EF4-FFF2-40B4-BE49-F238E27FC236}">
                <a16:creationId xmlns:a16="http://schemas.microsoft.com/office/drawing/2014/main" id="{2C581DB3-A69E-FBDE-0C43-0885413E4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6E02050-0E4A-5103-E3D7-DB6BC51064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Мечката се качва</a:t>
            </a:r>
            <a:r>
              <a:rPr lang="es-ES" altLang="es-ES" sz="4400" dirty="0">
                <a:solidFill>
                  <a:srgbClr val="292929"/>
                </a:solidFill>
              </a:rPr>
              <a:t>  …</a:t>
            </a:r>
          </a:p>
        </p:txBody>
      </p:sp>
      <p:sp>
        <p:nvSpPr>
          <p:cNvPr id="19558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B74C792-A685-9BCC-7435-8CDB650F7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9558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1B802EE-BE70-ECE8-9268-DA18EBE1E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дървото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качва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9558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F9B184C-7CE0-5B40-1F73-D6768DF12B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49530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590" name="Rectangle 6">
            <a:extLst>
              <a:ext uri="{FF2B5EF4-FFF2-40B4-BE49-F238E27FC236}">
                <a16:creationId xmlns:a16="http://schemas.microsoft.com/office/drawing/2014/main" id="{C90581DD-AEE3-0C91-BD92-3B7B4D7F9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591" name="Rectangle 7">
            <a:extLst>
              <a:ext uri="{FF2B5EF4-FFF2-40B4-BE49-F238E27FC236}">
                <a16:creationId xmlns:a16="http://schemas.microsoft.com/office/drawing/2014/main" id="{966711E6-A66D-66CB-87EB-B8840BC38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592" name="Rectangle 8">
            <a:extLst>
              <a:ext uri="{FF2B5EF4-FFF2-40B4-BE49-F238E27FC236}">
                <a16:creationId xmlns:a16="http://schemas.microsoft.com/office/drawing/2014/main" id="{735CE9CA-04B8-598F-4192-C4BE18EB1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593" name="Rectangle 9">
            <a:extLst>
              <a:ext uri="{FF2B5EF4-FFF2-40B4-BE49-F238E27FC236}">
                <a16:creationId xmlns:a16="http://schemas.microsoft.com/office/drawing/2014/main" id="{B92184AF-43D8-0C06-3892-7F200B94C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594" name="Rectangle 10">
            <a:extLst>
              <a:ext uri="{FF2B5EF4-FFF2-40B4-BE49-F238E27FC236}">
                <a16:creationId xmlns:a16="http://schemas.microsoft.com/office/drawing/2014/main" id="{05E28953-294C-5AC5-4CD7-E22792D8EE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595" name="Rectangle 11">
            <a:extLst>
              <a:ext uri="{FF2B5EF4-FFF2-40B4-BE49-F238E27FC236}">
                <a16:creationId xmlns:a16="http://schemas.microsoft.com/office/drawing/2014/main" id="{9D359738-6F80-A871-B999-127EF68C1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596" name="Rectangle 12">
            <a:extLst>
              <a:ext uri="{FF2B5EF4-FFF2-40B4-BE49-F238E27FC236}">
                <a16:creationId xmlns:a16="http://schemas.microsoft.com/office/drawing/2014/main" id="{D97D6966-D80C-8F4E-7A08-E61A13B2C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597" name="Rectangle 13">
            <a:extLst>
              <a:ext uri="{FF2B5EF4-FFF2-40B4-BE49-F238E27FC236}">
                <a16:creationId xmlns:a16="http://schemas.microsoft.com/office/drawing/2014/main" id="{6DF85DA6-B67E-EB81-4DD6-403C4D682F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598" name="Rectangle 14">
            <a:extLst>
              <a:ext uri="{FF2B5EF4-FFF2-40B4-BE49-F238E27FC236}">
                <a16:creationId xmlns:a16="http://schemas.microsoft.com/office/drawing/2014/main" id="{0D75476F-B2E9-F182-5DE7-FDE1914B7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599" name="Rectangle 15">
            <a:extLst>
              <a:ext uri="{FF2B5EF4-FFF2-40B4-BE49-F238E27FC236}">
                <a16:creationId xmlns:a16="http://schemas.microsoft.com/office/drawing/2014/main" id="{3CCBE3EB-2F5A-2AA6-D891-D8985417F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00" name="Rectangle 16">
            <a:extLst>
              <a:ext uri="{FF2B5EF4-FFF2-40B4-BE49-F238E27FC236}">
                <a16:creationId xmlns:a16="http://schemas.microsoft.com/office/drawing/2014/main" id="{4056CF9C-333C-8C88-EF4E-697A676C80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01" name="Rectangle 17">
            <a:extLst>
              <a:ext uri="{FF2B5EF4-FFF2-40B4-BE49-F238E27FC236}">
                <a16:creationId xmlns:a16="http://schemas.microsoft.com/office/drawing/2014/main" id="{D9D846DA-DC4E-2304-D511-CB04A5A75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02" name="Rectangle 18">
            <a:extLst>
              <a:ext uri="{FF2B5EF4-FFF2-40B4-BE49-F238E27FC236}">
                <a16:creationId xmlns:a16="http://schemas.microsoft.com/office/drawing/2014/main" id="{D604B77E-7D49-96BC-2776-B726A7495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03" name="Rectangle 19">
            <a:extLst>
              <a:ext uri="{FF2B5EF4-FFF2-40B4-BE49-F238E27FC236}">
                <a16:creationId xmlns:a16="http://schemas.microsoft.com/office/drawing/2014/main" id="{050AAA5A-169F-8606-E437-99241E5D8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04" name="Rectangle 20">
            <a:extLst>
              <a:ext uri="{FF2B5EF4-FFF2-40B4-BE49-F238E27FC236}">
                <a16:creationId xmlns:a16="http://schemas.microsoft.com/office/drawing/2014/main" id="{35E58664-8270-8B9F-E7FE-7AFFE3FE96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05" name="Rectangle 21">
            <a:extLst>
              <a:ext uri="{FF2B5EF4-FFF2-40B4-BE49-F238E27FC236}">
                <a16:creationId xmlns:a16="http://schemas.microsoft.com/office/drawing/2014/main" id="{C3273027-F119-A5DC-9A38-CCE20C08AD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06" name="Rectangle 22">
            <a:extLst>
              <a:ext uri="{FF2B5EF4-FFF2-40B4-BE49-F238E27FC236}">
                <a16:creationId xmlns:a16="http://schemas.microsoft.com/office/drawing/2014/main" id="{7ED58531-52BB-4230-1158-92FE51D2E3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07" name="Rectangle 23">
            <a:extLst>
              <a:ext uri="{FF2B5EF4-FFF2-40B4-BE49-F238E27FC236}">
                <a16:creationId xmlns:a16="http://schemas.microsoft.com/office/drawing/2014/main" id="{C66E73BD-19EB-BE2F-5C38-EF69C4359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08" name="Rectangle 24">
            <a:extLst>
              <a:ext uri="{FF2B5EF4-FFF2-40B4-BE49-F238E27FC236}">
                <a16:creationId xmlns:a16="http://schemas.microsoft.com/office/drawing/2014/main" id="{0CAE2229-1437-2443-FEDF-2E16EA1C9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09" name="Rectangle 25">
            <a:extLst>
              <a:ext uri="{FF2B5EF4-FFF2-40B4-BE49-F238E27FC236}">
                <a16:creationId xmlns:a16="http://schemas.microsoft.com/office/drawing/2014/main" id="{84F29DE5-9ED3-EFA5-C5EF-BEA4BE381D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10" name="Rectangle 26">
            <a:extLst>
              <a:ext uri="{FF2B5EF4-FFF2-40B4-BE49-F238E27FC236}">
                <a16:creationId xmlns:a16="http://schemas.microsoft.com/office/drawing/2014/main" id="{3B50E934-DFB4-22A6-BCCD-A5B525795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11" name="Rectangle 27">
            <a:extLst>
              <a:ext uri="{FF2B5EF4-FFF2-40B4-BE49-F238E27FC236}">
                <a16:creationId xmlns:a16="http://schemas.microsoft.com/office/drawing/2014/main" id="{0ACB0CC3-2142-627E-1D7B-C685252D22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12" name="Rectangle 28">
            <a:extLst>
              <a:ext uri="{FF2B5EF4-FFF2-40B4-BE49-F238E27FC236}">
                <a16:creationId xmlns:a16="http://schemas.microsoft.com/office/drawing/2014/main" id="{4C1BF5DB-0FFA-5297-3E1E-F78542A05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13" name="Rectangle 29">
            <a:extLst>
              <a:ext uri="{FF2B5EF4-FFF2-40B4-BE49-F238E27FC236}">
                <a16:creationId xmlns:a16="http://schemas.microsoft.com/office/drawing/2014/main" id="{816301C4-1D27-0A12-4033-EEE29A736E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14" name="Rectangle 30">
            <a:extLst>
              <a:ext uri="{FF2B5EF4-FFF2-40B4-BE49-F238E27FC236}">
                <a16:creationId xmlns:a16="http://schemas.microsoft.com/office/drawing/2014/main" id="{38ACE2F1-EE06-AB20-7FD2-A23874FAD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15" name="Rectangle 31">
            <a:extLst>
              <a:ext uri="{FF2B5EF4-FFF2-40B4-BE49-F238E27FC236}">
                <a16:creationId xmlns:a16="http://schemas.microsoft.com/office/drawing/2014/main" id="{F0949892-2EAD-CE15-E37D-07EF609A6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16" name="Rectangle 32">
            <a:extLst>
              <a:ext uri="{FF2B5EF4-FFF2-40B4-BE49-F238E27FC236}">
                <a16:creationId xmlns:a16="http://schemas.microsoft.com/office/drawing/2014/main" id="{82B828DC-3EBA-2E02-86D1-439846301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17" name="Rectangle 33">
            <a:extLst>
              <a:ext uri="{FF2B5EF4-FFF2-40B4-BE49-F238E27FC236}">
                <a16:creationId xmlns:a16="http://schemas.microsoft.com/office/drawing/2014/main" id="{551F2AC5-74FF-3494-0C28-40F08EECF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18" name="Rectangle 34">
            <a:extLst>
              <a:ext uri="{FF2B5EF4-FFF2-40B4-BE49-F238E27FC236}">
                <a16:creationId xmlns:a16="http://schemas.microsoft.com/office/drawing/2014/main" id="{2B9CCEB5-8D0F-201F-BD12-29554102D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5619" name="Rectangle 35">
            <a:extLst>
              <a:ext uri="{FF2B5EF4-FFF2-40B4-BE49-F238E27FC236}">
                <a16:creationId xmlns:a16="http://schemas.microsoft.com/office/drawing/2014/main" id="{58F55D3F-D6A7-276C-8D98-E6BE7D7741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F6F3C38-8A12-4545-DF9A-0BAC199F1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Мечката се качва по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9661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E3D1D8F-AA79-D291-0578-73A810AA9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9661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82BC56A-ED2E-611A-16D2-4C4590FFC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дървото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   </a:t>
            </a:r>
            <a:r>
              <a:rPr lang="bg-BG" altLang="es-ES" sz="4400" dirty="0">
                <a:solidFill>
                  <a:srgbClr val="292929"/>
                </a:solidFill>
              </a:rPr>
              <a:t>качва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9661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1372D0F-D318-9C9B-4C95-F594B53526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4953000"/>
            <a:ext cx="2438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14" name="Rectangle 6">
            <a:extLst>
              <a:ext uri="{FF2B5EF4-FFF2-40B4-BE49-F238E27FC236}">
                <a16:creationId xmlns:a16="http://schemas.microsoft.com/office/drawing/2014/main" id="{4C2FA479-9D52-40DA-7042-51B3AE453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15" name="Rectangle 7">
            <a:extLst>
              <a:ext uri="{FF2B5EF4-FFF2-40B4-BE49-F238E27FC236}">
                <a16:creationId xmlns:a16="http://schemas.microsoft.com/office/drawing/2014/main" id="{FD945A24-5F4F-87D5-0F48-636B24BAC5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16" name="Rectangle 8">
            <a:extLst>
              <a:ext uri="{FF2B5EF4-FFF2-40B4-BE49-F238E27FC236}">
                <a16:creationId xmlns:a16="http://schemas.microsoft.com/office/drawing/2014/main" id="{C3CDD3AB-0BB7-E0C4-ECB9-CBEBA6C0B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17" name="Rectangle 9">
            <a:extLst>
              <a:ext uri="{FF2B5EF4-FFF2-40B4-BE49-F238E27FC236}">
                <a16:creationId xmlns:a16="http://schemas.microsoft.com/office/drawing/2014/main" id="{75954719-8D56-4FE5-03D6-C199F38E8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18" name="Rectangle 10">
            <a:extLst>
              <a:ext uri="{FF2B5EF4-FFF2-40B4-BE49-F238E27FC236}">
                <a16:creationId xmlns:a16="http://schemas.microsoft.com/office/drawing/2014/main" id="{E478E319-A4CE-E8AE-2C99-52511E26B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19" name="Rectangle 11">
            <a:extLst>
              <a:ext uri="{FF2B5EF4-FFF2-40B4-BE49-F238E27FC236}">
                <a16:creationId xmlns:a16="http://schemas.microsoft.com/office/drawing/2014/main" id="{532EC1BC-C9A2-34E7-F3E9-97D7635337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20" name="Rectangle 12">
            <a:extLst>
              <a:ext uri="{FF2B5EF4-FFF2-40B4-BE49-F238E27FC236}">
                <a16:creationId xmlns:a16="http://schemas.microsoft.com/office/drawing/2014/main" id="{BEBE4BF8-DBA3-173B-D7FE-1FB7496EA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21" name="Rectangle 13">
            <a:extLst>
              <a:ext uri="{FF2B5EF4-FFF2-40B4-BE49-F238E27FC236}">
                <a16:creationId xmlns:a16="http://schemas.microsoft.com/office/drawing/2014/main" id="{38B9E1D0-D448-E844-8998-4BEA7A1BA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22" name="Rectangle 14">
            <a:extLst>
              <a:ext uri="{FF2B5EF4-FFF2-40B4-BE49-F238E27FC236}">
                <a16:creationId xmlns:a16="http://schemas.microsoft.com/office/drawing/2014/main" id="{04CFD60D-D6EC-A588-804B-B90078DE56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23" name="Rectangle 15">
            <a:extLst>
              <a:ext uri="{FF2B5EF4-FFF2-40B4-BE49-F238E27FC236}">
                <a16:creationId xmlns:a16="http://schemas.microsoft.com/office/drawing/2014/main" id="{2716D588-7C27-5B03-D49D-0DDBCD6BD0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24" name="Rectangle 16">
            <a:extLst>
              <a:ext uri="{FF2B5EF4-FFF2-40B4-BE49-F238E27FC236}">
                <a16:creationId xmlns:a16="http://schemas.microsoft.com/office/drawing/2014/main" id="{EACADC61-35CE-14FF-C896-189703943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25" name="Rectangle 17">
            <a:extLst>
              <a:ext uri="{FF2B5EF4-FFF2-40B4-BE49-F238E27FC236}">
                <a16:creationId xmlns:a16="http://schemas.microsoft.com/office/drawing/2014/main" id="{3F4F3F00-D2C3-8E85-90C6-573105D45B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26" name="Rectangle 18">
            <a:extLst>
              <a:ext uri="{FF2B5EF4-FFF2-40B4-BE49-F238E27FC236}">
                <a16:creationId xmlns:a16="http://schemas.microsoft.com/office/drawing/2014/main" id="{5AD4888D-F296-2E78-A8A5-5C24BC575B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27" name="Rectangle 19">
            <a:extLst>
              <a:ext uri="{FF2B5EF4-FFF2-40B4-BE49-F238E27FC236}">
                <a16:creationId xmlns:a16="http://schemas.microsoft.com/office/drawing/2014/main" id="{B0237A14-AC9B-BA10-3364-EFC2F62FF5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28" name="Rectangle 20">
            <a:extLst>
              <a:ext uri="{FF2B5EF4-FFF2-40B4-BE49-F238E27FC236}">
                <a16:creationId xmlns:a16="http://schemas.microsoft.com/office/drawing/2014/main" id="{FCF659CA-34ED-14BD-8942-F20D669FA8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29" name="Rectangle 21">
            <a:extLst>
              <a:ext uri="{FF2B5EF4-FFF2-40B4-BE49-F238E27FC236}">
                <a16:creationId xmlns:a16="http://schemas.microsoft.com/office/drawing/2014/main" id="{5F0139AC-FE7F-4C85-3BEB-5A9B69704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30" name="Rectangle 22">
            <a:extLst>
              <a:ext uri="{FF2B5EF4-FFF2-40B4-BE49-F238E27FC236}">
                <a16:creationId xmlns:a16="http://schemas.microsoft.com/office/drawing/2014/main" id="{CAC97C41-38D4-2717-FE40-5F421357F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31" name="Rectangle 23">
            <a:extLst>
              <a:ext uri="{FF2B5EF4-FFF2-40B4-BE49-F238E27FC236}">
                <a16:creationId xmlns:a16="http://schemas.microsoft.com/office/drawing/2014/main" id="{7BD44227-E386-B62E-4CCB-A931BB921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32" name="Rectangle 24">
            <a:extLst>
              <a:ext uri="{FF2B5EF4-FFF2-40B4-BE49-F238E27FC236}">
                <a16:creationId xmlns:a16="http://schemas.microsoft.com/office/drawing/2014/main" id="{727D68AB-D33E-77D8-A08A-83F9829BE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33" name="Rectangle 25">
            <a:extLst>
              <a:ext uri="{FF2B5EF4-FFF2-40B4-BE49-F238E27FC236}">
                <a16:creationId xmlns:a16="http://schemas.microsoft.com/office/drawing/2014/main" id="{A61BB07A-5C3E-2A19-B3AE-C106B5F226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34" name="Rectangle 26">
            <a:extLst>
              <a:ext uri="{FF2B5EF4-FFF2-40B4-BE49-F238E27FC236}">
                <a16:creationId xmlns:a16="http://schemas.microsoft.com/office/drawing/2014/main" id="{F51A999D-8E53-8789-AC23-8DFC2FB6C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35" name="Rectangle 27">
            <a:extLst>
              <a:ext uri="{FF2B5EF4-FFF2-40B4-BE49-F238E27FC236}">
                <a16:creationId xmlns:a16="http://schemas.microsoft.com/office/drawing/2014/main" id="{F5195A1B-A624-CEE7-D216-A567306A4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36" name="Rectangle 28">
            <a:extLst>
              <a:ext uri="{FF2B5EF4-FFF2-40B4-BE49-F238E27FC236}">
                <a16:creationId xmlns:a16="http://schemas.microsoft.com/office/drawing/2014/main" id="{C308FDF2-4D46-ADCD-1E5E-B949C3DBA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37" name="Rectangle 29">
            <a:extLst>
              <a:ext uri="{FF2B5EF4-FFF2-40B4-BE49-F238E27FC236}">
                <a16:creationId xmlns:a16="http://schemas.microsoft.com/office/drawing/2014/main" id="{A64E242B-0A70-61C3-E40F-CA1D5F69D5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38" name="Rectangle 30">
            <a:extLst>
              <a:ext uri="{FF2B5EF4-FFF2-40B4-BE49-F238E27FC236}">
                <a16:creationId xmlns:a16="http://schemas.microsoft.com/office/drawing/2014/main" id="{2466C476-1392-B4B1-5049-62693EBB8C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39" name="Rectangle 31">
            <a:extLst>
              <a:ext uri="{FF2B5EF4-FFF2-40B4-BE49-F238E27FC236}">
                <a16:creationId xmlns:a16="http://schemas.microsoft.com/office/drawing/2014/main" id="{FCFB290F-5B53-DEE8-542E-CFBA3275E7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40" name="Rectangle 32">
            <a:extLst>
              <a:ext uri="{FF2B5EF4-FFF2-40B4-BE49-F238E27FC236}">
                <a16:creationId xmlns:a16="http://schemas.microsoft.com/office/drawing/2014/main" id="{0B42DAF9-19D1-CFC2-070E-D2AFA963DB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41" name="Rectangle 33">
            <a:extLst>
              <a:ext uri="{FF2B5EF4-FFF2-40B4-BE49-F238E27FC236}">
                <a16:creationId xmlns:a16="http://schemas.microsoft.com/office/drawing/2014/main" id="{1583D32C-EE83-814D-4498-B54FD1730C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42" name="Rectangle 34">
            <a:extLst>
              <a:ext uri="{FF2B5EF4-FFF2-40B4-BE49-F238E27FC236}">
                <a16:creationId xmlns:a16="http://schemas.microsoft.com/office/drawing/2014/main" id="{27EEA7AA-B046-7BF9-3384-BDA6AFA39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6643" name="Rectangle 35">
            <a:extLst>
              <a:ext uri="{FF2B5EF4-FFF2-40B4-BE49-F238E27FC236}">
                <a16:creationId xmlns:a16="http://schemas.microsoft.com/office/drawing/2014/main" id="{B00A1003-1E67-9365-3F1A-D2F86D6C6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C0B18C0-E4CC-CF4F-40AF-FEA220540A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Мечката се качва по дървото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19763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E35DF56-97B4-28A1-18DD-E9C713A9D5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9763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1BBC495-212E-10AF-FAC6-3A3303A51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197637" name="Rectangle 6">
            <a:extLst>
              <a:ext uri="{FF2B5EF4-FFF2-40B4-BE49-F238E27FC236}">
                <a16:creationId xmlns:a16="http://schemas.microsoft.com/office/drawing/2014/main" id="{2F9247EB-7ABB-4F90-28D6-3A029FFFD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38" name="Rectangle 7">
            <a:extLst>
              <a:ext uri="{FF2B5EF4-FFF2-40B4-BE49-F238E27FC236}">
                <a16:creationId xmlns:a16="http://schemas.microsoft.com/office/drawing/2014/main" id="{AFCC15EB-5245-9226-3C98-D3805F4A8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39" name="Rectangle 8">
            <a:extLst>
              <a:ext uri="{FF2B5EF4-FFF2-40B4-BE49-F238E27FC236}">
                <a16:creationId xmlns:a16="http://schemas.microsoft.com/office/drawing/2014/main" id="{41C72B0D-C96D-2A47-3D83-06810D75E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40" name="Rectangle 9">
            <a:extLst>
              <a:ext uri="{FF2B5EF4-FFF2-40B4-BE49-F238E27FC236}">
                <a16:creationId xmlns:a16="http://schemas.microsoft.com/office/drawing/2014/main" id="{F3D38353-F659-9266-D5D8-209CCD3820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41" name="Rectangle 10">
            <a:extLst>
              <a:ext uri="{FF2B5EF4-FFF2-40B4-BE49-F238E27FC236}">
                <a16:creationId xmlns:a16="http://schemas.microsoft.com/office/drawing/2014/main" id="{6A567EF6-010E-74D3-B077-8393DF30E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42" name="Rectangle 11">
            <a:extLst>
              <a:ext uri="{FF2B5EF4-FFF2-40B4-BE49-F238E27FC236}">
                <a16:creationId xmlns:a16="http://schemas.microsoft.com/office/drawing/2014/main" id="{C0E1CF61-CF56-8529-ECA3-A3CF2A16A9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43" name="Rectangle 12">
            <a:extLst>
              <a:ext uri="{FF2B5EF4-FFF2-40B4-BE49-F238E27FC236}">
                <a16:creationId xmlns:a16="http://schemas.microsoft.com/office/drawing/2014/main" id="{F57F98C9-4731-3B59-54E5-9570D726C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44" name="Rectangle 13">
            <a:extLst>
              <a:ext uri="{FF2B5EF4-FFF2-40B4-BE49-F238E27FC236}">
                <a16:creationId xmlns:a16="http://schemas.microsoft.com/office/drawing/2014/main" id="{13F42302-A5DD-2D8B-7217-3A5023EE82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45" name="Rectangle 14">
            <a:extLst>
              <a:ext uri="{FF2B5EF4-FFF2-40B4-BE49-F238E27FC236}">
                <a16:creationId xmlns:a16="http://schemas.microsoft.com/office/drawing/2014/main" id="{AAA948F7-7D96-67D9-1052-1EACE49B3F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46" name="Rectangle 15">
            <a:extLst>
              <a:ext uri="{FF2B5EF4-FFF2-40B4-BE49-F238E27FC236}">
                <a16:creationId xmlns:a16="http://schemas.microsoft.com/office/drawing/2014/main" id="{8D916020-40CD-7D93-03D6-6E32768B8E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47" name="Rectangle 16">
            <a:extLst>
              <a:ext uri="{FF2B5EF4-FFF2-40B4-BE49-F238E27FC236}">
                <a16:creationId xmlns:a16="http://schemas.microsoft.com/office/drawing/2014/main" id="{58423092-C162-6932-C4BC-624710B80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48" name="Rectangle 17">
            <a:extLst>
              <a:ext uri="{FF2B5EF4-FFF2-40B4-BE49-F238E27FC236}">
                <a16:creationId xmlns:a16="http://schemas.microsoft.com/office/drawing/2014/main" id="{1BE70BF4-225A-C82F-3766-01A661C42B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49" name="Rectangle 18">
            <a:extLst>
              <a:ext uri="{FF2B5EF4-FFF2-40B4-BE49-F238E27FC236}">
                <a16:creationId xmlns:a16="http://schemas.microsoft.com/office/drawing/2014/main" id="{32423B33-E572-ADD8-8AA7-7C328F82FD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50" name="Rectangle 19">
            <a:extLst>
              <a:ext uri="{FF2B5EF4-FFF2-40B4-BE49-F238E27FC236}">
                <a16:creationId xmlns:a16="http://schemas.microsoft.com/office/drawing/2014/main" id="{081CAC5E-B3C2-3750-26FB-F5354A5373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51" name="Rectangle 20">
            <a:extLst>
              <a:ext uri="{FF2B5EF4-FFF2-40B4-BE49-F238E27FC236}">
                <a16:creationId xmlns:a16="http://schemas.microsoft.com/office/drawing/2014/main" id="{BC8C87AB-C36A-FBDE-66FA-4BC2D99CA5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52" name="Rectangle 21">
            <a:extLst>
              <a:ext uri="{FF2B5EF4-FFF2-40B4-BE49-F238E27FC236}">
                <a16:creationId xmlns:a16="http://schemas.microsoft.com/office/drawing/2014/main" id="{EFAA12AC-2A0A-E89C-9875-9316A15B5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53" name="Rectangle 22">
            <a:extLst>
              <a:ext uri="{FF2B5EF4-FFF2-40B4-BE49-F238E27FC236}">
                <a16:creationId xmlns:a16="http://schemas.microsoft.com/office/drawing/2014/main" id="{519F6217-BBFB-6857-771C-15586588B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54" name="Rectangle 23">
            <a:extLst>
              <a:ext uri="{FF2B5EF4-FFF2-40B4-BE49-F238E27FC236}">
                <a16:creationId xmlns:a16="http://schemas.microsoft.com/office/drawing/2014/main" id="{0375BF8F-86FC-AF5B-24A9-0174EEA537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55" name="Rectangle 24">
            <a:extLst>
              <a:ext uri="{FF2B5EF4-FFF2-40B4-BE49-F238E27FC236}">
                <a16:creationId xmlns:a16="http://schemas.microsoft.com/office/drawing/2014/main" id="{EE7C9F57-D781-CE6C-B4F8-74DE8FCE1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56" name="Rectangle 25">
            <a:extLst>
              <a:ext uri="{FF2B5EF4-FFF2-40B4-BE49-F238E27FC236}">
                <a16:creationId xmlns:a16="http://schemas.microsoft.com/office/drawing/2014/main" id="{110EB68E-4CD6-CD31-7E36-084CB2490A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57" name="Rectangle 26">
            <a:extLst>
              <a:ext uri="{FF2B5EF4-FFF2-40B4-BE49-F238E27FC236}">
                <a16:creationId xmlns:a16="http://schemas.microsoft.com/office/drawing/2014/main" id="{0E22CEE4-3031-AF2D-E799-76300B143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58" name="Rectangle 27">
            <a:extLst>
              <a:ext uri="{FF2B5EF4-FFF2-40B4-BE49-F238E27FC236}">
                <a16:creationId xmlns:a16="http://schemas.microsoft.com/office/drawing/2014/main" id="{A8995B01-6BCB-BB2C-751D-96B482E789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59" name="Rectangle 28">
            <a:extLst>
              <a:ext uri="{FF2B5EF4-FFF2-40B4-BE49-F238E27FC236}">
                <a16:creationId xmlns:a16="http://schemas.microsoft.com/office/drawing/2014/main" id="{CDCE742A-59AE-9397-6204-3B541D5DC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60" name="Rectangle 29">
            <a:extLst>
              <a:ext uri="{FF2B5EF4-FFF2-40B4-BE49-F238E27FC236}">
                <a16:creationId xmlns:a16="http://schemas.microsoft.com/office/drawing/2014/main" id="{5776C4E5-1681-243E-4CBE-9C180035B9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61" name="Rectangle 30">
            <a:extLst>
              <a:ext uri="{FF2B5EF4-FFF2-40B4-BE49-F238E27FC236}">
                <a16:creationId xmlns:a16="http://schemas.microsoft.com/office/drawing/2014/main" id="{E6DD89D2-EA15-BBBB-FE5F-E40A678614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62" name="Rectangle 31">
            <a:extLst>
              <a:ext uri="{FF2B5EF4-FFF2-40B4-BE49-F238E27FC236}">
                <a16:creationId xmlns:a16="http://schemas.microsoft.com/office/drawing/2014/main" id="{5D76E3D0-812C-E25B-B8D9-E0D9163B2A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63" name="Rectangle 32">
            <a:extLst>
              <a:ext uri="{FF2B5EF4-FFF2-40B4-BE49-F238E27FC236}">
                <a16:creationId xmlns:a16="http://schemas.microsoft.com/office/drawing/2014/main" id="{ED8C36A3-2077-79F5-8A64-C102FB60A8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64" name="Rectangle 33">
            <a:extLst>
              <a:ext uri="{FF2B5EF4-FFF2-40B4-BE49-F238E27FC236}">
                <a16:creationId xmlns:a16="http://schemas.microsoft.com/office/drawing/2014/main" id="{0632EE8B-5106-812E-BC9E-7227BE3A3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65" name="Rectangle 34">
            <a:extLst>
              <a:ext uri="{FF2B5EF4-FFF2-40B4-BE49-F238E27FC236}">
                <a16:creationId xmlns:a16="http://schemas.microsoft.com/office/drawing/2014/main" id="{F1447A39-D7D0-85DB-016A-028D4F4C9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7666" name="Rectangle 35">
            <a:extLst>
              <a:ext uri="{FF2B5EF4-FFF2-40B4-BE49-F238E27FC236}">
                <a16:creationId xmlns:a16="http://schemas.microsoft.com/office/drawing/2014/main" id="{28505589-694C-5EC3-0161-6ACBEBFC6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97667" name="Picture 36">
            <a:extLst>
              <a:ext uri="{FF2B5EF4-FFF2-40B4-BE49-F238E27FC236}">
                <a16:creationId xmlns:a16="http://schemas.microsoft.com/office/drawing/2014/main" id="{23D5F0FF-4395-96D9-1E14-30F90C4FE8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03621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D47155FD-BE27-F1FE-BE2A-B01F8D6DB78E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036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AB51933-3FCD-60D7-C625-7E3F697FE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9865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B9CC29F-A139-79C9-A4A3-87A212BA0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9866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C4AE9DA-CA6E-3E14-80F3-0141344E8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улицата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ходя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тротоара   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само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9866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64DCB1B-D5AA-0BEB-8476-774448DE1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648200"/>
            <a:ext cx="2311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62" name="Rectangle 6">
            <a:extLst>
              <a:ext uri="{FF2B5EF4-FFF2-40B4-BE49-F238E27FC236}">
                <a16:creationId xmlns:a16="http://schemas.microsoft.com/office/drawing/2014/main" id="{AA949689-A487-2B67-6085-053F666D7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63" name="Rectangle 7">
            <a:extLst>
              <a:ext uri="{FF2B5EF4-FFF2-40B4-BE49-F238E27FC236}">
                <a16:creationId xmlns:a16="http://schemas.microsoft.com/office/drawing/2014/main" id="{7B8FE47E-42DA-F268-8C67-0DC3948EA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64" name="Rectangle 8">
            <a:extLst>
              <a:ext uri="{FF2B5EF4-FFF2-40B4-BE49-F238E27FC236}">
                <a16:creationId xmlns:a16="http://schemas.microsoft.com/office/drawing/2014/main" id="{1DA24C9F-2B1F-96DD-F038-A18D2F132A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65" name="Rectangle 9">
            <a:extLst>
              <a:ext uri="{FF2B5EF4-FFF2-40B4-BE49-F238E27FC236}">
                <a16:creationId xmlns:a16="http://schemas.microsoft.com/office/drawing/2014/main" id="{A2698BD2-DDBB-618D-9B6E-FD9845594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66" name="Rectangle 10">
            <a:extLst>
              <a:ext uri="{FF2B5EF4-FFF2-40B4-BE49-F238E27FC236}">
                <a16:creationId xmlns:a16="http://schemas.microsoft.com/office/drawing/2014/main" id="{E3F7EEC9-49B0-09E5-D899-8B19E67867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67" name="Rectangle 11">
            <a:extLst>
              <a:ext uri="{FF2B5EF4-FFF2-40B4-BE49-F238E27FC236}">
                <a16:creationId xmlns:a16="http://schemas.microsoft.com/office/drawing/2014/main" id="{BB0117E8-C9B8-8C66-37FE-B49D6DD72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68" name="Rectangle 12">
            <a:extLst>
              <a:ext uri="{FF2B5EF4-FFF2-40B4-BE49-F238E27FC236}">
                <a16:creationId xmlns:a16="http://schemas.microsoft.com/office/drawing/2014/main" id="{29D137E7-5888-6C5B-92DD-3D9CA1797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69" name="Rectangle 13">
            <a:extLst>
              <a:ext uri="{FF2B5EF4-FFF2-40B4-BE49-F238E27FC236}">
                <a16:creationId xmlns:a16="http://schemas.microsoft.com/office/drawing/2014/main" id="{737D35C4-6852-2DDF-00E9-ECA3E1DCA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70" name="Rectangle 14">
            <a:extLst>
              <a:ext uri="{FF2B5EF4-FFF2-40B4-BE49-F238E27FC236}">
                <a16:creationId xmlns:a16="http://schemas.microsoft.com/office/drawing/2014/main" id="{77224404-36DD-FBC0-8E87-74E13BC88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71" name="Rectangle 15">
            <a:extLst>
              <a:ext uri="{FF2B5EF4-FFF2-40B4-BE49-F238E27FC236}">
                <a16:creationId xmlns:a16="http://schemas.microsoft.com/office/drawing/2014/main" id="{D3E3A9EF-B5C8-F1B6-BD49-9F69B7E57F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72" name="Rectangle 16">
            <a:extLst>
              <a:ext uri="{FF2B5EF4-FFF2-40B4-BE49-F238E27FC236}">
                <a16:creationId xmlns:a16="http://schemas.microsoft.com/office/drawing/2014/main" id="{A5114EE8-193D-A4BE-6DFE-5A574FB04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73" name="Rectangle 17">
            <a:extLst>
              <a:ext uri="{FF2B5EF4-FFF2-40B4-BE49-F238E27FC236}">
                <a16:creationId xmlns:a16="http://schemas.microsoft.com/office/drawing/2014/main" id="{0B7DFAEC-5A53-EF7D-3EB7-52CD75E9C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74" name="Rectangle 18">
            <a:extLst>
              <a:ext uri="{FF2B5EF4-FFF2-40B4-BE49-F238E27FC236}">
                <a16:creationId xmlns:a16="http://schemas.microsoft.com/office/drawing/2014/main" id="{16297D70-330D-69B4-F51C-4490852808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75" name="Rectangle 19">
            <a:extLst>
              <a:ext uri="{FF2B5EF4-FFF2-40B4-BE49-F238E27FC236}">
                <a16:creationId xmlns:a16="http://schemas.microsoft.com/office/drawing/2014/main" id="{2D0C4F77-6478-7F97-AA8C-D8F267839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76" name="Rectangle 20">
            <a:extLst>
              <a:ext uri="{FF2B5EF4-FFF2-40B4-BE49-F238E27FC236}">
                <a16:creationId xmlns:a16="http://schemas.microsoft.com/office/drawing/2014/main" id="{A361CF47-00D0-BAE8-7FAF-1A970C449E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77" name="Rectangle 21">
            <a:extLst>
              <a:ext uri="{FF2B5EF4-FFF2-40B4-BE49-F238E27FC236}">
                <a16:creationId xmlns:a16="http://schemas.microsoft.com/office/drawing/2014/main" id="{09521FB4-27B4-181B-80D3-E2D557922F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78" name="Rectangle 22">
            <a:extLst>
              <a:ext uri="{FF2B5EF4-FFF2-40B4-BE49-F238E27FC236}">
                <a16:creationId xmlns:a16="http://schemas.microsoft.com/office/drawing/2014/main" id="{6B59BA4D-A7DF-528F-A1CF-301E619FDC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79" name="Rectangle 23">
            <a:extLst>
              <a:ext uri="{FF2B5EF4-FFF2-40B4-BE49-F238E27FC236}">
                <a16:creationId xmlns:a16="http://schemas.microsoft.com/office/drawing/2014/main" id="{D9754AB5-0B12-AA2B-6EE9-F1956C98E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80" name="Rectangle 24">
            <a:extLst>
              <a:ext uri="{FF2B5EF4-FFF2-40B4-BE49-F238E27FC236}">
                <a16:creationId xmlns:a16="http://schemas.microsoft.com/office/drawing/2014/main" id="{C47624FD-5A31-7E87-4060-DB2EFB021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81" name="Rectangle 25">
            <a:extLst>
              <a:ext uri="{FF2B5EF4-FFF2-40B4-BE49-F238E27FC236}">
                <a16:creationId xmlns:a16="http://schemas.microsoft.com/office/drawing/2014/main" id="{DCC2D375-16FA-C7F9-980C-F8166F11D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82" name="Rectangle 26">
            <a:extLst>
              <a:ext uri="{FF2B5EF4-FFF2-40B4-BE49-F238E27FC236}">
                <a16:creationId xmlns:a16="http://schemas.microsoft.com/office/drawing/2014/main" id="{1848F3B6-564D-7C6B-2704-0AECB95AA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83" name="Rectangle 27">
            <a:extLst>
              <a:ext uri="{FF2B5EF4-FFF2-40B4-BE49-F238E27FC236}">
                <a16:creationId xmlns:a16="http://schemas.microsoft.com/office/drawing/2014/main" id="{CB63C24C-B90B-76FF-D66C-A2410848D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84" name="Rectangle 28">
            <a:extLst>
              <a:ext uri="{FF2B5EF4-FFF2-40B4-BE49-F238E27FC236}">
                <a16:creationId xmlns:a16="http://schemas.microsoft.com/office/drawing/2014/main" id="{97CE1BEE-6E8B-2AFC-2ACB-A1FD38E8A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85" name="Rectangle 29">
            <a:extLst>
              <a:ext uri="{FF2B5EF4-FFF2-40B4-BE49-F238E27FC236}">
                <a16:creationId xmlns:a16="http://schemas.microsoft.com/office/drawing/2014/main" id="{5D3EFC44-B34A-A83D-AD86-54BB8C97A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86" name="Rectangle 30">
            <a:extLst>
              <a:ext uri="{FF2B5EF4-FFF2-40B4-BE49-F238E27FC236}">
                <a16:creationId xmlns:a16="http://schemas.microsoft.com/office/drawing/2014/main" id="{8B9B6BE8-38D1-A219-50F9-4B8E078CF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87" name="Rectangle 31">
            <a:extLst>
              <a:ext uri="{FF2B5EF4-FFF2-40B4-BE49-F238E27FC236}">
                <a16:creationId xmlns:a16="http://schemas.microsoft.com/office/drawing/2014/main" id="{C1BA5DCC-C789-1899-0BBC-F80BC7EB4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88" name="Rectangle 32">
            <a:extLst>
              <a:ext uri="{FF2B5EF4-FFF2-40B4-BE49-F238E27FC236}">
                <a16:creationId xmlns:a16="http://schemas.microsoft.com/office/drawing/2014/main" id="{578D85E4-6486-EAED-D2DC-104248735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89" name="Rectangle 33">
            <a:extLst>
              <a:ext uri="{FF2B5EF4-FFF2-40B4-BE49-F238E27FC236}">
                <a16:creationId xmlns:a16="http://schemas.microsoft.com/office/drawing/2014/main" id="{F2F7C9B9-B0C9-543B-12E6-D880DCFC5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90" name="Rectangle 34">
            <a:extLst>
              <a:ext uri="{FF2B5EF4-FFF2-40B4-BE49-F238E27FC236}">
                <a16:creationId xmlns:a16="http://schemas.microsoft.com/office/drawing/2014/main" id="{B8BF79FE-46CE-DE7D-072B-91165080D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8691" name="Rectangle 35">
            <a:extLst>
              <a:ext uri="{FF2B5EF4-FFF2-40B4-BE49-F238E27FC236}">
                <a16:creationId xmlns:a16="http://schemas.microsoft.com/office/drawing/2014/main" id="{158EF899-C011-689A-C8B9-7FD878EFA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E75BB79-D98A-556D-CB71-206D84D7A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 улицата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19968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24E44E3-0136-5AD4-3C86-81AF7513B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19968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72EA65C-A8B5-7DAC-0E97-C5065BEC6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улицата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ходя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тротоара   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само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19968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3B3594C-C9E7-19A3-7691-83A5B758A5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4648200"/>
            <a:ext cx="1752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686" name="Rectangle 6">
            <a:extLst>
              <a:ext uri="{FF2B5EF4-FFF2-40B4-BE49-F238E27FC236}">
                <a16:creationId xmlns:a16="http://schemas.microsoft.com/office/drawing/2014/main" id="{D3FED864-CC50-BEC9-0CD5-C8103FC795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687" name="Rectangle 7">
            <a:extLst>
              <a:ext uri="{FF2B5EF4-FFF2-40B4-BE49-F238E27FC236}">
                <a16:creationId xmlns:a16="http://schemas.microsoft.com/office/drawing/2014/main" id="{613502EC-8B32-11BB-FB96-5C3048975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688" name="Rectangle 8">
            <a:extLst>
              <a:ext uri="{FF2B5EF4-FFF2-40B4-BE49-F238E27FC236}">
                <a16:creationId xmlns:a16="http://schemas.microsoft.com/office/drawing/2014/main" id="{0A0B7AAF-A757-2129-105D-CA77B0075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689" name="Rectangle 9">
            <a:extLst>
              <a:ext uri="{FF2B5EF4-FFF2-40B4-BE49-F238E27FC236}">
                <a16:creationId xmlns:a16="http://schemas.microsoft.com/office/drawing/2014/main" id="{73271B3C-625B-FACC-B87D-89D638908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690" name="Rectangle 10">
            <a:extLst>
              <a:ext uri="{FF2B5EF4-FFF2-40B4-BE49-F238E27FC236}">
                <a16:creationId xmlns:a16="http://schemas.microsoft.com/office/drawing/2014/main" id="{66529416-1DE9-2F70-CF89-FBA7EB6AC6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691" name="Rectangle 11">
            <a:extLst>
              <a:ext uri="{FF2B5EF4-FFF2-40B4-BE49-F238E27FC236}">
                <a16:creationId xmlns:a16="http://schemas.microsoft.com/office/drawing/2014/main" id="{A4962FF9-E5BD-6FD8-3BD2-611D338998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692" name="Rectangle 12">
            <a:extLst>
              <a:ext uri="{FF2B5EF4-FFF2-40B4-BE49-F238E27FC236}">
                <a16:creationId xmlns:a16="http://schemas.microsoft.com/office/drawing/2014/main" id="{5AA256E8-07DE-4511-54D9-54FBC297E9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693" name="Rectangle 13">
            <a:extLst>
              <a:ext uri="{FF2B5EF4-FFF2-40B4-BE49-F238E27FC236}">
                <a16:creationId xmlns:a16="http://schemas.microsoft.com/office/drawing/2014/main" id="{1769BD9C-4AC6-5115-1B9C-A63EFCF5C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694" name="Rectangle 14">
            <a:extLst>
              <a:ext uri="{FF2B5EF4-FFF2-40B4-BE49-F238E27FC236}">
                <a16:creationId xmlns:a16="http://schemas.microsoft.com/office/drawing/2014/main" id="{DE27175A-666B-4C4F-060A-C950F55A1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695" name="Rectangle 15">
            <a:extLst>
              <a:ext uri="{FF2B5EF4-FFF2-40B4-BE49-F238E27FC236}">
                <a16:creationId xmlns:a16="http://schemas.microsoft.com/office/drawing/2014/main" id="{2B2D17E7-4CD2-4FC8-F486-B8B4220467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696" name="Rectangle 16">
            <a:extLst>
              <a:ext uri="{FF2B5EF4-FFF2-40B4-BE49-F238E27FC236}">
                <a16:creationId xmlns:a16="http://schemas.microsoft.com/office/drawing/2014/main" id="{5C7643A1-870E-D4F4-FEA3-64F623C6D1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697" name="Rectangle 17">
            <a:extLst>
              <a:ext uri="{FF2B5EF4-FFF2-40B4-BE49-F238E27FC236}">
                <a16:creationId xmlns:a16="http://schemas.microsoft.com/office/drawing/2014/main" id="{320CFC08-B054-912D-8060-ED1C71E246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698" name="Rectangle 18">
            <a:extLst>
              <a:ext uri="{FF2B5EF4-FFF2-40B4-BE49-F238E27FC236}">
                <a16:creationId xmlns:a16="http://schemas.microsoft.com/office/drawing/2014/main" id="{089F3F89-D54D-47F2-3F99-1CC7807CB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699" name="Rectangle 19">
            <a:extLst>
              <a:ext uri="{FF2B5EF4-FFF2-40B4-BE49-F238E27FC236}">
                <a16:creationId xmlns:a16="http://schemas.microsoft.com/office/drawing/2014/main" id="{0A329B88-DEE0-FF18-5EE8-30D3E22E4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00" name="Rectangle 20">
            <a:extLst>
              <a:ext uri="{FF2B5EF4-FFF2-40B4-BE49-F238E27FC236}">
                <a16:creationId xmlns:a16="http://schemas.microsoft.com/office/drawing/2014/main" id="{AC0B0E83-5A75-A7F1-9D55-B6B1207049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01" name="Rectangle 21">
            <a:extLst>
              <a:ext uri="{FF2B5EF4-FFF2-40B4-BE49-F238E27FC236}">
                <a16:creationId xmlns:a16="http://schemas.microsoft.com/office/drawing/2014/main" id="{45FB7011-A18C-64B2-143B-315BEA032D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02" name="Rectangle 22">
            <a:extLst>
              <a:ext uri="{FF2B5EF4-FFF2-40B4-BE49-F238E27FC236}">
                <a16:creationId xmlns:a16="http://schemas.microsoft.com/office/drawing/2014/main" id="{7A8CCC22-9896-A17F-7247-BD21A6CF3E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03" name="Rectangle 23">
            <a:extLst>
              <a:ext uri="{FF2B5EF4-FFF2-40B4-BE49-F238E27FC236}">
                <a16:creationId xmlns:a16="http://schemas.microsoft.com/office/drawing/2014/main" id="{C268F877-AFAC-3AFA-5E8F-61BDB9E28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04" name="Rectangle 24">
            <a:extLst>
              <a:ext uri="{FF2B5EF4-FFF2-40B4-BE49-F238E27FC236}">
                <a16:creationId xmlns:a16="http://schemas.microsoft.com/office/drawing/2014/main" id="{40AE16AD-9CDD-C945-4AA0-4ABF5F1DF3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05" name="Rectangle 25">
            <a:extLst>
              <a:ext uri="{FF2B5EF4-FFF2-40B4-BE49-F238E27FC236}">
                <a16:creationId xmlns:a16="http://schemas.microsoft.com/office/drawing/2014/main" id="{7B5EB245-B513-6868-6CD3-9EC183BAE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06" name="Rectangle 26">
            <a:extLst>
              <a:ext uri="{FF2B5EF4-FFF2-40B4-BE49-F238E27FC236}">
                <a16:creationId xmlns:a16="http://schemas.microsoft.com/office/drawing/2014/main" id="{EF5111F9-B25B-BF42-72D7-C17B4628B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07" name="Rectangle 27">
            <a:extLst>
              <a:ext uri="{FF2B5EF4-FFF2-40B4-BE49-F238E27FC236}">
                <a16:creationId xmlns:a16="http://schemas.microsoft.com/office/drawing/2014/main" id="{5D4427A3-C438-5208-0F57-5CB7B31E6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08" name="Rectangle 28">
            <a:extLst>
              <a:ext uri="{FF2B5EF4-FFF2-40B4-BE49-F238E27FC236}">
                <a16:creationId xmlns:a16="http://schemas.microsoft.com/office/drawing/2014/main" id="{7F818A7F-ABB4-0840-8F13-D093B532B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09" name="Rectangle 29">
            <a:extLst>
              <a:ext uri="{FF2B5EF4-FFF2-40B4-BE49-F238E27FC236}">
                <a16:creationId xmlns:a16="http://schemas.microsoft.com/office/drawing/2014/main" id="{39A7214F-C517-E0FB-F0EC-0B1547591D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10" name="Rectangle 30">
            <a:extLst>
              <a:ext uri="{FF2B5EF4-FFF2-40B4-BE49-F238E27FC236}">
                <a16:creationId xmlns:a16="http://schemas.microsoft.com/office/drawing/2014/main" id="{F67CD3C5-81B7-C5BC-6103-2EF5B844C4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11" name="Rectangle 31">
            <a:extLst>
              <a:ext uri="{FF2B5EF4-FFF2-40B4-BE49-F238E27FC236}">
                <a16:creationId xmlns:a16="http://schemas.microsoft.com/office/drawing/2014/main" id="{45D6B7B4-B26F-41D1-303B-1EB17A66B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12" name="Rectangle 32">
            <a:extLst>
              <a:ext uri="{FF2B5EF4-FFF2-40B4-BE49-F238E27FC236}">
                <a16:creationId xmlns:a16="http://schemas.microsoft.com/office/drawing/2014/main" id="{10A61152-5E93-105D-B924-C6521B045F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13" name="Rectangle 33">
            <a:extLst>
              <a:ext uri="{FF2B5EF4-FFF2-40B4-BE49-F238E27FC236}">
                <a16:creationId xmlns:a16="http://schemas.microsoft.com/office/drawing/2014/main" id="{1C1E675F-E06F-D386-5672-841D007EA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14" name="Rectangle 34">
            <a:extLst>
              <a:ext uri="{FF2B5EF4-FFF2-40B4-BE49-F238E27FC236}">
                <a16:creationId xmlns:a16="http://schemas.microsoft.com/office/drawing/2014/main" id="{F20209DE-05FD-4C27-A5FF-D5E59128E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99715" name="Rectangle 35">
            <a:extLst>
              <a:ext uri="{FF2B5EF4-FFF2-40B4-BE49-F238E27FC236}">
                <a16:creationId xmlns:a16="http://schemas.microsoft.com/office/drawing/2014/main" id="{21CC5008-5455-333D-B132-09E7A6F65E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8BD1D93-D118-BDDE-88A5-B5812E9BA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 улицата ходя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0070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E47521C-CC9E-DE76-336F-6D80A6DC0D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0070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263A6E0-623B-254A-D7CA-3EEA45C60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улицата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ходя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тротоара   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само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0070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1485820-FA03-69C4-FD46-01518D6EB9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0" y="5334000"/>
            <a:ext cx="1524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10" name="Rectangle 6">
            <a:extLst>
              <a:ext uri="{FF2B5EF4-FFF2-40B4-BE49-F238E27FC236}">
                <a16:creationId xmlns:a16="http://schemas.microsoft.com/office/drawing/2014/main" id="{361A7FE4-4B0E-00B9-0B65-0AE847379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11" name="Rectangle 7">
            <a:extLst>
              <a:ext uri="{FF2B5EF4-FFF2-40B4-BE49-F238E27FC236}">
                <a16:creationId xmlns:a16="http://schemas.microsoft.com/office/drawing/2014/main" id="{DFB9214B-7A8E-A4DA-549C-C778588D1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12" name="Rectangle 8">
            <a:extLst>
              <a:ext uri="{FF2B5EF4-FFF2-40B4-BE49-F238E27FC236}">
                <a16:creationId xmlns:a16="http://schemas.microsoft.com/office/drawing/2014/main" id="{8F5FB139-9E39-1CD3-47BA-9E43CD62D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13" name="Rectangle 9">
            <a:extLst>
              <a:ext uri="{FF2B5EF4-FFF2-40B4-BE49-F238E27FC236}">
                <a16:creationId xmlns:a16="http://schemas.microsoft.com/office/drawing/2014/main" id="{E550A65D-BC39-4966-B2AD-3FF79CAD5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14" name="Rectangle 10">
            <a:extLst>
              <a:ext uri="{FF2B5EF4-FFF2-40B4-BE49-F238E27FC236}">
                <a16:creationId xmlns:a16="http://schemas.microsoft.com/office/drawing/2014/main" id="{C0957721-5C81-7D7F-C5A9-EEDFCA6A3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15" name="Rectangle 11">
            <a:extLst>
              <a:ext uri="{FF2B5EF4-FFF2-40B4-BE49-F238E27FC236}">
                <a16:creationId xmlns:a16="http://schemas.microsoft.com/office/drawing/2014/main" id="{4276F5C0-D6B1-12C3-D2EB-25F81E2B2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16" name="Rectangle 12">
            <a:extLst>
              <a:ext uri="{FF2B5EF4-FFF2-40B4-BE49-F238E27FC236}">
                <a16:creationId xmlns:a16="http://schemas.microsoft.com/office/drawing/2014/main" id="{53DC7B6D-505F-436F-2843-FC6C681C5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17" name="Rectangle 13">
            <a:extLst>
              <a:ext uri="{FF2B5EF4-FFF2-40B4-BE49-F238E27FC236}">
                <a16:creationId xmlns:a16="http://schemas.microsoft.com/office/drawing/2014/main" id="{B3430601-DEBE-C5EA-D1B7-717D6ED0D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18" name="Rectangle 14">
            <a:extLst>
              <a:ext uri="{FF2B5EF4-FFF2-40B4-BE49-F238E27FC236}">
                <a16:creationId xmlns:a16="http://schemas.microsoft.com/office/drawing/2014/main" id="{7544F2D6-9925-D108-D389-5823B041F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19" name="Rectangle 15">
            <a:extLst>
              <a:ext uri="{FF2B5EF4-FFF2-40B4-BE49-F238E27FC236}">
                <a16:creationId xmlns:a16="http://schemas.microsoft.com/office/drawing/2014/main" id="{C8D2E37C-2008-CDBD-9EC5-6570814F1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20" name="Rectangle 16">
            <a:extLst>
              <a:ext uri="{FF2B5EF4-FFF2-40B4-BE49-F238E27FC236}">
                <a16:creationId xmlns:a16="http://schemas.microsoft.com/office/drawing/2014/main" id="{F6435BA0-3BA2-CE34-6123-8583A3547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21" name="Rectangle 17">
            <a:extLst>
              <a:ext uri="{FF2B5EF4-FFF2-40B4-BE49-F238E27FC236}">
                <a16:creationId xmlns:a16="http://schemas.microsoft.com/office/drawing/2014/main" id="{75E666AB-AE5A-2479-266C-69047A41DE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22" name="Rectangle 18">
            <a:extLst>
              <a:ext uri="{FF2B5EF4-FFF2-40B4-BE49-F238E27FC236}">
                <a16:creationId xmlns:a16="http://schemas.microsoft.com/office/drawing/2014/main" id="{D1DCEC17-C2BE-8FFD-F1A5-85CA17FE2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23" name="Rectangle 19">
            <a:extLst>
              <a:ext uri="{FF2B5EF4-FFF2-40B4-BE49-F238E27FC236}">
                <a16:creationId xmlns:a16="http://schemas.microsoft.com/office/drawing/2014/main" id="{4F5EB4B5-AB38-B295-21F7-FB7CAF1D0D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24" name="Rectangle 20">
            <a:extLst>
              <a:ext uri="{FF2B5EF4-FFF2-40B4-BE49-F238E27FC236}">
                <a16:creationId xmlns:a16="http://schemas.microsoft.com/office/drawing/2014/main" id="{DCC86C91-96FE-E2F9-7DF8-CBBD602B6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25" name="Rectangle 21">
            <a:extLst>
              <a:ext uri="{FF2B5EF4-FFF2-40B4-BE49-F238E27FC236}">
                <a16:creationId xmlns:a16="http://schemas.microsoft.com/office/drawing/2014/main" id="{2F1EA786-BCCA-7D4B-5A51-FCA0C5D957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26" name="Rectangle 22">
            <a:extLst>
              <a:ext uri="{FF2B5EF4-FFF2-40B4-BE49-F238E27FC236}">
                <a16:creationId xmlns:a16="http://schemas.microsoft.com/office/drawing/2014/main" id="{7D3DAC2D-BD28-8CF4-AEA5-CCC8B08F46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27" name="Rectangle 23">
            <a:extLst>
              <a:ext uri="{FF2B5EF4-FFF2-40B4-BE49-F238E27FC236}">
                <a16:creationId xmlns:a16="http://schemas.microsoft.com/office/drawing/2014/main" id="{4C5F6921-C6DA-6006-893C-C1D578071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28" name="Rectangle 24">
            <a:extLst>
              <a:ext uri="{FF2B5EF4-FFF2-40B4-BE49-F238E27FC236}">
                <a16:creationId xmlns:a16="http://schemas.microsoft.com/office/drawing/2014/main" id="{5A2F9AF1-17DB-9135-C3DC-B4E1BE6C3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29" name="Rectangle 25">
            <a:extLst>
              <a:ext uri="{FF2B5EF4-FFF2-40B4-BE49-F238E27FC236}">
                <a16:creationId xmlns:a16="http://schemas.microsoft.com/office/drawing/2014/main" id="{CFC758A1-31D8-7D6A-27B6-A063BC811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30" name="Rectangle 26">
            <a:extLst>
              <a:ext uri="{FF2B5EF4-FFF2-40B4-BE49-F238E27FC236}">
                <a16:creationId xmlns:a16="http://schemas.microsoft.com/office/drawing/2014/main" id="{2D235EEC-03DB-348A-E135-3EA99F7ABA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31" name="Rectangle 27">
            <a:extLst>
              <a:ext uri="{FF2B5EF4-FFF2-40B4-BE49-F238E27FC236}">
                <a16:creationId xmlns:a16="http://schemas.microsoft.com/office/drawing/2014/main" id="{B98E617A-779A-BEDF-1E50-EC2887196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32" name="Rectangle 28">
            <a:extLst>
              <a:ext uri="{FF2B5EF4-FFF2-40B4-BE49-F238E27FC236}">
                <a16:creationId xmlns:a16="http://schemas.microsoft.com/office/drawing/2014/main" id="{201B1D5A-F657-DEC8-2464-67FA98B4B1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33" name="Rectangle 29">
            <a:extLst>
              <a:ext uri="{FF2B5EF4-FFF2-40B4-BE49-F238E27FC236}">
                <a16:creationId xmlns:a16="http://schemas.microsoft.com/office/drawing/2014/main" id="{5F9287EB-1519-5DEA-4643-621E43EAEC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34" name="Rectangle 30">
            <a:extLst>
              <a:ext uri="{FF2B5EF4-FFF2-40B4-BE49-F238E27FC236}">
                <a16:creationId xmlns:a16="http://schemas.microsoft.com/office/drawing/2014/main" id="{0DF60AD1-73D0-BBA2-3064-390BC60D59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35" name="Rectangle 31">
            <a:extLst>
              <a:ext uri="{FF2B5EF4-FFF2-40B4-BE49-F238E27FC236}">
                <a16:creationId xmlns:a16="http://schemas.microsoft.com/office/drawing/2014/main" id="{216EA1AF-54B7-C320-10AF-7EF5971AF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36" name="Rectangle 32">
            <a:extLst>
              <a:ext uri="{FF2B5EF4-FFF2-40B4-BE49-F238E27FC236}">
                <a16:creationId xmlns:a16="http://schemas.microsoft.com/office/drawing/2014/main" id="{300913A7-3308-4B26-D0CC-F62C64C4C1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37" name="Rectangle 33">
            <a:extLst>
              <a:ext uri="{FF2B5EF4-FFF2-40B4-BE49-F238E27FC236}">
                <a16:creationId xmlns:a16="http://schemas.microsoft.com/office/drawing/2014/main" id="{8133F9B4-8ED5-280C-8583-A547FE347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38" name="Rectangle 34">
            <a:extLst>
              <a:ext uri="{FF2B5EF4-FFF2-40B4-BE49-F238E27FC236}">
                <a16:creationId xmlns:a16="http://schemas.microsoft.com/office/drawing/2014/main" id="{009CD6ED-F188-57AF-9F67-729B101B9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0739" name="Rectangle 35">
            <a:extLst>
              <a:ext uri="{FF2B5EF4-FFF2-40B4-BE49-F238E27FC236}">
                <a16:creationId xmlns:a16="http://schemas.microsoft.com/office/drawing/2014/main" id="{F4442A8E-6E16-D253-8C3B-B4F058F72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0CD0A91-A07B-A98B-D752-4DE6EBD4D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 улицата ходя само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0173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A8F2A18-1A9A-1E66-7F9A-8C31157D69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0173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ED93B81-CCEA-1972-FE95-80147AEC7B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улицата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ходя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тротоара   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само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0173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9F4FF26-2574-446D-B0F7-1523D96189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45720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34" name="Rectangle 6">
            <a:extLst>
              <a:ext uri="{FF2B5EF4-FFF2-40B4-BE49-F238E27FC236}">
                <a16:creationId xmlns:a16="http://schemas.microsoft.com/office/drawing/2014/main" id="{65F8BEEA-AAFE-81BA-21B7-BB2ED4C29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35" name="Rectangle 7">
            <a:extLst>
              <a:ext uri="{FF2B5EF4-FFF2-40B4-BE49-F238E27FC236}">
                <a16:creationId xmlns:a16="http://schemas.microsoft.com/office/drawing/2014/main" id="{572E5050-C5A7-6D63-1FE2-816DBCE33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36" name="Rectangle 8">
            <a:extLst>
              <a:ext uri="{FF2B5EF4-FFF2-40B4-BE49-F238E27FC236}">
                <a16:creationId xmlns:a16="http://schemas.microsoft.com/office/drawing/2014/main" id="{719B7BFA-08F2-4162-E8BB-7167622904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37" name="Rectangle 9">
            <a:extLst>
              <a:ext uri="{FF2B5EF4-FFF2-40B4-BE49-F238E27FC236}">
                <a16:creationId xmlns:a16="http://schemas.microsoft.com/office/drawing/2014/main" id="{1FB13DA8-CE3B-156A-FC8C-2ADA77BC8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38" name="Rectangle 10">
            <a:extLst>
              <a:ext uri="{FF2B5EF4-FFF2-40B4-BE49-F238E27FC236}">
                <a16:creationId xmlns:a16="http://schemas.microsoft.com/office/drawing/2014/main" id="{A3C3A52F-38A4-7574-D044-83C4FAA25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39" name="Rectangle 11">
            <a:extLst>
              <a:ext uri="{FF2B5EF4-FFF2-40B4-BE49-F238E27FC236}">
                <a16:creationId xmlns:a16="http://schemas.microsoft.com/office/drawing/2014/main" id="{54F930AB-2523-99CD-43F3-0BBCFFAB39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40" name="Rectangle 12">
            <a:extLst>
              <a:ext uri="{FF2B5EF4-FFF2-40B4-BE49-F238E27FC236}">
                <a16:creationId xmlns:a16="http://schemas.microsoft.com/office/drawing/2014/main" id="{D2AB722C-53E4-0AD5-6F79-27A64E69E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41" name="Rectangle 13">
            <a:extLst>
              <a:ext uri="{FF2B5EF4-FFF2-40B4-BE49-F238E27FC236}">
                <a16:creationId xmlns:a16="http://schemas.microsoft.com/office/drawing/2014/main" id="{2035073E-73C3-0A4E-E83D-DAE85762D3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42" name="Rectangle 14">
            <a:extLst>
              <a:ext uri="{FF2B5EF4-FFF2-40B4-BE49-F238E27FC236}">
                <a16:creationId xmlns:a16="http://schemas.microsoft.com/office/drawing/2014/main" id="{6C583C53-B576-FBC8-4DD7-E6FF009B0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43" name="Rectangle 15">
            <a:extLst>
              <a:ext uri="{FF2B5EF4-FFF2-40B4-BE49-F238E27FC236}">
                <a16:creationId xmlns:a16="http://schemas.microsoft.com/office/drawing/2014/main" id="{F84191A9-5FB0-9AC7-1714-4053FD090E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44" name="Rectangle 16">
            <a:extLst>
              <a:ext uri="{FF2B5EF4-FFF2-40B4-BE49-F238E27FC236}">
                <a16:creationId xmlns:a16="http://schemas.microsoft.com/office/drawing/2014/main" id="{868B9CB1-8941-2966-3F39-4167FB2E5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45" name="Rectangle 17">
            <a:extLst>
              <a:ext uri="{FF2B5EF4-FFF2-40B4-BE49-F238E27FC236}">
                <a16:creationId xmlns:a16="http://schemas.microsoft.com/office/drawing/2014/main" id="{5B0C6938-723F-47F0-3FA4-570EB09D89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46" name="Rectangle 18">
            <a:extLst>
              <a:ext uri="{FF2B5EF4-FFF2-40B4-BE49-F238E27FC236}">
                <a16:creationId xmlns:a16="http://schemas.microsoft.com/office/drawing/2014/main" id="{6241DBDC-1B8B-68E5-022E-064108F2C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47" name="Rectangle 19">
            <a:extLst>
              <a:ext uri="{FF2B5EF4-FFF2-40B4-BE49-F238E27FC236}">
                <a16:creationId xmlns:a16="http://schemas.microsoft.com/office/drawing/2014/main" id="{109818D1-3277-0200-E8B0-DC6843FAA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48" name="Rectangle 20">
            <a:extLst>
              <a:ext uri="{FF2B5EF4-FFF2-40B4-BE49-F238E27FC236}">
                <a16:creationId xmlns:a16="http://schemas.microsoft.com/office/drawing/2014/main" id="{5C686461-EA8B-2C3C-ED6A-665146C929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49" name="Rectangle 21">
            <a:extLst>
              <a:ext uri="{FF2B5EF4-FFF2-40B4-BE49-F238E27FC236}">
                <a16:creationId xmlns:a16="http://schemas.microsoft.com/office/drawing/2014/main" id="{8F0D076A-9530-1EEE-6271-D42D0DAC2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50" name="Rectangle 22">
            <a:extLst>
              <a:ext uri="{FF2B5EF4-FFF2-40B4-BE49-F238E27FC236}">
                <a16:creationId xmlns:a16="http://schemas.microsoft.com/office/drawing/2014/main" id="{CC06BCBF-0181-9896-1E31-7CAE75AF35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51" name="Rectangle 23">
            <a:extLst>
              <a:ext uri="{FF2B5EF4-FFF2-40B4-BE49-F238E27FC236}">
                <a16:creationId xmlns:a16="http://schemas.microsoft.com/office/drawing/2014/main" id="{A5864915-3416-2B26-1422-2AB1C3668D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52" name="Rectangle 24">
            <a:extLst>
              <a:ext uri="{FF2B5EF4-FFF2-40B4-BE49-F238E27FC236}">
                <a16:creationId xmlns:a16="http://schemas.microsoft.com/office/drawing/2014/main" id="{EC9B053B-0837-5A2A-0992-F6CBA3CDD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53" name="Rectangle 25">
            <a:extLst>
              <a:ext uri="{FF2B5EF4-FFF2-40B4-BE49-F238E27FC236}">
                <a16:creationId xmlns:a16="http://schemas.microsoft.com/office/drawing/2014/main" id="{2D8FFEC7-D1FB-FCA3-4C4F-C3CD66750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54" name="Rectangle 26">
            <a:extLst>
              <a:ext uri="{FF2B5EF4-FFF2-40B4-BE49-F238E27FC236}">
                <a16:creationId xmlns:a16="http://schemas.microsoft.com/office/drawing/2014/main" id="{EADE69F6-B263-DEE5-351C-6C54D1E9C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55" name="Rectangle 27">
            <a:extLst>
              <a:ext uri="{FF2B5EF4-FFF2-40B4-BE49-F238E27FC236}">
                <a16:creationId xmlns:a16="http://schemas.microsoft.com/office/drawing/2014/main" id="{61DC8EE7-8464-EF55-DEE9-027524F5F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56" name="Rectangle 28">
            <a:extLst>
              <a:ext uri="{FF2B5EF4-FFF2-40B4-BE49-F238E27FC236}">
                <a16:creationId xmlns:a16="http://schemas.microsoft.com/office/drawing/2014/main" id="{709FDA5F-07C1-5EC1-19BB-329AE7D0C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57" name="Rectangle 29">
            <a:extLst>
              <a:ext uri="{FF2B5EF4-FFF2-40B4-BE49-F238E27FC236}">
                <a16:creationId xmlns:a16="http://schemas.microsoft.com/office/drawing/2014/main" id="{0CC66256-4B3F-4AD7-B76A-9A66DCC75D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58" name="Rectangle 30">
            <a:extLst>
              <a:ext uri="{FF2B5EF4-FFF2-40B4-BE49-F238E27FC236}">
                <a16:creationId xmlns:a16="http://schemas.microsoft.com/office/drawing/2014/main" id="{BE02073D-2D1F-AE93-6A40-96F1CC9AF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59" name="Rectangle 31">
            <a:extLst>
              <a:ext uri="{FF2B5EF4-FFF2-40B4-BE49-F238E27FC236}">
                <a16:creationId xmlns:a16="http://schemas.microsoft.com/office/drawing/2014/main" id="{04B1E551-FD39-41A2-7311-CD0708B7F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60" name="Rectangle 32">
            <a:extLst>
              <a:ext uri="{FF2B5EF4-FFF2-40B4-BE49-F238E27FC236}">
                <a16:creationId xmlns:a16="http://schemas.microsoft.com/office/drawing/2014/main" id="{68A87305-866A-5BEA-AD54-264C64F58D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61" name="Rectangle 33">
            <a:extLst>
              <a:ext uri="{FF2B5EF4-FFF2-40B4-BE49-F238E27FC236}">
                <a16:creationId xmlns:a16="http://schemas.microsoft.com/office/drawing/2014/main" id="{40B56AC5-7B90-DF3A-7170-784AE7F27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62" name="Rectangle 34">
            <a:extLst>
              <a:ext uri="{FF2B5EF4-FFF2-40B4-BE49-F238E27FC236}">
                <a16:creationId xmlns:a16="http://schemas.microsoft.com/office/drawing/2014/main" id="{E2111B76-FB36-2088-5444-4BB0D5D20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1763" name="Rectangle 35">
            <a:extLst>
              <a:ext uri="{FF2B5EF4-FFF2-40B4-BE49-F238E27FC236}">
                <a16:creationId xmlns:a16="http://schemas.microsoft.com/office/drawing/2014/main" id="{A14028F6-2BEE-D389-EE07-8613BE1AA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A7A3906-C8F7-BACD-0EDB-E3EA49D68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 улицата ходя само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20275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3518409-2A58-4F51-1878-4B2109319E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0275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8EE9165-9B5F-1577-2C1F-E25DF295B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улицата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ходя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тротоара   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само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0275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9FE0D80-3154-3F48-8CE0-B351115FC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4568019"/>
            <a:ext cx="2438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58" name="Rectangle 6">
            <a:extLst>
              <a:ext uri="{FF2B5EF4-FFF2-40B4-BE49-F238E27FC236}">
                <a16:creationId xmlns:a16="http://schemas.microsoft.com/office/drawing/2014/main" id="{074AE1B7-35B3-CC53-7DF2-ED8032E5C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59" name="Rectangle 7">
            <a:extLst>
              <a:ext uri="{FF2B5EF4-FFF2-40B4-BE49-F238E27FC236}">
                <a16:creationId xmlns:a16="http://schemas.microsoft.com/office/drawing/2014/main" id="{BE35C732-4D5F-9B52-71A2-1EBD6DAB28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60" name="Rectangle 8">
            <a:extLst>
              <a:ext uri="{FF2B5EF4-FFF2-40B4-BE49-F238E27FC236}">
                <a16:creationId xmlns:a16="http://schemas.microsoft.com/office/drawing/2014/main" id="{86ADBD40-98E5-D53A-CEFD-A4EB7D7177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61" name="Rectangle 9">
            <a:extLst>
              <a:ext uri="{FF2B5EF4-FFF2-40B4-BE49-F238E27FC236}">
                <a16:creationId xmlns:a16="http://schemas.microsoft.com/office/drawing/2014/main" id="{C46C61E8-8DA8-48F6-9F73-4B8D416CF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62" name="Rectangle 10">
            <a:extLst>
              <a:ext uri="{FF2B5EF4-FFF2-40B4-BE49-F238E27FC236}">
                <a16:creationId xmlns:a16="http://schemas.microsoft.com/office/drawing/2014/main" id="{811D82BD-5D38-466D-19AC-991507EF7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63" name="Rectangle 11">
            <a:extLst>
              <a:ext uri="{FF2B5EF4-FFF2-40B4-BE49-F238E27FC236}">
                <a16:creationId xmlns:a16="http://schemas.microsoft.com/office/drawing/2014/main" id="{EAFCC178-C3C6-7E23-BDC1-925BE1DF5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64" name="Rectangle 12">
            <a:extLst>
              <a:ext uri="{FF2B5EF4-FFF2-40B4-BE49-F238E27FC236}">
                <a16:creationId xmlns:a16="http://schemas.microsoft.com/office/drawing/2014/main" id="{9EB976CA-4850-E05E-6881-F8E4CC1018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65" name="Rectangle 13">
            <a:extLst>
              <a:ext uri="{FF2B5EF4-FFF2-40B4-BE49-F238E27FC236}">
                <a16:creationId xmlns:a16="http://schemas.microsoft.com/office/drawing/2014/main" id="{EFA42AAD-2010-8923-8FE7-3D88B40333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66" name="Rectangle 14">
            <a:extLst>
              <a:ext uri="{FF2B5EF4-FFF2-40B4-BE49-F238E27FC236}">
                <a16:creationId xmlns:a16="http://schemas.microsoft.com/office/drawing/2014/main" id="{FF90217B-C693-0D80-0B2D-9C8E170A80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67" name="Rectangle 15">
            <a:extLst>
              <a:ext uri="{FF2B5EF4-FFF2-40B4-BE49-F238E27FC236}">
                <a16:creationId xmlns:a16="http://schemas.microsoft.com/office/drawing/2014/main" id="{FEEABC76-89EE-1C78-86D7-E944F1455A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68" name="Rectangle 16">
            <a:extLst>
              <a:ext uri="{FF2B5EF4-FFF2-40B4-BE49-F238E27FC236}">
                <a16:creationId xmlns:a16="http://schemas.microsoft.com/office/drawing/2014/main" id="{E85A17BA-68E2-06F3-25DD-B626FC59B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69" name="Rectangle 17">
            <a:extLst>
              <a:ext uri="{FF2B5EF4-FFF2-40B4-BE49-F238E27FC236}">
                <a16:creationId xmlns:a16="http://schemas.microsoft.com/office/drawing/2014/main" id="{73026A07-8520-8231-9582-5F78835F9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70" name="Rectangle 18">
            <a:extLst>
              <a:ext uri="{FF2B5EF4-FFF2-40B4-BE49-F238E27FC236}">
                <a16:creationId xmlns:a16="http://schemas.microsoft.com/office/drawing/2014/main" id="{25671BC3-E520-BFD7-DBD0-24908CD69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71" name="Rectangle 19">
            <a:extLst>
              <a:ext uri="{FF2B5EF4-FFF2-40B4-BE49-F238E27FC236}">
                <a16:creationId xmlns:a16="http://schemas.microsoft.com/office/drawing/2014/main" id="{26B74F95-5B6D-4F8A-6E65-3101BC110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72" name="Rectangle 20">
            <a:extLst>
              <a:ext uri="{FF2B5EF4-FFF2-40B4-BE49-F238E27FC236}">
                <a16:creationId xmlns:a16="http://schemas.microsoft.com/office/drawing/2014/main" id="{00F638C8-A354-5125-F2F0-4C9E4C779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73" name="Rectangle 21">
            <a:extLst>
              <a:ext uri="{FF2B5EF4-FFF2-40B4-BE49-F238E27FC236}">
                <a16:creationId xmlns:a16="http://schemas.microsoft.com/office/drawing/2014/main" id="{40F5F89D-3C4B-A654-184E-EE4A63142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74" name="Rectangle 22">
            <a:extLst>
              <a:ext uri="{FF2B5EF4-FFF2-40B4-BE49-F238E27FC236}">
                <a16:creationId xmlns:a16="http://schemas.microsoft.com/office/drawing/2014/main" id="{AD3AD646-7535-3E0D-1207-3BC60FCA54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75" name="Rectangle 23">
            <a:extLst>
              <a:ext uri="{FF2B5EF4-FFF2-40B4-BE49-F238E27FC236}">
                <a16:creationId xmlns:a16="http://schemas.microsoft.com/office/drawing/2014/main" id="{D00F08A5-0BEE-0B55-271F-4CB84CD89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76" name="Rectangle 24">
            <a:extLst>
              <a:ext uri="{FF2B5EF4-FFF2-40B4-BE49-F238E27FC236}">
                <a16:creationId xmlns:a16="http://schemas.microsoft.com/office/drawing/2014/main" id="{CB95A4F1-1756-8B09-E48D-AD2C50D4BA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77" name="Rectangle 25">
            <a:extLst>
              <a:ext uri="{FF2B5EF4-FFF2-40B4-BE49-F238E27FC236}">
                <a16:creationId xmlns:a16="http://schemas.microsoft.com/office/drawing/2014/main" id="{FD56BCF5-7BD1-077B-03E1-16C292617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78" name="Rectangle 26">
            <a:extLst>
              <a:ext uri="{FF2B5EF4-FFF2-40B4-BE49-F238E27FC236}">
                <a16:creationId xmlns:a16="http://schemas.microsoft.com/office/drawing/2014/main" id="{B39DE15C-4E53-01B2-8D73-6EE1ED0D55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79" name="Rectangle 27">
            <a:extLst>
              <a:ext uri="{FF2B5EF4-FFF2-40B4-BE49-F238E27FC236}">
                <a16:creationId xmlns:a16="http://schemas.microsoft.com/office/drawing/2014/main" id="{2C65EE17-12D3-20F9-2A19-8DF4021AEA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80" name="Rectangle 28">
            <a:extLst>
              <a:ext uri="{FF2B5EF4-FFF2-40B4-BE49-F238E27FC236}">
                <a16:creationId xmlns:a16="http://schemas.microsoft.com/office/drawing/2014/main" id="{ED3F8B4F-FAF0-0DFD-E937-5A68599A9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81" name="Rectangle 29">
            <a:extLst>
              <a:ext uri="{FF2B5EF4-FFF2-40B4-BE49-F238E27FC236}">
                <a16:creationId xmlns:a16="http://schemas.microsoft.com/office/drawing/2014/main" id="{92F7557E-7946-DCE8-58E8-8CD46440A2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82" name="Rectangle 30">
            <a:extLst>
              <a:ext uri="{FF2B5EF4-FFF2-40B4-BE49-F238E27FC236}">
                <a16:creationId xmlns:a16="http://schemas.microsoft.com/office/drawing/2014/main" id="{FBC546F8-2D60-CFB1-EBCA-F9B18EDC5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83" name="Rectangle 31">
            <a:extLst>
              <a:ext uri="{FF2B5EF4-FFF2-40B4-BE49-F238E27FC236}">
                <a16:creationId xmlns:a16="http://schemas.microsoft.com/office/drawing/2014/main" id="{3CB8208D-F1B8-9091-6C29-7B04BF1C6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84" name="Rectangle 32">
            <a:extLst>
              <a:ext uri="{FF2B5EF4-FFF2-40B4-BE49-F238E27FC236}">
                <a16:creationId xmlns:a16="http://schemas.microsoft.com/office/drawing/2014/main" id="{50C80C4D-B83F-FF90-C4BA-A3E549ABB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85" name="Rectangle 33">
            <a:extLst>
              <a:ext uri="{FF2B5EF4-FFF2-40B4-BE49-F238E27FC236}">
                <a16:creationId xmlns:a16="http://schemas.microsoft.com/office/drawing/2014/main" id="{2CE1C359-974E-74BD-2269-9EAC1FAA9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86" name="Rectangle 34">
            <a:extLst>
              <a:ext uri="{FF2B5EF4-FFF2-40B4-BE49-F238E27FC236}">
                <a16:creationId xmlns:a16="http://schemas.microsoft.com/office/drawing/2014/main" id="{529E4F8B-6157-67BB-7AB6-0C2CE9F189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2787" name="Rectangle 35">
            <a:extLst>
              <a:ext uri="{FF2B5EF4-FFF2-40B4-BE49-F238E27FC236}">
                <a16:creationId xmlns:a16="http://schemas.microsoft.com/office/drawing/2014/main" id="{E9015DF9-7FFB-E154-580A-86C8BF17E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2CC36F5-162D-51D7-488B-21B6699F6B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 улицата ходя само по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тротоара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0377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D8F315F-7E03-E550-7B31-10A581E664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0378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DB02565-A94E-AA98-3397-92CA72E804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03781" name="Rectangle 6">
            <a:extLst>
              <a:ext uri="{FF2B5EF4-FFF2-40B4-BE49-F238E27FC236}">
                <a16:creationId xmlns:a16="http://schemas.microsoft.com/office/drawing/2014/main" id="{D41D2DDC-99EA-7E9F-DB76-9C86B5A30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82" name="Rectangle 7">
            <a:extLst>
              <a:ext uri="{FF2B5EF4-FFF2-40B4-BE49-F238E27FC236}">
                <a16:creationId xmlns:a16="http://schemas.microsoft.com/office/drawing/2014/main" id="{D90EA702-423D-F9C0-7F67-FA211DB1A7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83" name="Rectangle 8">
            <a:extLst>
              <a:ext uri="{FF2B5EF4-FFF2-40B4-BE49-F238E27FC236}">
                <a16:creationId xmlns:a16="http://schemas.microsoft.com/office/drawing/2014/main" id="{8C09BFA6-363D-1B17-FFA1-8AF1426709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84" name="Rectangle 9">
            <a:extLst>
              <a:ext uri="{FF2B5EF4-FFF2-40B4-BE49-F238E27FC236}">
                <a16:creationId xmlns:a16="http://schemas.microsoft.com/office/drawing/2014/main" id="{AE474F69-920A-042E-364F-FC1F6D144B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85" name="Rectangle 10">
            <a:extLst>
              <a:ext uri="{FF2B5EF4-FFF2-40B4-BE49-F238E27FC236}">
                <a16:creationId xmlns:a16="http://schemas.microsoft.com/office/drawing/2014/main" id="{48D2C00B-C4F6-9C53-3605-8D769A299C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86" name="Rectangle 11">
            <a:extLst>
              <a:ext uri="{FF2B5EF4-FFF2-40B4-BE49-F238E27FC236}">
                <a16:creationId xmlns:a16="http://schemas.microsoft.com/office/drawing/2014/main" id="{B282F5B4-9E23-7E62-5E4F-447B52386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87" name="Rectangle 12">
            <a:extLst>
              <a:ext uri="{FF2B5EF4-FFF2-40B4-BE49-F238E27FC236}">
                <a16:creationId xmlns:a16="http://schemas.microsoft.com/office/drawing/2014/main" id="{EFE1ED50-BCA3-950E-AB7A-2D4EE6B00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88" name="Rectangle 13">
            <a:extLst>
              <a:ext uri="{FF2B5EF4-FFF2-40B4-BE49-F238E27FC236}">
                <a16:creationId xmlns:a16="http://schemas.microsoft.com/office/drawing/2014/main" id="{5D8C0CEE-404C-D0A7-AB4E-D850E60AEF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89" name="Rectangle 14">
            <a:extLst>
              <a:ext uri="{FF2B5EF4-FFF2-40B4-BE49-F238E27FC236}">
                <a16:creationId xmlns:a16="http://schemas.microsoft.com/office/drawing/2014/main" id="{4AC53BB2-D82D-2161-1EA9-942CB0492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90" name="Rectangle 15">
            <a:extLst>
              <a:ext uri="{FF2B5EF4-FFF2-40B4-BE49-F238E27FC236}">
                <a16:creationId xmlns:a16="http://schemas.microsoft.com/office/drawing/2014/main" id="{CA16AFC5-6A6B-C9CE-00B6-5021C1C56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91" name="Rectangle 16">
            <a:extLst>
              <a:ext uri="{FF2B5EF4-FFF2-40B4-BE49-F238E27FC236}">
                <a16:creationId xmlns:a16="http://schemas.microsoft.com/office/drawing/2014/main" id="{85E55C73-D3D2-63ED-07FB-76016D7C3B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92" name="Rectangle 17">
            <a:extLst>
              <a:ext uri="{FF2B5EF4-FFF2-40B4-BE49-F238E27FC236}">
                <a16:creationId xmlns:a16="http://schemas.microsoft.com/office/drawing/2014/main" id="{FE44AFB5-E810-8BD1-73C4-D0759A74F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93" name="Rectangle 18">
            <a:extLst>
              <a:ext uri="{FF2B5EF4-FFF2-40B4-BE49-F238E27FC236}">
                <a16:creationId xmlns:a16="http://schemas.microsoft.com/office/drawing/2014/main" id="{D04438DA-B82E-FB5B-F856-3F47C5B33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94" name="Rectangle 19">
            <a:extLst>
              <a:ext uri="{FF2B5EF4-FFF2-40B4-BE49-F238E27FC236}">
                <a16:creationId xmlns:a16="http://schemas.microsoft.com/office/drawing/2014/main" id="{3FF75400-FC73-83B2-114D-DF5FA6D36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95" name="Rectangle 20">
            <a:extLst>
              <a:ext uri="{FF2B5EF4-FFF2-40B4-BE49-F238E27FC236}">
                <a16:creationId xmlns:a16="http://schemas.microsoft.com/office/drawing/2014/main" id="{5876C181-B84F-802D-C53A-2982CA8BE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96" name="Rectangle 21">
            <a:extLst>
              <a:ext uri="{FF2B5EF4-FFF2-40B4-BE49-F238E27FC236}">
                <a16:creationId xmlns:a16="http://schemas.microsoft.com/office/drawing/2014/main" id="{C51A87CB-C570-D876-FC74-C9F2DCA52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97" name="Rectangle 22">
            <a:extLst>
              <a:ext uri="{FF2B5EF4-FFF2-40B4-BE49-F238E27FC236}">
                <a16:creationId xmlns:a16="http://schemas.microsoft.com/office/drawing/2014/main" id="{0F538069-C0BF-FD23-84B6-C8307B861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98" name="Rectangle 23">
            <a:extLst>
              <a:ext uri="{FF2B5EF4-FFF2-40B4-BE49-F238E27FC236}">
                <a16:creationId xmlns:a16="http://schemas.microsoft.com/office/drawing/2014/main" id="{BBD4421E-7E7E-5ED0-2B67-D6AF5A301A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799" name="Rectangle 24">
            <a:extLst>
              <a:ext uri="{FF2B5EF4-FFF2-40B4-BE49-F238E27FC236}">
                <a16:creationId xmlns:a16="http://schemas.microsoft.com/office/drawing/2014/main" id="{66ADC246-99AA-8383-72B8-387E3B7EB1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800" name="Rectangle 25">
            <a:extLst>
              <a:ext uri="{FF2B5EF4-FFF2-40B4-BE49-F238E27FC236}">
                <a16:creationId xmlns:a16="http://schemas.microsoft.com/office/drawing/2014/main" id="{B4380003-E44C-1F43-0EE4-99885B488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801" name="Rectangle 26">
            <a:extLst>
              <a:ext uri="{FF2B5EF4-FFF2-40B4-BE49-F238E27FC236}">
                <a16:creationId xmlns:a16="http://schemas.microsoft.com/office/drawing/2014/main" id="{D1211393-580C-586F-0C5A-4CB74AABB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802" name="Rectangle 27">
            <a:extLst>
              <a:ext uri="{FF2B5EF4-FFF2-40B4-BE49-F238E27FC236}">
                <a16:creationId xmlns:a16="http://schemas.microsoft.com/office/drawing/2014/main" id="{F0703428-7B4A-666E-0C77-05AE9DA47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803" name="Rectangle 28">
            <a:extLst>
              <a:ext uri="{FF2B5EF4-FFF2-40B4-BE49-F238E27FC236}">
                <a16:creationId xmlns:a16="http://schemas.microsoft.com/office/drawing/2014/main" id="{7466EFE0-337C-2A23-8894-890562F355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804" name="Rectangle 29">
            <a:extLst>
              <a:ext uri="{FF2B5EF4-FFF2-40B4-BE49-F238E27FC236}">
                <a16:creationId xmlns:a16="http://schemas.microsoft.com/office/drawing/2014/main" id="{9048AD52-F3ED-EDCD-3E66-4A4ADBCF4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805" name="Rectangle 30">
            <a:extLst>
              <a:ext uri="{FF2B5EF4-FFF2-40B4-BE49-F238E27FC236}">
                <a16:creationId xmlns:a16="http://schemas.microsoft.com/office/drawing/2014/main" id="{2F928A1E-DC35-7F59-1E6F-A70F9A4DCC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806" name="Rectangle 31">
            <a:extLst>
              <a:ext uri="{FF2B5EF4-FFF2-40B4-BE49-F238E27FC236}">
                <a16:creationId xmlns:a16="http://schemas.microsoft.com/office/drawing/2014/main" id="{659B3806-1824-1D21-E3EA-8FF23F242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807" name="Rectangle 32">
            <a:extLst>
              <a:ext uri="{FF2B5EF4-FFF2-40B4-BE49-F238E27FC236}">
                <a16:creationId xmlns:a16="http://schemas.microsoft.com/office/drawing/2014/main" id="{7142C7CE-5401-FC25-D8A0-82737AEAAB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808" name="Rectangle 33">
            <a:extLst>
              <a:ext uri="{FF2B5EF4-FFF2-40B4-BE49-F238E27FC236}">
                <a16:creationId xmlns:a16="http://schemas.microsoft.com/office/drawing/2014/main" id="{3E0055E6-1C5F-A19E-9E9B-62AB170192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809" name="Rectangle 34">
            <a:extLst>
              <a:ext uri="{FF2B5EF4-FFF2-40B4-BE49-F238E27FC236}">
                <a16:creationId xmlns:a16="http://schemas.microsoft.com/office/drawing/2014/main" id="{9ECC52CC-4D2F-FBF2-6580-B25CB2069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3810" name="Rectangle 35">
            <a:extLst>
              <a:ext uri="{FF2B5EF4-FFF2-40B4-BE49-F238E27FC236}">
                <a16:creationId xmlns:a16="http://schemas.microsoft.com/office/drawing/2014/main" id="{D1AFBC1B-5C6E-CB20-8D45-46D13C040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03811" name="Picture 36">
            <a:extLst>
              <a:ext uri="{FF2B5EF4-FFF2-40B4-BE49-F238E27FC236}">
                <a16:creationId xmlns:a16="http://schemas.microsoft.com/office/drawing/2014/main" id="{52797B6E-E078-1EEC-5D64-E3905D911A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08741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6517A488-335C-B646-4881-E41D83F3654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08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CB64464-C7A5-2C8F-B87F-2D34430CD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0480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DFF8599-94A4-5F39-C90A-8C7562425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0480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6FAC915-8F4C-909D-3B0E-78713B208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плажа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играх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футбол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0480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0BE09F3-4419-1F8D-C6E0-4023F4421F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5029200"/>
            <a:ext cx="1828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06" name="Rectangle 6">
            <a:extLst>
              <a:ext uri="{FF2B5EF4-FFF2-40B4-BE49-F238E27FC236}">
                <a16:creationId xmlns:a16="http://schemas.microsoft.com/office/drawing/2014/main" id="{2017899C-AFD6-D9BE-268B-BA841227E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07" name="Rectangle 7">
            <a:extLst>
              <a:ext uri="{FF2B5EF4-FFF2-40B4-BE49-F238E27FC236}">
                <a16:creationId xmlns:a16="http://schemas.microsoft.com/office/drawing/2014/main" id="{99D4E013-21B2-6200-12D5-690D0AC964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08" name="Rectangle 8">
            <a:extLst>
              <a:ext uri="{FF2B5EF4-FFF2-40B4-BE49-F238E27FC236}">
                <a16:creationId xmlns:a16="http://schemas.microsoft.com/office/drawing/2014/main" id="{26E74EE0-4738-0C07-BB70-CC3C752598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09" name="Rectangle 9">
            <a:extLst>
              <a:ext uri="{FF2B5EF4-FFF2-40B4-BE49-F238E27FC236}">
                <a16:creationId xmlns:a16="http://schemas.microsoft.com/office/drawing/2014/main" id="{56F06E61-9C93-1A8A-3E1A-8A028477B4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10" name="Rectangle 10">
            <a:extLst>
              <a:ext uri="{FF2B5EF4-FFF2-40B4-BE49-F238E27FC236}">
                <a16:creationId xmlns:a16="http://schemas.microsoft.com/office/drawing/2014/main" id="{97F156E0-00E2-0C5E-04B1-9C79E8AA5C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11" name="Rectangle 11">
            <a:extLst>
              <a:ext uri="{FF2B5EF4-FFF2-40B4-BE49-F238E27FC236}">
                <a16:creationId xmlns:a16="http://schemas.microsoft.com/office/drawing/2014/main" id="{14186553-31D3-5509-1EAE-8E57465A9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12" name="Rectangle 12">
            <a:extLst>
              <a:ext uri="{FF2B5EF4-FFF2-40B4-BE49-F238E27FC236}">
                <a16:creationId xmlns:a16="http://schemas.microsoft.com/office/drawing/2014/main" id="{F490A4C2-C296-C6DD-56CA-E62F902572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13" name="Rectangle 13">
            <a:extLst>
              <a:ext uri="{FF2B5EF4-FFF2-40B4-BE49-F238E27FC236}">
                <a16:creationId xmlns:a16="http://schemas.microsoft.com/office/drawing/2014/main" id="{23C08728-CED7-E7D3-2C62-36D432BDE2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14" name="Rectangle 14">
            <a:extLst>
              <a:ext uri="{FF2B5EF4-FFF2-40B4-BE49-F238E27FC236}">
                <a16:creationId xmlns:a16="http://schemas.microsoft.com/office/drawing/2014/main" id="{E6318163-A60D-A508-52F7-71AADBFD3D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15" name="Rectangle 15">
            <a:extLst>
              <a:ext uri="{FF2B5EF4-FFF2-40B4-BE49-F238E27FC236}">
                <a16:creationId xmlns:a16="http://schemas.microsoft.com/office/drawing/2014/main" id="{9ED2D44B-C693-6381-012A-EC65B9980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16" name="Rectangle 16">
            <a:extLst>
              <a:ext uri="{FF2B5EF4-FFF2-40B4-BE49-F238E27FC236}">
                <a16:creationId xmlns:a16="http://schemas.microsoft.com/office/drawing/2014/main" id="{3F33EA93-DAA5-DE25-837A-8E5E4AD73E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17" name="Rectangle 17">
            <a:extLst>
              <a:ext uri="{FF2B5EF4-FFF2-40B4-BE49-F238E27FC236}">
                <a16:creationId xmlns:a16="http://schemas.microsoft.com/office/drawing/2014/main" id="{19C91504-6A5B-405B-8082-D660C5C4B4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18" name="Rectangle 18">
            <a:extLst>
              <a:ext uri="{FF2B5EF4-FFF2-40B4-BE49-F238E27FC236}">
                <a16:creationId xmlns:a16="http://schemas.microsoft.com/office/drawing/2014/main" id="{FAFF236B-5203-5C9E-A286-792FFE3B5C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19" name="Rectangle 19">
            <a:extLst>
              <a:ext uri="{FF2B5EF4-FFF2-40B4-BE49-F238E27FC236}">
                <a16:creationId xmlns:a16="http://schemas.microsoft.com/office/drawing/2014/main" id="{0EA97D17-0BC2-ADC5-61C8-BE6E70CF6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20" name="Rectangle 20">
            <a:extLst>
              <a:ext uri="{FF2B5EF4-FFF2-40B4-BE49-F238E27FC236}">
                <a16:creationId xmlns:a16="http://schemas.microsoft.com/office/drawing/2014/main" id="{594C9607-75BE-E3AA-2279-49CC93CB5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21" name="Rectangle 21">
            <a:extLst>
              <a:ext uri="{FF2B5EF4-FFF2-40B4-BE49-F238E27FC236}">
                <a16:creationId xmlns:a16="http://schemas.microsoft.com/office/drawing/2014/main" id="{E5CD6B3D-E512-E6E4-FDCA-D7170F3FD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22" name="Rectangle 22">
            <a:extLst>
              <a:ext uri="{FF2B5EF4-FFF2-40B4-BE49-F238E27FC236}">
                <a16:creationId xmlns:a16="http://schemas.microsoft.com/office/drawing/2014/main" id="{B011799E-AEC9-0A1C-EE85-76679CCB4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23" name="Rectangle 23">
            <a:extLst>
              <a:ext uri="{FF2B5EF4-FFF2-40B4-BE49-F238E27FC236}">
                <a16:creationId xmlns:a16="http://schemas.microsoft.com/office/drawing/2014/main" id="{F19C3EAD-ECB3-5035-12C8-1381E86642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24" name="Rectangle 24">
            <a:extLst>
              <a:ext uri="{FF2B5EF4-FFF2-40B4-BE49-F238E27FC236}">
                <a16:creationId xmlns:a16="http://schemas.microsoft.com/office/drawing/2014/main" id="{59C029C8-BEB5-CA33-B45B-E33410CCFE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25" name="Rectangle 25">
            <a:extLst>
              <a:ext uri="{FF2B5EF4-FFF2-40B4-BE49-F238E27FC236}">
                <a16:creationId xmlns:a16="http://schemas.microsoft.com/office/drawing/2014/main" id="{BD83AB94-BAC1-19B7-596A-E424D9E2F2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26" name="Rectangle 26">
            <a:extLst>
              <a:ext uri="{FF2B5EF4-FFF2-40B4-BE49-F238E27FC236}">
                <a16:creationId xmlns:a16="http://schemas.microsoft.com/office/drawing/2014/main" id="{DFE7D541-7008-4327-DC7F-D2F7F8A62E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27" name="Rectangle 27">
            <a:extLst>
              <a:ext uri="{FF2B5EF4-FFF2-40B4-BE49-F238E27FC236}">
                <a16:creationId xmlns:a16="http://schemas.microsoft.com/office/drawing/2014/main" id="{1269D59D-B4D9-E8A6-5A81-FE0F6EC3E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28" name="Rectangle 28">
            <a:extLst>
              <a:ext uri="{FF2B5EF4-FFF2-40B4-BE49-F238E27FC236}">
                <a16:creationId xmlns:a16="http://schemas.microsoft.com/office/drawing/2014/main" id="{527EF3ED-09C9-3D4E-A7A3-5A26EB65B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29" name="Rectangle 29">
            <a:extLst>
              <a:ext uri="{FF2B5EF4-FFF2-40B4-BE49-F238E27FC236}">
                <a16:creationId xmlns:a16="http://schemas.microsoft.com/office/drawing/2014/main" id="{3337E4AB-49C8-54C9-CB03-70561846C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30" name="Rectangle 30">
            <a:extLst>
              <a:ext uri="{FF2B5EF4-FFF2-40B4-BE49-F238E27FC236}">
                <a16:creationId xmlns:a16="http://schemas.microsoft.com/office/drawing/2014/main" id="{2C58D6A5-CD93-65C3-9DFB-ADA6E91F13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31" name="Rectangle 31">
            <a:extLst>
              <a:ext uri="{FF2B5EF4-FFF2-40B4-BE49-F238E27FC236}">
                <a16:creationId xmlns:a16="http://schemas.microsoft.com/office/drawing/2014/main" id="{FC30AB3C-FB1F-47EA-5B33-F9AD1E3E2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32" name="Rectangle 32">
            <a:extLst>
              <a:ext uri="{FF2B5EF4-FFF2-40B4-BE49-F238E27FC236}">
                <a16:creationId xmlns:a16="http://schemas.microsoft.com/office/drawing/2014/main" id="{E239FED6-D364-C4CA-77EF-3497EE44D4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33" name="Rectangle 33">
            <a:extLst>
              <a:ext uri="{FF2B5EF4-FFF2-40B4-BE49-F238E27FC236}">
                <a16:creationId xmlns:a16="http://schemas.microsoft.com/office/drawing/2014/main" id="{C9D777C3-F776-E8DC-7394-A2673B73C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34" name="Rectangle 34">
            <a:extLst>
              <a:ext uri="{FF2B5EF4-FFF2-40B4-BE49-F238E27FC236}">
                <a16:creationId xmlns:a16="http://schemas.microsoft.com/office/drawing/2014/main" id="{D6821FAB-AD7F-3F71-6A77-1137D4D2B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4835" name="Rectangle 35">
            <a:extLst>
              <a:ext uri="{FF2B5EF4-FFF2-40B4-BE49-F238E27FC236}">
                <a16:creationId xmlns:a16="http://schemas.microsoft.com/office/drawing/2014/main" id="{6A64484F-29C5-09AE-94A3-55BEBD7A8A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CC09B10-94F2-BFAA-957B-24E5CEE1A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играх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0582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40361D8-C8D5-6483-1F91-35317F3D1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0582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0C9A268-6C83-1F97-34F3-D16339168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плажа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играх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футбол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0582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D2A769A-2082-AB94-39D1-A502F9D38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5029200"/>
            <a:ext cx="762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30" name="Rectangle 6">
            <a:extLst>
              <a:ext uri="{FF2B5EF4-FFF2-40B4-BE49-F238E27FC236}">
                <a16:creationId xmlns:a16="http://schemas.microsoft.com/office/drawing/2014/main" id="{C03CFA33-0EC6-B165-B64B-6DD8253B4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31" name="Rectangle 7">
            <a:extLst>
              <a:ext uri="{FF2B5EF4-FFF2-40B4-BE49-F238E27FC236}">
                <a16:creationId xmlns:a16="http://schemas.microsoft.com/office/drawing/2014/main" id="{158C1065-F8CC-DB53-0BC1-70A749CAF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32" name="Rectangle 8">
            <a:extLst>
              <a:ext uri="{FF2B5EF4-FFF2-40B4-BE49-F238E27FC236}">
                <a16:creationId xmlns:a16="http://schemas.microsoft.com/office/drawing/2014/main" id="{EE148149-1FA6-3FC7-140D-D524090137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33" name="Rectangle 9">
            <a:extLst>
              <a:ext uri="{FF2B5EF4-FFF2-40B4-BE49-F238E27FC236}">
                <a16:creationId xmlns:a16="http://schemas.microsoft.com/office/drawing/2014/main" id="{AF2463ED-188E-3547-E5DA-9DDE77924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34" name="Rectangle 10">
            <a:extLst>
              <a:ext uri="{FF2B5EF4-FFF2-40B4-BE49-F238E27FC236}">
                <a16:creationId xmlns:a16="http://schemas.microsoft.com/office/drawing/2014/main" id="{03CD534C-7E68-00E7-8C63-7F8FC36B5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35" name="Rectangle 11">
            <a:extLst>
              <a:ext uri="{FF2B5EF4-FFF2-40B4-BE49-F238E27FC236}">
                <a16:creationId xmlns:a16="http://schemas.microsoft.com/office/drawing/2014/main" id="{F2873C7B-6A8C-AFD1-4B7F-72865FB0C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36" name="Rectangle 12">
            <a:extLst>
              <a:ext uri="{FF2B5EF4-FFF2-40B4-BE49-F238E27FC236}">
                <a16:creationId xmlns:a16="http://schemas.microsoft.com/office/drawing/2014/main" id="{41351A20-02DE-8539-BFF0-FB6403BE8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37" name="Rectangle 13">
            <a:extLst>
              <a:ext uri="{FF2B5EF4-FFF2-40B4-BE49-F238E27FC236}">
                <a16:creationId xmlns:a16="http://schemas.microsoft.com/office/drawing/2014/main" id="{27F66CD4-3EF1-A8D6-8DFC-8990B38CB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38" name="Rectangle 14">
            <a:extLst>
              <a:ext uri="{FF2B5EF4-FFF2-40B4-BE49-F238E27FC236}">
                <a16:creationId xmlns:a16="http://schemas.microsoft.com/office/drawing/2014/main" id="{ABC2178C-D477-DDED-5884-25E76C637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39" name="Rectangle 15">
            <a:extLst>
              <a:ext uri="{FF2B5EF4-FFF2-40B4-BE49-F238E27FC236}">
                <a16:creationId xmlns:a16="http://schemas.microsoft.com/office/drawing/2014/main" id="{EDB636F1-21B5-83FC-2ECB-54F1930B8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40" name="Rectangle 16">
            <a:extLst>
              <a:ext uri="{FF2B5EF4-FFF2-40B4-BE49-F238E27FC236}">
                <a16:creationId xmlns:a16="http://schemas.microsoft.com/office/drawing/2014/main" id="{B8DAFA8E-DA97-BB75-6125-FFE61CE14A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41" name="Rectangle 17">
            <a:extLst>
              <a:ext uri="{FF2B5EF4-FFF2-40B4-BE49-F238E27FC236}">
                <a16:creationId xmlns:a16="http://schemas.microsoft.com/office/drawing/2014/main" id="{416857DA-EB82-44A3-1100-DACAE0E72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42" name="Rectangle 18">
            <a:extLst>
              <a:ext uri="{FF2B5EF4-FFF2-40B4-BE49-F238E27FC236}">
                <a16:creationId xmlns:a16="http://schemas.microsoft.com/office/drawing/2014/main" id="{5E0EFA50-31F0-DF14-1BA4-3191BA9DE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43" name="Rectangle 19">
            <a:extLst>
              <a:ext uri="{FF2B5EF4-FFF2-40B4-BE49-F238E27FC236}">
                <a16:creationId xmlns:a16="http://schemas.microsoft.com/office/drawing/2014/main" id="{3B2909CD-72E7-2C82-67E4-37880F661B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44" name="Rectangle 20">
            <a:extLst>
              <a:ext uri="{FF2B5EF4-FFF2-40B4-BE49-F238E27FC236}">
                <a16:creationId xmlns:a16="http://schemas.microsoft.com/office/drawing/2014/main" id="{CC1AD300-FCAF-943F-45B5-20E6FE30F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45" name="Rectangle 21">
            <a:extLst>
              <a:ext uri="{FF2B5EF4-FFF2-40B4-BE49-F238E27FC236}">
                <a16:creationId xmlns:a16="http://schemas.microsoft.com/office/drawing/2014/main" id="{D0FDCDCB-BEE9-45BD-3F86-5452F1A86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46" name="Rectangle 22">
            <a:extLst>
              <a:ext uri="{FF2B5EF4-FFF2-40B4-BE49-F238E27FC236}">
                <a16:creationId xmlns:a16="http://schemas.microsoft.com/office/drawing/2014/main" id="{5F0BEABF-E685-A3AF-3A20-7C82FEA07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47" name="Rectangle 23">
            <a:extLst>
              <a:ext uri="{FF2B5EF4-FFF2-40B4-BE49-F238E27FC236}">
                <a16:creationId xmlns:a16="http://schemas.microsoft.com/office/drawing/2014/main" id="{07B5478D-B754-0B2B-C95A-5A23660FC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48" name="Rectangle 24">
            <a:extLst>
              <a:ext uri="{FF2B5EF4-FFF2-40B4-BE49-F238E27FC236}">
                <a16:creationId xmlns:a16="http://schemas.microsoft.com/office/drawing/2014/main" id="{D7402942-3E06-A2C8-F143-F3A3FC26A4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49" name="Rectangle 25">
            <a:extLst>
              <a:ext uri="{FF2B5EF4-FFF2-40B4-BE49-F238E27FC236}">
                <a16:creationId xmlns:a16="http://schemas.microsoft.com/office/drawing/2014/main" id="{D1203499-9695-04DA-5C8B-2CF1D8EB77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50" name="Rectangle 26">
            <a:extLst>
              <a:ext uri="{FF2B5EF4-FFF2-40B4-BE49-F238E27FC236}">
                <a16:creationId xmlns:a16="http://schemas.microsoft.com/office/drawing/2014/main" id="{246B674E-8248-5205-A74C-462B67EC3F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51" name="Rectangle 27">
            <a:extLst>
              <a:ext uri="{FF2B5EF4-FFF2-40B4-BE49-F238E27FC236}">
                <a16:creationId xmlns:a16="http://schemas.microsoft.com/office/drawing/2014/main" id="{7F2C4D0E-BBB2-260D-C231-F33ECE4BF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52" name="Rectangle 28">
            <a:extLst>
              <a:ext uri="{FF2B5EF4-FFF2-40B4-BE49-F238E27FC236}">
                <a16:creationId xmlns:a16="http://schemas.microsoft.com/office/drawing/2014/main" id="{9AE888A0-1189-7F03-0B03-D4CBFD210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53" name="Rectangle 29">
            <a:extLst>
              <a:ext uri="{FF2B5EF4-FFF2-40B4-BE49-F238E27FC236}">
                <a16:creationId xmlns:a16="http://schemas.microsoft.com/office/drawing/2014/main" id="{9B3B0CD3-7635-CC32-D1CA-9102A84DB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54" name="Rectangle 30">
            <a:extLst>
              <a:ext uri="{FF2B5EF4-FFF2-40B4-BE49-F238E27FC236}">
                <a16:creationId xmlns:a16="http://schemas.microsoft.com/office/drawing/2014/main" id="{74E8CEC5-1755-AA75-7F94-A9065A6F4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55" name="Rectangle 31">
            <a:extLst>
              <a:ext uri="{FF2B5EF4-FFF2-40B4-BE49-F238E27FC236}">
                <a16:creationId xmlns:a16="http://schemas.microsoft.com/office/drawing/2014/main" id="{28FA3566-8F62-C7E7-944C-FF979C4E1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56" name="Rectangle 32">
            <a:extLst>
              <a:ext uri="{FF2B5EF4-FFF2-40B4-BE49-F238E27FC236}">
                <a16:creationId xmlns:a16="http://schemas.microsoft.com/office/drawing/2014/main" id="{14068DFC-4E03-F047-EAC1-C97EBA156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57" name="Rectangle 33">
            <a:extLst>
              <a:ext uri="{FF2B5EF4-FFF2-40B4-BE49-F238E27FC236}">
                <a16:creationId xmlns:a16="http://schemas.microsoft.com/office/drawing/2014/main" id="{DE2F17BF-72C6-F2AC-EE7D-2B70074077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58" name="Rectangle 34">
            <a:extLst>
              <a:ext uri="{FF2B5EF4-FFF2-40B4-BE49-F238E27FC236}">
                <a16:creationId xmlns:a16="http://schemas.microsoft.com/office/drawing/2014/main" id="{D313E013-CCE2-6223-214C-446598527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5859" name="Rectangle 35">
            <a:extLst>
              <a:ext uri="{FF2B5EF4-FFF2-40B4-BE49-F238E27FC236}">
                <a16:creationId xmlns:a16="http://schemas.microsoft.com/office/drawing/2014/main" id="{97ACE7E5-6D09-F0F5-B1DA-866F27B66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9A6D992-6A07-71A5-E1AC-3A7789255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играх на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0685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C2AF159-70B4-AF87-A16F-CF7FA37E8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0685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7C1ADF4-0632-3D6B-DE01-BE4ECF99B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плажа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играх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футбол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0685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FA8297B-18EE-82F5-65C8-BAA697CF71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4953000"/>
            <a:ext cx="2209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54" name="Rectangle 6">
            <a:extLst>
              <a:ext uri="{FF2B5EF4-FFF2-40B4-BE49-F238E27FC236}">
                <a16:creationId xmlns:a16="http://schemas.microsoft.com/office/drawing/2014/main" id="{0E2B3D68-6E84-83E4-F35F-C4EA2FBD0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55" name="Rectangle 7">
            <a:extLst>
              <a:ext uri="{FF2B5EF4-FFF2-40B4-BE49-F238E27FC236}">
                <a16:creationId xmlns:a16="http://schemas.microsoft.com/office/drawing/2014/main" id="{5F6DB54C-63B2-18B6-059B-830D870813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56" name="Rectangle 8">
            <a:extLst>
              <a:ext uri="{FF2B5EF4-FFF2-40B4-BE49-F238E27FC236}">
                <a16:creationId xmlns:a16="http://schemas.microsoft.com/office/drawing/2014/main" id="{B650424E-B494-234D-81A6-F00FD83088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57" name="Rectangle 9">
            <a:extLst>
              <a:ext uri="{FF2B5EF4-FFF2-40B4-BE49-F238E27FC236}">
                <a16:creationId xmlns:a16="http://schemas.microsoft.com/office/drawing/2014/main" id="{36484629-943C-D79F-6863-0C1193EAE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58" name="Rectangle 10">
            <a:extLst>
              <a:ext uri="{FF2B5EF4-FFF2-40B4-BE49-F238E27FC236}">
                <a16:creationId xmlns:a16="http://schemas.microsoft.com/office/drawing/2014/main" id="{E03E704B-95C5-27B2-753E-408D7A9F06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59" name="Rectangle 11">
            <a:extLst>
              <a:ext uri="{FF2B5EF4-FFF2-40B4-BE49-F238E27FC236}">
                <a16:creationId xmlns:a16="http://schemas.microsoft.com/office/drawing/2014/main" id="{FA46C022-EB1E-DE7C-D71A-AA55E03CB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60" name="Rectangle 12">
            <a:extLst>
              <a:ext uri="{FF2B5EF4-FFF2-40B4-BE49-F238E27FC236}">
                <a16:creationId xmlns:a16="http://schemas.microsoft.com/office/drawing/2014/main" id="{EDA4404E-FAA7-8B84-5757-D90A45D92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61" name="Rectangle 13">
            <a:extLst>
              <a:ext uri="{FF2B5EF4-FFF2-40B4-BE49-F238E27FC236}">
                <a16:creationId xmlns:a16="http://schemas.microsoft.com/office/drawing/2014/main" id="{FA468EF7-1917-7C8F-725D-8634F4D5D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62" name="Rectangle 14">
            <a:extLst>
              <a:ext uri="{FF2B5EF4-FFF2-40B4-BE49-F238E27FC236}">
                <a16:creationId xmlns:a16="http://schemas.microsoft.com/office/drawing/2014/main" id="{0DE914C1-C709-0DF2-8327-A92C1CB911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63" name="Rectangle 15">
            <a:extLst>
              <a:ext uri="{FF2B5EF4-FFF2-40B4-BE49-F238E27FC236}">
                <a16:creationId xmlns:a16="http://schemas.microsoft.com/office/drawing/2014/main" id="{5234AC23-3AC7-71CB-A2B1-9B001C341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64" name="Rectangle 16">
            <a:extLst>
              <a:ext uri="{FF2B5EF4-FFF2-40B4-BE49-F238E27FC236}">
                <a16:creationId xmlns:a16="http://schemas.microsoft.com/office/drawing/2014/main" id="{9034170E-FC55-C07D-9C02-888D758285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65" name="Rectangle 17">
            <a:extLst>
              <a:ext uri="{FF2B5EF4-FFF2-40B4-BE49-F238E27FC236}">
                <a16:creationId xmlns:a16="http://schemas.microsoft.com/office/drawing/2014/main" id="{F24465C0-F03D-2567-216C-04084B4D2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66" name="Rectangle 18">
            <a:extLst>
              <a:ext uri="{FF2B5EF4-FFF2-40B4-BE49-F238E27FC236}">
                <a16:creationId xmlns:a16="http://schemas.microsoft.com/office/drawing/2014/main" id="{16DC06AD-777D-62C0-4E18-F1F489A5C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67" name="Rectangle 19">
            <a:extLst>
              <a:ext uri="{FF2B5EF4-FFF2-40B4-BE49-F238E27FC236}">
                <a16:creationId xmlns:a16="http://schemas.microsoft.com/office/drawing/2014/main" id="{D1DF32EF-6886-5C4C-623E-1B0464014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68" name="Rectangle 20">
            <a:extLst>
              <a:ext uri="{FF2B5EF4-FFF2-40B4-BE49-F238E27FC236}">
                <a16:creationId xmlns:a16="http://schemas.microsoft.com/office/drawing/2014/main" id="{6A2A4CA1-9044-E221-CE63-3CB12B37A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69" name="Rectangle 21">
            <a:extLst>
              <a:ext uri="{FF2B5EF4-FFF2-40B4-BE49-F238E27FC236}">
                <a16:creationId xmlns:a16="http://schemas.microsoft.com/office/drawing/2014/main" id="{9E41F20A-078F-D097-167F-EA51E0C33E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70" name="Rectangle 22">
            <a:extLst>
              <a:ext uri="{FF2B5EF4-FFF2-40B4-BE49-F238E27FC236}">
                <a16:creationId xmlns:a16="http://schemas.microsoft.com/office/drawing/2014/main" id="{83A41DBA-6AFE-7ED8-F601-6F3AA5802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71" name="Rectangle 23">
            <a:extLst>
              <a:ext uri="{FF2B5EF4-FFF2-40B4-BE49-F238E27FC236}">
                <a16:creationId xmlns:a16="http://schemas.microsoft.com/office/drawing/2014/main" id="{63C36D59-00D5-AB27-44B4-B31DFBBD6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72" name="Rectangle 24">
            <a:extLst>
              <a:ext uri="{FF2B5EF4-FFF2-40B4-BE49-F238E27FC236}">
                <a16:creationId xmlns:a16="http://schemas.microsoft.com/office/drawing/2014/main" id="{A700165D-2248-3C81-63B2-A48681255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73" name="Rectangle 25">
            <a:extLst>
              <a:ext uri="{FF2B5EF4-FFF2-40B4-BE49-F238E27FC236}">
                <a16:creationId xmlns:a16="http://schemas.microsoft.com/office/drawing/2014/main" id="{B6594DE9-2893-9F91-B60D-18FD691C88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74" name="Rectangle 26">
            <a:extLst>
              <a:ext uri="{FF2B5EF4-FFF2-40B4-BE49-F238E27FC236}">
                <a16:creationId xmlns:a16="http://schemas.microsoft.com/office/drawing/2014/main" id="{BBD6A441-EE91-8219-7BD8-F2EB94CBA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75" name="Rectangle 27">
            <a:extLst>
              <a:ext uri="{FF2B5EF4-FFF2-40B4-BE49-F238E27FC236}">
                <a16:creationId xmlns:a16="http://schemas.microsoft.com/office/drawing/2014/main" id="{98083DDB-FDA5-872A-46A1-9B6F45477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76" name="Rectangle 28">
            <a:extLst>
              <a:ext uri="{FF2B5EF4-FFF2-40B4-BE49-F238E27FC236}">
                <a16:creationId xmlns:a16="http://schemas.microsoft.com/office/drawing/2014/main" id="{0E270E25-A901-0E57-DE30-7717E1F1F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77" name="Rectangle 29">
            <a:extLst>
              <a:ext uri="{FF2B5EF4-FFF2-40B4-BE49-F238E27FC236}">
                <a16:creationId xmlns:a16="http://schemas.microsoft.com/office/drawing/2014/main" id="{6F5A8703-6FC1-A255-CA76-02E43C050F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78" name="Rectangle 30">
            <a:extLst>
              <a:ext uri="{FF2B5EF4-FFF2-40B4-BE49-F238E27FC236}">
                <a16:creationId xmlns:a16="http://schemas.microsoft.com/office/drawing/2014/main" id="{00E3F064-DFDD-6E82-826F-B1F1361D2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79" name="Rectangle 31">
            <a:extLst>
              <a:ext uri="{FF2B5EF4-FFF2-40B4-BE49-F238E27FC236}">
                <a16:creationId xmlns:a16="http://schemas.microsoft.com/office/drawing/2014/main" id="{36CE3FA9-11A0-9412-48CB-A264337657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80" name="Rectangle 32">
            <a:extLst>
              <a:ext uri="{FF2B5EF4-FFF2-40B4-BE49-F238E27FC236}">
                <a16:creationId xmlns:a16="http://schemas.microsoft.com/office/drawing/2014/main" id="{FC33A24C-F7D6-BDC2-14E9-D9003C71C2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81" name="Rectangle 33">
            <a:extLst>
              <a:ext uri="{FF2B5EF4-FFF2-40B4-BE49-F238E27FC236}">
                <a16:creationId xmlns:a16="http://schemas.microsoft.com/office/drawing/2014/main" id="{F68D5FEB-427B-DCBC-2610-AE24CDBF9D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82" name="Rectangle 34">
            <a:extLst>
              <a:ext uri="{FF2B5EF4-FFF2-40B4-BE49-F238E27FC236}">
                <a16:creationId xmlns:a16="http://schemas.microsoft.com/office/drawing/2014/main" id="{41AC8663-0328-0159-A10E-1F93E7BD66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6883" name="Rectangle 35">
            <a:extLst>
              <a:ext uri="{FF2B5EF4-FFF2-40B4-BE49-F238E27FC236}">
                <a16:creationId xmlns:a16="http://schemas.microsoft.com/office/drawing/2014/main" id="{96A4CAEE-3F90-C610-38C3-48F80A2E1D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ADEC343-6BED-C86F-D6F0-0DA41EB3B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играх на футбол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0787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3B8709C-1E00-96CB-0B35-C0197FA47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0787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9422E90-A341-46F2-903F-82F20E68CA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плажа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играх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футбол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0787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CC8CD2FD-4AD7-55A2-F435-9D4D3ED12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5029200"/>
            <a:ext cx="990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78" name="Rectangle 6">
            <a:extLst>
              <a:ext uri="{FF2B5EF4-FFF2-40B4-BE49-F238E27FC236}">
                <a16:creationId xmlns:a16="http://schemas.microsoft.com/office/drawing/2014/main" id="{9B6E130B-3173-43A8-5CB9-5D3DFA69F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79" name="Rectangle 7">
            <a:extLst>
              <a:ext uri="{FF2B5EF4-FFF2-40B4-BE49-F238E27FC236}">
                <a16:creationId xmlns:a16="http://schemas.microsoft.com/office/drawing/2014/main" id="{C59AA48F-8447-1265-FA0E-C8EE3A3904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80" name="Rectangle 8">
            <a:extLst>
              <a:ext uri="{FF2B5EF4-FFF2-40B4-BE49-F238E27FC236}">
                <a16:creationId xmlns:a16="http://schemas.microsoft.com/office/drawing/2014/main" id="{0D20BB1F-2891-59E1-598B-B9AAE64E6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81" name="Rectangle 9">
            <a:extLst>
              <a:ext uri="{FF2B5EF4-FFF2-40B4-BE49-F238E27FC236}">
                <a16:creationId xmlns:a16="http://schemas.microsoft.com/office/drawing/2014/main" id="{FB90D937-32C0-42F0-A3FB-5B85246C08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82" name="Rectangle 10">
            <a:extLst>
              <a:ext uri="{FF2B5EF4-FFF2-40B4-BE49-F238E27FC236}">
                <a16:creationId xmlns:a16="http://schemas.microsoft.com/office/drawing/2014/main" id="{477804B9-719F-B403-465A-A60CA5E84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83" name="Rectangle 11">
            <a:extLst>
              <a:ext uri="{FF2B5EF4-FFF2-40B4-BE49-F238E27FC236}">
                <a16:creationId xmlns:a16="http://schemas.microsoft.com/office/drawing/2014/main" id="{F1F73D29-1528-B413-085D-CE21C1AEE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84" name="Rectangle 12">
            <a:extLst>
              <a:ext uri="{FF2B5EF4-FFF2-40B4-BE49-F238E27FC236}">
                <a16:creationId xmlns:a16="http://schemas.microsoft.com/office/drawing/2014/main" id="{B46CEEC1-465C-C518-692A-D8CD7BF95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85" name="Rectangle 13">
            <a:extLst>
              <a:ext uri="{FF2B5EF4-FFF2-40B4-BE49-F238E27FC236}">
                <a16:creationId xmlns:a16="http://schemas.microsoft.com/office/drawing/2014/main" id="{0BF0576E-B2F1-F04B-B1A1-4EE22DA6B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86" name="Rectangle 14">
            <a:extLst>
              <a:ext uri="{FF2B5EF4-FFF2-40B4-BE49-F238E27FC236}">
                <a16:creationId xmlns:a16="http://schemas.microsoft.com/office/drawing/2014/main" id="{9ED4C919-6FD8-EA39-9218-89E384DE52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87" name="Rectangle 15">
            <a:extLst>
              <a:ext uri="{FF2B5EF4-FFF2-40B4-BE49-F238E27FC236}">
                <a16:creationId xmlns:a16="http://schemas.microsoft.com/office/drawing/2014/main" id="{3BA6ED61-0B55-1CB1-B80D-52682CDEA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88" name="Rectangle 16">
            <a:extLst>
              <a:ext uri="{FF2B5EF4-FFF2-40B4-BE49-F238E27FC236}">
                <a16:creationId xmlns:a16="http://schemas.microsoft.com/office/drawing/2014/main" id="{D12CC05E-D1A4-246D-289A-D934C0695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89" name="Rectangle 17">
            <a:extLst>
              <a:ext uri="{FF2B5EF4-FFF2-40B4-BE49-F238E27FC236}">
                <a16:creationId xmlns:a16="http://schemas.microsoft.com/office/drawing/2014/main" id="{EF65C3BE-A7BD-48E2-52D8-B979F42886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90" name="Rectangle 18">
            <a:extLst>
              <a:ext uri="{FF2B5EF4-FFF2-40B4-BE49-F238E27FC236}">
                <a16:creationId xmlns:a16="http://schemas.microsoft.com/office/drawing/2014/main" id="{4374F0B1-6550-3A4C-3B9E-125CE11D3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91" name="Rectangle 19">
            <a:extLst>
              <a:ext uri="{FF2B5EF4-FFF2-40B4-BE49-F238E27FC236}">
                <a16:creationId xmlns:a16="http://schemas.microsoft.com/office/drawing/2014/main" id="{DAE63661-9D51-0A44-95AF-C14444D167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92" name="Rectangle 20">
            <a:extLst>
              <a:ext uri="{FF2B5EF4-FFF2-40B4-BE49-F238E27FC236}">
                <a16:creationId xmlns:a16="http://schemas.microsoft.com/office/drawing/2014/main" id="{E4A0E4A0-24C6-5612-26E3-939B3E20F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93" name="Rectangle 21">
            <a:extLst>
              <a:ext uri="{FF2B5EF4-FFF2-40B4-BE49-F238E27FC236}">
                <a16:creationId xmlns:a16="http://schemas.microsoft.com/office/drawing/2014/main" id="{A43B2522-DF2A-E32E-BE7B-80721F6DF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94" name="Rectangle 22">
            <a:extLst>
              <a:ext uri="{FF2B5EF4-FFF2-40B4-BE49-F238E27FC236}">
                <a16:creationId xmlns:a16="http://schemas.microsoft.com/office/drawing/2014/main" id="{F6AF5C73-8369-31FF-07E7-C12ED36C1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95" name="Rectangle 23">
            <a:extLst>
              <a:ext uri="{FF2B5EF4-FFF2-40B4-BE49-F238E27FC236}">
                <a16:creationId xmlns:a16="http://schemas.microsoft.com/office/drawing/2014/main" id="{82340A87-4ACC-2398-181D-47EEBB6E3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96" name="Rectangle 24">
            <a:extLst>
              <a:ext uri="{FF2B5EF4-FFF2-40B4-BE49-F238E27FC236}">
                <a16:creationId xmlns:a16="http://schemas.microsoft.com/office/drawing/2014/main" id="{4100B6AE-A6E1-A53A-EBA1-F2635512F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97" name="Rectangle 25">
            <a:extLst>
              <a:ext uri="{FF2B5EF4-FFF2-40B4-BE49-F238E27FC236}">
                <a16:creationId xmlns:a16="http://schemas.microsoft.com/office/drawing/2014/main" id="{FA0F2806-C904-B3CB-CCC9-4CC4B3DD4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98" name="Rectangle 26">
            <a:extLst>
              <a:ext uri="{FF2B5EF4-FFF2-40B4-BE49-F238E27FC236}">
                <a16:creationId xmlns:a16="http://schemas.microsoft.com/office/drawing/2014/main" id="{21A34CC2-3764-44B9-22DF-5394B071F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899" name="Rectangle 27">
            <a:extLst>
              <a:ext uri="{FF2B5EF4-FFF2-40B4-BE49-F238E27FC236}">
                <a16:creationId xmlns:a16="http://schemas.microsoft.com/office/drawing/2014/main" id="{2E23D465-6C2C-021E-781E-D053B9EDDC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900" name="Rectangle 28">
            <a:extLst>
              <a:ext uri="{FF2B5EF4-FFF2-40B4-BE49-F238E27FC236}">
                <a16:creationId xmlns:a16="http://schemas.microsoft.com/office/drawing/2014/main" id="{E634EF98-C6A1-77ED-04D2-AF0E60CF6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901" name="Rectangle 29">
            <a:extLst>
              <a:ext uri="{FF2B5EF4-FFF2-40B4-BE49-F238E27FC236}">
                <a16:creationId xmlns:a16="http://schemas.microsoft.com/office/drawing/2014/main" id="{AA3A9223-BDF5-2D52-1FDC-6DF39F7BF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902" name="Rectangle 30">
            <a:extLst>
              <a:ext uri="{FF2B5EF4-FFF2-40B4-BE49-F238E27FC236}">
                <a16:creationId xmlns:a16="http://schemas.microsoft.com/office/drawing/2014/main" id="{D01C04FC-DE93-8CBD-0123-422DEA5441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903" name="Rectangle 31">
            <a:extLst>
              <a:ext uri="{FF2B5EF4-FFF2-40B4-BE49-F238E27FC236}">
                <a16:creationId xmlns:a16="http://schemas.microsoft.com/office/drawing/2014/main" id="{B47DBC29-9838-8562-9E38-F13D651A4F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904" name="Rectangle 32">
            <a:extLst>
              <a:ext uri="{FF2B5EF4-FFF2-40B4-BE49-F238E27FC236}">
                <a16:creationId xmlns:a16="http://schemas.microsoft.com/office/drawing/2014/main" id="{879A2847-A03C-8F5D-4553-8952BEEAC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905" name="Rectangle 33">
            <a:extLst>
              <a:ext uri="{FF2B5EF4-FFF2-40B4-BE49-F238E27FC236}">
                <a16:creationId xmlns:a16="http://schemas.microsoft.com/office/drawing/2014/main" id="{E5679FE6-DD30-22E8-E292-3ED3B3C28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906" name="Rectangle 34">
            <a:extLst>
              <a:ext uri="{FF2B5EF4-FFF2-40B4-BE49-F238E27FC236}">
                <a16:creationId xmlns:a16="http://schemas.microsoft.com/office/drawing/2014/main" id="{5C92C48A-92A3-DE03-8DDD-96E14E3A3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7907" name="Rectangle 35">
            <a:extLst>
              <a:ext uri="{FF2B5EF4-FFF2-40B4-BE49-F238E27FC236}">
                <a16:creationId xmlns:a16="http://schemas.microsoft.com/office/drawing/2014/main" id="{1796D9F2-3F99-3091-49CD-BB4F56ED6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1C394D4-9E32-3A26-202A-7A52A99017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играх на футбол на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0889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DE93CA2-33F2-DF44-0FC8-3748C6F148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0890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2FD87B3-BA98-1BA0-A6D9-100C98923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плажа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играх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футбол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0890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532EFAD-648E-EDE8-3B27-74F6B1F64B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9530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02" name="Rectangle 6">
            <a:extLst>
              <a:ext uri="{FF2B5EF4-FFF2-40B4-BE49-F238E27FC236}">
                <a16:creationId xmlns:a16="http://schemas.microsoft.com/office/drawing/2014/main" id="{B2BCA6EA-EC12-015D-3DAE-8FB465E92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03" name="Rectangle 7">
            <a:extLst>
              <a:ext uri="{FF2B5EF4-FFF2-40B4-BE49-F238E27FC236}">
                <a16:creationId xmlns:a16="http://schemas.microsoft.com/office/drawing/2014/main" id="{1E08792C-4BAE-E31D-BF2C-266BBBB41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04" name="Rectangle 8">
            <a:extLst>
              <a:ext uri="{FF2B5EF4-FFF2-40B4-BE49-F238E27FC236}">
                <a16:creationId xmlns:a16="http://schemas.microsoft.com/office/drawing/2014/main" id="{3773C843-EBF5-96D7-4B3F-51DFE27E7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05" name="Rectangle 9">
            <a:extLst>
              <a:ext uri="{FF2B5EF4-FFF2-40B4-BE49-F238E27FC236}">
                <a16:creationId xmlns:a16="http://schemas.microsoft.com/office/drawing/2014/main" id="{7294F724-4C24-18CF-BE13-8AD755BF1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06" name="Rectangle 10">
            <a:extLst>
              <a:ext uri="{FF2B5EF4-FFF2-40B4-BE49-F238E27FC236}">
                <a16:creationId xmlns:a16="http://schemas.microsoft.com/office/drawing/2014/main" id="{2A385CEB-7ADA-CEF0-790D-24F51ED7AD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07" name="Rectangle 11">
            <a:extLst>
              <a:ext uri="{FF2B5EF4-FFF2-40B4-BE49-F238E27FC236}">
                <a16:creationId xmlns:a16="http://schemas.microsoft.com/office/drawing/2014/main" id="{D78EF579-3737-EB87-3FD3-992642FD02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08" name="Rectangle 12">
            <a:extLst>
              <a:ext uri="{FF2B5EF4-FFF2-40B4-BE49-F238E27FC236}">
                <a16:creationId xmlns:a16="http://schemas.microsoft.com/office/drawing/2014/main" id="{566034AD-344A-9A0C-3992-42897E3FC4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09" name="Rectangle 13">
            <a:extLst>
              <a:ext uri="{FF2B5EF4-FFF2-40B4-BE49-F238E27FC236}">
                <a16:creationId xmlns:a16="http://schemas.microsoft.com/office/drawing/2014/main" id="{48A557BB-DE5F-5495-D2D5-AF316C437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10" name="Rectangle 14">
            <a:extLst>
              <a:ext uri="{FF2B5EF4-FFF2-40B4-BE49-F238E27FC236}">
                <a16:creationId xmlns:a16="http://schemas.microsoft.com/office/drawing/2014/main" id="{39B18DE1-2E85-095B-66BF-8D0227B61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11" name="Rectangle 15">
            <a:extLst>
              <a:ext uri="{FF2B5EF4-FFF2-40B4-BE49-F238E27FC236}">
                <a16:creationId xmlns:a16="http://schemas.microsoft.com/office/drawing/2014/main" id="{3F4EA3E2-8A2B-42F8-3EDB-B5BC1B20A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12" name="Rectangle 16">
            <a:extLst>
              <a:ext uri="{FF2B5EF4-FFF2-40B4-BE49-F238E27FC236}">
                <a16:creationId xmlns:a16="http://schemas.microsoft.com/office/drawing/2014/main" id="{DA490346-D7FF-0C0A-28B8-F6C9CB045E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13" name="Rectangle 17">
            <a:extLst>
              <a:ext uri="{FF2B5EF4-FFF2-40B4-BE49-F238E27FC236}">
                <a16:creationId xmlns:a16="http://schemas.microsoft.com/office/drawing/2014/main" id="{E2C147FA-5D1A-7931-E529-E4977D000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14" name="Rectangle 18">
            <a:extLst>
              <a:ext uri="{FF2B5EF4-FFF2-40B4-BE49-F238E27FC236}">
                <a16:creationId xmlns:a16="http://schemas.microsoft.com/office/drawing/2014/main" id="{105072E9-314E-02A3-47CD-18A228E5B4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15" name="Rectangle 19">
            <a:extLst>
              <a:ext uri="{FF2B5EF4-FFF2-40B4-BE49-F238E27FC236}">
                <a16:creationId xmlns:a16="http://schemas.microsoft.com/office/drawing/2014/main" id="{2041EB47-BA79-6E92-168F-968D5147BF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16" name="Rectangle 20">
            <a:extLst>
              <a:ext uri="{FF2B5EF4-FFF2-40B4-BE49-F238E27FC236}">
                <a16:creationId xmlns:a16="http://schemas.microsoft.com/office/drawing/2014/main" id="{F37BDBD2-31C1-5DE0-66E0-C186B48C3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17" name="Rectangle 21">
            <a:extLst>
              <a:ext uri="{FF2B5EF4-FFF2-40B4-BE49-F238E27FC236}">
                <a16:creationId xmlns:a16="http://schemas.microsoft.com/office/drawing/2014/main" id="{5E0BD9AC-9C47-D4DB-C049-43AF931BB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18" name="Rectangle 22">
            <a:extLst>
              <a:ext uri="{FF2B5EF4-FFF2-40B4-BE49-F238E27FC236}">
                <a16:creationId xmlns:a16="http://schemas.microsoft.com/office/drawing/2014/main" id="{2710B10A-7677-80D7-7F2D-8FD7D0160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19" name="Rectangle 23">
            <a:extLst>
              <a:ext uri="{FF2B5EF4-FFF2-40B4-BE49-F238E27FC236}">
                <a16:creationId xmlns:a16="http://schemas.microsoft.com/office/drawing/2014/main" id="{0DD50027-C96C-26CE-9E98-BF699D31C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20" name="Rectangle 24">
            <a:extLst>
              <a:ext uri="{FF2B5EF4-FFF2-40B4-BE49-F238E27FC236}">
                <a16:creationId xmlns:a16="http://schemas.microsoft.com/office/drawing/2014/main" id="{602D015B-82BB-2AD5-A6AC-90F3FF3C3B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21" name="Rectangle 25">
            <a:extLst>
              <a:ext uri="{FF2B5EF4-FFF2-40B4-BE49-F238E27FC236}">
                <a16:creationId xmlns:a16="http://schemas.microsoft.com/office/drawing/2014/main" id="{F24B585F-7EEA-3DFE-8245-C08FF2310E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22" name="Rectangle 26">
            <a:extLst>
              <a:ext uri="{FF2B5EF4-FFF2-40B4-BE49-F238E27FC236}">
                <a16:creationId xmlns:a16="http://schemas.microsoft.com/office/drawing/2014/main" id="{6AF289AF-6E0B-7CAC-3131-DD6A4CF0B4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23" name="Rectangle 27">
            <a:extLst>
              <a:ext uri="{FF2B5EF4-FFF2-40B4-BE49-F238E27FC236}">
                <a16:creationId xmlns:a16="http://schemas.microsoft.com/office/drawing/2014/main" id="{28015ED9-104A-0AAE-991C-644987C38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24" name="Rectangle 28">
            <a:extLst>
              <a:ext uri="{FF2B5EF4-FFF2-40B4-BE49-F238E27FC236}">
                <a16:creationId xmlns:a16="http://schemas.microsoft.com/office/drawing/2014/main" id="{FED34D8F-58D5-94DD-A04F-C54FB279CE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25" name="Rectangle 29">
            <a:extLst>
              <a:ext uri="{FF2B5EF4-FFF2-40B4-BE49-F238E27FC236}">
                <a16:creationId xmlns:a16="http://schemas.microsoft.com/office/drawing/2014/main" id="{1961B90C-6224-6025-1648-D7E9360CC2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26" name="Rectangle 30">
            <a:extLst>
              <a:ext uri="{FF2B5EF4-FFF2-40B4-BE49-F238E27FC236}">
                <a16:creationId xmlns:a16="http://schemas.microsoft.com/office/drawing/2014/main" id="{3F9DDE88-1759-243B-78EF-5EDF862F3F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27" name="Rectangle 31">
            <a:extLst>
              <a:ext uri="{FF2B5EF4-FFF2-40B4-BE49-F238E27FC236}">
                <a16:creationId xmlns:a16="http://schemas.microsoft.com/office/drawing/2014/main" id="{B09E3380-01FA-5D65-06DF-954F53D3B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28" name="Rectangle 32">
            <a:extLst>
              <a:ext uri="{FF2B5EF4-FFF2-40B4-BE49-F238E27FC236}">
                <a16:creationId xmlns:a16="http://schemas.microsoft.com/office/drawing/2014/main" id="{1FC02BB8-127B-F08E-F732-989D727EA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29" name="Rectangle 33">
            <a:extLst>
              <a:ext uri="{FF2B5EF4-FFF2-40B4-BE49-F238E27FC236}">
                <a16:creationId xmlns:a16="http://schemas.microsoft.com/office/drawing/2014/main" id="{746ABE5D-C896-81D6-A5F2-06685DB4EE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30" name="Rectangle 34">
            <a:extLst>
              <a:ext uri="{FF2B5EF4-FFF2-40B4-BE49-F238E27FC236}">
                <a16:creationId xmlns:a16="http://schemas.microsoft.com/office/drawing/2014/main" id="{792976C7-4038-7606-4ACB-27C641743D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08931" name="Rectangle 35">
            <a:extLst>
              <a:ext uri="{FF2B5EF4-FFF2-40B4-BE49-F238E27FC236}">
                <a16:creationId xmlns:a16="http://schemas.microsoft.com/office/drawing/2014/main" id="{718DF05D-117E-8B3A-8BA3-251163AB71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E0724E3-756D-2933-EE30-2B60EE98ED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играх на футбол на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плажа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1094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23B39B3-1182-F4F9-0ACE-91ADC0C4E2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1094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556AECA-AC40-4DF3-BF17-9F79316D6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210949" name="Rectangle 6">
            <a:extLst>
              <a:ext uri="{FF2B5EF4-FFF2-40B4-BE49-F238E27FC236}">
                <a16:creationId xmlns:a16="http://schemas.microsoft.com/office/drawing/2014/main" id="{F1D7CCB3-BE50-5FDF-B651-284B925442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50" name="Rectangle 7">
            <a:extLst>
              <a:ext uri="{FF2B5EF4-FFF2-40B4-BE49-F238E27FC236}">
                <a16:creationId xmlns:a16="http://schemas.microsoft.com/office/drawing/2014/main" id="{8AACE845-7A1F-6AF6-B482-2ECE2F889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51" name="Rectangle 8">
            <a:extLst>
              <a:ext uri="{FF2B5EF4-FFF2-40B4-BE49-F238E27FC236}">
                <a16:creationId xmlns:a16="http://schemas.microsoft.com/office/drawing/2014/main" id="{20FC771F-9369-2EB9-3736-B5B1FAA9A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52" name="Rectangle 9">
            <a:extLst>
              <a:ext uri="{FF2B5EF4-FFF2-40B4-BE49-F238E27FC236}">
                <a16:creationId xmlns:a16="http://schemas.microsoft.com/office/drawing/2014/main" id="{5885923B-C243-FB0D-3712-0EB1FF2A9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53" name="Rectangle 10">
            <a:extLst>
              <a:ext uri="{FF2B5EF4-FFF2-40B4-BE49-F238E27FC236}">
                <a16:creationId xmlns:a16="http://schemas.microsoft.com/office/drawing/2014/main" id="{7F294AE0-2914-2531-1B88-8ADEB93FD7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54" name="Rectangle 11">
            <a:extLst>
              <a:ext uri="{FF2B5EF4-FFF2-40B4-BE49-F238E27FC236}">
                <a16:creationId xmlns:a16="http://schemas.microsoft.com/office/drawing/2014/main" id="{07A66F8E-E484-8B8D-E53C-F6B065191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55" name="Rectangle 12">
            <a:extLst>
              <a:ext uri="{FF2B5EF4-FFF2-40B4-BE49-F238E27FC236}">
                <a16:creationId xmlns:a16="http://schemas.microsoft.com/office/drawing/2014/main" id="{C21D68A7-E933-2D4D-1EDB-32E0E7FB6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56" name="Rectangle 13">
            <a:extLst>
              <a:ext uri="{FF2B5EF4-FFF2-40B4-BE49-F238E27FC236}">
                <a16:creationId xmlns:a16="http://schemas.microsoft.com/office/drawing/2014/main" id="{F20337F9-B6C9-8F71-8754-FED54285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57" name="Rectangle 14">
            <a:extLst>
              <a:ext uri="{FF2B5EF4-FFF2-40B4-BE49-F238E27FC236}">
                <a16:creationId xmlns:a16="http://schemas.microsoft.com/office/drawing/2014/main" id="{446B6340-C724-A5BB-8D19-7659D968AE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58" name="Rectangle 15">
            <a:extLst>
              <a:ext uri="{FF2B5EF4-FFF2-40B4-BE49-F238E27FC236}">
                <a16:creationId xmlns:a16="http://schemas.microsoft.com/office/drawing/2014/main" id="{9C1D3B4A-E98D-D23C-BD06-9CE139824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59" name="Rectangle 16">
            <a:extLst>
              <a:ext uri="{FF2B5EF4-FFF2-40B4-BE49-F238E27FC236}">
                <a16:creationId xmlns:a16="http://schemas.microsoft.com/office/drawing/2014/main" id="{195F80D6-C6BE-EBAB-52D4-B89C776F8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60" name="Rectangle 17">
            <a:extLst>
              <a:ext uri="{FF2B5EF4-FFF2-40B4-BE49-F238E27FC236}">
                <a16:creationId xmlns:a16="http://schemas.microsoft.com/office/drawing/2014/main" id="{F9D78CB0-16CB-2295-95E7-674729207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61" name="Rectangle 18">
            <a:extLst>
              <a:ext uri="{FF2B5EF4-FFF2-40B4-BE49-F238E27FC236}">
                <a16:creationId xmlns:a16="http://schemas.microsoft.com/office/drawing/2014/main" id="{0AFEC2D6-6FF2-AF66-2E13-5C0FBFCEB7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62" name="Rectangle 19">
            <a:extLst>
              <a:ext uri="{FF2B5EF4-FFF2-40B4-BE49-F238E27FC236}">
                <a16:creationId xmlns:a16="http://schemas.microsoft.com/office/drawing/2014/main" id="{5EB9961B-EE19-19A6-CF01-239A36FE1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63" name="Rectangle 20">
            <a:extLst>
              <a:ext uri="{FF2B5EF4-FFF2-40B4-BE49-F238E27FC236}">
                <a16:creationId xmlns:a16="http://schemas.microsoft.com/office/drawing/2014/main" id="{054F7F24-E0AB-80A5-3586-595C404CB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64" name="Rectangle 21">
            <a:extLst>
              <a:ext uri="{FF2B5EF4-FFF2-40B4-BE49-F238E27FC236}">
                <a16:creationId xmlns:a16="http://schemas.microsoft.com/office/drawing/2014/main" id="{F5566225-EF96-03AD-259F-93C9B3E13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65" name="Rectangle 22">
            <a:extLst>
              <a:ext uri="{FF2B5EF4-FFF2-40B4-BE49-F238E27FC236}">
                <a16:creationId xmlns:a16="http://schemas.microsoft.com/office/drawing/2014/main" id="{631E70F8-CA84-6B91-AC87-1F1A71DB9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66" name="Rectangle 23">
            <a:extLst>
              <a:ext uri="{FF2B5EF4-FFF2-40B4-BE49-F238E27FC236}">
                <a16:creationId xmlns:a16="http://schemas.microsoft.com/office/drawing/2014/main" id="{7F87EFBB-78F8-E121-FD3A-33E39FFEA5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67" name="Rectangle 24">
            <a:extLst>
              <a:ext uri="{FF2B5EF4-FFF2-40B4-BE49-F238E27FC236}">
                <a16:creationId xmlns:a16="http://schemas.microsoft.com/office/drawing/2014/main" id="{4D08FF94-DBD9-232A-71B8-99694AADA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68" name="Rectangle 25">
            <a:extLst>
              <a:ext uri="{FF2B5EF4-FFF2-40B4-BE49-F238E27FC236}">
                <a16:creationId xmlns:a16="http://schemas.microsoft.com/office/drawing/2014/main" id="{6C0E2F32-22BA-BC3B-2568-A8CACD2D2C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69" name="Rectangle 26">
            <a:extLst>
              <a:ext uri="{FF2B5EF4-FFF2-40B4-BE49-F238E27FC236}">
                <a16:creationId xmlns:a16="http://schemas.microsoft.com/office/drawing/2014/main" id="{975F5E2E-9068-5BB4-A0B7-CC15DBD1F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70" name="Rectangle 27">
            <a:extLst>
              <a:ext uri="{FF2B5EF4-FFF2-40B4-BE49-F238E27FC236}">
                <a16:creationId xmlns:a16="http://schemas.microsoft.com/office/drawing/2014/main" id="{614B204F-EAD2-C0ED-702A-76BD72AC8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71" name="Rectangle 28">
            <a:extLst>
              <a:ext uri="{FF2B5EF4-FFF2-40B4-BE49-F238E27FC236}">
                <a16:creationId xmlns:a16="http://schemas.microsoft.com/office/drawing/2014/main" id="{18750762-BE68-14A7-A9F7-660BD526F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72" name="Rectangle 29">
            <a:extLst>
              <a:ext uri="{FF2B5EF4-FFF2-40B4-BE49-F238E27FC236}">
                <a16:creationId xmlns:a16="http://schemas.microsoft.com/office/drawing/2014/main" id="{AFF9DF6B-CCEC-409F-EA60-53566A0ED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73" name="Rectangle 30">
            <a:extLst>
              <a:ext uri="{FF2B5EF4-FFF2-40B4-BE49-F238E27FC236}">
                <a16:creationId xmlns:a16="http://schemas.microsoft.com/office/drawing/2014/main" id="{1782DA26-239C-4EF2-95BB-D75547867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74" name="Rectangle 31">
            <a:extLst>
              <a:ext uri="{FF2B5EF4-FFF2-40B4-BE49-F238E27FC236}">
                <a16:creationId xmlns:a16="http://schemas.microsoft.com/office/drawing/2014/main" id="{655AA200-EB2B-F043-A64D-9B8ABEEE9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75" name="Rectangle 32">
            <a:extLst>
              <a:ext uri="{FF2B5EF4-FFF2-40B4-BE49-F238E27FC236}">
                <a16:creationId xmlns:a16="http://schemas.microsoft.com/office/drawing/2014/main" id="{666F704E-B585-03EA-5EE5-8C8E9E704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76" name="Rectangle 33">
            <a:extLst>
              <a:ext uri="{FF2B5EF4-FFF2-40B4-BE49-F238E27FC236}">
                <a16:creationId xmlns:a16="http://schemas.microsoft.com/office/drawing/2014/main" id="{5487858B-B7B1-5297-7E3D-F495499CB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77" name="Rectangle 34">
            <a:extLst>
              <a:ext uri="{FF2B5EF4-FFF2-40B4-BE49-F238E27FC236}">
                <a16:creationId xmlns:a16="http://schemas.microsoft.com/office/drawing/2014/main" id="{2A27FD58-C06F-9223-D7F6-6A01532D97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0978" name="Rectangle 35">
            <a:extLst>
              <a:ext uri="{FF2B5EF4-FFF2-40B4-BE49-F238E27FC236}">
                <a16:creationId xmlns:a16="http://schemas.microsoft.com/office/drawing/2014/main" id="{1ADBC930-0991-CE6B-8E35-F9E314F74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10979" name="Picture 36">
            <a:extLst>
              <a:ext uri="{FF2B5EF4-FFF2-40B4-BE49-F238E27FC236}">
                <a16:creationId xmlns:a16="http://schemas.microsoft.com/office/drawing/2014/main" id="{5C05E40F-E3D3-D063-85DC-BB9B3D4693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14885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2F46C151-9769-6255-D880-6E454D14A24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14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95BF1B7-9127-8CC3-5B3A-3D19E68A37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Нашият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1197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7ED30BC-F79F-7344-B522-C4812058E4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1197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8E87BC3-FCDD-7908-37D6-5E88305B29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котарак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мишки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ловува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1197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C2BC262-952A-F27D-589B-C2735B457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4953000"/>
            <a:ext cx="2286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74" name="Rectangle 6">
            <a:extLst>
              <a:ext uri="{FF2B5EF4-FFF2-40B4-BE49-F238E27FC236}">
                <a16:creationId xmlns:a16="http://schemas.microsoft.com/office/drawing/2014/main" id="{2B8C0488-E788-E64F-32F6-63B343D91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75" name="Rectangle 7">
            <a:extLst>
              <a:ext uri="{FF2B5EF4-FFF2-40B4-BE49-F238E27FC236}">
                <a16:creationId xmlns:a16="http://schemas.microsoft.com/office/drawing/2014/main" id="{D2CC64F4-C3A1-C113-8E42-D7138DDBDB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76" name="Rectangle 8">
            <a:extLst>
              <a:ext uri="{FF2B5EF4-FFF2-40B4-BE49-F238E27FC236}">
                <a16:creationId xmlns:a16="http://schemas.microsoft.com/office/drawing/2014/main" id="{C145CEE0-8E53-9E30-1C46-A37DA7A99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77" name="Rectangle 9">
            <a:extLst>
              <a:ext uri="{FF2B5EF4-FFF2-40B4-BE49-F238E27FC236}">
                <a16:creationId xmlns:a16="http://schemas.microsoft.com/office/drawing/2014/main" id="{31C31B16-960D-58F1-C23A-D1F3F48B75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78" name="Rectangle 10">
            <a:extLst>
              <a:ext uri="{FF2B5EF4-FFF2-40B4-BE49-F238E27FC236}">
                <a16:creationId xmlns:a16="http://schemas.microsoft.com/office/drawing/2014/main" id="{EE6A95F5-160A-84E7-9C28-A2EC62622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79" name="Rectangle 11">
            <a:extLst>
              <a:ext uri="{FF2B5EF4-FFF2-40B4-BE49-F238E27FC236}">
                <a16:creationId xmlns:a16="http://schemas.microsoft.com/office/drawing/2014/main" id="{A3A312CA-7252-C89B-4DD7-86AE26F28B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80" name="Rectangle 12">
            <a:extLst>
              <a:ext uri="{FF2B5EF4-FFF2-40B4-BE49-F238E27FC236}">
                <a16:creationId xmlns:a16="http://schemas.microsoft.com/office/drawing/2014/main" id="{575EE2FB-203E-A8D0-E156-EC2C137E2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81" name="Rectangle 13">
            <a:extLst>
              <a:ext uri="{FF2B5EF4-FFF2-40B4-BE49-F238E27FC236}">
                <a16:creationId xmlns:a16="http://schemas.microsoft.com/office/drawing/2014/main" id="{FA9A283F-24E7-EB0B-64C6-FC7D236537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82" name="Rectangle 14">
            <a:extLst>
              <a:ext uri="{FF2B5EF4-FFF2-40B4-BE49-F238E27FC236}">
                <a16:creationId xmlns:a16="http://schemas.microsoft.com/office/drawing/2014/main" id="{F0B0A6A3-8037-3580-F35F-C1DBF4D61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83" name="Rectangle 15">
            <a:extLst>
              <a:ext uri="{FF2B5EF4-FFF2-40B4-BE49-F238E27FC236}">
                <a16:creationId xmlns:a16="http://schemas.microsoft.com/office/drawing/2014/main" id="{D6B5691D-26D0-5DCB-CB4D-EFDB8A46E7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84" name="Rectangle 16">
            <a:extLst>
              <a:ext uri="{FF2B5EF4-FFF2-40B4-BE49-F238E27FC236}">
                <a16:creationId xmlns:a16="http://schemas.microsoft.com/office/drawing/2014/main" id="{3D0F8725-2445-FD83-1E9A-56E556EDD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85" name="Rectangle 17">
            <a:extLst>
              <a:ext uri="{FF2B5EF4-FFF2-40B4-BE49-F238E27FC236}">
                <a16:creationId xmlns:a16="http://schemas.microsoft.com/office/drawing/2014/main" id="{9923A38A-8B72-058F-03E1-8ED60B153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86" name="Rectangle 18">
            <a:extLst>
              <a:ext uri="{FF2B5EF4-FFF2-40B4-BE49-F238E27FC236}">
                <a16:creationId xmlns:a16="http://schemas.microsoft.com/office/drawing/2014/main" id="{D90F7290-0DE8-EFE2-8DE9-73224137A6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87" name="Rectangle 19">
            <a:extLst>
              <a:ext uri="{FF2B5EF4-FFF2-40B4-BE49-F238E27FC236}">
                <a16:creationId xmlns:a16="http://schemas.microsoft.com/office/drawing/2014/main" id="{D34D09AB-9B08-F074-DB25-BB051450A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88" name="Rectangle 20">
            <a:extLst>
              <a:ext uri="{FF2B5EF4-FFF2-40B4-BE49-F238E27FC236}">
                <a16:creationId xmlns:a16="http://schemas.microsoft.com/office/drawing/2014/main" id="{C7267E87-388F-1A2F-6FFE-8EB72E00C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89" name="Rectangle 21">
            <a:extLst>
              <a:ext uri="{FF2B5EF4-FFF2-40B4-BE49-F238E27FC236}">
                <a16:creationId xmlns:a16="http://schemas.microsoft.com/office/drawing/2014/main" id="{3DAFEE03-58E1-C54D-1E7D-82E15C3B2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90" name="Rectangle 22">
            <a:extLst>
              <a:ext uri="{FF2B5EF4-FFF2-40B4-BE49-F238E27FC236}">
                <a16:creationId xmlns:a16="http://schemas.microsoft.com/office/drawing/2014/main" id="{9186D040-CAA4-0FDD-229F-CFDD3247E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91" name="Rectangle 23">
            <a:extLst>
              <a:ext uri="{FF2B5EF4-FFF2-40B4-BE49-F238E27FC236}">
                <a16:creationId xmlns:a16="http://schemas.microsoft.com/office/drawing/2014/main" id="{493AC3E1-6298-DF8E-27AB-1F673B18AA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92" name="Rectangle 24">
            <a:extLst>
              <a:ext uri="{FF2B5EF4-FFF2-40B4-BE49-F238E27FC236}">
                <a16:creationId xmlns:a16="http://schemas.microsoft.com/office/drawing/2014/main" id="{29021B41-8D10-DBE6-2762-079C2CE5F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93" name="Rectangle 25">
            <a:extLst>
              <a:ext uri="{FF2B5EF4-FFF2-40B4-BE49-F238E27FC236}">
                <a16:creationId xmlns:a16="http://schemas.microsoft.com/office/drawing/2014/main" id="{D550E819-F1A1-7838-5311-7F46A463C7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94" name="Rectangle 26">
            <a:extLst>
              <a:ext uri="{FF2B5EF4-FFF2-40B4-BE49-F238E27FC236}">
                <a16:creationId xmlns:a16="http://schemas.microsoft.com/office/drawing/2014/main" id="{79EADC89-A789-43CC-0913-C068C6053D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95" name="Rectangle 27">
            <a:extLst>
              <a:ext uri="{FF2B5EF4-FFF2-40B4-BE49-F238E27FC236}">
                <a16:creationId xmlns:a16="http://schemas.microsoft.com/office/drawing/2014/main" id="{0F66A835-93E2-25C2-8E09-04A3492F39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96" name="Rectangle 28">
            <a:extLst>
              <a:ext uri="{FF2B5EF4-FFF2-40B4-BE49-F238E27FC236}">
                <a16:creationId xmlns:a16="http://schemas.microsoft.com/office/drawing/2014/main" id="{8954B63E-4D46-A0F5-EAA5-BBBEF8772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97" name="Rectangle 29">
            <a:extLst>
              <a:ext uri="{FF2B5EF4-FFF2-40B4-BE49-F238E27FC236}">
                <a16:creationId xmlns:a16="http://schemas.microsoft.com/office/drawing/2014/main" id="{363D23C4-A7E5-54A0-AECF-168FBCBAFD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98" name="Rectangle 30">
            <a:extLst>
              <a:ext uri="{FF2B5EF4-FFF2-40B4-BE49-F238E27FC236}">
                <a16:creationId xmlns:a16="http://schemas.microsoft.com/office/drawing/2014/main" id="{31B3F6CA-ADD9-6BAC-D3D4-91238E5177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1999" name="Rectangle 31">
            <a:extLst>
              <a:ext uri="{FF2B5EF4-FFF2-40B4-BE49-F238E27FC236}">
                <a16:creationId xmlns:a16="http://schemas.microsoft.com/office/drawing/2014/main" id="{46CD6DCF-CD74-47DB-A0D4-B6743AC1C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2000" name="Rectangle 32">
            <a:extLst>
              <a:ext uri="{FF2B5EF4-FFF2-40B4-BE49-F238E27FC236}">
                <a16:creationId xmlns:a16="http://schemas.microsoft.com/office/drawing/2014/main" id="{FB84FE36-A72D-B4AE-09AD-F28B876C5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2001" name="Rectangle 33">
            <a:extLst>
              <a:ext uri="{FF2B5EF4-FFF2-40B4-BE49-F238E27FC236}">
                <a16:creationId xmlns:a16="http://schemas.microsoft.com/office/drawing/2014/main" id="{75A5DC39-CA05-5719-8C43-D23BFC993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2002" name="Rectangle 34">
            <a:extLst>
              <a:ext uri="{FF2B5EF4-FFF2-40B4-BE49-F238E27FC236}">
                <a16:creationId xmlns:a16="http://schemas.microsoft.com/office/drawing/2014/main" id="{94C7DE7A-B460-E897-ED0B-F01A2BD19C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2003" name="Rectangle 35">
            <a:extLst>
              <a:ext uri="{FF2B5EF4-FFF2-40B4-BE49-F238E27FC236}">
                <a16:creationId xmlns:a16="http://schemas.microsoft.com/office/drawing/2014/main" id="{5D767041-C420-83E5-7789-1214CBF3B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AC003E-C523-8682-2B71-1159DE6F5A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5ABB43E-2669-CE8C-B40C-4D6C1D9053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Нашият котарак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129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46FCC61-FB72-A344-808D-01F9BEE083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129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A7D5FEC-88A3-E243-CB64-90358E075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котарак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мишки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ловува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1299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E08E995-ABEA-4D52-B080-CC3BE8CF4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5029200"/>
            <a:ext cx="990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2998" name="Rectangle 6">
            <a:extLst>
              <a:ext uri="{FF2B5EF4-FFF2-40B4-BE49-F238E27FC236}">
                <a16:creationId xmlns:a16="http://schemas.microsoft.com/office/drawing/2014/main" id="{50329B27-E8AE-6D67-D44F-B653E414BA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2999" name="Rectangle 7">
            <a:extLst>
              <a:ext uri="{FF2B5EF4-FFF2-40B4-BE49-F238E27FC236}">
                <a16:creationId xmlns:a16="http://schemas.microsoft.com/office/drawing/2014/main" id="{62B11CD7-3201-0F35-CA4D-238ED1036C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0" name="Rectangle 8">
            <a:extLst>
              <a:ext uri="{FF2B5EF4-FFF2-40B4-BE49-F238E27FC236}">
                <a16:creationId xmlns:a16="http://schemas.microsoft.com/office/drawing/2014/main" id="{1C6B1157-A6E5-7FF6-93D7-E82672EAD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1" name="Rectangle 9">
            <a:extLst>
              <a:ext uri="{FF2B5EF4-FFF2-40B4-BE49-F238E27FC236}">
                <a16:creationId xmlns:a16="http://schemas.microsoft.com/office/drawing/2014/main" id="{C51988F1-8890-A0B1-799B-4041E8B2F5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2" name="Rectangle 10">
            <a:extLst>
              <a:ext uri="{FF2B5EF4-FFF2-40B4-BE49-F238E27FC236}">
                <a16:creationId xmlns:a16="http://schemas.microsoft.com/office/drawing/2014/main" id="{1CADF4F6-5E72-B1F3-F405-193D40456D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3" name="Rectangle 11">
            <a:extLst>
              <a:ext uri="{FF2B5EF4-FFF2-40B4-BE49-F238E27FC236}">
                <a16:creationId xmlns:a16="http://schemas.microsoft.com/office/drawing/2014/main" id="{AFCE3565-CE59-8167-08A6-CD78D12567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4" name="Rectangle 12">
            <a:extLst>
              <a:ext uri="{FF2B5EF4-FFF2-40B4-BE49-F238E27FC236}">
                <a16:creationId xmlns:a16="http://schemas.microsoft.com/office/drawing/2014/main" id="{09C0700E-DD1E-ABBE-BD86-48E29AC66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5" name="Rectangle 13">
            <a:extLst>
              <a:ext uri="{FF2B5EF4-FFF2-40B4-BE49-F238E27FC236}">
                <a16:creationId xmlns:a16="http://schemas.microsoft.com/office/drawing/2014/main" id="{0C025DBE-5C7C-DA7A-4D22-FA97083816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6" name="Rectangle 14">
            <a:extLst>
              <a:ext uri="{FF2B5EF4-FFF2-40B4-BE49-F238E27FC236}">
                <a16:creationId xmlns:a16="http://schemas.microsoft.com/office/drawing/2014/main" id="{8FCE8B2D-15FB-0092-BC00-8963D97D1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7" name="Rectangle 15">
            <a:extLst>
              <a:ext uri="{FF2B5EF4-FFF2-40B4-BE49-F238E27FC236}">
                <a16:creationId xmlns:a16="http://schemas.microsoft.com/office/drawing/2014/main" id="{8F7C0FF0-3470-D531-7419-6130550749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8" name="Rectangle 16">
            <a:extLst>
              <a:ext uri="{FF2B5EF4-FFF2-40B4-BE49-F238E27FC236}">
                <a16:creationId xmlns:a16="http://schemas.microsoft.com/office/drawing/2014/main" id="{26E9985B-6F20-75B7-073C-AF5E2C89D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9" name="Rectangle 17">
            <a:extLst>
              <a:ext uri="{FF2B5EF4-FFF2-40B4-BE49-F238E27FC236}">
                <a16:creationId xmlns:a16="http://schemas.microsoft.com/office/drawing/2014/main" id="{901C0884-DFEA-B789-3B8B-CD2E029BA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0" name="Rectangle 18">
            <a:extLst>
              <a:ext uri="{FF2B5EF4-FFF2-40B4-BE49-F238E27FC236}">
                <a16:creationId xmlns:a16="http://schemas.microsoft.com/office/drawing/2014/main" id="{5A4112F3-1649-99BB-684E-FA9A7D4D7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1" name="Rectangle 19">
            <a:extLst>
              <a:ext uri="{FF2B5EF4-FFF2-40B4-BE49-F238E27FC236}">
                <a16:creationId xmlns:a16="http://schemas.microsoft.com/office/drawing/2014/main" id="{B9A15243-CECF-DEFF-FC42-EBAFACF2E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2" name="Rectangle 20">
            <a:extLst>
              <a:ext uri="{FF2B5EF4-FFF2-40B4-BE49-F238E27FC236}">
                <a16:creationId xmlns:a16="http://schemas.microsoft.com/office/drawing/2014/main" id="{CA2F6077-4103-7072-02BE-181E8793F6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3" name="Rectangle 21">
            <a:extLst>
              <a:ext uri="{FF2B5EF4-FFF2-40B4-BE49-F238E27FC236}">
                <a16:creationId xmlns:a16="http://schemas.microsoft.com/office/drawing/2014/main" id="{96213711-0284-1F9E-CB9F-872602570B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4" name="Rectangle 22">
            <a:extLst>
              <a:ext uri="{FF2B5EF4-FFF2-40B4-BE49-F238E27FC236}">
                <a16:creationId xmlns:a16="http://schemas.microsoft.com/office/drawing/2014/main" id="{EF516707-6E00-7D64-E8D8-537D4FFBB3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5" name="Rectangle 23">
            <a:extLst>
              <a:ext uri="{FF2B5EF4-FFF2-40B4-BE49-F238E27FC236}">
                <a16:creationId xmlns:a16="http://schemas.microsoft.com/office/drawing/2014/main" id="{46EE3AC9-BA9E-5182-523B-9E93BDA69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6" name="Rectangle 24">
            <a:extLst>
              <a:ext uri="{FF2B5EF4-FFF2-40B4-BE49-F238E27FC236}">
                <a16:creationId xmlns:a16="http://schemas.microsoft.com/office/drawing/2014/main" id="{A9EC0547-6A61-0BA8-6F9F-CD8E35FF56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7" name="Rectangle 25">
            <a:extLst>
              <a:ext uri="{FF2B5EF4-FFF2-40B4-BE49-F238E27FC236}">
                <a16:creationId xmlns:a16="http://schemas.microsoft.com/office/drawing/2014/main" id="{E59755AA-603E-26EC-D223-01F19D8E9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8" name="Rectangle 26">
            <a:extLst>
              <a:ext uri="{FF2B5EF4-FFF2-40B4-BE49-F238E27FC236}">
                <a16:creationId xmlns:a16="http://schemas.microsoft.com/office/drawing/2014/main" id="{DE6E4F43-E898-C1FF-96D9-1A0A197A0B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9" name="Rectangle 27">
            <a:extLst>
              <a:ext uri="{FF2B5EF4-FFF2-40B4-BE49-F238E27FC236}">
                <a16:creationId xmlns:a16="http://schemas.microsoft.com/office/drawing/2014/main" id="{1314084B-66A3-D491-3A49-9BA104616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0" name="Rectangle 28">
            <a:extLst>
              <a:ext uri="{FF2B5EF4-FFF2-40B4-BE49-F238E27FC236}">
                <a16:creationId xmlns:a16="http://schemas.microsoft.com/office/drawing/2014/main" id="{C6BC247E-D5EB-7530-08E6-4520BF1C2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1" name="Rectangle 29">
            <a:extLst>
              <a:ext uri="{FF2B5EF4-FFF2-40B4-BE49-F238E27FC236}">
                <a16:creationId xmlns:a16="http://schemas.microsoft.com/office/drawing/2014/main" id="{7795DF81-8476-2AF8-B2D0-1217A74D1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2" name="Rectangle 30">
            <a:extLst>
              <a:ext uri="{FF2B5EF4-FFF2-40B4-BE49-F238E27FC236}">
                <a16:creationId xmlns:a16="http://schemas.microsoft.com/office/drawing/2014/main" id="{DFAB53BC-0C6E-6F8F-103E-56F973F79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3" name="Rectangle 31">
            <a:extLst>
              <a:ext uri="{FF2B5EF4-FFF2-40B4-BE49-F238E27FC236}">
                <a16:creationId xmlns:a16="http://schemas.microsoft.com/office/drawing/2014/main" id="{5097C71B-C553-4FC8-2B96-5309F2D76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4" name="Rectangle 32">
            <a:extLst>
              <a:ext uri="{FF2B5EF4-FFF2-40B4-BE49-F238E27FC236}">
                <a16:creationId xmlns:a16="http://schemas.microsoft.com/office/drawing/2014/main" id="{44C7A157-FE7A-E70A-6DA7-25BBC6579F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5" name="Rectangle 33">
            <a:extLst>
              <a:ext uri="{FF2B5EF4-FFF2-40B4-BE49-F238E27FC236}">
                <a16:creationId xmlns:a16="http://schemas.microsoft.com/office/drawing/2014/main" id="{3067B650-9CE2-AF84-E14C-1879D82FA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6" name="Rectangle 34">
            <a:extLst>
              <a:ext uri="{FF2B5EF4-FFF2-40B4-BE49-F238E27FC236}">
                <a16:creationId xmlns:a16="http://schemas.microsoft.com/office/drawing/2014/main" id="{8BF523DE-A84A-1F3F-5885-AC6995479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7" name="Rectangle 35">
            <a:extLst>
              <a:ext uri="{FF2B5EF4-FFF2-40B4-BE49-F238E27FC236}">
                <a16:creationId xmlns:a16="http://schemas.microsoft.com/office/drawing/2014/main" id="{CC135778-26A0-E4D5-4AAD-DE25F6868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332359275"/>
      </p:ext>
    </p:extLst>
  </p:cSld>
  <p:clrMapOvr>
    <a:masterClrMapping/>
  </p:clrMapOvr>
  <p:transition advClick="0"/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DCCCCF7-B015-A870-A578-42452A97B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Нашият котарак не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129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275532D-AC78-FD79-E1D2-791BC6984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129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E3EC6EA-41B5-A910-2EBA-2CF4CA6294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котарак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мишки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ловува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1299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D5E551F-ABB9-D4A6-7969-8034AE87D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5029200"/>
            <a:ext cx="2057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2998" name="Rectangle 6">
            <a:extLst>
              <a:ext uri="{FF2B5EF4-FFF2-40B4-BE49-F238E27FC236}">
                <a16:creationId xmlns:a16="http://schemas.microsoft.com/office/drawing/2014/main" id="{FD2F7832-21A2-35AA-7428-D493D16BC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2999" name="Rectangle 7">
            <a:extLst>
              <a:ext uri="{FF2B5EF4-FFF2-40B4-BE49-F238E27FC236}">
                <a16:creationId xmlns:a16="http://schemas.microsoft.com/office/drawing/2014/main" id="{797BE9C9-82A2-B69C-B1EA-A978C5E71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0" name="Rectangle 8">
            <a:extLst>
              <a:ext uri="{FF2B5EF4-FFF2-40B4-BE49-F238E27FC236}">
                <a16:creationId xmlns:a16="http://schemas.microsoft.com/office/drawing/2014/main" id="{9AF108DE-C2B2-EEF7-71DB-DBA20895A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1" name="Rectangle 9">
            <a:extLst>
              <a:ext uri="{FF2B5EF4-FFF2-40B4-BE49-F238E27FC236}">
                <a16:creationId xmlns:a16="http://schemas.microsoft.com/office/drawing/2014/main" id="{847915F9-E5E4-F679-7955-9439DA258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2" name="Rectangle 10">
            <a:extLst>
              <a:ext uri="{FF2B5EF4-FFF2-40B4-BE49-F238E27FC236}">
                <a16:creationId xmlns:a16="http://schemas.microsoft.com/office/drawing/2014/main" id="{9274CC29-DFA6-45F1-C58E-B8BE78F5ED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3" name="Rectangle 11">
            <a:extLst>
              <a:ext uri="{FF2B5EF4-FFF2-40B4-BE49-F238E27FC236}">
                <a16:creationId xmlns:a16="http://schemas.microsoft.com/office/drawing/2014/main" id="{4300D135-0231-0280-2AE5-DEA02DA97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4" name="Rectangle 12">
            <a:extLst>
              <a:ext uri="{FF2B5EF4-FFF2-40B4-BE49-F238E27FC236}">
                <a16:creationId xmlns:a16="http://schemas.microsoft.com/office/drawing/2014/main" id="{F7BBF00B-E693-8C05-23B3-7F339616E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5" name="Rectangle 13">
            <a:extLst>
              <a:ext uri="{FF2B5EF4-FFF2-40B4-BE49-F238E27FC236}">
                <a16:creationId xmlns:a16="http://schemas.microsoft.com/office/drawing/2014/main" id="{A3E2D2B6-E3E4-A194-B834-99CE3027F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6" name="Rectangle 14">
            <a:extLst>
              <a:ext uri="{FF2B5EF4-FFF2-40B4-BE49-F238E27FC236}">
                <a16:creationId xmlns:a16="http://schemas.microsoft.com/office/drawing/2014/main" id="{86D7FF19-5433-83EB-24DA-AF44A8FBF5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7" name="Rectangle 15">
            <a:extLst>
              <a:ext uri="{FF2B5EF4-FFF2-40B4-BE49-F238E27FC236}">
                <a16:creationId xmlns:a16="http://schemas.microsoft.com/office/drawing/2014/main" id="{79969B91-EEC6-7B60-4A7C-CDDF602B99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8" name="Rectangle 16">
            <a:extLst>
              <a:ext uri="{FF2B5EF4-FFF2-40B4-BE49-F238E27FC236}">
                <a16:creationId xmlns:a16="http://schemas.microsoft.com/office/drawing/2014/main" id="{EAE0AFE7-5380-D110-4755-3DFF68D21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09" name="Rectangle 17">
            <a:extLst>
              <a:ext uri="{FF2B5EF4-FFF2-40B4-BE49-F238E27FC236}">
                <a16:creationId xmlns:a16="http://schemas.microsoft.com/office/drawing/2014/main" id="{03942D56-23F6-4CCA-6724-B49148471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0" name="Rectangle 18">
            <a:extLst>
              <a:ext uri="{FF2B5EF4-FFF2-40B4-BE49-F238E27FC236}">
                <a16:creationId xmlns:a16="http://schemas.microsoft.com/office/drawing/2014/main" id="{F87C4B87-D435-228E-A640-65766FDF0B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1" name="Rectangle 19">
            <a:extLst>
              <a:ext uri="{FF2B5EF4-FFF2-40B4-BE49-F238E27FC236}">
                <a16:creationId xmlns:a16="http://schemas.microsoft.com/office/drawing/2014/main" id="{A9BD1B69-DF23-133E-945D-24BA51C363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2" name="Rectangle 20">
            <a:extLst>
              <a:ext uri="{FF2B5EF4-FFF2-40B4-BE49-F238E27FC236}">
                <a16:creationId xmlns:a16="http://schemas.microsoft.com/office/drawing/2014/main" id="{86CAF3EB-87CD-D8A5-C274-F841FAC078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3" name="Rectangle 21">
            <a:extLst>
              <a:ext uri="{FF2B5EF4-FFF2-40B4-BE49-F238E27FC236}">
                <a16:creationId xmlns:a16="http://schemas.microsoft.com/office/drawing/2014/main" id="{BAEA6BE5-C757-D2BD-6E02-325957CA12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4" name="Rectangle 22">
            <a:extLst>
              <a:ext uri="{FF2B5EF4-FFF2-40B4-BE49-F238E27FC236}">
                <a16:creationId xmlns:a16="http://schemas.microsoft.com/office/drawing/2014/main" id="{73FD9B98-0EEF-39B2-7519-25C58F0A76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5" name="Rectangle 23">
            <a:extLst>
              <a:ext uri="{FF2B5EF4-FFF2-40B4-BE49-F238E27FC236}">
                <a16:creationId xmlns:a16="http://schemas.microsoft.com/office/drawing/2014/main" id="{CA129266-37FE-FA7B-7396-1C36F01B7B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6" name="Rectangle 24">
            <a:extLst>
              <a:ext uri="{FF2B5EF4-FFF2-40B4-BE49-F238E27FC236}">
                <a16:creationId xmlns:a16="http://schemas.microsoft.com/office/drawing/2014/main" id="{F5E7873D-F329-AE8B-4E6D-0C8C9C420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7" name="Rectangle 25">
            <a:extLst>
              <a:ext uri="{FF2B5EF4-FFF2-40B4-BE49-F238E27FC236}">
                <a16:creationId xmlns:a16="http://schemas.microsoft.com/office/drawing/2014/main" id="{96656F1B-2219-706C-FCD7-18D7F5D226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8" name="Rectangle 26">
            <a:extLst>
              <a:ext uri="{FF2B5EF4-FFF2-40B4-BE49-F238E27FC236}">
                <a16:creationId xmlns:a16="http://schemas.microsoft.com/office/drawing/2014/main" id="{ED0BB761-7337-D7CD-20FA-F9BB927CBE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19" name="Rectangle 27">
            <a:extLst>
              <a:ext uri="{FF2B5EF4-FFF2-40B4-BE49-F238E27FC236}">
                <a16:creationId xmlns:a16="http://schemas.microsoft.com/office/drawing/2014/main" id="{68712EEB-E52A-9B27-FB55-8760FC9A7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0" name="Rectangle 28">
            <a:extLst>
              <a:ext uri="{FF2B5EF4-FFF2-40B4-BE49-F238E27FC236}">
                <a16:creationId xmlns:a16="http://schemas.microsoft.com/office/drawing/2014/main" id="{985250C9-759C-3849-9B89-3D5FDCF429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1" name="Rectangle 29">
            <a:extLst>
              <a:ext uri="{FF2B5EF4-FFF2-40B4-BE49-F238E27FC236}">
                <a16:creationId xmlns:a16="http://schemas.microsoft.com/office/drawing/2014/main" id="{BB1B08E6-8DCB-91A6-DB5A-8F674F7BE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2" name="Rectangle 30">
            <a:extLst>
              <a:ext uri="{FF2B5EF4-FFF2-40B4-BE49-F238E27FC236}">
                <a16:creationId xmlns:a16="http://schemas.microsoft.com/office/drawing/2014/main" id="{B213349C-7A59-B72B-9399-F2B3EDA29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3" name="Rectangle 31">
            <a:extLst>
              <a:ext uri="{FF2B5EF4-FFF2-40B4-BE49-F238E27FC236}">
                <a16:creationId xmlns:a16="http://schemas.microsoft.com/office/drawing/2014/main" id="{9EF51562-8AE4-D277-F107-A701F4769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4" name="Rectangle 32">
            <a:extLst>
              <a:ext uri="{FF2B5EF4-FFF2-40B4-BE49-F238E27FC236}">
                <a16:creationId xmlns:a16="http://schemas.microsoft.com/office/drawing/2014/main" id="{51A1C2C3-F23B-7B6A-8F2C-5E84E02FFA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5" name="Rectangle 33">
            <a:extLst>
              <a:ext uri="{FF2B5EF4-FFF2-40B4-BE49-F238E27FC236}">
                <a16:creationId xmlns:a16="http://schemas.microsoft.com/office/drawing/2014/main" id="{6374F818-FFDB-1D8A-0091-40FBA2954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6" name="Rectangle 34">
            <a:extLst>
              <a:ext uri="{FF2B5EF4-FFF2-40B4-BE49-F238E27FC236}">
                <a16:creationId xmlns:a16="http://schemas.microsoft.com/office/drawing/2014/main" id="{E129CFE4-5B3B-4F92-147F-73BFD76C8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3027" name="Rectangle 35">
            <a:extLst>
              <a:ext uri="{FF2B5EF4-FFF2-40B4-BE49-F238E27FC236}">
                <a16:creationId xmlns:a16="http://schemas.microsoft.com/office/drawing/2014/main" id="{1FACFFE9-7664-5352-92E8-5BCE7073C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D06DEC1-364B-CC50-5677-A9E975E8CC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Нашият котарак не ловува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1401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5E33A68-876E-D98F-99E0-D74591E73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1402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BF88014-2BFA-07FE-92E1-1E1B2A3847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котарак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мишки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ловува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1402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249FCFA-6879-A9E0-5DAF-B90FDF00B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9736" y="4953000"/>
            <a:ext cx="1980063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22" name="Rectangle 6">
            <a:extLst>
              <a:ext uri="{FF2B5EF4-FFF2-40B4-BE49-F238E27FC236}">
                <a16:creationId xmlns:a16="http://schemas.microsoft.com/office/drawing/2014/main" id="{A7D03D12-FB1F-90DE-8973-36FBB08552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23" name="Rectangle 7">
            <a:extLst>
              <a:ext uri="{FF2B5EF4-FFF2-40B4-BE49-F238E27FC236}">
                <a16:creationId xmlns:a16="http://schemas.microsoft.com/office/drawing/2014/main" id="{28CA6ABA-DD5D-535C-1B4C-35C5795732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24" name="Rectangle 8">
            <a:extLst>
              <a:ext uri="{FF2B5EF4-FFF2-40B4-BE49-F238E27FC236}">
                <a16:creationId xmlns:a16="http://schemas.microsoft.com/office/drawing/2014/main" id="{D495F666-69CF-6E20-5335-FE4B83689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25" name="Rectangle 9">
            <a:extLst>
              <a:ext uri="{FF2B5EF4-FFF2-40B4-BE49-F238E27FC236}">
                <a16:creationId xmlns:a16="http://schemas.microsoft.com/office/drawing/2014/main" id="{22BF0674-8D9F-86EC-4D06-76259035F0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26" name="Rectangle 10">
            <a:extLst>
              <a:ext uri="{FF2B5EF4-FFF2-40B4-BE49-F238E27FC236}">
                <a16:creationId xmlns:a16="http://schemas.microsoft.com/office/drawing/2014/main" id="{ACA59472-151A-22CC-B5E6-C213E7495D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27" name="Rectangle 11">
            <a:extLst>
              <a:ext uri="{FF2B5EF4-FFF2-40B4-BE49-F238E27FC236}">
                <a16:creationId xmlns:a16="http://schemas.microsoft.com/office/drawing/2014/main" id="{1E242FD2-FCA0-D315-8F7F-0413A675D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28" name="Rectangle 12">
            <a:extLst>
              <a:ext uri="{FF2B5EF4-FFF2-40B4-BE49-F238E27FC236}">
                <a16:creationId xmlns:a16="http://schemas.microsoft.com/office/drawing/2014/main" id="{7266E575-3964-2A0F-56E9-D8EAD1A14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29" name="Rectangle 13">
            <a:extLst>
              <a:ext uri="{FF2B5EF4-FFF2-40B4-BE49-F238E27FC236}">
                <a16:creationId xmlns:a16="http://schemas.microsoft.com/office/drawing/2014/main" id="{457531C7-3A15-2126-E1AD-0B19DEE11B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30" name="Rectangle 14">
            <a:extLst>
              <a:ext uri="{FF2B5EF4-FFF2-40B4-BE49-F238E27FC236}">
                <a16:creationId xmlns:a16="http://schemas.microsoft.com/office/drawing/2014/main" id="{3B76CCEC-E9FE-B710-E6E6-2575A70E3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31" name="Rectangle 15">
            <a:extLst>
              <a:ext uri="{FF2B5EF4-FFF2-40B4-BE49-F238E27FC236}">
                <a16:creationId xmlns:a16="http://schemas.microsoft.com/office/drawing/2014/main" id="{FABD8864-A161-BE1C-D815-95FAEA7CB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32" name="Rectangle 16">
            <a:extLst>
              <a:ext uri="{FF2B5EF4-FFF2-40B4-BE49-F238E27FC236}">
                <a16:creationId xmlns:a16="http://schemas.microsoft.com/office/drawing/2014/main" id="{0D95B0D5-3DEF-7961-53A5-713D323AFE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33" name="Rectangle 17">
            <a:extLst>
              <a:ext uri="{FF2B5EF4-FFF2-40B4-BE49-F238E27FC236}">
                <a16:creationId xmlns:a16="http://schemas.microsoft.com/office/drawing/2014/main" id="{65C93540-3333-7C16-F4E1-844DEAD42F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34" name="Rectangle 18">
            <a:extLst>
              <a:ext uri="{FF2B5EF4-FFF2-40B4-BE49-F238E27FC236}">
                <a16:creationId xmlns:a16="http://schemas.microsoft.com/office/drawing/2014/main" id="{1BD214C2-2D5B-53CA-50AF-0B3A8D41D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35" name="Rectangle 19">
            <a:extLst>
              <a:ext uri="{FF2B5EF4-FFF2-40B4-BE49-F238E27FC236}">
                <a16:creationId xmlns:a16="http://schemas.microsoft.com/office/drawing/2014/main" id="{4AAD4730-2470-4BA4-26AD-2D7C9DDBE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36" name="Rectangle 20">
            <a:extLst>
              <a:ext uri="{FF2B5EF4-FFF2-40B4-BE49-F238E27FC236}">
                <a16:creationId xmlns:a16="http://schemas.microsoft.com/office/drawing/2014/main" id="{DD8E350F-F9D1-4277-F619-5B697EC8B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37" name="Rectangle 21">
            <a:extLst>
              <a:ext uri="{FF2B5EF4-FFF2-40B4-BE49-F238E27FC236}">
                <a16:creationId xmlns:a16="http://schemas.microsoft.com/office/drawing/2014/main" id="{40A9F92A-B3F0-7561-10A7-F336CCBB8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38" name="Rectangle 22">
            <a:extLst>
              <a:ext uri="{FF2B5EF4-FFF2-40B4-BE49-F238E27FC236}">
                <a16:creationId xmlns:a16="http://schemas.microsoft.com/office/drawing/2014/main" id="{7FB90EA3-CE77-3E55-34E8-5ED8BA7FA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39" name="Rectangle 23">
            <a:extLst>
              <a:ext uri="{FF2B5EF4-FFF2-40B4-BE49-F238E27FC236}">
                <a16:creationId xmlns:a16="http://schemas.microsoft.com/office/drawing/2014/main" id="{691C7916-7740-D9E1-FC86-5ABCB2EAA7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40" name="Rectangle 24">
            <a:extLst>
              <a:ext uri="{FF2B5EF4-FFF2-40B4-BE49-F238E27FC236}">
                <a16:creationId xmlns:a16="http://schemas.microsoft.com/office/drawing/2014/main" id="{E10CE6CC-9A30-5AE6-AB01-FA18D4A204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41" name="Rectangle 25">
            <a:extLst>
              <a:ext uri="{FF2B5EF4-FFF2-40B4-BE49-F238E27FC236}">
                <a16:creationId xmlns:a16="http://schemas.microsoft.com/office/drawing/2014/main" id="{5B7267B8-46F7-4DDE-D1FE-D06C870ED9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42" name="Rectangle 26">
            <a:extLst>
              <a:ext uri="{FF2B5EF4-FFF2-40B4-BE49-F238E27FC236}">
                <a16:creationId xmlns:a16="http://schemas.microsoft.com/office/drawing/2014/main" id="{EDF12974-3EEB-E621-8E8A-A35ACD13D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43" name="Rectangle 27">
            <a:extLst>
              <a:ext uri="{FF2B5EF4-FFF2-40B4-BE49-F238E27FC236}">
                <a16:creationId xmlns:a16="http://schemas.microsoft.com/office/drawing/2014/main" id="{17FB1B88-B732-7B75-E50D-F00AC60F7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44" name="Rectangle 28">
            <a:extLst>
              <a:ext uri="{FF2B5EF4-FFF2-40B4-BE49-F238E27FC236}">
                <a16:creationId xmlns:a16="http://schemas.microsoft.com/office/drawing/2014/main" id="{FEE37E01-C26D-9061-2E53-9D7EB2F82A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45" name="Rectangle 29">
            <a:extLst>
              <a:ext uri="{FF2B5EF4-FFF2-40B4-BE49-F238E27FC236}">
                <a16:creationId xmlns:a16="http://schemas.microsoft.com/office/drawing/2014/main" id="{85D6D266-82E1-1BAA-B243-41165CBE1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46" name="Rectangle 30">
            <a:extLst>
              <a:ext uri="{FF2B5EF4-FFF2-40B4-BE49-F238E27FC236}">
                <a16:creationId xmlns:a16="http://schemas.microsoft.com/office/drawing/2014/main" id="{B6319B7B-FDBF-6D82-30A1-224A164EBC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47" name="Rectangle 31">
            <a:extLst>
              <a:ext uri="{FF2B5EF4-FFF2-40B4-BE49-F238E27FC236}">
                <a16:creationId xmlns:a16="http://schemas.microsoft.com/office/drawing/2014/main" id="{029207BB-8BA6-7141-D624-395A395280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48" name="Rectangle 32">
            <a:extLst>
              <a:ext uri="{FF2B5EF4-FFF2-40B4-BE49-F238E27FC236}">
                <a16:creationId xmlns:a16="http://schemas.microsoft.com/office/drawing/2014/main" id="{FE880115-BFA9-DD62-58E0-9007F78995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49" name="Rectangle 33">
            <a:extLst>
              <a:ext uri="{FF2B5EF4-FFF2-40B4-BE49-F238E27FC236}">
                <a16:creationId xmlns:a16="http://schemas.microsoft.com/office/drawing/2014/main" id="{DB687421-42EA-C6CA-D55F-057713F2C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50" name="Rectangle 34">
            <a:extLst>
              <a:ext uri="{FF2B5EF4-FFF2-40B4-BE49-F238E27FC236}">
                <a16:creationId xmlns:a16="http://schemas.microsoft.com/office/drawing/2014/main" id="{2C28BEAD-EF1E-1C1C-2786-3CAAF6A245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4051" name="Rectangle 35">
            <a:extLst>
              <a:ext uri="{FF2B5EF4-FFF2-40B4-BE49-F238E27FC236}">
                <a16:creationId xmlns:a16="http://schemas.microsoft.com/office/drawing/2014/main" id="{C7776910-6D14-A253-7AE7-9FC1C9CB6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1F35903-E108-A6D8-2D00-B6C8F3898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Нашият котарак не ловува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мишки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1709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35B56F0-5A35-002D-7362-892146D5E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1709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603EC45-51D7-E1E9-C226-A144A1C03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17093" name="Rectangle 6">
            <a:extLst>
              <a:ext uri="{FF2B5EF4-FFF2-40B4-BE49-F238E27FC236}">
                <a16:creationId xmlns:a16="http://schemas.microsoft.com/office/drawing/2014/main" id="{1E4108D4-67D2-E0DA-AFE5-11755EDE0A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094" name="Rectangle 7">
            <a:extLst>
              <a:ext uri="{FF2B5EF4-FFF2-40B4-BE49-F238E27FC236}">
                <a16:creationId xmlns:a16="http://schemas.microsoft.com/office/drawing/2014/main" id="{82BD2358-9EB0-45DD-1E8A-07F642FB8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095" name="Rectangle 8">
            <a:extLst>
              <a:ext uri="{FF2B5EF4-FFF2-40B4-BE49-F238E27FC236}">
                <a16:creationId xmlns:a16="http://schemas.microsoft.com/office/drawing/2014/main" id="{AAC22212-52F6-4A60-F89F-C2527019C9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096" name="Rectangle 9">
            <a:extLst>
              <a:ext uri="{FF2B5EF4-FFF2-40B4-BE49-F238E27FC236}">
                <a16:creationId xmlns:a16="http://schemas.microsoft.com/office/drawing/2014/main" id="{94DE8B25-2F3D-2821-B868-5C7BAAAD91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097" name="Rectangle 10">
            <a:extLst>
              <a:ext uri="{FF2B5EF4-FFF2-40B4-BE49-F238E27FC236}">
                <a16:creationId xmlns:a16="http://schemas.microsoft.com/office/drawing/2014/main" id="{B6127986-3A22-BBC1-A58F-F535F8A89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098" name="Rectangle 11">
            <a:extLst>
              <a:ext uri="{FF2B5EF4-FFF2-40B4-BE49-F238E27FC236}">
                <a16:creationId xmlns:a16="http://schemas.microsoft.com/office/drawing/2014/main" id="{7DFA25E7-3CA3-A2DA-ADFD-9DCC83ED6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099" name="Rectangle 12">
            <a:extLst>
              <a:ext uri="{FF2B5EF4-FFF2-40B4-BE49-F238E27FC236}">
                <a16:creationId xmlns:a16="http://schemas.microsoft.com/office/drawing/2014/main" id="{B1031C2A-4B13-5B9F-2BE1-136CC38552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00" name="Rectangle 13">
            <a:extLst>
              <a:ext uri="{FF2B5EF4-FFF2-40B4-BE49-F238E27FC236}">
                <a16:creationId xmlns:a16="http://schemas.microsoft.com/office/drawing/2014/main" id="{C5382CF0-5ED0-976C-D59E-98426E927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01" name="Rectangle 14">
            <a:extLst>
              <a:ext uri="{FF2B5EF4-FFF2-40B4-BE49-F238E27FC236}">
                <a16:creationId xmlns:a16="http://schemas.microsoft.com/office/drawing/2014/main" id="{D9B2F2F3-75C9-8858-75B2-A7214EADC7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02" name="Rectangle 15">
            <a:extLst>
              <a:ext uri="{FF2B5EF4-FFF2-40B4-BE49-F238E27FC236}">
                <a16:creationId xmlns:a16="http://schemas.microsoft.com/office/drawing/2014/main" id="{4E4DBDC3-1CD4-148F-1EAA-1B2CED623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03" name="Rectangle 16">
            <a:extLst>
              <a:ext uri="{FF2B5EF4-FFF2-40B4-BE49-F238E27FC236}">
                <a16:creationId xmlns:a16="http://schemas.microsoft.com/office/drawing/2014/main" id="{A36D8D80-A122-B232-C6A3-21771A1034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04" name="Rectangle 17">
            <a:extLst>
              <a:ext uri="{FF2B5EF4-FFF2-40B4-BE49-F238E27FC236}">
                <a16:creationId xmlns:a16="http://schemas.microsoft.com/office/drawing/2014/main" id="{44F67C80-743A-1947-8200-5CED64305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05" name="Rectangle 18">
            <a:extLst>
              <a:ext uri="{FF2B5EF4-FFF2-40B4-BE49-F238E27FC236}">
                <a16:creationId xmlns:a16="http://schemas.microsoft.com/office/drawing/2014/main" id="{89BCF3A6-1BAC-2F97-FE54-0078D24B6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06" name="Rectangle 19">
            <a:extLst>
              <a:ext uri="{FF2B5EF4-FFF2-40B4-BE49-F238E27FC236}">
                <a16:creationId xmlns:a16="http://schemas.microsoft.com/office/drawing/2014/main" id="{E312C822-ED8D-6909-DFAE-EE2B1DDC6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07" name="Rectangle 20">
            <a:extLst>
              <a:ext uri="{FF2B5EF4-FFF2-40B4-BE49-F238E27FC236}">
                <a16:creationId xmlns:a16="http://schemas.microsoft.com/office/drawing/2014/main" id="{886695E2-8D7E-92F4-102E-847DBDB00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08" name="Rectangle 21">
            <a:extLst>
              <a:ext uri="{FF2B5EF4-FFF2-40B4-BE49-F238E27FC236}">
                <a16:creationId xmlns:a16="http://schemas.microsoft.com/office/drawing/2014/main" id="{3828B02B-CE8D-2AE7-25F2-714A30F528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09" name="Rectangle 22">
            <a:extLst>
              <a:ext uri="{FF2B5EF4-FFF2-40B4-BE49-F238E27FC236}">
                <a16:creationId xmlns:a16="http://schemas.microsoft.com/office/drawing/2014/main" id="{8A470F1A-78C2-4DB2-1AA2-4EF47B4946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10" name="Rectangle 23">
            <a:extLst>
              <a:ext uri="{FF2B5EF4-FFF2-40B4-BE49-F238E27FC236}">
                <a16:creationId xmlns:a16="http://schemas.microsoft.com/office/drawing/2014/main" id="{3DB05E62-F9EC-7828-9642-F40A6FD63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11" name="Rectangle 24">
            <a:extLst>
              <a:ext uri="{FF2B5EF4-FFF2-40B4-BE49-F238E27FC236}">
                <a16:creationId xmlns:a16="http://schemas.microsoft.com/office/drawing/2014/main" id="{B74D8075-2645-F37F-BB9C-FFCB87736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12" name="Rectangle 25">
            <a:extLst>
              <a:ext uri="{FF2B5EF4-FFF2-40B4-BE49-F238E27FC236}">
                <a16:creationId xmlns:a16="http://schemas.microsoft.com/office/drawing/2014/main" id="{1D0DB950-2C5A-3F36-C129-67DFD0393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13" name="Rectangle 26">
            <a:extLst>
              <a:ext uri="{FF2B5EF4-FFF2-40B4-BE49-F238E27FC236}">
                <a16:creationId xmlns:a16="http://schemas.microsoft.com/office/drawing/2014/main" id="{ACA27EEC-C977-CB14-8AAE-93A4931DD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14" name="Rectangle 27">
            <a:extLst>
              <a:ext uri="{FF2B5EF4-FFF2-40B4-BE49-F238E27FC236}">
                <a16:creationId xmlns:a16="http://schemas.microsoft.com/office/drawing/2014/main" id="{818C7E26-8A24-94B2-B97E-8179D236EF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15" name="Rectangle 28">
            <a:extLst>
              <a:ext uri="{FF2B5EF4-FFF2-40B4-BE49-F238E27FC236}">
                <a16:creationId xmlns:a16="http://schemas.microsoft.com/office/drawing/2014/main" id="{85DB22E2-8C5C-C270-AFB0-EA5F342AB4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16" name="Rectangle 29">
            <a:extLst>
              <a:ext uri="{FF2B5EF4-FFF2-40B4-BE49-F238E27FC236}">
                <a16:creationId xmlns:a16="http://schemas.microsoft.com/office/drawing/2014/main" id="{08FE261B-6806-6A6F-2293-163DDCF8E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17" name="Rectangle 30">
            <a:extLst>
              <a:ext uri="{FF2B5EF4-FFF2-40B4-BE49-F238E27FC236}">
                <a16:creationId xmlns:a16="http://schemas.microsoft.com/office/drawing/2014/main" id="{A7978330-5309-127C-397F-43F77DFCC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18" name="Rectangle 31">
            <a:extLst>
              <a:ext uri="{FF2B5EF4-FFF2-40B4-BE49-F238E27FC236}">
                <a16:creationId xmlns:a16="http://schemas.microsoft.com/office/drawing/2014/main" id="{1C972E29-9439-1620-EC44-F8B2367F3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19" name="Rectangle 32">
            <a:extLst>
              <a:ext uri="{FF2B5EF4-FFF2-40B4-BE49-F238E27FC236}">
                <a16:creationId xmlns:a16="http://schemas.microsoft.com/office/drawing/2014/main" id="{57A4547C-0268-2EB3-7AA0-3A6D82A0ED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20" name="Rectangle 33">
            <a:extLst>
              <a:ext uri="{FF2B5EF4-FFF2-40B4-BE49-F238E27FC236}">
                <a16:creationId xmlns:a16="http://schemas.microsoft.com/office/drawing/2014/main" id="{CB0FB54C-BDC1-0CE1-2561-587695C6D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21" name="Rectangle 34">
            <a:extLst>
              <a:ext uri="{FF2B5EF4-FFF2-40B4-BE49-F238E27FC236}">
                <a16:creationId xmlns:a16="http://schemas.microsoft.com/office/drawing/2014/main" id="{C982E6F7-30E7-301E-766D-2EC77379B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7122" name="Rectangle 35">
            <a:extLst>
              <a:ext uri="{FF2B5EF4-FFF2-40B4-BE49-F238E27FC236}">
                <a16:creationId xmlns:a16="http://schemas.microsoft.com/office/drawing/2014/main" id="{EFAF5D31-5615-3D52-C6B5-E08385A816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17123" name="Picture 36">
            <a:extLst>
              <a:ext uri="{FF2B5EF4-FFF2-40B4-BE49-F238E27FC236}">
                <a16:creationId xmlns:a16="http://schemas.microsoft.com/office/drawing/2014/main" id="{06958602-05C8-D8D3-1805-9AE524BA97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20005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36F753DC-B9AA-20A1-FB56-7CF58459039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0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20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B6C95B5-0E15-FB02-9AC9-29E22FA70F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1811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A66FDB8-A154-AF02-42B6-820D1855C7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1811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D15F6AE-9943-88EB-19E9-F7F91B81F2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маса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дърво</a:t>
            </a:r>
            <a:r>
              <a:rPr lang="es-ES" altLang="es-ES" sz="4400" dirty="0">
                <a:solidFill>
                  <a:srgbClr val="292929"/>
                </a:solidFill>
              </a:rPr>
              <a:t>   e   </a:t>
            </a:r>
          </a:p>
        </p:txBody>
      </p:sp>
      <p:sp>
        <p:nvSpPr>
          <p:cNvPr id="21811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212C75E-0FF6-FC31-F78F-DBC4DF6D4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5029200"/>
            <a:ext cx="1828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18" name="Rectangle 6">
            <a:extLst>
              <a:ext uri="{FF2B5EF4-FFF2-40B4-BE49-F238E27FC236}">
                <a16:creationId xmlns:a16="http://schemas.microsoft.com/office/drawing/2014/main" id="{1D03953C-871F-191E-743F-504C03825B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19" name="Rectangle 7">
            <a:extLst>
              <a:ext uri="{FF2B5EF4-FFF2-40B4-BE49-F238E27FC236}">
                <a16:creationId xmlns:a16="http://schemas.microsoft.com/office/drawing/2014/main" id="{4AC37982-D0A1-1639-08D9-E101900AF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20" name="Rectangle 8">
            <a:extLst>
              <a:ext uri="{FF2B5EF4-FFF2-40B4-BE49-F238E27FC236}">
                <a16:creationId xmlns:a16="http://schemas.microsoft.com/office/drawing/2014/main" id="{381EF2A0-3650-BB15-6B07-88EA607FA7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21" name="Rectangle 9">
            <a:extLst>
              <a:ext uri="{FF2B5EF4-FFF2-40B4-BE49-F238E27FC236}">
                <a16:creationId xmlns:a16="http://schemas.microsoft.com/office/drawing/2014/main" id="{F0520204-9043-0DB9-8733-E8EF976B7C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22" name="Rectangle 10">
            <a:extLst>
              <a:ext uri="{FF2B5EF4-FFF2-40B4-BE49-F238E27FC236}">
                <a16:creationId xmlns:a16="http://schemas.microsoft.com/office/drawing/2014/main" id="{26DD0188-CD92-2B53-6355-4A670E47C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23" name="Rectangle 11">
            <a:extLst>
              <a:ext uri="{FF2B5EF4-FFF2-40B4-BE49-F238E27FC236}">
                <a16:creationId xmlns:a16="http://schemas.microsoft.com/office/drawing/2014/main" id="{ACB9F55F-9908-D095-3E4B-EE0C1E1590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24" name="Rectangle 12">
            <a:extLst>
              <a:ext uri="{FF2B5EF4-FFF2-40B4-BE49-F238E27FC236}">
                <a16:creationId xmlns:a16="http://schemas.microsoft.com/office/drawing/2014/main" id="{B4987219-8C22-491E-0C24-2DC51826B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25" name="Rectangle 13">
            <a:extLst>
              <a:ext uri="{FF2B5EF4-FFF2-40B4-BE49-F238E27FC236}">
                <a16:creationId xmlns:a16="http://schemas.microsoft.com/office/drawing/2014/main" id="{F7340923-3200-1C9F-9034-4792EFC53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26" name="Rectangle 14">
            <a:extLst>
              <a:ext uri="{FF2B5EF4-FFF2-40B4-BE49-F238E27FC236}">
                <a16:creationId xmlns:a16="http://schemas.microsoft.com/office/drawing/2014/main" id="{CD1935A8-ACBB-3DDB-3FAD-EDA6BCE772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27" name="Rectangle 15">
            <a:extLst>
              <a:ext uri="{FF2B5EF4-FFF2-40B4-BE49-F238E27FC236}">
                <a16:creationId xmlns:a16="http://schemas.microsoft.com/office/drawing/2014/main" id="{84E95704-F109-D5E5-35A2-718FD496F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28" name="Rectangle 16">
            <a:extLst>
              <a:ext uri="{FF2B5EF4-FFF2-40B4-BE49-F238E27FC236}">
                <a16:creationId xmlns:a16="http://schemas.microsoft.com/office/drawing/2014/main" id="{FA48EFC8-8A89-77D4-C28B-74FA19F5C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29" name="Rectangle 17">
            <a:extLst>
              <a:ext uri="{FF2B5EF4-FFF2-40B4-BE49-F238E27FC236}">
                <a16:creationId xmlns:a16="http://schemas.microsoft.com/office/drawing/2014/main" id="{7BC3C19E-E096-D716-1F85-FD4FA796A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30" name="Rectangle 18">
            <a:extLst>
              <a:ext uri="{FF2B5EF4-FFF2-40B4-BE49-F238E27FC236}">
                <a16:creationId xmlns:a16="http://schemas.microsoft.com/office/drawing/2014/main" id="{BE7B18BE-3F60-8952-E34B-373A002560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31" name="Rectangle 19">
            <a:extLst>
              <a:ext uri="{FF2B5EF4-FFF2-40B4-BE49-F238E27FC236}">
                <a16:creationId xmlns:a16="http://schemas.microsoft.com/office/drawing/2014/main" id="{9EA20F79-60A1-3BBB-A52D-8E29C3A672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32" name="Rectangle 20">
            <a:extLst>
              <a:ext uri="{FF2B5EF4-FFF2-40B4-BE49-F238E27FC236}">
                <a16:creationId xmlns:a16="http://schemas.microsoft.com/office/drawing/2014/main" id="{ABE5FC90-F41B-797C-D3E6-C3E5AD54B5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33" name="Rectangle 21">
            <a:extLst>
              <a:ext uri="{FF2B5EF4-FFF2-40B4-BE49-F238E27FC236}">
                <a16:creationId xmlns:a16="http://schemas.microsoft.com/office/drawing/2014/main" id="{DC001350-FEF7-7694-3C24-769AB23E8B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34" name="Rectangle 22">
            <a:extLst>
              <a:ext uri="{FF2B5EF4-FFF2-40B4-BE49-F238E27FC236}">
                <a16:creationId xmlns:a16="http://schemas.microsoft.com/office/drawing/2014/main" id="{5297385B-3F5E-0495-010B-21B61583C2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35" name="Rectangle 23">
            <a:extLst>
              <a:ext uri="{FF2B5EF4-FFF2-40B4-BE49-F238E27FC236}">
                <a16:creationId xmlns:a16="http://schemas.microsoft.com/office/drawing/2014/main" id="{6BF2E33A-D28E-D6FA-F2E1-565080056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36" name="Rectangle 24">
            <a:extLst>
              <a:ext uri="{FF2B5EF4-FFF2-40B4-BE49-F238E27FC236}">
                <a16:creationId xmlns:a16="http://schemas.microsoft.com/office/drawing/2014/main" id="{32B0ABF4-CA07-B6E9-D154-DF2890528B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37" name="Rectangle 25">
            <a:extLst>
              <a:ext uri="{FF2B5EF4-FFF2-40B4-BE49-F238E27FC236}">
                <a16:creationId xmlns:a16="http://schemas.microsoft.com/office/drawing/2014/main" id="{F7E5001E-FF33-2CA2-CE2B-C69756F7E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38" name="Rectangle 26">
            <a:extLst>
              <a:ext uri="{FF2B5EF4-FFF2-40B4-BE49-F238E27FC236}">
                <a16:creationId xmlns:a16="http://schemas.microsoft.com/office/drawing/2014/main" id="{4D08B805-099E-D3DA-AD83-900E2485C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39" name="Rectangle 27">
            <a:extLst>
              <a:ext uri="{FF2B5EF4-FFF2-40B4-BE49-F238E27FC236}">
                <a16:creationId xmlns:a16="http://schemas.microsoft.com/office/drawing/2014/main" id="{846933A0-85A3-CAA8-F98A-C9BAD3FE5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40" name="Rectangle 28">
            <a:extLst>
              <a:ext uri="{FF2B5EF4-FFF2-40B4-BE49-F238E27FC236}">
                <a16:creationId xmlns:a16="http://schemas.microsoft.com/office/drawing/2014/main" id="{478A57E9-785D-8850-0CA2-E7B501CA9C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41" name="Rectangle 29">
            <a:extLst>
              <a:ext uri="{FF2B5EF4-FFF2-40B4-BE49-F238E27FC236}">
                <a16:creationId xmlns:a16="http://schemas.microsoft.com/office/drawing/2014/main" id="{18B8CC6A-3E0F-86F5-D9F1-2D1CE099C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42" name="Rectangle 30">
            <a:extLst>
              <a:ext uri="{FF2B5EF4-FFF2-40B4-BE49-F238E27FC236}">
                <a16:creationId xmlns:a16="http://schemas.microsoft.com/office/drawing/2014/main" id="{44374691-F510-6B3E-702C-9B1E9E2E4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43" name="Rectangle 31">
            <a:extLst>
              <a:ext uri="{FF2B5EF4-FFF2-40B4-BE49-F238E27FC236}">
                <a16:creationId xmlns:a16="http://schemas.microsoft.com/office/drawing/2014/main" id="{CD0F21EA-77B3-8D07-96FA-598A489CD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44" name="Rectangle 32">
            <a:extLst>
              <a:ext uri="{FF2B5EF4-FFF2-40B4-BE49-F238E27FC236}">
                <a16:creationId xmlns:a16="http://schemas.microsoft.com/office/drawing/2014/main" id="{8B356237-E33D-8E8A-E735-02A13C42C4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45" name="Rectangle 33">
            <a:extLst>
              <a:ext uri="{FF2B5EF4-FFF2-40B4-BE49-F238E27FC236}">
                <a16:creationId xmlns:a16="http://schemas.microsoft.com/office/drawing/2014/main" id="{5CFEA649-0A25-E2B9-D238-AF575C2EF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46" name="Rectangle 34">
            <a:extLst>
              <a:ext uri="{FF2B5EF4-FFF2-40B4-BE49-F238E27FC236}">
                <a16:creationId xmlns:a16="http://schemas.microsoft.com/office/drawing/2014/main" id="{B45C036F-06E0-7C81-D716-8078F722E1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8147" name="Rectangle 35">
            <a:extLst>
              <a:ext uri="{FF2B5EF4-FFF2-40B4-BE49-F238E27FC236}">
                <a16:creationId xmlns:a16="http://schemas.microsoft.com/office/drawing/2014/main" id="{364726DF-0F3A-1CD0-975A-D010B5AB6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61EDEC4-8926-739F-A544-CA4BD4B9D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 маса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1913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51736B1-365C-DB06-54EB-664B95652B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1914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7778066-2BC3-4015-CD5A-769D4766D4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маса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дърво</a:t>
            </a:r>
            <a:r>
              <a:rPr lang="es-ES" altLang="es-ES" sz="4400" dirty="0">
                <a:solidFill>
                  <a:srgbClr val="292929"/>
                </a:solidFill>
              </a:rPr>
              <a:t>   e      </a:t>
            </a:r>
          </a:p>
        </p:txBody>
      </p:sp>
      <p:sp>
        <p:nvSpPr>
          <p:cNvPr id="21914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34A0B87-6976-EC03-CEAC-8BB3A0D82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5029200"/>
            <a:ext cx="1066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42" name="Rectangle 6">
            <a:extLst>
              <a:ext uri="{FF2B5EF4-FFF2-40B4-BE49-F238E27FC236}">
                <a16:creationId xmlns:a16="http://schemas.microsoft.com/office/drawing/2014/main" id="{AFB91FCB-FE06-A2E1-1E40-5544B88CF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43" name="Rectangle 7">
            <a:extLst>
              <a:ext uri="{FF2B5EF4-FFF2-40B4-BE49-F238E27FC236}">
                <a16:creationId xmlns:a16="http://schemas.microsoft.com/office/drawing/2014/main" id="{3B72492C-542B-060F-0405-F65573DCD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44" name="Rectangle 8">
            <a:extLst>
              <a:ext uri="{FF2B5EF4-FFF2-40B4-BE49-F238E27FC236}">
                <a16:creationId xmlns:a16="http://schemas.microsoft.com/office/drawing/2014/main" id="{7815C14A-C263-8437-D840-642BFE0A9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45" name="Rectangle 9">
            <a:extLst>
              <a:ext uri="{FF2B5EF4-FFF2-40B4-BE49-F238E27FC236}">
                <a16:creationId xmlns:a16="http://schemas.microsoft.com/office/drawing/2014/main" id="{3C6B4884-F928-C224-8AA5-BC8D9F3BF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46" name="Rectangle 10">
            <a:extLst>
              <a:ext uri="{FF2B5EF4-FFF2-40B4-BE49-F238E27FC236}">
                <a16:creationId xmlns:a16="http://schemas.microsoft.com/office/drawing/2014/main" id="{F5C92E2A-190E-F4CC-01AD-E0DE491ED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47" name="Rectangle 11">
            <a:extLst>
              <a:ext uri="{FF2B5EF4-FFF2-40B4-BE49-F238E27FC236}">
                <a16:creationId xmlns:a16="http://schemas.microsoft.com/office/drawing/2014/main" id="{9AC49296-2905-1A6C-2D0F-BF03043D5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48" name="Rectangle 12">
            <a:extLst>
              <a:ext uri="{FF2B5EF4-FFF2-40B4-BE49-F238E27FC236}">
                <a16:creationId xmlns:a16="http://schemas.microsoft.com/office/drawing/2014/main" id="{30A84CBA-8D8E-7CF9-651B-A936105C5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49" name="Rectangle 13">
            <a:extLst>
              <a:ext uri="{FF2B5EF4-FFF2-40B4-BE49-F238E27FC236}">
                <a16:creationId xmlns:a16="http://schemas.microsoft.com/office/drawing/2014/main" id="{C860A91F-A23F-0C70-A73E-B0384FB039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50" name="Rectangle 14">
            <a:extLst>
              <a:ext uri="{FF2B5EF4-FFF2-40B4-BE49-F238E27FC236}">
                <a16:creationId xmlns:a16="http://schemas.microsoft.com/office/drawing/2014/main" id="{FFBDEB46-BD4F-2F38-602C-2F3741D27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51" name="Rectangle 15">
            <a:extLst>
              <a:ext uri="{FF2B5EF4-FFF2-40B4-BE49-F238E27FC236}">
                <a16:creationId xmlns:a16="http://schemas.microsoft.com/office/drawing/2014/main" id="{CA15805C-EED3-F4A9-6AE6-126429F11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52" name="Rectangle 16">
            <a:extLst>
              <a:ext uri="{FF2B5EF4-FFF2-40B4-BE49-F238E27FC236}">
                <a16:creationId xmlns:a16="http://schemas.microsoft.com/office/drawing/2014/main" id="{6D78AA59-C200-293F-DA7B-8FAB82272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53" name="Rectangle 17">
            <a:extLst>
              <a:ext uri="{FF2B5EF4-FFF2-40B4-BE49-F238E27FC236}">
                <a16:creationId xmlns:a16="http://schemas.microsoft.com/office/drawing/2014/main" id="{16C0FD11-D074-9B3E-26C0-03AEA5B1D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54" name="Rectangle 18">
            <a:extLst>
              <a:ext uri="{FF2B5EF4-FFF2-40B4-BE49-F238E27FC236}">
                <a16:creationId xmlns:a16="http://schemas.microsoft.com/office/drawing/2014/main" id="{94C4B446-47AB-4018-781D-F94F5CA27B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55" name="Rectangle 19">
            <a:extLst>
              <a:ext uri="{FF2B5EF4-FFF2-40B4-BE49-F238E27FC236}">
                <a16:creationId xmlns:a16="http://schemas.microsoft.com/office/drawing/2014/main" id="{AD0B1EFD-9837-98BA-267C-0086A0C72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56" name="Rectangle 20">
            <a:extLst>
              <a:ext uri="{FF2B5EF4-FFF2-40B4-BE49-F238E27FC236}">
                <a16:creationId xmlns:a16="http://schemas.microsoft.com/office/drawing/2014/main" id="{BBB37AF4-5450-D2AE-C200-5FBBF5914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57" name="Rectangle 21">
            <a:extLst>
              <a:ext uri="{FF2B5EF4-FFF2-40B4-BE49-F238E27FC236}">
                <a16:creationId xmlns:a16="http://schemas.microsoft.com/office/drawing/2014/main" id="{782204D3-A2F4-1EA0-4D0A-4121D79578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58" name="Rectangle 22">
            <a:extLst>
              <a:ext uri="{FF2B5EF4-FFF2-40B4-BE49-F238E27FC236}">
                <a16:creationId xmlns:a16="http://schemas.microsoft.com/office/drawing/2014/main" id="{20955E56-2915-246A-8889-ACA2B033A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59" name="Rectangle 23">
            <a:extLst>
              <a:ext uri="{FF2B5EF4-FFF2-40B4-BE49-F238E27FC236}">
                <a16:creationId xmlns:a16="http://schemas.microsoft.com/office/drawing/2014/main" id="{67EA7C7F-5390-7254-C168-516FDD0E2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60" name="Rectangle 24">
            <a:extLst>
              <a:ext uri="{FF2B5EF4-FFF2-40B4-BE49-F238E27FC236}">
                <a16:creationId xmlns:a16="http://schemas.microsoft.com/office/drawing/2014/main" id="{81430B23-BCBF-C1DC-9EBE-1218BB62C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61" name="Rectangle 25">
            <a:extLst>
              <a:ext uri="{FF2B5EF4-FFF2-40B4-BE49-F238E27FC236}">
                <a16:creationId xmlns:a16="http://schemas.microsoft.com/office/drawing/2014/main" id="{B8359812-8452-C595-87D5-A1ED63A72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62" name="Rectangle 26">
            <a:extLst>
              <a:ext uri="{FF2B5EF4-FFF2-40B4-BE49-F238E27FC236}">
                <a16:creationId xmlns:a16="http://schemas.microsoft.com/office/drawing/2014/main" id="{09F311AF-618E-B198-2B67-7E9CC947D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63" name="Rectangle 27">
            <a:extLst>
              <a:ext uri="{FF2B5EF4-FFF2-40B4-BE49-F238E27FC236}">
                <a16:creationId xmlns:a16="http://schemas.microsoft.com/office/drawing/2014/main" id="{26EBC067-1E3A-9EBD-60D6-04B254BFB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64" name="Rectangle 28">
            <a:extLst>
              <a:ext uri="{FF2B5EF4-FFF2-40B4-BE49-F238E27FC236}">
                <a16:creationId xmlns:a16="http://schemas.microsoft.com/office/drawing/2014/main" id="{9A5524DF-9BC6-58B1-AE34-B7C62D0F15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65" name="Rectangle 29">
            <a:extLst>
              <a:ext uri="{FF2B5EF4-FFF2-40B4-BE49-F238E27FC236}">
                <a16:creationId xmlns:a16="http://schemas.microsoft.com/office/drawing/2014/main" id="{F6097987-F8A9-1A10-D702-CE4B75B8D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66" name="Rectangle 30">
            <a:extLst>
              <a:ext uri="{FF2B5EF4-FFF2-40B4-BE49-F238E27FC236}">
                <a16:creationId xmlns:a16="http://schemas.microsoft.com/office/drawing/2014/main" id="{BB6841FC-D516-699B-FDE3-3EB7C5532F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67" name="Rectangle 31">
            <a:extLst>
              <a:ext uri="{FF2B5EF4-FFF2-40B4-BE49-F238E27FC236}">
                <a16:creationId xmlns:a16="http://schemas.microsoft.com/office/drawing/2014/main" id="{870EDAFA-12AB-2DF1-A143-1D04AB8BA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68" name="Rectangle 32">
            <a:extLst>
              <a:ext uri="{FF2B5EF4-FFF2-40B4-BE49-F238E27FC236}">
                <a16:creationId xmlns:a16="http://schemas.microsoft.com/office/drawing/2014/main" id="{18478D07-5744-2DEF-1B42-AF27FCC91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69" name="Rectangle 33">
            <a:extLst>
              <a:ext uri="{FF2B5EF4-FFF2-40B4-BE49-F238E27FC236}">
                <a16:creationId xmlns:a16="http://schemas.microsoft.com/office/drawing/2014/main" id="{2A1E6E29-B3DC-6655-67F5-A3B0D7943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70" name="Rectangle 34">
            <a:extLst>
              <a:ext uri="{FF2B5EF4-FFF2-40B4-BE49-F238E27FC236}">
                <a16:creationId xmlns:a16="http://schemas.microsoft.com/office/drawing/2014/main" id="{31419ABC-C04A-0742-6490-4706991E6A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19171" name="Rectangle 35">
            <a:extLst>
              <a:ext uri="{FF2B5EF4-FFF2-40B4-BE49-F238E27FC236}">
                <a16:creationId xmlns:a16="http://schemas.microsoft.com/office/drawing/2014/main" id="{50685E18-A8C5-B3C0-E446-D2C00256D5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6A28D07-7EA9-BF2B-B05B-6CC4DC3F86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маса е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2016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99AF520-A910-49D4-C932-C5AAB4B81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2016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137314A-1925-727C-80D4-93BE15F8F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маса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дърво</a:t>
            </a:r>
            <a:r>
              <a:rPr lang="es-ES" altLang="es-ES" sz="4400" dirty="0">
                <a:solidFill>
                  <a:srgbClr val="292929"/>
                </a:solidFill>
              </a:rPr>
              <a:t>   e   </a:t>
            </a:r>
          </a:p>
        </p:txBody>
      </p:sp>
      <p:sp>
        <p:nvSpPr>
          <p:cNvPr id="22016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8CA46E63-AE93-F9A9-74E7-934481749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953000"/>
            <a:ext cx="1066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66" name="Rectangle 6">
            <a:extLst>
              <a:ext uri="{FF2B5EF4-FFF2-40B4-BE49-F238E27FC236}">
                <a16:creationId xmlns:a16="http://schemas.microsoft.com/office/drawing/2014/main" id="{CC60BAE8-B157-1476-6FCC-96EC8886C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67" name="Rectangle 7">
            <a:extLst>
              <a:ext uri="{FF2B5EF4-FFF2-40B4-BE49-F238E27FC236}">
                <a16:creationId xmlns:a16="http://schemas.microsoft.com/office/drawing/2014/main" id="{76AFEE70-3F96-E39F-D614-D1F7CD26FD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68" name="Rectangle 8">
            <a:extLst>
              <a:ext uri="{FF2B5EF4-FFF2-40B4-BE49-F238E27FC236}">
                <a16:creationId xmlns:a16="http://schemas.microsoft.com/office/drawing/2014/main" id="{227DC008-039E-979E-0AE3-DA0AE722B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69" name="Rectangle 9">
            <a:extLst>
              <a:ext uri="{FF2B5EF4-FFF2-40B4-BE49-F238E27FC236}">
                <a16:creationId xmlns:a16="http://schemas.microsoft.com/office/drawing/2014/main" id="{D5C20135-A433-0AEF-F358-3C20AB0A5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70" name="Rectangle 10">
            <a:extLst>
              <a:ext uri="{FF2B5EF4-FFF2-40B4-BE49-F238E27FC236}">
                <a16:creationId xmlns:a16="http://schemas.microsoft.com/office/drawing/2014/main" id="{2C9EEB31-379F-4529-C4C5-7D25DB663D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71" name="Rectangle 11">
            <a:extLst>
              <a:ext uri="{FF2B5EF4-FFF2-40B4-BE49-F238E27FC236}">
                <a16:creationId xmlns:a16="http://schemas.microsoft.com/office/drawing/2014/main" id="{3F8A4DA0-1176-BF8C-D34B-8DD0005252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72" name="Rectangle 12">
            <a:extLst>
              <a:ext uri="{FF2B5EF4-FFF2-40B4-BE49-F238E27FC236}">
                <a16:creationId xmlns:a16="http://schemas.microsoft.com/office/drawing/2014/main" id="{C6701C23-BAA8-8973-576E-88B9C2B07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73" name="Rectangle 13">
            <a:extLst>
              <a:ext uri="{FF2B5EF4-FFF2-40B4-BE49-F238E27FC236}">
                <a16:creationId xmlns:a16="http://schemas.microsoft.com/office/drawing/2014/main" id="{CFE81497-80BA-2C78-29A4-DE665A4AFA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74" name="Rectangle 14">
            <a:extLst>
              <a:ext uri="{FF2B5EF4-FFF2-40B4-BE49-F238E27FC236}">
                <a16:creationId xmlns:a16="http://schemas.microsoft.com/office/drawing/2014/main" id="{DD624EA5-99BE-0A59-8CB6-388A397FBC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75" name="Rectangle 15">
            <a:extLst>
              <a:ext uri="{FF2B5EF4-FFF2-40B4-BE49-F238E27FC236}">
                <a16:creationId xmlns:a16="http://schemas.microsoft.com/office/drawing/2014/main" id="{520537E4-EEEF-A8C8-7564-515502026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76" name="Rectangle 16">
            <a:extLst>
              <a:ext uri="{FF2B5EF4-FFF2-40B4-BE49-F238E27FC236}">
                <a16:creationId xmlns:a16="http://schemas.microsoft.com/office/drawing/2014/main" id="{5D6F29F6-D94F-21D1-8F3C-5B2F6BD1B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77" name="Rectangle 17">
            <a:extLst>
              <a:ext uri="{FF2B5EF4-FFF2-40B4-BE49-F238E27FC236}">
                <a16:creationId xmlns:a16="http://schemas.microsoft.com/office/drawing/2014/main" id="{C36CE6DE-B574-BAC2-6E92-4D52F59F5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78" name="Rectangle 18">
            <a:extLst>
              <a:ext uri="{FF2B5EF4-FFF2-40B4-BE49-F238E27FC236}">
                <a16:creationId xmlns:a16="http://schemas.microsoft.com/office/drawing/2014/main" id="{0C174B84-B5BB-1553-2EE9-B7D01AD90B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79" name="Rectangle 19">
            <a:extLst>
              <a:ext uri="{FF2B5EF4-FFF2-40B4-BE49-F238E27FC236}">
                <a16:creationId xmlns:a16="http://schemas.microsoft.com/office/drawing/2014/main" id="{28641B12-8690-2F05-D9D7-3C773CD19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80" name="Rectangle 20">
            <a:extLst>
              <a:ext uri="{FF2B5EF4-FFF2-40B4-BE49-F238E27FC236}">
                <a16:creationId xmlns:a16="http://schemas.microsoft.com/office/drawing/2014/main" id="{7CED4185-78EA-278F-E9BD-E840C1217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81" name="Rectangle 21">
            <a:extLst>
              <a:ext uri="{FF2B5EF4-FFF2-40B4-BE49-F238E27FC236}">
                <a16:creationId xmlns:a16="http://schemas.microsoft.com/office/drawing/2014/main" id="{0ABFD021-AAE3-ECA3-4012-A3B104286B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82" name="Rectangle 22">
            <a:extLst>
              <a:ext uri="{FF2B5EF4-FFF2-40B4-BE49-F238E27FC236}">
                <a16:creationId xmlns:a16="http://schemas.microsoft.com/office/drawing/2014/main" id="{21B55972-FD83-73E2-3ED7-0D1BC31CA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83" name="Rectangle 23">
            <a:extLst>
              <a:ext uri="{FF2B5EF4-FFF2-40B4-BE49-F238E27FC236}">
                <a16:creationId xmlns:a16="http://schemas.microsoft.com/office/drawing/2014/main" id="{5900A16C-A0D5-9910-65B5-00378EE12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84" name="Rectangle 24">
            <a:extLst>
              <a:ext uri="{FF2B5EF4-FFF2-40B4-BE49-F238E27FC236}">
                <a16:creationId xmlns:a16="http://schemas.microsoft.com/office/drawing/2014/main" id="{BF9CD735-0B04-DA3D-544A-43236DCA54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85" name="Rectangle 25">
            <a:extLst>
              <a:ext uri="{FF2B5EF4-FFF2-40B4-BE49-F238E27FC236}">
                <a16:creationId xmlns:a16="http://schemas.microsoft.com/office/drawing/2014/main" id="{F05C60A6-6499-9C77-8CD3-8B1180473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86" name="Rectangle 26">
            <a:extLst>
              <a:ext uri="{FF2B5EF4-FFF2-40B4-BE49-F238E27FC236}">
                <a16:creationId xmlns:a16="http://schemas.microsoft.com/office/drawing/2014/main" id="{72C1E4F9-E4E1-8A63-12D5-70C959432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87" name="Rectangle 27">
            <a:extLst>
              <a:ext uri="{FF2B5EF4-FFF2-40B4-BE49-F238E27FC236}">
                <a16:creationId xmlns:a16="http://schemas.microsoft.com/office/drawing/2014/main" id="{9A8CB6FD-288D-DD82-C190-E04A44712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88" name="Rectangle 28">
            <a:extLst>
              <a:ext uri="{FF2B5EF4-FFF2-40B4-BE49-F238E27FC236}">
                <a16:creationId xmlns:a16="http://schemas.microsoft.com/office/drawing/2014/main" id="{9152367B-4EB7-AF41-533A-A4FFA29DA3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89" name="Rectangle 29">
            <a:extLst>
              <a:ext uri="{FF2B5EF4-FFF2-40B4-BE49-F238E27FC236}">
                <a16:creationId xmlns:a16="http://schemas.microsoft.com/office/drawing/2014/main" id="{7C9DE872-664F-7A8F-76AC-7C2AC0033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90" name="Rectangle 30">
            <a:extLst>
              <a:ext uri="{FF2B5EF4-FFF2-40B4-BE49-F238E27FC236}">
                <a16:creationId xmlns:a16="http://schemas.microsoft.com/office/drawing/2014/main" id="{70120218-BF82-FA86-719F-19A937BF1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91" name="Rectangle 31">
            <a:extLst>
              <a:ext uri="{FF2B5EF4-FFF2-40B4-BE49-F238E27FC236}">
                <a16:creationId xmlns:a16="http://schemas.microsoft.com/office/drawing/2014/main" id="{9146163B-FBB7-06E4-AC1D-F6CA6CC97A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92" name="Rectangle 32">
            <a:extLst>
              <a:ext uri="{FF2B5EF4-FFF2-40B4-BE49-F238E27FC236}">
                <a16:creationId xmlns:a16="http://schemas.microsoft.com/office/drawing/2014/main" id="{9B5D2D08-CB2A-B04F-3674-20B8D4F50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93" name="Rectangle 33">
            <a:extLst>
              <a:ext uri="{FF2B5EF4-FFF2-40B4-BE49-F238E27FC236}">
                <a16:creationId xmlns:a16="http://schemas.microsoft.com/office/drawing/2014/main" id="{1FD82FF4-30BA-2265-CF94-29FE58DF7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94" name="Rectangle 34">
            <a:extLst>
              <a:ext uri="{FF2B5EF4-FFF2-40B4-BE49-F238E27FC236}">
                <a16:creationId xmlns:a16="http://schemas.microsoft.com/office/drawing/2014/main" id="{5F018377-32BB-ACBF-2593-C97327972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0195" name="Rectangle 35">
            <a:extLst>
              <a:ext uri="{FF2B5EF4-FFF2-40B4-BE49-F238E27FC236}">
                <a16:creationId xmlns:a16="http://schemas.microsoft.com/office/drawing/2014/main" id="{E8F5FA16-8AF0-7486-FAA2-89F2D5DB1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05F987D-22F3-14FD-4CEB-0ACB7874B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маса е от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2118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492ECE0-630B-8DDB-A1AE-D5CE8284C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2118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7FC93D3-618F-427E-5135-379AD46D76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маса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дърво</a:t>
            </a:r>
            <a:r>
              <a:rPr lang="es-ES" altLang="es-ES" sz="4400" dirty="0">
                <a:solidFill>
                  <a:srgbClr val="292929"/>
                </a:solidFill>
              </a:rPr>
              <a:t>   e   </a:t>
            </a:r>
          </a:p>
        </p:txBody>
      </p:sp>
      <p:sp>
        <p:nvSpPr>
          <p:cNvPr id="22118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A58467A-5B05-8DA1-C392-CA2A66F22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7200" y="4953000"/>
            <a:ext cx="2133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190" name="Rectangle 6">
            <a:extLst>
              <a:ext uri="{FF2B5EF4-FFF2-40B4-BE49-F238E27FC236}">
                <a16:creationId xmlns:a16="http://schemas.microsoft.com/office/drawing/2014/main" id="{0F4E7716-562E-DEC1-821B-A873E8C81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191" name="Rectangle 7">
            <a:extLst>
              <a:ext uri="{FF2B5EF4-FFF2-40B4-BE49-F238E27FC236}">
                <a16:creationId xmlns:a16="http://schemas.microsoft.com/office/drawing/2014/main" id="{F390CAD7-2461-A654-AE20-F89B67E64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192" name="Rectangle 8">
            <a:extLst>
              <a:ext uri="{FF2B5EF4-FFF2-40B4-BE49-F238E27FC236}">
                <a16:creationId xmlns:a16="http://schemas.microsoft.com/office/drawing/2014/main" id="{6B992293-803D-5EB7-6FA0-477CA1ABB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193" name="Rectangle 9">
            <a:extLst>
              <a:ext uri="{FF2B5EF4-FFF2-40B4-BE49-F238E27FC236}">
                <a16:creationId xmlns:a16="http://schemas.microsoft.com/office/drawing/2014/main" id="{CE1D169B-F843-4BDA-FDF5-FC1F131790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194" name="Rectangle 10">
            <a:extLst>
              <a:ext uri="{FF2B5EF4-FFF2-40B4-BE49-F238E27FC236}">
                <a16:creationId xmlns:a16="http://schemas.microsoft.com/office/drawing/2014/main" id="{A291D533-75EC-B046-6A2A-F06B0F805A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195" name="Rectangle 11">
            <a:extLst>
              <a:ext uri="{FF2B5EF4-FFF2-40B4-BE49-F238E27FC236}">
                <a16:creationId xmlns:a16="http://schemas.microsoft.com/office/drawing/2014/main" id="{2A1EF209-F760-A121-FED6-153B31AF3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196" name="Rectangle 12">
            <a:extLst>
              <a:ext uri="{FF2B5EF4-FFF2-40B4-BE49-F238E27FC236}">
                <a16:creationId xmlns:a16="http://schemas.microsoft.com/office/drawing/2014/main" id="{8C18C471-9DE8-F615-D32A-6D4CC9E6D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197" name="Rectangle 13">
            <a:extLst>
              <a:ext uri="{FF2B5EF4-FFF2-40B4-BE49-F238E27FC236}">
                <a16:creationId xmlns:a16="http://schemas.microsoft.com/office/drawing/2014/main" id="{D2C221FA-C4C7-647D-BF76-983456C55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198" name="Rectangle 14">
            <a:extLst>
              <a:ext uri="{FF2B5EF4-FFF2-40B4-BE49-F238E27FC236}">
                <a16:creationId xmlns:a16="http://schemas.microsoft.com/office/drawing/2014/main" id="{AF7A7F75-AB55-DCD5-861E-CE55B0EA9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199" name="Rectangle 15">
            <a:extLst>
              <a:ext uri="{FF2B5EF4-FFF2-40B4-BE49-F238E27FC236}">
                <a16:creationId xmlns:a16="http://schemas.microsoft.com/office/drawing/2014/main" id="{E4E8F5FB-998D-3859-75C0-8004F3EA88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00" name="Rectangle 16">
            <a:extLst>
              <a:ext uri="{FF2B5EF4-FFF2-40B4-BE49-F238E27FC236}">
                <a16:creationId xmlns:a16="http://schemas.microsoft.com/office/drawing/2014/main" id="{F4688449-FE5A-95FA-B75A-E79AD4FFF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01" name="Rectangle 17">
            <a:extLst>
              <a:ext uri="{FF2B5EF4-FFF2-40B4-BE49-F238E27FC236}">
                <a16:creationId xmlns:a16="http://schemas.microsoft.com/office/drawing/2014/main" id="{CE9E0F4C-386C-2DCF-108B-DBE12719D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02" name="Rectangle 18">
            <a:extLst>
              <a:ext uri="{FF2B5EF4-FFF2-40B4-BE49-F238E27FC236}">
                <a16:creationId xmlns:a16="http://schemas.microsoft.com/office/drawing/2014/main" id="{BB7DBEA9-048E-3746-DAE3-B103DC4523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03" name="Rectangle 19">
            <a:extLst>
              <a:ext uri="{FF2B5EF4-FFF2-40B4-BE49-F238E27FC236}">
                <a16:creationId xmlns:a16="http://schemas.microsoft.com/office/drawing/2014/main" id="{C3DAF203-9C36-483B-7A97-0C7BAF452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04" name="Rectangle 20">
            <a:extLst>
              <a:ext uri="{FF2B5EF4-FFF2-40B4-BE49-F238E27FC236}">
                <a16:creationId xmlns:a16="http://schemas.microsoft.com/office/drawing/2014/main" id="{047FBABA-B480-9CB0-27F2-2B77A84189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05" name="Rectangle 21">
            <a:extLst>
              <a:ext uri="{FF2B5EF4-FFF2-40B4-BE49-F238E27FC236}">
                <a16:creationId xmlns:a16="http://schemas.microsoft.com/office/drawing/2014/main" id="{F8DAA5E6-5DF5-31BC-4899-E2C4FD086A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06" name="Rectangle 22">
            <a:extLst>
              <a:ext uri="{FF2B5EF4-FFF2-40B4-BE49-F238E27FC236}">
                <a16:creationId xmlns:a16="http://schemas.microsoft.com/office/drawing/2014/main" id="{CA4AE3B8-51C5-4418-9C99-8159761FE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07" name="Rectangle 23">
            <a:extLst>
              <a:ext uri="{FF2B5EF4-FFF2-40B4-BE49-F238E27FC236}">
                <a16:creationId xmlns:a16="http://schemas.microsoft.com/office/drawing/2014/main" id="{CC23CA5E-C749-21FF-49F2-ACDE4AE33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08" name="Rectangle 24">
            <a:extLst>
              <a:ext uri="{FF2B5EF4-FFF2-40B4-BE49-F238E27FC236}">
                <a16:creationId xmlns:a16="http://schemas.microsoft.com/office/drawing/2014/main" id="{101B7D93-4E41-0636-99F3-EAB86CC9A8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09" name="Rectangle 25">
            <a:extLst>
              <a:ext uri="{FF2B5EF4-FFF2-40B4-BE49-F238E27FC236}">
                <a16:creationId xmlns:a16="http://schemas.microsoft.com/office/drawing/2014/main" id="{3948175F-EF7E-348F-A9F1-89E9DECAE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10" name="Rectangle 26">
            <a:extLst>
              <a:ext uri="{FF2B5EF4-FFF2-40B4-BE49-F238E27FC236}">
                <a16:creationId xmlns:a16="http://schemas.microsoft.com/office/drawing/2014/main" id="{75CA3F11-77BC-30C6-689B-BDCEFF090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11" name="Rectangle 27">
            <a:extLst>
              <a:ext uri="{FF2B5EF4-FFF2-40B4-BE49-F238E27FC236}">
                <a16:creationId xmlns:a16="http://schemas.microsoft.com/office/drawing/2014/main" id="{802B8B99-600D-1B72-434D-3178DFB58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12" name="Rectangle 28">
            <a:extLst>
              <a:ext uri="{FF2B5EF4-FFF2-40B4-BE49-F238E27FC236}">
                <a16:creationId xmlns:a16="http://schemas.microsoft.com/office/drawing/2014/main" id="{490474EF-BE16-AF1B-1898-249552477B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13" name="Rectangle 29">
            <a:extLst>
              <a:ext uri="{FF2B5EF4-FFF2-40B4-BE49-F238E27FC236}">
                <a16:creationId xmlns:a16="http://schemas.microsoft.com/office/drawing/2014/main" id="{AD365FEF-8518-55F4-8502-51F954680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14" name="Rectangle 30">
            <a:extLst>
              <a:ext uri="{FF2B5EF4-FFF2-40B4-BE49-F238E27FC236}">
                <a16:creationId xmlns:a16="http://schemas.microsoft.com/office/drawing/2014/main" id="{8C564AAD-03E7-38A4-24D0-7999EAB9E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15" name="Rectangle 31">
            <a:extLst>
              <a:ext uri="{FF2B5EF4-FFF2-40B4-BE49-F238E27FC236}">
                <a16:creationId xmlns:a16="http://schemas.microsoft.com/office/drawing/2014/main" id="{393481CD-52D1-52CA-98A6-9DBDE9F600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16" name="Rectangle 32">
            <a:extLst>
              <a:ext uri="{FF2B5EF4-FFF2-40B4-BE49-F238E27FC236}">
                <a16:creationId xmlns:a16="http://schemas.microsoft.com/office/drawing/2014/main" id="{10A5B74F-1053-076A-B0F2-81F7CF11E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17" name="Rectangle 33">
            <a:extLst>
              <a:ext uri="{FF2B5EF4-FFF2-40B4-BE49-F238E27FC236}">
                <a16:creationId xmlns:a16="http://schemas.microsoft.com/office/drawing/2014/main" id="{1FD4EA67-D484-BE0F-BACB-F870AAC6DF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18" name="Rectangle 34">
            <a:extLst>
              <a:ext uri="{FF2B5EF4-FFF2-40B4-BE49-F238E27FC236}">
                <a16:creationId xmlns:a16="http://schemas.microsoft.com/office/drawing/2014/main" id="{1DCE73E6-A786-9568-DFAA-50C2C210A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1219" name="Rectangle 35">
            <a:extLst>
              <a:ext uri="{FF2B5EF4-FFF2-40B4-BE49-F238E27FC236}">
                <a16:creationId xmlns:a16="http://schemas.microsoft.com/office/drawing/2014/main" id="{31FA70B5-8047-589B-0246-EA6C21FF5D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6766858-829A-05F9-D298-6582AB482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маса е от дърво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2221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DAECA0D-C4F9-2292-C496-1C956E957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2221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16C4649-C56A-9FF4-3917-E8FEDC75AD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22213" name="Rectangle 6">
            <a:extLst>
              <a:ext uri="{FF2B5EF4-FFF2-40B4-BE49-F238E27FC236}">
                <a16:creationId xmlns:a16="http://schemas.microsoft.com/office/drawing/2014/main" id="{5A25E084-DF18-46C9-FE10-0EF7A292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14" name="Rectangle 7">
            <a:extLst>
              <a:ext uri="{FF2B5EF4-FFF2-40B4-BE49-F238E27FC236}">
                <a16:creationId xmlns:a16="http://schemas.microsoft.com/office/drawing/2014/main" id="{9572F433-DA2B-A949-E04F-746451277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15" name="Rectangle 8">
            <a:extLst>
              <a:ext uri="{FF2B5EF4-FFF2-40B4-BE49-F238E27FC236}">
                <a16:creationId xmlns:a16="http://schemas.microsoft.com/office/drawing/2014/main" id="{C69C7C28-FD6D-E8F9-E22F-0224C6522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16" name="Rectangle 9">
            <a:extLst>
              <a:ext uri="{FF2B5EF4-FFF2-40B4-BE49-F238E27FC236}">
                <a16:creationId xmlns:a16="http://schemas.microsoft.com/office/drawing/2014/main" id="{EB60CD7F-3D57-069B-A91A-D4F0BB708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17" name="Rectangle 10">
            <a:extLst>
              <a:ext uri="{FF2B5EF4-FFF2-40B4-BE49-F238E27FC236}">
                <a16:creationId xmlns:a16="http://schemas.microsoft.com/office/drawing/2014/main" id="{24ED267E-A815-AE05-3A76-2EFDC11E7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18" name="Rectangle 11">
            <a:extLst>
              <a:ext uri="{FF2B5EF4-FFF2-40B4-BE49-F238E27FC236}">
                <a16:creationId xmlns:a16="http://schemas.microsoft.com/office/drawing/2014/main" id="{8DF62572-3D02-0FF8-827C-21A145B69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19" name="Rectangle 12">
            <a:extLst>
              <a:ext uri="{FF2B5EF4-FFF2-40B4-BE49-F238E27FC236}">
                <a16:creationId xmlns:a16="http://schemas.microsoft.com/office/drawing/2014/main" id="{47F3D463-D421-A0D6-6878-C24120DAB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20" name="Rectangle 13">
            <a:extLst>
              <a:ext uri="{FF2B5EF4-FFF2-40B4-BE49-F238E27FC236}">
                <a16:creationId xmlns:a16="http://schemas.microsoft.com/office/drawing/2014/main" id="{CAE2D301-A4C5-4F3E-25D4-55BD860848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21" name="Rectangle 14">
            <a:extLst>
              <a:ext uri="{FF2B5EF4-FFF2-40B4-BE49-F238E27FC236}">
                <a16:creationId xmlns:a16="http://schemas.microsoft.com/office/drawing/2014/main" id="{47EDDBF5-B619-F092-66C6-474E5B1BFD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22" name="Rectangle 15">
            <a:extLst>
              <a:ext uri="{FF2B5EF4-FFF2-40B4-BE49-F238E27FC236}">
                <a16:creationId xmlns:a16="http://schemas.microsoft.com/office/drawing/2014/main" id="{7B32902A-13A1-6A4C-FFDF-56F28EE84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23" name="Rectangle 16">
            <a:extLst>
              <a:ext uri="{FF2B5EF4-FFF2-40B4-BE49-F238E27FC236}">
                <a16:creationId xmlns:a16="http://schemas.microsoft.com/office/drawing/2014/main" id="{63C6E82F-5525-5EA0-EFA7-F997FAA6B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24" name="Rectangle 17">
            <a:extLst>
              <a:ext uri="{FF2B5EF4-FFF2-40B4-BE49-F238E27FC236}">
                <a16:creationId xmlns:a16="http://schemas.microsoft.com/office/drawing/2014/main" id="{E23B4284-B5F0-B42F-9E39-9878688166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25" name="Rectangle 18">
            <a:extLst>
              <a:ext uri="{FF2B5EF4-FFF2-40B4-BE49-F238E27FC236}">
                <a16:creationId xmlns:a16="http://schemas.microsoft.com/office/drawing/2014/main" id="{00C0DEDB-4D80-EE43-D4A7-9D56B532E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26" name="Rectangle 19">
            <a:extLst>
              <a:ext uri="{FF2B5EF4-FFF2-40B4-BE49-F238E27FC236}">
                <a16:creationId xmlns:a16="http://schemas.microsoft.com/office/drawing/2014/main" id="{185C906F-ACAB-AAEE-29E9-17A98BA5A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27" name="Rectangle 20">
            <a:extLst>
              <a:ext uri="{FF2B5EF4-FFF2-40B4-BE49-F238E27FC236}">
                <a16:creationId xmlns:a16="http://schemas.microsoft.com/office/drawing/2014/main" id="{2F6BF4AD-4D49-52F5-44C4-D3F629619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28" name="Rectangle 21">
            <a:extLst>
              <a:ext uri="{FF2B5EF4-FFF2-40B4-BE49-F238E27FC236}">
                <a16:creationId xmlns:a16="http://schemas.microsoft.com/office/drawing/2014/main" id="{853C8104-4B9D-18D4-0524-C003DD954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29" name="Rectangle 22">
            <a:extLst>
              <a:ext uri="{FF2B5EF4-FFF2-40B4-BE49-F238E27FC236}">
                <a16:creationId xmlns:a16="http://schemas.microsoft.com/office/drawing/2014/main" id="{0B4DEC2E-A008-66A7-BFBC-12CD44F42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30" name="Rectangle 23">
            <a:extLst>
              <a:ext uri="{FF2B5EF4-FFF2-40B4-BE49-F238E27FC236}">
                <a16:creationId xmlns:a16="http://schemas.microsoft.com/office/drawing/2014/main" id="{1501F634-67F5-BC7C-1273-41550EC89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31" name="Rectangle 24">
            <a:extLst>
              <a:ext uri="{FF2B5EF4-FFF2-40B4-BE49-F238E27FC236}">
                <a16:creationId xmlns:a16="http://schemas.microsoft.com/office/drawing/2014/main" id="{5B9CC09D-F2AD-DEF6-14BA-5F1F97DD4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32" name="Rectangle 25">
            <a:extLst>
              <a:ext uri="{FF2B5EF4-FFF2-40B4-BE49-F238E27FC236}">
                <a16:creationId xmlns:a16="http://schemas.microsoft.com/office/drawing/2014/main" id="{211597D6-EFA0-846D-69D0-56F300ACBA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33" name="Rectangle 26">
            <a:extLst>
              <a:ext uri="{FF2B5EF4-FFF2-40B4-BE49-F238E27FC236}">
                <a16:creationId xmlns:a16="http://schemas.microsoft.com/office/drawing/2014/main" id="{7BF13AB0-646D-E8CD-DF64-535222FA4C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34" name="Rectangle 27">
            <a:extLst>
              <a:ext uri="{FF2B5EF4-FFF2-40B4-BE49-F238E27FC236}">
                <a16:creationId xmlns:a16="http://schemas.microsoft.com/office/drawing/2014/main" id="{A8B3FB34-7814-5816-BEEA-3A8C50222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35" name="Rectangle 28">
            <a:extLst>
              <a:ext uri="{FF2B5EF4-FFF2-40B4-BE49-F238E27FC236}">
                <a16:creationId xmlns:a16="http://schemas.microsoft.com/office/drawing/2014/main" id="{1750906C-2614-6BF5-C938-06724470BC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36" name="Rectangle 29">
            <a:extLst>
              <a:ext uri="{FF2B5EF4-FFF2-40B4-BE49-F238E27FC236}">
                <a16:creationId xmlns:a16="http://schemas.microsoft.com/office/drawing/2014/main" id="{9F19B972-363E-93E0-5069-5B394FFD1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37" name="Rectangle 30">
            <a:extLst>
              <a:ext uri="{FF2B5EF4-FFF2-40B4-BE49-F238E27FC236}">
                <a16:creationId xmlns:a16="http://schemas.microsoft.com/office/drawing/2014/main" id="{DBCBDF1C-CABB-AFE1-B5FE-76ACA993E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38" name="Rectangle 31">
            <a:extLst>
              <a:ext uri="{FF2B5EF4-FFF2-40B4-BE49-F238E27FC236}">
                <a16:creationId xmlns:a16="http://schemas.microsoft.com/office/drawing/2014/main" id="{B5C56FDD-8443-44DD-93C2-DADA004AD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39" name="Rectangle 32">
            <a:extLst>
              <a:ext uri="{FF2B5EF4-FFF2-40B4-BE49-F238E27FC236}">
                <a16:creationId xmlns:a16="http://schemas.microsoft.com/office/drawing/2014/main" id="{FD6050A3-E48F-89E0-8B87-CCD3B28F4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40" name="Rectangle 33">
            <a:extLst>
              <a:ext uri="{FF2B5EF4-FFF2-40B4-BE49-F238E27FC236}">
                <a16:creationId xmlns:a16="http://schemas.microsoft.com/office/drawing/2014/main" id="{64B6345F-1324-E273-ED0D-AD85EE94A5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41" name="Rectangle 34">
            <a:extLst>
              <a:ext uri="{FF2B5EF4-FFF2-40B4-BE49-F238E27FC236}">
                <a16:creationId xmlns:a16="http://schemas.microsoft.com/office/drawing/2014/main" id="{D9E2D67F-232C-7A97-2368-8A56958BC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2242" name="Rectangle 35">
            <a:extLst>
              <a:ext uri="{FF2B5EF4-FFF2-40B4-BE49-F238E27FC236}">
                <a16:creationId xmlns:a16="http://schemas.microsoft.com/office/drawing/2014/main" id="{2621FADE-CFA1-1512-C7E9-214C98CFC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22243" name="Picture 36">
            <a:extLst>
              <a:ext uri="{FF2B5EF4-FFF2-40B4-BE49-F238E27FC236}">
                <a16:creationId xmlns:a16="http://schemas.microsoft.com/office/drawing/2014/main" id="{B8FD9FB6-DF93-23DF-61C2-7A85881A90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24101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857A437A-615B-9C6D-BCDF-8A28ADAC86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4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24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72D2CBF-75A2-3687-095F-46EE5167F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2323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16CE177-9954-2936-4BB8-1E235F5E4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2323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6052171-D3C3-1AC1-4062-AD3F57C955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   двойно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спя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нощ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2323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5A9442F-1149-8A00-30F3-5CCB52CF9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0042" y="53340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38" name="Rectangle 6">
            <a:extLst>
              <a:ext uri="{FF2B5EF4-FFF2-40B4-BE49-F238E27FC236}">
                <a16:creationId xmlns:a16="http://schemas.microsoft.com/office/drawing/2014/main" id="{2335E392-C4F5-A898-6B20-1CC24567AB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39" name="Rectangle 7">
            <a:extLst>
              <a:ext uri="{FF2B5EF4-FFF2-40B4-BE49-F238E27FC236}">
                <a16:creationId xmlns:a16="http://schemas.microsoft.com/office/drawing/2014/main" id="{C345D838-ED7E-A16E-03ED-7520330F4D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40" name="Rectangle 8">
            <a:extLst>
              <a:ext uri="{FF2B5EF4-FFF2-40B4-BE49-F238E27FC236}">
                <a16:creationId xmlns:a16="http://schemas.microsoft.com/office/drawing/2014/main" id="{E07CD72E-30E2-24C3-7127-1E4EFC6F5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41" name="Rectangle 9">
            <a:extLst>
              <a:ext uri="{FF2B5EF4-FFF2-40B4-BE49-F238E27FC236}">
                <a16:creationId xmlns:a16="http://schemas.microsoft.com/office/drawing/2014/main" id="{D58FDC88-298B-DBCC-2BA0-133048132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42" name="Rectangle 10">
            <a:extLst>
              <a:ext uri="{FF2B5EF4-FFF2-40B4-BE49-F238E27FC236}">
                <a16:creationId xmlns:a16="http://schemas.microsoft.com/office/drawing/2014/main" id="{EE1B20A4-9905-01C3-EF53-7D88ACA5A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43" name="Rectangle 11">
            <a:extLst>
              <a:ext uri="{FF2B5EF4-FFF2-40B4-BE49-F238E27FC236}">
                <a16:creationId xmlns:a16="http://schemas.microsoft.com/office/drawing/2014/main" id="{47CB5461-BF1F-1919-82B7-D0CF21D1ED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44" name="Rectangle 12">
            <a:extLst>
              <a:ext uri="{FF2B5EF4-FFF2-40B4-BE49-F238E27FC236}">
                <a16:creationId xmlns:a16="http://schemas.microsoft.com/office/drawing/2014/main" id="{D72E91E1-DF88-CB35-D2B1-87343F57AB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45" name="Rectangle 13">
            <a:extLst>
              <a:ext uri="{FF2B5EF4-FFF2-40B4-BE49-F238E27FC236}">
                <a16:creationId xmlns:a16="http://schemas.microsoft.com/office/drawing/2014/main" id="{D0647B4A-7950-6B1F-E048-A477EF608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46" name="Rectangle 14">
            <a:extLst>
              <a:ext uri="{FF2B5EF4-FFF2-40B4-BE49-F238E27FC236}">
                <a16:creationId xmlns:a16="http://schemas.microsoft.com/office/drawing/2014/main" id="{08F9199B-98B5-7465-57F3-B28AF2CDD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47" name="Rectangle 15">
            <a:extLst>
              <a:ext uri="{FF2B5EF4-FFF2-40B4-BE49-F238E27FC236}">
                <a16:creationId xmlns:a16="http://schemas.microsoft.com/office/drawing/2014/main" id="{8CF599E5-B144-C3D6-06B4-4A883B1F5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48" name="Rectangle 16">
            <a:extLst>
              <a:ext uri="{FF2B5EF4-FFF2-40B4-BE49-F238E27FC236}">
                <a16:creationId xmlns:a16="http://schemas.microsoft.com/office/drawing/2014/main" id="{F8CCDC1E-AE02-0712-3E03-7EEE75669E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49" name="Rectangle 17">
            <a:extLst>
              <a:ext uri="{FF2B5EF4-FFF2-40B4-BE49-F238E27FC236}">
                <a16:creationId xmlns:a16="http://schemas.microsoft.com/office/drawing/2014/main" id="{87636E6D-D9C9-AFDB-B7B3-D6B64EC3E1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50" name="Rectangle 18">
            <a:extLst>
              <a:ext uri="{FF2B5EF4-FFF2-40B4-BE49-F238E27FC236}">
                <a16:creationId xmlns:a16="http://schemas.microsoft.com/office/drawing/2014/main" id="{02739C14-4300-A0B8-590E-CC69F98CB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51" name="Rectangle 19">
            <a:extLst>
              <a:ext uri="{FF2B5EF4-FFF2-40B4-BE49-F238E27FC236}">
                <a16:creationId xmlns:a16="http://schemas.microsoft.com/office/drawing/2014/main" id="{8E29F841-1DC6-E802-17CA-E7005F6CAD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52" name="Rectangle 20">
            <a:extLst>
              <a:ext uri="{FF2B5EF4-FFF2-40B4-BE49-F238E27FC236}">
                <a16:creationId xmlns:a16="http://schemas.microsoft.com/office/drawing/2014/main" id="{6D19B4A3-F395-8D8A-41D8-9096206F4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53" name="Rectangle 21">
            <a:extLst>
              <a:ext uri="{FF2B5EF4-FFF2-40B4-BE49-F238E27FC236}">
                <a16:creationId xmlns:a16="http://schemas.microsoft.com/office/drawing/2014/main" id="{BC783FAD-F849-D91E-4AA0-C45481714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54" name="Rectangle 22">
            <a:extLst>
              <a:ext uri="{FF2B5EF4-FFF2-40B4-BE49-F238E27FC236}">
                <a16:creationId xmlns:a16="http://schemas.microsoft.com/office/drawing/2014/main" id="{669514DA-F211-D3CE-6C52-2EB611E289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55" name="Rectangle 23">
            <a:extLst>
              <a:ext uri="{FF2B5EF4-FFF2-40B4-BE49-F238E27FC236}">
                <a16:creationId xmlns:a16="http://schemas.microsoft.com/office/drawing/2014/main" id="{6DE841B0-7215-F56C-37D7-131208A5A6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56" name="Rectangle 24">
            <a:extLst>
              <a:ext uri="{FF2B5EF4-FFF2-40B4-BE49-F238E27FC236}">
                <a16:creationId xmlns:a16="http://schemas.microsoft.com/office/drawing/2014/main" id="{2A511B7F-601C-DEB6-1B1A-892EE27F8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57" name="Rectangle 25">
            <a:extLst>
              <a:ext uri="{FF2B5EF4-FFF2-40B4-BE49-F238E27FC236}">
                <a16:creationId xmlns:a16="http://schemas.microsoft.com/office/drawing/2014/main" id="{E14502BE-E598-BA79-E3E1-4B5CEE399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58" name="Rectangle 26">
            <a:extLst>
              <a:ext uri="{FF2B5EF4-FFF2-40B4-BE49-F238E27FC236}">
                <a16:creationId xmlns:a16="http://schemas.microsoft.com/office/drawing/2014/main" id="{0C595EF4-7DFD-2997-22B4-265B7C50E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59" name="Rectangle 27">
            <a:extLst>
              <a:ext uri="{FF2B5EF4-FFF2-40B4-BE49-F238E27FC236}">
                <a16:creationId xmlns:a16="http://schemas.microsoft.com/office/drawing/2014/main" id="{1B156CF0-464D-1404-B0C6-D1E74B51B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60" name="Rectangle 28">
            <a:extLst>
              <a:ext uri="{FF2B5EF4-FFF2-40B4-BE49-F238E27FC236}">
                <a16:creationId xmlns:a16="http://schemas.microsoft.com/office/drawing/2014/main" id="{87586607-678C-12D1-370B-504AB8B1DC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61" name="Rectangle 29">
            <a:extLst>
              <a:ext uri="{FF2B5EF4-FFF2-40B4-BE49-F238E27FC236}">
                <a16:creationId xmlns:a16="http://schemas.microsoft.com/office/drawing/2014/main" id="{6BBE6A1F-25B0-4EB5-FDFA-50F8D2C14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62" name="Rectangle 30">
            <a:extLst>
              <a:ext uri="{FF2B5EF4-FFF2-40B4-BE49-F238E27FC236}">
                <a16:creationId xmlns:a16="http://schemas.microsoft.com/office/drawing/2014/main" id="{D1D8B70A-0517-72A0-703E-B7AD0912C6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63" name="Rectangle 31">
            <a:extLst>
              <a:ext uri="{FF2B5EF4-FFF2-40B4-BE49-F238E27FC236}">
                <a16:creationId xmlns:a16="http://schemas.microsoft.com/office/drawing/2014/main" id="{DD07FE22-91A4-4242-354C-A0E371444B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64" name="Rectangle 32">
            <a:extLst>
              <a:ext uri="{FF2B5EF4-FFF2-40B4-BE49-F238E27FC236}">
                <a16:creationId xmlns:a16="http://schemas.microsoft.com/office/drawing/2014/main" id="{63AFC9ED-39AA-5692-90DF-7846985B52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65" name="Rectangle 33">
            <a:extLst>
              <a:ext uri="{FF2B5EF4-FFF2-40B4-BE49-F238E27FC236}">
                <a16:creationId xmlns:a16="http://schemas.microsoft.com/office/drawing/2014/main" id="{BEFBB47E-BBD8-FDBE-45A6-BCB3E4AACF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66" name="Rectangle 34">
            <a:extLst>
              <a:ext uri="{FF2B5EF4-FFF2-40B4-BE49-F238E27FC236}">
                <a16:creationId xmlns:a16="http://schemas.microsoft.com/office/drawing/2014/main" id="{BF6ED306-2C2C-460C-C320-AFCE86ED0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3267" name="Rectangle 35">
            <a:extLst>
              <a:ext uri="{FF2B5EF4-FFF2-40B4-BE49-F238E27FC236}">
                <a16:creationId xmlns:a16="http://schemas.microsoft.com/office/drawing/2014/main" id="{DC2BF6CE-59DB-028E-FC97-678F363D55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0853A91-520E-7CF5-F08B-84DA40A97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нощ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2425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1EA6DBA-5942-3024-D0D1-5704A09E1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2426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54EF495-1BFD-A0FD-4999-772475577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   двойно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спя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нощ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2426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8D8386F-4E1F-834F-0E75-6F65DF671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4572000"/>
            <a:ext cx="1143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62" name="Rectangle 6">
            <a:extLst>
              <a:ext uri="{FF2B5EF4-FFF2-40B4-BE49-F238E27FC236}">
                <a16:creationId xmlns:a16="http://schemas.microsoft.com/office/drawing/2014/main" id="{5C918FCC-87A9-C19E-4AA7-F009ECD9E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63" name="Rectangle 7">
            <a:extLst>
              <a:ext uri="{FF2B5EF4-FFF2-40B4-BE49-F238E27FC236}">
                <a16:creationId xmlns:a16="http://schemas.microsoft.com/office/drawing/2014/main" id="{3DDCED1A-75AF-9EBC-11DE-8CC4FEF558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64" name="Rectangle 8">
            <a:extLst>
              <a:ext uri="{FF2B5EF4-FFF2-40B4-BE49-F238E27FC236}">
                <a16:creationId xmlns:a16="http://schemas.microsoft.com/office/drawing/2014/main" id="{119FE810-4FD0-18C1-2775-5AD63C89B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65" name="Rectangle 9">
            <a:extLst>
              <a:ext uri="{FF2B5EF4-FFF2-40B4-BE49-F238E27FC236}">
                <a16:creationId xmlns:a16="http://schemas.microsoft.com/office/drawing/2014/main" id="{C05DF3A6-9FAA-B76D-9AB6-9483921077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66" name="Rectangle 10">
            <a:extLst>
              <a:ext uri="{FF2B5EF4-FFF2-40B4-BE49-F238E27FC236}">
                <a16:creationId xmlns:a16="http://schemas.microsoft.com/office/drawing/2014/main" id="{6B565378-C3AE-CD57-478D-2D2910CF51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67" name="Rectangle 11">
            <a:extLst>
              <a:ext uri="{FF2B5EF4-FFF2-40B4-BE49-F238E27FC236}">
                <a16:creationId xmlns:a16="http://schemas.microsoft.com/office/drawing/2014/main" id="{71D426FD-5440-26BA-D0CC-9BD8AA37D9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68" name="Rectangle 12">
            <a:extLst>
              <a:ext uri="{FF2B5EF4-FFF2-40B4-BE49-F238E27FC236}">
                <a16:creationId xmlns:a16="http://schemas.microsoft.com/office/drawing/2014/main" id="{69E5A58B-6606-3729-50C8-24488640A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69" name="Rectangle 13">
            <a:extLst>
              <a:ext uri="{FF2B5EF4-FFF2-40B4-BE49-F238E27FC236}">
                <a16:creationId xmlns:a16="http://schemas.microsoft.com/office/drawing/2014/main" id="{7BCF81C4-D5A7-4119-F220-286597766E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70" name="Rectangle 14">
            <a:extLst>
              <a:ext uri="{FF2B5EF4-FFF2-40B4-BE49-F238E27FC236}">
                <a16:creationId xmlns:a16="http://schemas.microsoft.com/office/drawing/2014/main" id="{97711E59-C8E9-9F97-7D3A-641E43D2B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71" name="Rectangle 15">
            <a:extLst>
              <a:ext uri="{FF2B5EF4-FFF2-40B4-BE49-F238E27FC236}">
                <a16:creationId xmlns:a16="http://schemas.microsoft.com/office/drawing/2014/main" id="{71F96C2A-3799-8743-A12A-5E6CECB93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72" name="Rectangle 16">
            <a:extLst>
              <a:ext uri="{FF2B5EF4-FFF2-40B4-BE49-F238E27FC236}">
                <a16:creationId xmlns:a16="http://schemas.microsoft.com/office/drawing/2014/main" id="{E70C5320-ED29-F5BB-9522-9C7407AAE0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73" name="Rectangle 17">
            <a:extLst>
              <a:ext uri="{FF2B5EF4-FFF2-40B4-BE49-F238E27FC236}">
                <a16:creationId xmlns:a16="http://schemas.microsoft.com/office/drawing/2014/main" id="{1A25C780-7109-D2A6-9175-A9F3135DB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74" name="Rectangle 18">
            <a:extLst>
              <a:ext uri="{FF2B5EF4-FFF2-40B4-BE49-F238E27FC236}">
                <a16:creationId xmlns:a16="http://schemas.microsoft.com/office/drawing/2014/main" id="{01F51C56-623A-1584-536C-B1918036A4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75" name="Rectangle 19">
            <a:extLst>
              <a:ext uri="{FF2B5EF4-FFF2-40B4-BE49-F238E27FC236}">
                <a16:creationId xmlns:a16="http://schemas.microsoft.com/office/drawing/2014/main" id="{E57AF8A3-461A-718D-C04C-F19997062E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76" name="Rectangle 20">
            <a:extLst>
              <a:ext uri="{FF2B5EF4-FFF2-40B4-BE49-F238E27FC236}">
                <a16:creationId xmlns:a16="http://schemas.microsoft.com/office/drawing/2014/main" id="{743C9A2B-4F1F-99D7-E678-F3042F150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77" name="Rectangle 21">
            <a:extLst>
              <a:ext uri="{FF2B5EF4-FFF2-40B4-BE49-F238E27FC236}">
                <a16:creationId xmlns:a16="http://schemas.microsoft.com/office/drawing/2014/main" id="{786DF035-2C1D-D7F6-8245-8C91C11A1D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78" name="Rectangle 22">
            <a:extLst>
              <a:ext uri="{FF2B5EF4-FFF2-40B4-BE49-F238E27FC236}">
                <a16:creationId xmlns:a16="http://schemas.microsoft.com/office/drawing/2014/main" id="{2793679E-FAF2-6FD7-E8F7-E2F63194E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79" name="Rectangle 23">
            <a:extLst>
              <a:ext uri="{FF2B5EF4-FFF2-40B4-BE49-F238E27FC236}">
                <a16:creationId xmlns:a16="http://schemas.microsoft.com/office/drawing/2014/main" id="{CE5B4AD8-BDA5-B676-C67E-B2A5F0509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80" name="Rectangle 24">
            <a:extLst>
              <a:ext uri="{FF2B5EF4-FFF2-40B4-BE49-F238E27FC236}">
                <a16:creationId xmlns:a16="http://schemas.microsoft.com/office/drawing/2014/main" id="{A3E407F5-D9A6-64FC-ABCB-463DC96B56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81" name="Rectangle 25">
            <a:extLst>
              <a:ext uri="{FF2B5EF4-FFF2-40B4-BE49-F238E27FC236}">
                <a16:creationId xmlns:a16="http://schemas.microsoft.com/office/drawing/2014/main" id="{4FB3674A-5E8A-4E42-21D2-CE2C3550F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82" name="Rectangle 26">
            <a:extLst>
              <a:ext uri="{FF2B5EF4-FFF2-40B4-BE49-F238E27FC236}">
                <a16:creationId xmlns:a16="http://schemas.microsoft.com/office/drawing/2014/main" id="{3788CF6C-25CF-7C4E-9043-8F61D1E0B5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83" name="Rectangle 27">
            <a:extLst>
              <a:ext uri="{FF2B5EF4-FFF2-40B4-BE49-F238E27FC236}">
                <a16:creationId xmlns:a16="http://schemas.microsoft.com/office/drawing/2014/main" id="{9442F945-98AF-0AB8-2D84-58D2C3C60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84" name="Rectangle 28">
            <a:extLst>
              <a:ext uri="{FF2B5EF4-FFF2-40B4-BE49-F238E27FC236}">
                <a16:creationId xmlns:a16="http://schemas.microsoft.com/office/drawing/2014/main" id="{813DD4BB-10D2-2B8D-374A-D16B83430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85" name="Rectangle 29">
            <a:extLst>
              <a:ext uri="{FF2B5EF4-FFF2-40B4-BE49-F238E27FC236}">
                <a16:creationId xmlns:a16="http://schemas.microsoft.com/office/drawing/2014/main" id="{9F982C64-C3B4-F3B5-2511-B3961E6A2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86" name="Rectangle 30">
            <a:extLst>
              <a:ext uri="{FF2B5EF4-FFF2-40B4-BE49-F238E27FC236}">
                <a16:creationId xmlns:a16="http://schemas.microsoft.com/office/drawing/2014/main" id="{561BAAD8-7C2D-E0E7-6410-A6CEB049F0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87" name="Rectangle 31">
            <a:extLst>
              <a:ext uri="{FF2B5EF4-FFF2-40B4-BE49-F238E27FC236}">
                <a16:creationId xmlns:a16="http://schemas.microsoft.com/office/drawing/2014/main" id="{8E90CAD2-DBDD-5EA6-57E6-9AEB96D108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88" name="Rectangle 32">
            <a:extLst>
              <a:ext uri="{FF2B5EF4-FFF2-40B4-BE49-F238E27FC236}">
                <a16:creationId xmlns:a16="http://schemas.microsoft.com/office/drawing/2014/main" id="{A7B13A99-1B69-D458-DCCD-7438EE002C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89" name="Rectangle 33">
            <a:extLst>
              <a:ext uri="{FF2B5EF4-FFF2-40B4-BE49-F238E27FC236}">
                <a16:creationId xmlns:a16="http://schemas.microsoft.com/office/drawing/2014/main" id="{8AC7BA95-7CA4-6EAC-2A19-9F7643BF3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90" name="Rectangle 34">
            <a:extLst>
              <a:ext uri="{FF2B5EF4-FFF2-40B4-BE49-F238E27FC236}">
                <a16:creationId xmlns:a16="http://schemas.microsoft.com/office/drawing/2014/main" id="{CA98E0BC-DBB0-A5C1-3AB3-8C0216BB78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4291" name="Rectangle 35">
            <a:extLst>
              <a:ext uri="{FF2B5EF4-FFF2-40B4-BE49-F238E27FC236}">
                <a16:creationId xmlns:a16="http://schemas.microsoft.com/office/drawing/2014/main" id="{2DB8E99F-461B-9304-C4BD-71299585E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06A63E0-7787-78E1-2337-F069A3B7BC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нощ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2528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DC87E14-FBF9-98F6-8CD9-D338386D43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2528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CE047A1-4BC1-A439-1C4F-38A73F79A9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   двойно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спя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нощ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2528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C0139C4-9B5E-6B4D-5AA9-7B0245A64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2182" y="4648200"/>
            <a:ext cx="1033818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286" name="Rectangle 6">
            <a:extLst>
              <a:ext uri="{FF2B5EF4-FFF2-40B4-BE49-F238E27FC236}">
                <a16:creationId xmlns:a16="http://schemas.microsoft.com/office/drawing/2014/main" id="{82B46EE0-C067-9711-FF49-7CB722FEB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287" name="Rectangle 7">
            <a:extLst>
              <a:ext uri="{FF2B5EF4-FFF2-40B4-BE49-F238E27FC236}">
                <a16:creationId xmlns:a16="http://schemas.microsoft.com/office/drawing/2014/main" id="{AB30AFEF-44C8-FFAB-10C3-5E8F3A853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288" name="Rectangle 8">
            <a:extLst>
              <a:ext uri="{FF2B5EF4-FFF2-40B4-BE49-F238E27FC236}">
                <a16:creationId xmlns:a16="http://schemas.microsoft.com/office/drawing/2014/main" id="{98BDCD33-61CA-A6A4-6111-DA6702A6E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289" name="Rectangle 9">
            <a:extLst>
              <a:ext uri="{FF2B5EF4-FFF2-40B4-BE49-F238E27FC236}">
                <a16:creationId xmlns:a16="http://schemas.microsoft.com/office/drawing/2014/main" id="{DC21453D-60A7-D26B-20FC-0DADA915EE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290" name="Rectangle 10">
            <a:extLst>
              <a:ext uri="{FF2B5EF4-FFF2-40B4-BE49-F238E27FC236}">
                <a16:creationId xmlns:a16="http://schemas.microsoft.com/office/drawing/2014/main" id="{B2F61718-C2E8-897F-D407-BFBCC1000F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291" name="Rectangle 11">
            <a:extLst>
              <a:ext uri="{FF2B5EF4-FFF2-40B4-BE49-F238E27FC236}">
                <a16:creationId xmlns:a16="http://schemas.microsoft.com/office/drawing/2014/main" id="{04294EF6-5BD0-4287-0FAF-DC60B053E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292" name="Rectangle 12">
            <a:extLst>
              <a:ext uri="{FF2B5EF4-FFF2-40B4-BE49-F238E27FC236}">
                <a16:creationId xmlns:a16="http://schemas.microsoft.com/office/drawing/2014/main" id="{D79D92DA-279B-591A-AF1C-636ADE652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293" name="Rectangle 13">
            <a:extLst>
              <a:ext uri="{FF2B5EF4-FFF2-40B4-BE49-F238E27FC236}">
                <a16:creationId xmlns:a16="http://schemas.microsoft.com/office/drawing/2014/main" id="{E5DA4CE0-90F5-34CB-245E-93653EABF6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294" name="Rectangle 14">
            <a:extLst>
              <a:ext uri="{FF2B5EF4-FFF2-40B4-BE49-F238E27FC236}">
                <a16:creationId xmlns:a16="http://schemas.microsoft.com/office/drawing/2014/main" id="{604F2024-EC87-5B09-5C79-A47C717DA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295" name="Rectangle 15">
            <a:extLst>
              <a:ext uri="{FF2B5EF4-FFF2-40B4-BE49-F238E27FC236}">
                <a16:creationId xmlns:a16="http://schemas.microsoft.com/office/drawing/2014/main" id="{5883B36D-3EB2-9786-F8BE-378BF87B86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296" name="Rectangle 16">
            <a:extLst>
              <a:ext uri="{FF2B5EF4-FFF2-40B4-BE49-F238E27FC236}">
                <a16:creationId xmlns:a16="http://schemas.microsoft.com/office/drawing/2014/main" id="{4098499D-5E10-13AA-224C-BED1CD9780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297" name="Rectangle 17">
            <a:extLst>
              <a:ext uri="{FF2B5EF4-FFF2-40B4-BE49-F238E27FC236}">
                <a16:creationId xmlns:a16="http://schemas.microsoft.com/office/drawing/2014/main" id="{E66279DD-F5FF-33B8-0835-F6E790B7FA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298" name="Rectangle 18">
            <a:extLst>
              <a:ext uri="{FF2B5EF4-FFF2-40B4-BE49-F238E27FC236}">
                <a16:creationId xmlns:a16="http://schemas.microsoft.com/office/drawing/2014/main" id="{6739DD3F-CB9C-8016-BF55-C979165CD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299" name="Rectangle 19">
            <a:extLst>
              <a:ext uri="{FF2B5EF4-FFF2-40B4-BE49-F238E27FC236}">
                <a16:creationId xmlns:a16="http://schemas.microsoft.com/office/drawing/2014/main" id="{1622CC1D-A204-3B80-A81E-46715664D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00" name="Rectangle 20">
            <a:extLst>
              <a:ext uri="{FF2B5EF4-FFF2-40B4-BE49-F238E27FC236}">
                <a16:creationId xmlns:a16="http://schemas.microsoft.com/office/drawing/2014/main" id="{C3C9EF20-0922-3220-516B-8AC6A0169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01" name="Rectangle 21">
            <a:extLst>
              <a:ext uri="{FF2B5EF4-FFF2-40B4-BE49-F238E27FC236}">
                <a16:creationId xmlns:a16="http://schemas.microsoft.com/office/drawing/2014/main" id="{6BD7BA8F-21DA-9E91-7226-35C5F4BF6A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02" name="Rectangle 22">
            <a:extLst>
              <a:ext uri="{FF2B5EF4-FFF2-40B4-BE49-F238E27FC236}">
                <a16:creationId xmlns:a16="http://schemas.microsoft.com/office/drawing/2014/main" id="{D13102C1-CF39-6F28-8FE4-86D00801B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03" name="Rectangle 23">
            <a:extLst>
              <a:ext uri="{FF2B5EF4-FFF2-40B4-BE49-F238E27FC236}">
                <a16:creationId xmlns:a16="http://schemas.microsoft.com/office/drawing/2014/main" id="{3686BF63-BCFA-8FE8-3ABB-B56CDBFE3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04" name="Rectangle 24">
            <a:extLst>
              <a:ext uri="{FF2B5EF4-FFF2-40B4-BE49-F238E27FC236}">
                <a16:creationId xmlns:a16="http://schemas.microsoft.com/office/drawing/2014/main" id="{16F91870-3D5E-7A6C-3989-088E04ACD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05" name="Rectangle 25">
            <a:extLst>
              <a:ext uri="{FF2B5EF4-FFF2-40B4-BE49-F238E27FC236}">
                <a16:creationId xmlns:a16="http://schemas.microsoft.com/office/drawing/2014/main" id="{2725D117-0CB6-8FD5-3589-3BCF39090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06" name="Rectangle 26">
            <a:extLst>
              <a:ext uri="{FF2B5EF4-FFF2-40B4-BE49-F238E27FC236}">
                <a16:creationId xmlns:a16="http://schemas.microsoft.com/office/drawing/2014/main" id="{B95C9866-CA0E-CA60-0FBA-D897211510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07" name="Rectangle 27">
            <a:extLst>
              <a:ext uri="{FF2B5EF4-FFF2-40B4-BE49-F238E27FC236}">
                <a16:creationId xmlns:a16="http://schemas.microsoft.com/office/drawing/2014/main" id="{1B83B9D8-76E0-9A7B-463F-637590CAA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08" name="Rectangle 28">
            <a:extLst>
              <a:ext uri="{FF2B5EF4-FFF2-40B4-BE49-F238E27FC236}">
                <a16:creationId xmlns:a16="http://schemas.microsoft.com/office/drawing/2014/main" id="{81BE25AF-5358-73D1-5E58-A3CBE5BD19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09" name="Rectangle 29">
            <a:extLst>
              <a:ext uri="{FF2B5EF4-FFF2-40B4-BE49-F238E27FC236}">
                <a16:creationId xmlns:a16="http://schemas.microsoft.com/office/drawing/2014/main" id="{C728FA0A-14B5-E191-E1F2-581D2E99F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10" name="Rectangle 30">
            <a:extLst>
              <a:ext uri="{FF2B5EF4-FFF2-40B4-BE49-F238E27FC236}">
                <a16:creationId xmlns:a16="http://schemas.microsoft.com/office/drawing/2014/main" id="{E4B517EE-5ECE-A020-C8BB-CF02204CF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11" name="Rectangle 31">
            <a:extLst>
              <a:ext uri="{FF2B5EF4-FFF2-40B4-BE49-F238E27FC236}">
                <a16:creationId xmlns:a16="http://schemas.microsoft.com/office/drawing/2014/main" id="{14F2B260-C0D8-D6A0-E847-6DAF7C6F2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12" name="Rectangle 32">
            <a:extLst>
              <a:ext uri="{FF2B5EF4-FFF2-40B4-BE49-F238E27FC236}">
                <a16:creationId xmlns:a16="http://schemas.microsoft.com/office/drawing/2014/main" id="{D27D6411-29ED-54C9-2994-C2DB10825A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13" name="Rectangle 33">
            <a:extLst>
              <a:ext uri="{FF2B5EF4-FFF2-40B4-BE49-F238E27FC236}">
                <a16:creationId xmlns:a16="http://schemas.microsoft.com/office/drawing/2014/main" id="{3B647D16-4EEA-8AB4-5225-DC0EAA882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14" name="Rectangle 34">
            <a:extLst>
              <a:ext uri="{FF2B5EF4-FFF2-40B4-BE49-F238E27FC236}">
                <a16:creationId xmlns:a16="http://schemas.microsoft.com/office/drawing/2014/main" id="{E0033559-329C-7841-D8CF-42A333DE5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5315" name="Rectangle 35">
            <a:extLst>
              <a:ext uri="{FF2B5EF4-FFF2-40B4-BE49-F238E27FC236}">
                <a16:creationId xmlns:a16="http://schemas.microsoft.com/office/drawing/2014/main" id="{ACE21C8E-FD82-59C9-F62B-5288F68BC9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452801C-FD71-ED1D-156F-07A610B235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нощ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спя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22630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3B0EA59-8443-D940-7CCF-B370E6E19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2630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A4D2B45-C452-B856-B167-833FD9453D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   двойно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спя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нощ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2630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69269B6-6FA2-5F0F-B5C1-897D026BD0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4648200"/>
            <a:ext cx="990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10" name="Rectangle 6">
            <a:extLst>
              <a:ext uri="{FF2B5EF4-FFF2-40B4-BE49-F238E27FC236}">
                <a16:creationId xmlns:a16="http://schemas.microsoft.com/office/drawing/2014/main" id="{60C2CF4E-1736-4AEA-B4CA-88D7D78F5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11" name="Rectangle 7">
            <a:extLst>
              <a:ext uri="{FF2B5EF4-FFF2-40B4-BE49-F238E27FC236}">
                <a16:creationId xmlns:a16="http://schemas.microsoft.com/office/drawing/2014/main" id="{8C01092D-36CE-FB42-1A99-BCD23D6365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12" name="Rectangle 8">
            <a:extLst>
              <a:ext uri="{FF2B5EF4-FFF2-40B4-BE49-F238E27FC236}">
                <a16:creationId xmlns:a16="http://schemas.microsoft.com/office/drawing/2014/main" id="{08DD5FAB-35F5-BD06-F407-A974F4ADF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13" name="Rectangle 9">
            <a:extLst>
              <a:ext uri="{FF2B5EF4-FFF2-40B4-BE49-F238E27FC236}">
                <a16:creationId xmlns:a16="http://schemas.microsoft.com/office/drawing/2014/main" id="{F04C7646-9F0A-4C8F-7090-A4941D25C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14" name="Rectangle 10">
            <a:extLst>
              <a:ext uri="{FF2B5EF4-FFF2-40B4-BE49-F238E27FC236}">
                <a16:creationId xmlns:a16="http://schemas.microsoft.com/office/drawing/2014/main" id="{AE9357CD-A148-E333-D9A5-919A70167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15" name="Rectangle 11">
            <a:extLst>
              <a:ext uri="{FF2B5EF4-FFF2-40B4-BE49-F238E27FC236}">
                <a16:creationId xmlns:a16="http://schemas.microsoft.com/office/drawing/2014/main" id="{FF291638-0E6C-2238-0717-F447C8791A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16" name="Rectangle 12">
            <a:extLst>
              <a:ext uri="{FF2B5EF4-FFF2-40B4-BE49-F238E27FC236}">
                <a16:creationId xmlns:a16="http://schemas.microsoft.com/office/drawing/2014/main" id="{C9834B02-EDB4-5150-DE8F-3FADA2F23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17" name="Rectangle 13">
            <a:extLst>
              <a:ext uri="{FF2B5EF4-FFF2-40B4-BE49-F238E27FC236}">
                <a16:creationId xmlns:a16="http://schemas.microsoft.com/office/drawing/2014/main" id="{43F408C6-9A9D-B539-3F79-B7C06EEC18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18" name="Rectangle 14">
            <a:extLst>
              <a:ext uri="{FF2B5EF4-FFF2-40B4-BE49-F238E27FC236}">
                <a16:creationId xmlns:a16="http://schemas.microsoft.com/office/drawing/2014/main" id="{2924C76D-4D0D-B5B9-8EE0-BC152C7FFC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19" name="Rectangle 15">
            <a:extLst>
              <a:ext uri="{FF2B5EF4-FFF2-40B4-BE49-F238E27FC236}">
                <a16:creationId xmlns:a16="http://schemas.microsoft.com/office/drawing/2014/main" id="{544CE7F6-3DE6-15F6-71FF-6A03AE26B9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20" name="Rectangle 16">
            <a:extLst>
              <a:ext uri="{FF2B5EF4-FFF2-40B4-BE49-F238E27FC236}">
                <a16:creationId xmlns:a16="http://schemas.microsoft.com/office/drawing/2014/main" id="{71409C22-11A5-F8CE-BD19-7D5BEE132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21" name="Rectangle 17">
            <a:extLst>
              <a:ext uri="{FF2B5EF4-FFF2-40B4-BE49-F238E27FC236}">
                <a16:creationId xmlns:a16="http://schemas.microsoft.com/office/drawing/2014/main" id="{D3080D98-CD54-544A-0700-E67A8DC62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22" name="Rectangle 18">
            <a:extLst>
              <a:ext uri="{FF2B5EF4-FFF2-40B4-BE49-F238E27FC236}">
                <a16:creationId xmlns:a16="http://schemas.microsoft.com/office/drawing/2014/main" id="{862FD6CF-7D87-F385-754E-04D619CDA3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23" name="Rectangle 19">
            <a:extLst>
              <a:ext uri="{FF2B5EF4-FFF2-40B4-BE49-F238E27FC236}">
                <a16:creationId xmlns:a16="http://schemas.microsoft.com/office/drawing/2014/main" id="{F90DE41A-0836-552E-9566-9653EDC3F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24" name="Rectangle 20">
            <a:extLst>
              <a:ext uri="{FF2B5EF4-FFF2-40B4-BE49-F238E27FC236}">
                <a16:creationId xmlns:a16="http://schemas.microsoft.com/office/drawing/2014/main" id="{F6869E8D-FA46-6813-DB5D-2FD73EE388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25" name="Rectangle 21">
            <a:extLst>
              <a:ext uri="{FF2B5EF4-FFF2-40B4-BE49-F238E27FC236}">
                <a16:creationId xmlns:a16="http://schemas.microsoft.com/office/drawing/2014/main" id="{51D6B704-9CEB-C2E7-D75E-07EE034BF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26" name="Rectangle 22">
            <a:extLst>
              <a:ext uri="{FF2B5EF4-FFF2-40B4-BE49-F238E27FC236}">
                <a16:creationId xmlns:a16="http://schemas.microsoft.com/office/drawing/2014/main" id="{5FCDCF24-A605-552A-5943-9000199DEE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27" name="Rectangle 23">
            <a:extLst>
              <a:ext uri="{FF2B5EF4-FFF2-40B4-BE49-F238E27FC236}">
                <a16:creationId xmlns:a16="http://schemas.microsoft.com/office/drawing/2014/main" id="{C35FCF76-3D2B-EF2D-5A56-E2B105C65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28" name="Rectangle 24">
            <a:extLst>
              <a:ext uri="{FF2B5EF4-FFF2-40B4-BE49-F238E27FC236}">
                <a16:creationId xmlns:a16="http://schemas.microsoft.com/office/drawing/2014/main" id="{B7873980-45AB-57B9-3092-CB9A6C75A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29" name="Rectangle 25">
            <a:extLst>
              <a:ext uri="{FF2B5EF4-FFF2-40B4-BE49-F238E27FC236}">
                <a16:creationId xmlns:a16="http://schemas.microsoft.com/office/drawing/2014/main" id="{B1752162-20D5-8FEF-9DFA-A4AA9F71C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30" name="Rectangle 26">
            <a:extLst>
              <a:ext uri="{FF2B5EF4-FFF2-40B4-BE49-F238E27FC236}">
                <a16:creationId xmlns:a16="http://schemas.microsoft.com/office/drawing/2014/main" id="{F8D26CCC-1649-83A6-5D9E-4D5661B2D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31" name="Rectangle 27">
            <a:extLst>
              <a:ext uri="{FF2B5EF4-FFF2-40B4-BE49-F238E27FC236}">
                <a16:creationId xmlns:a16="http://schemas.microsoft.com/office/drawing/2014/main" id="{E8F89A52-38AF-965B-B71F-7B6FF4858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32" name="Rectangle 28">
            <a:extLst>
              <a:ext uri="{FF2B5EF4-FFF2-40B4-BE49-F238E27FC236}">
                <a16:creationId xmlns:a16="http://schemas.microsoft.com/office/drawing/2014/main" id="{CB0FF3B8-ECE1-2647-0EB6-861EE9B5A6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33" name="Rectangle 29">
            <a:extLst>
              <a:ext uri="{FF2B5EF4-FFF2-40B4-BE49-F238E27FC236}">
                <a16:creationId xmlns:a16="http://schemas.microsoft.com/office/drawing/2014/main" id="{06A23DEB-2C55-585E-697B-611F7D53B7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34" name="Rectangle 30">
            <a:extLst>
              <a:ext uri="{FF2B5EF4-FFF2-40B4-BE49-F238E27FC236}">
                <a16:creationId xmlns:a16="http://schemas.microsoft.com/office/drawing/2014/main" id="{C2020BA1-24F9-A8AD-EC9F-06A5C65B3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35" name="Rectangle 31">
            <a:extLst>
              <a:ext uri="{FF2B5EF4-FFF2-40B4-BE49-F238E27FC236}">
                <a16:creationId xmlns:a16="http://schemas.microsoft.com/office/drawing/2014/main" id="{9B97A484-83F4-44E9-D5A8-5C65F5295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36" name="Rectangle 32">
            <a:extLst>
              <a:ext uri="{FF2B5EF4-FFF2-40B4-BE49-F238E27FC236}">
                <a16:creationId xmlns:a16="http://schemas.microsoft.com/office/drawing/2014/main" id="{997C23F7-BEA3-3BDF-B76B-E0A0E2231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37" name="Rectangle 33">
            <a:extLst>
              <a:ext uri="{FF2B5EF4-FFF2-40B4-BE49-F238E27FC236}">
                <a16:creationId xmlns:a16="http://schemas.microsoft.com/office/drawing/2014/main" id="{90B6E14C-147A-5698-6381-6BF7C819F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38" name="Rectangle 34">
            <a:extLst>
              <a:ext uri="{FF2B5EF4-FFF2-40B4-BE49-F238E27FC236}">
                <a16:creationId xmlns:a16="http://schemas.microsoft.com/office/drawing/2014/main" id="{A0C21EF5-B170-B44E-B57C-AF856C23F7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6339" name="Rectangle 35">
            <a:extLst>
              <a:ext uri="{FF2B5EF4-FFF2-40B4-BE49-F238E27FC236}">
                <a16:creationId xmlns:a16="http://schemas.microsoft.com/office/drawing/2014/main" id="{9A1FF7F1-F9EB-C401-1A77-6FB777546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3DEEC7D-C978-E369-5841-594BFE743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нощ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спя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2733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C41FA35-D9D3-A80A-28F4-F2DCD4448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2733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D998208-66D9-14E8-A42D-CAB601A90E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   двойно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спя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нощ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2733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E97A855-1554-6495-9888-5FB224AD67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4572000"/>
            <a:ext cx="2438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34" name="Rectangle 6">
            <a:extLst>
              <a:ext uri="{FF2B5EF4-FFF2-40B4-BE49-F238E27FC236}">
                <a16:creationId xmlns:a16="http://schemas.microsoft.com/office/drawing/2014/main" id="{92F99ED4-C27E-B175-DF3A-61D6F347AC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35" name="Rectangle 7">
            <a:extLst>
              <a:ext uri="{FF2B5EF4-FFF2-40B4-BE49-F238E27FC236}">
                <a16:creationId xmlns:a16="http://schemas.microsoft.com/office/drawing/2014/main" id="{6529F32A-5559-CED9-50CE-E977D113F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36" name="Rectangle 8">
            <a:extLst>
              <a:ext uri="{FF2B5EF4-FFF2-40B4-BE49-F238E27FC236}">
                <a16:creationId xmlns:a16="http://schemas.microsoft.com/office/drawing/2014/main" id="{3087618A-E991-71BB-14B4-E0DD5E89A5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37" name="Rectangle 9">
            <a:extLst>
              <a:ext uri="{FF2B5EF4-FFF2-40B4-BE49-F238E27FC236}">
                <a16:creationId xmlns:a16="http://schemas.microsoft.com/office/drawing/2014/main" id="{10F5F761-076D-C708-15AF-DC33F5A803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38" name="Rectangle 10">
            <a:extLst>
              <a:ext uri="{FF2B5EF4-FFF2-40B4-BE49-F238E27FC236}">
                <a16:creationId xmlns:a16="http://schemas.microsoft.com/office/drawing/2014/main" id="{DAB6C8A2-F03F-D822-08D7-0331D22749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39" name="Rectangle 11">
            <a:extLst>
              <a:ext uri="{FF2B5EF4-FFF2-40B4-BE49-F238E27FC236}">
                <a16:creationId xmlns:a16="http://schemas.microsoft.com/office/drawing/2014/main" id="{E58E035E-5BD6-072E-BD7C-15EE43F84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40" name="Rectangle 12">
            <a:extLst>
              <a:ext uri="{FF2B5EF4-FFF2-40B4-BE49-F238E27FC236}">
                <a16:creationId xmlns:a16="http://schemas.microsoft.com/office/drawing/2014/main" id="{56A372E9-C938-520C-ADB2-8E72C9007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41" name="Rectangle 13">
            <a:extLst>
              <a:ext uri="{FF2B5EF4-FFF2-40B4-BE49-F238E27FC236}">
                <a16:creationId xmlns:a16="http://schemas.microsoft.com/office/drawing/2014/main" id="{2339D24D-09AC-01F0-88DB-0C8E86D99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42" name="Rectangle 14">
            <a:extLst>
              <a:ext uri="{FF2B5EF4-FFF2-40B4-BE49-F238E27FC236}">
                <a16:creationId xmlns:a16="http://schemas.microsoft.com/office/drawing/2014/main" id="{9A7E194F-A4F0-07F8-9E2B-6792EF403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43" name="Rectangle 15">
            <a:extLst>
              <a:ext uri="{FF2B5EF4-FFF2-40B4-BE49-F238E27FC236}">
                <a16:creationId xmlns:a16="http://schemas.microsoft.com/office/drawing/2014/main" id="{3F97EC10-54AA-B3F6-2492-8E0B150F7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44" name="Rectangle 16">
            <a:extLst>
              <a:ext uri="{FF2B5EF4-FFF2-40B4-BE49-F238E27FC236}">
                <a16:creationId xmlns:a16="http://schemas.microsoft.com/office/drawing/2014/main" id="{BBB3011B-186C-F08A-CBC3-764A2DCC75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45" name="Rectangle 17">
            <a:extLst>
              <a:ext uri="{FF2B5EF4-FFF2-40B4-BE49-F238E27FC236}">
                <a16:creationId xmlns:a16="http://schemas.microsoft.com/office/drawing/2014/main" id="{D7A3A3DC-D715-7996-2708-3B0D10BA71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46" name="Rectangle 18">
            <a:extLst>
              <a:ext uri="{FF2B5EF4-FFF2-40B4-BE49-F238E27FC236}">
                <a16:creationId xmlns:a16="http://schemas.microsoft.com/office/drawing/2014/main" id="{DD7A6B4F-C2FE-4E04-637E-2728E44BE2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47" name="Rectangle 19">
            <a:extLst>
              <a:ext uri="{FF2B5EF4-FFF2-40B4-BE49-F238E27FC236}">
                <a16:creationId xmlns:a16="http://schemas.microsoft.com/office/drawing/2014/main" id="{9D78943F-ADD6-7502-E36D-027F13E9A6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48" name="Rectangle 20">
            <a:extLst>
              <a:ext uri="{FF2B5EF4-FFF2-40B4-BE49-F238E27FC236}">
                <a16:creationId xmlns:a16="http://schemas.microsoft.com/office/drawing/2014/main" id="{E8B90EF5-FAC6-99C0-6A0F-8EC8D3D065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49" name="Rectangle 21">
            <a:extLst>
              <a:ext uri="{FF2B5EF4-FFF2-40B4-BE49-F238E27FC236}">
                <a16:creationId xmlns:a16="http://schemas.microsoft.com/office/drawing/2014/main" id="{C6C01333-C116-73E8-BFC7-3168071D2A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50" name="Rectangle 22">
            <a:extLst>
              <a:ext uri="{FF2B5EF4-FFF2-40B4-BE49-F238E27FC236}">
                <a16:creationId xmlns:a16="http://schemas.microsoft.com/office/drawing/2014/main" id="{CA27CAAA-37CF-62D6-E819-0E9FDA878C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51" name="Rectangle 23">
            <a:extLst>
              <a:ext uri="{FF2B5EF4-FFF2-40B4-BE49-F238E27FC236}">
                <a16:creationId xmlns:a16="http://schemas.microsoft.com/office/drawing/2014/main" id="{8BAF1141-FB53-7609-3B3B-CFBFC4B72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52" name="Rectangle 24">
            <a:extLst>
              <a:ext uri="{FF2B5EF4-FFF2-40B4-BE49-F238E27FC236}">
                <a16:creationId xmlns:a16="http://schemas.microsoft.com/office/drawing/2014/main" id="{16CB9977-9CC7-EC8B-063A-1BFB06B297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53" name="Rectangle 25">
            <a:extLst>
              <a:ext uri="{FF2B5EF4-FFF2-40B4-BE49-F238E27FC236}">
                <a16:creationId xmlns:a16="http://schemas.microsoft.com/office/drawing/2014/main" id="{9823A962-7F32-7648-56AB-DA511B8C6A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54" name="Rectangle 26">
            <a:extLst>
              <a:ext uri="{FF2B5EF4-FFF2-40B4-BE49-F238E27FC236}">
                <a16:creationId xmlns:a16="http://schemas.microsoft.com/office/drawing/2014/main" id="{FD93BB6B-7869-619D-EB25-B4573357F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55" name="Rectangle 27">
            <a:extLst>
              <a:ext uri="{FF2B5EF4-FFF2-40B4-BE49-F238E27FC236}">
                <a16:creationId xmlns:a16="http://schemas.microsoft.com/office/drawing/2014/main" id="{C466CCCF-35A2-EF2D-BF00-877CE9EBB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56" name="Rectangle 28">
            <a:extLst>
              <a:ext uri="{FF2B5EF4-FFF2-40B4-BE49-F238E27FC236}">
                <a16:creationId xmlns:a16="http://schemas.microsoft.com/office/drawing/2014/main" id="{D896BF11-0719-7C54-3670-F5042E069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57" name="Rectangle 29">
            <a:extLst>
              <a:ext uri="{FF2B5EF4-FFF2-40B4-BE49-F238E27FC236}">
                <a16:creationId xmlns:a16="http://schemas.microsoft.com/office/drawing/2014/main" id="{676846D2-346C-4A22-F8E3-35D0A8DE27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58" name="Rectangle 30">
            <a:extLst>
              <a:ext uri="{FF2B5EF4-FFF2-40B4-BE49-F238E27FC236}">
                <a16:creationId xmlns:a16="http://schemas.microsoft.com/office/drawing/2014/main" id="{67D590E9-943D-7C59-E51A-B13F59851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59" name="Rectangle 31">
            <a:extLst>
              <a:ext uri="{FF2B5EF4-FFF2-40B4-BE49-F238E27FC236}">
                <a16:creationId xmlns:a16="http://schemas.microsoft.com/office/drawing/2014/main" id="{3B9A9F0B-3C0E-94BE-3518-DF7A1B514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60" name="Rectangle 32">
            <a:extLst>
              <a:ext uri="{FF2B5EF4-FFF2-40B4-BE49-F238E27FC236}">
                <a16:creationId xmlns:a16="http://schemas.microsoft.com/office/drawing/2014/main" id="{CCE59533-8EAE-F26D-E733-49164F9BA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61" name="Rectangle 33">
            <a:extLst>
              <a:ext uri="{FF2B5EF4-FFF2-40B4-BE49-F238E27FC236}">
                <a16:creationId xmlns:a16="http://schemas.microsoft.com/office/drawing/2014/main" id="{08AEFE4C-595E-F3E1-BD39-3832C5AD3B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62" name="Rectangle 34">
            <a:extLst>
              <a:ext uri="{FF2B5EF4-FFF2-40B4-BE49-F238E27FC236}">
                <a16:creationId xmlns:a16="http://schemas.microsoft.com/office/drawing/2014/main" id="{D79457F2-E072-6ED6-2581-BA9EF950A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7363" name="Rectangle 35">
            <a:extLst>
              <a:ext uri="{FF2B5EF4-FFF2-40B4-BE49-F238E27FC236}">
                <a16:creationId xmlns:a16="http://schemas.microsoft.com/office/drawing/2014/main" id="{2A4BD89A-E158-380F-0850-44F034120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1AC060C-FB45-2C21-B05E-198790899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нощ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спя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двойно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2835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1A6FAA2-26CE-6C13-6682-765D43B240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2835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59B4FE1-3107-93E6-F7C7-914A934E3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   двойно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спя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нощ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2835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2CE18B9-90FB-277A-8526-26FC471D4C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4572000"/>
            <a:ext cx="1524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58" name="Rectangle 6">
            <a:extLst>
              <a:ext uri="{FF2B5EF4-FFF2-40B4-BE49-F238E27FC236}">
                <a16:creationId xmlns:a16="http://schemas.microsoft.com/office/drawing/2014/main" id="{3762D1FB-4815-B13A-FEDB-5EAE18117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59" name="Rectangle 7">
            <a:extLst>
              <a:ext uri="{FF2B5EF4-FFF2-40B4-BE49-F238E27FC236}">
                <a16:creationId xmlns:a16="http://schemas.microsoft.com/office/drawing/2014/main" id="{E10472B8-C109-BDE0-14ED-2371E8FC53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60" name="Rectangle 8">
            <a:extLst>
              <a:ext uri="{FF2B5EF4-FFF2-40B4-BE49-F238E27FC236}">
                <a16:creationId xmlns:a16="http://schemas.microsoft.com/office/drawing/2014/main" id="{84D3C312-EB55-C578-0834-B6415BA494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61" name="Rectangle 9">
            <a:extLst>
              <a:ext uri="{FF2B5EF4-FFF2-40B4-BE49-F238E27FC236}">
                <a16:creationId xmlns:a16="http://schemas.microsoft.com/office/drawing/2014/main" id="{31D95E3D-931F-D1B4-AECA-00E149600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62" name="Rectangle 10">
            <a:extLst>
              <a:ext uri="{FF2B5EF4-FFF2-40B4-BE49-F238E27FC236}">
                <a16:creationId xmlns:a16="http://schemas.microsoft.com/office/drawing/2014/main" id="{D16AFFBF-5108-F73F-6E50-2688CAB4A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63" name="Rectangle 11">
            <a:extLst>
              <a:ext uri="{FF2B5EF4-FFF2-40B4-BE49-F238E27FC236}">
                <a16:creationId xmlns:a16="http://schemas.microsoft.com/office/drawing/2014/main" id="{DFA2F22C-E27C-B937-A1BF-E0FE79AC8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64" name="Rectangle 12">
            <a:extLst>
              <a:ext uri="{FF2B5EF4-FFF2-40B4-BE49-F238E27FC236}">
                <a16:creationId xmlns:a16="http://schemas.microsoft.com/office/drawing/2014/main" id="{48C3B2C2-6B8C-F9D6-3E71-0619B0020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65" name="Rectangle 13">
            <a:extLst>
              <a:ext uri="{FF2B5EF4-FFF2-40B4-BE49-F238E27FC236}">
                <a16:creationId xmlns:a16="http://schemas.microsoft.com/office/drawing/2014/main" id="{E36BFA60-9813-90F2-9C31-7FD491996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66" name="Rectangle 14">
            <a:extLst>
              <a:ext uri="{FF2B5EF4-FFF2-40B4-BE49-F238E27FC236}">
                <a16:creationId xmlns:a16="http://schemas.microsoft.com/office/drawing/2014/main" id="{FE891A8F-24C8-0127-A51A-CB9B6FED1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67" name="Rectangle 15">
            <a:extLst>
              <a:ext uri="{FF2B5EF4-FFF2-40B4-BE49-F238E27FC236}">
                <a16:creationId xmlns:a16="http://schemas.microsoft.com/office/drawing/2014/main" id="{EB34B873-5CB4-E9F3-EE87-C39116C7A2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68" name="Rectangle 16">
            <a:extLst>
              <a:ext uri="{FF2B5EF4-FFF2-40B4-BE49-F238E27FC236}">
                <a16:creationId xmlns:a16="http://schemas.microsoft.com/office/drawing/2014/main" id="{87049A72-E363-1C32-4DC5-6F12C92F5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69" name="Rectangle 17">
            <a:extLst>
              <a:ext uri="{FF2B5EF4-FFF2-40B4-BE49-F238E27FC236}">
                <a16:creationId xmlns:a16="http://schemas.microsoft.com/office/drawing/2014/main" id="{A0E72AE5-00AE-870A-667E-09A0E7164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70" name="Rectangle 18">
            <a:extLst>
              <a:ext uri="{FF2B5EF4-FFF2-40B4-BE49-F238E27FC236}">
                <a16:creationId xmlns:a16="http://schemas.microsoft.com/office/drawing/2014/main" id="{F02E31F4-9D70-8AD0-7D76-8E880DA8E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71" name="Rectangle 19">
            <a:extLst>
              <a:ext uri="{FF2B5EF4-FFF2-40B4-BE49-F238E27FC236}">
                <a16:creationId xmlns:a16="http://schemas.microsoft.com/office/drawing/2014/main" id="{4B697935-33D7-C3F5-77ED-F5C076133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72" name="Rectangle 20">
            <a:extLst>
              <a:ext uri="{FF2B5EF4-FFF2-40B4-BE49-F238E27FC236}">
                <a16:creationId xmlns:a16="http://schemas.microsoft.com/office/drawing/2014/main" id="{68297708-08D3-272B-7297-93E008881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73" name="Rectangle 21">
            <a:extLst>
              <a:ext uri="{FF2B5EF4-FFF2-40B4-BE49-F238E27FC236}">
                <a16:creationId xmlns:a16="http://schemas.microsoft.com/office/drawing/2014/main" id="{BCB2B0B5-3867-4ED4-CF66-A250D64DC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74" name="Rectangle 22">
            <a:extLst>
              <a:ext uri="{FF2B5EF4-FFF2-40B4-BE49-F238E27FC236}">
                <a16:creationId xmlns:a16="http://schemas.microsoft.com/office/drawing/2014/main" id="{0C6DAD50-47ED-0D64-E0CB-E275CC599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75" name="Rectangle 23">
            <a:extLst>
              <a:ext uri="{FF2B5EF4-FFF2-40B4-BE49-F238E27FC236}">
                <a16:creationId xmlns:a16="http://schemas.microsoft.com/office/drawing/2014/main" id="{2D2368A9-90BE-5549-5D64-1AEA18C16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76" name="Rectangle 24">
            <a:extLst>
              <a:ext uri="{FF2B5EF4-FFF2-40B4-BE49-F238E27FC236}">
                <a16:creationId xmlns:a16="http://schemas.microsoft.com/office/drawing/2014/main" id="{497D6211-4999-45C8-C298-F2178CF6FC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77" name="Rectangle 25">
            <a:extLst>
              <a:ext uri="{FF2B5EF4-FFF2-40B4-BE49-F238E27FC236}">
                <a16:creationId xmlns:a16="http://schemas.microsoft.com/office/drawing/2014/main" id="{58870E35-4083-14CF-0ADD-ECBA69B50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78" name="Rectangle 26">
            <a:extLst>
              <a:ext uri="{FF2B5EF4-FFF2-40B4-BE49-F238E27FC236}">
                <a16:creationId xmlns:a16="http://schemas.microsoft.com/office/drawing/2014/main" id="{5C2A8F59-4FAD-F6ED-A17F-D4C82B0356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79" name="Rectangle 27">
            <a:extLst>
              <a:ext uri="{FF2B5EF4-FFF2-40B4-BE49-F238E27FC236}">
                <a16:creationId xmlns:a16="http://schemas.microsoft.com/office/drawing/2014/main" id="{6FD24E19-F4B5-0022-064A-86C433D9C5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80" name="Rectangle 28">
            <a:extLst>
              <a:ext uri="{FF2B5EF4-FFF2-40B4-BE49-F238E27FC236}">
                <a16:creationId xmlns:a16="http://schemas.microsoft.com/office/drawing/2014/main" id="{DD07316F-350C-BEFE-B3FB-97322872AF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81" name="Rectangle 29">
            <a:extLst>
              <a:ext uri="{FF2B5EF4-FFF2-40B4-BE49-F238E27FC236}">
                <a16:creationId xmlns:a16="http://schemas.microsoft.com/office/drawing/2014/main" id="{06D47BDA-1A1F-6B89-DC6E-FAF3171FB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82" name="Rectangle 30">
            <a:extLst>
              <a:ext uri="{FF2B5EF4-FFF2-40B4-BE49-F238E27FC236}">
                <a16:creationId xmlns:a16="http://schemas.microsoft.com/office/drawing/2014/main" id="{8E96F00B-4C51-BBE6-F6C4-E1D768DBD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83" name="Rectangle 31">
            <a:extLst>
              <a:ext uri="{FF2B5EF4-FFF2-40B4-BE49-F238E27FC236}">
                <a16:creationId xmlns:a16="http://schemas.microsoft.com/office/drawing/2014/main" id="{9275CEC0-EF45-F8D6-AFAA-F27F000FE3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84" name="Rectangle 32">
            <a:extLst>
              <a:ext uri="{FF2B5EF4-FFF2-40B4-BE49-F238E27FC236}">
                <a16:creationId xmlns:a16="http://schemas.microsoft.com/office/drawing/2014/main" id="{E1E7A0A6-0F6E-CCAF-A611-04D41205D4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85" name="Rectangle 33">
            <a:extLst>
              <a:ext uri="{FF2B5EF4-FFF2-40B4-BE49-F238E27FC236}">
                <a16:creationId xmlns:a16="http://schemas.microsoft.com/office/drawing/2014/main" id="{E6A9DA4C-936D-0F84-068E-FB63FD562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86" name="Rectangle 34">
            <a:extLst>
              <a:ext uri="{FF2B5EF4-FFF2-40B4-BE49-F238E27FC236}">
                <a16:creationId xmlns:a16="http://schemas.microsoft.com/office/drawing/2014/main" id="{8CE7C111-094F-A9DC-1430-4CEA332ABF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8387" name="Rectangle 35">
            <a:extLst>
              <a:ext uri="{FF2B5EF4-FFF2-40B4-BE49-F238E27FC236}">
                <a16:creationId xmlns:a16="http://schemas.microsoft.com/office/drawing/2014/main" id="{61F8A113-BCE0-C415-A53B-867B7F3339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B17464E-C565-5A28-6304-96DF98ED10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нощ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спя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двойно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легло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2937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998B704-C629-9AA8-9A74-216BC6614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2938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E82BF64-A749-ECD3-01BB-9E4D6727AF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29381" name="Rectangle 6">
            <a:extLst>
              <a:ext uri="{FF2B5EF4-FFF2-40B4-BE49-F238E27FC236}">
                <a16:creationId xmlns:a16="http://schemas.microsoft.com/office/drawing/2014/main" id="{9AE9AB50-40BE-A3D6-0827-27C0D71D34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82" name="Rectangle 7">
            <a:extLst>
              <a:ext uri="{FF2B5EF4-FFF2-40B4-BE49-F238E27FC236}">
                <a16:creationId xmlns:a16="http://schemas.microsoft.com/office/drawing/2014/main" id="{9BD87A8D-4706-2404-E2B4-B1215BB99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83" name="Rectangle 8">
            <a:extLst>
              <a:ext uri="{FF2B5EF4-FFF2-40B4-BE49-F238E27FC236}">
                <a16:creationId xmlns:a16="http://schemas.microsoft.com/office/drawing/2014/main" id="{DF37FF01-401C-1A2B-A3C1-CEDCE03A24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84" name="Rectangle 9">
            <a:extLst>
              <a:ext uri="{FF2B5EF4-FFF2-40B4-BE49-F238E27FC236}">
                <a16:creationId xmlns:a16="http://schemas.microsoft.com/office/drawing/2014/main" id="{24AB3343-B36B-946C-A644-FE4D84A24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85" name="Rectangle 10">
            <a:extLst>
              <a:ext uri="{FF2B5EF4-FFF2-40B4-BE49-F238E27FC236}">
                <a16:creationId xmlns:a16="http://schemas.microsoft.com/office/drawing/2014/main" id="{F23604F1-D8F1-036C-20B8-D2432CD28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86" name="Rectangle 11">
            <a:extLst>
              <a:ext uri="{FF2B5EF4-FFF2-40B4-BE49-F238E27FC236}">
                <a16:creationId xmlns:a16="http://schemas.microsoft.com/office/drawing/2014/main" id="{F8F78B61-F57C-4E81-4AD1-1EE26D4E6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87" name="Rectangle 12">
            <a:extLst>
              <a:ext uri="{FF2B5EF4-FFF2-40B4-BE49-F238E27FC236}">
                <a16:creationId xmlns:a16="http://schemas.microsoft.com/office/drawing/2014/main" id="{8250F0D1-34A6-4402-DEA5-737A37558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88" name="Rectangle 13">
            <a:extLst>
              <a:ext uri="{FF2B5EF4-FFF2-40B4-BE49-F238E27FC236}">
                <a16:creationId xmlns:a16="http://schemas.microsoft.com/office/drawing/2014/main" id="{35C95C32-946C-841F-2D15-EA46F94A4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89" name="Rectangle 14">
            <a:extLst>
              <a:ext uri="{FF2B5EF4-FFF2-40B4-BE49-F238E27FC236}">
                <a16:creationId xmlns:a16="http://schemas.microsoft.com/office/drawing/2014/main" id="{E4A9831A-6E10-1621-3F9D-A71D969ED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90" name="Rectangle 15">
            <a:extLst>
              <a:ext uri="{FF2B5EF4-FFF2-40B4-BE49-F238E27FC236}">
                <a16:creationId xmlns:a16="http://schemas.microsoft.com/office/drawing/2014/main" id="{8E26F185-9E34-5E74-99FC-AD8E82226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91" name="Rectangle 16">
            <a:extLst>
              <a:ext uri="{FF2B5EF4-FFF2-40B4-BE49-F238E27FC236}">
                <a16:creationId xmlns:a16="http://schemas.microsoft.com/office/drawing/2014/main" id="{48B51316-2AC1-C902-8630-6B16217997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92" name="Rectangle 17">
            <a:extLst>
              <a:ext uri="{FF2B5EF4-FFF2-40B4-BE49-F238E27FC236}">
                <a16:creationId xmlns:a16="http://schemas.microsoft.com/office/drawing/2014/main" id="{8DCAA08E-7B0F-519D-7517-75632EE04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93" name="Rectangle 18">
            <a:extLst>
              <a:ext uri="{FF2B5EF4-FFF2-40B4-BE49-F238E27FC236}">
                <a16:creationId xmlns:a16="http://schemas.microsoft.com/office/drawing/2014/main" id="{9965D6D5-24BE-138A-F6F0-6565A85D4A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94" name="Rectangle 19">
            <a:extLst>
              <a:ext uri="{FF2B5EF4-FFF2-40B4-BE49-F238E27FC236}">
                <a16:creationId xmlns:a16="http://schemas.microsoft.com/office/drawing/2014/main" id="{B1C56C84-50AC-1397-D6A1-2EA555F4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95" name="Rectangle 20">
            <a:extLst>
              <a:ext uri="{FF2B5EF4-FFF2-40B4-BE49-F238E27FC236}">
                <a16:creationId xmlns:a16="http://schemas.microsoft.com/office/drawing/2014/main" id="{45A4D112-72A1-BFAA-E1DB-EAA6C96532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96" name="Rectangle 21">
            <a:extLst>
              <a:ext uri="{FF2B5EF4-FFF2-40B4-BE49-F238E27FC236}">
                <a16:creationId xmlns:a16="http://schemas.microsoft.com/office/drawing/2014/main" id="{59EE7BAF-D590-5AD8-685E-6F863E3ACC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97" name="Rectangle 22">
            <a:extLst>
              <a:ext uri="{FF2B5EF4-FFF2-40B4-BE49-F238E27FC236}">
                <a16:creationId xmlns:a16="http://schemas.microsoft.com/office/drawing/2014/main" id="{917E1E92-C1B9-F29F-4955-FF8CFC5F03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98" name="Rectangle 23">
            <a:extLst>
              <a:ext uri="{FF2B5EF4-FFF2-40B4-BE49-F238E27FC236}">
                <a16:creationId xmlns:a16="http://schemas.microsoft.com/office/drawing/2014/main" id="{C9B430B9-EB4C-46A9-474D-A4B0283C2A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399" name="Rectangle 24">
            <a:extLst>
              <a:ext uri="{FF2B5EF4-FFF2-40B4-BE49-F238E27FC236}">
                <a16:creationId xmlns:a16="http://schemas.microsoft.com/office/drawing/2014/main" id="{DC4B4108-415D-3692-2E59-C2A624F3F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400" name="Rectangle 25">
            <a:extLst>
              <a:ext uri="{FF2B5EF4-FFF2-40B4-BE49-F238E27FC236}">
                <a16:creationId xmlns:a16="http://schemas.microsoft.com/office/drawing/2014/main" id="{634E233B-87BD-7E8A-DB89-17264EE2D7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401" name="Rectangle 26">
            <a:extLst>
              <a:ext uri="{FF2B5EF4-FFF2-40B4-BE49-F238E27FC236}">
                <a16:creationId xmlns:a16="http://schemas.microsoft.com/office/drawing/2014/main" id="{24C93B46-B473-6CBE-C639-04B6D458C1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402" name="Rectangle 27">
            <a:extLst>
              <a:ext uri="{FF2B5EF4-FFF2-40B4-BE49-F238E27FC236}">
                <a16:creationId xmlns:a16="http://schemas.microsoft.com/office/drawing/2014/main" id="{F804F30B-0BE1-AD89-1CF3-664C17E3CB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403" name="Rectangle 28">
            <a:extLst>
              <a:ext uri="{FF2B5EF4-FFF2-40B4-BE49-F238E27FC236}">
                <a16:creationId xmlns:a16="http://schemas.microsoft.com/office/drawing/2014/main" id="{6D4C18F6-8051-202A-B558-00620ED63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404" name="Rectangle 29">
            <a:extLst>
              <a:ext uri="{FF2B5EF4-FFF2-40B4-BE49-F238E27FC236}">
                <a16:creationId xmlns:a16="http://schemas.microsoft.com/office/drawing/2014/main" id="{EABDDBB6-AD58-6D7B-8D19-21BA24260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405" name="Rectangle 30">
            <a:extLst>
              <a:ext uri="{FF2B5EF4-FFF2-40B4-BE49-F238E27FC236}">
                <a16:creationId xmlns:a16="http://schemas.microsoft.com/office/drawing/2014/main" id="{BB1D33C7-D0EC-96EE-EEEC-CB3A251AC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406" name="Rectangle 31">
            <a:extLst>
              <a:ext uri="{FF2B5EF4-FFF2-40B4-BE49-F238E27FC236}">
                <a16:creationId xmlns:a16="http://schemas.microsoft.com/office/drawing/2014/main" id="{4EAF2C67-3378-264D-1DC8-5B218548FE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407" name="Rectangle 32">
            <a:extLst>
              <a:ext uri="{FF2B5EF4-FFF2-40B4-BE49-F238E27FC236}">
                <a16:creationId xmlns:a16="http://schemas.microsoft.com/office/drawing/2014/main" id="{DD97EFC6-206E-A2AF-57D1-ACFC4322D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408" name="Rectangle 33">
            <a:extLst>
              <a:ext uri="{FF2B5EF4-FFF2-40B4-BE49-F238E27FC236}">
                <a16:creationId xmlns:a16="http://schemas.microsoft.com/office/drawing/2014/main" id="{A1B164DF-E82E-1D0E-0687-B7DAA8D557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409" name="Rectangle 34">
            <a:extLst>
              <a:ext uri="{FF2B5EF4-FFF2-40B4-BE49-F238E27FC236}">
                <a16:creationId xmlns:a16="http://schemas.microsoft.com/office/drawing/2014/main" id="{C549C406-EC55-94AB-22B9-A9E320C1F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29410" name="Rectangle 35">
            <a:extLst>
              <a:ext uri="{FF2B5EF4-FFF2-40B4-BE49-F238E27FC236}">
                <a16:creationId xmlns:a16="http://schemas.microsoft.com/office/drawing/2014/main" id="{1CF70D86-1145-505D-81D9-07CB1239A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29411" name="Picture 36">
            <a:extLst>
              <a:ext uri="{FF2B5EF4-FFF2-40B4-BE49-F238E27FC236}">
                <a16:creationId xmlns:a16="http://schemas.microsoft.com/office/drawing/2014/main" id="{490DF219-D717-7D8A-6487-D4A74E797F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0245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703D170B-46FC-F760-E365-023AA869DCB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0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30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E5BE6D1-1E26-46C9-A98B-C956680B4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</a:t>
            </a:r>
            <a:r>
              <a:rPr lang="es-ES" altLang="es-ES" sz="4400" dirty="0">
                <a:solidFill>
                  <a:srgbClr val="292929"/>
                </a:solidFill>
              </a:rPr>
              <a:t>  …</a:t>
            </a:r>
          </a:p>
        </p:txBody>
      </p:sp>
      <p:sp>
        <p:nvSpPr>
          <p:cNvPr id="23040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EE536B1-8388-63D4-DB52-CEF27E558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3040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D622D18-E8A6-2D65-C176-151B16AECB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няма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къща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врата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</a:p>
        </p:txBody>
      </p:sp>
      <p:sp>
        <p:nvSpPr>
          <p:cNvPr id="23040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280141A-8F74-D45D-9B52-D83F42F4D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5029200"/>
            <a:ext cx="1524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06" name="Rectangle 6">
            <a:extLst>
              <a:ext uri="{FF2B5EF4-FFF2-40B4-BE49-F238E27FC236}">
                <a16:creationId xmlns:a16="http://schemas.microsoft.com/office/drawing/2014/main" id="{1B8A552A-E0C0-FB00-358F-127E29D6BC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07" name="Rectangle 7">
            <a:extLst>
              <a:ext uri="{FF2B5EF4-FFF2-40B4-BE49-F238E27FC236}">
                <a16:creationId xmlns:a16="http://schemas.microsoft.com/office/drawing/2014/main" id="{16D64F77-DD5A-9E8C-187D-E027ED77B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08" name="Rectangle 8">
            <a:extLst>
              <a:ext uri="{FF2B5EF4-FFF2-40B4-BE49-F238E27FC236}">
                <a16:creationId xmlns:a16="http://schemas.microsoft.com/office/drawing/2014/main" id="{591482C8-DBBE-E62C-0926-329D8241AA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09" name="Rectangle 9">
            <a:extLst>
              <a:ext uri="{FF2B5EF4-FFF2-40B4-BE49-F238E27FC236}">
                <a16:creationId xmlns:a16="http://schemas.microsoft.com/office/drawing/2014/main" id="{DE7BF613-8E00-05DA-9EFB-AA797B15D4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10" name="Rectangle 10">
            <a:extLst>
              <a:ext uri="{FF2B5EF4-FFF2-40B4-BE49-F238E27FC236}">
                <a16:creationId xmlns:a16="http://schemas.microsoft.com/office/drawing/2014/main" id="{20559226-27F4-FE37-7C9B-8B4906BEC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11" name="Rectangle 11">
            <a:extLst>
              <a:ext uri="{FF2B5EF4-FFF2-40B4-BE49-F238E27FC236}">
                <a16:creationId xmlns:a16="http://schemas.microsoft.com/office/drawing/2014/main" id="{68FB3C3B-9071-5625-CD9C-515A960B71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12" name="Rectangle 12">
            <a:extLst>
              <a:ext uri="{FF2B5EF4-FFF2-40B4-BE49-F238E27FC236}">
                <a16:creationId xmlns:a16="http://schemas.microsoft.com/office/drawing/2014/main" id="{5B0CB148-A9F2-D150-4D06-E09A508AF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13" name="Rectangle 13">
            <a:extLst>
              <a:ext uri="{FF2B5EF4-FFF2-40B4-BE49-F238E27FC236}">
                <a16:creationId xmlns:a16="http://schemas.microsoft.com/office/drawing/2014/main" id="{8A4E0EB4-B11C-FC9B-7FF9-6FE190D86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14" name="Rectangle 14">
            <a:extLst>
              <a:ext uri="{FF2B5EF4-FFF2-40B4-BE49-F238E27FC236}">
                <a16:creationId xmlns:a16="http://schemas.microsoft.com/office/drawing/2014/main" id="{9AAFBCED-09F4-10DB-46D7-7B2F39B46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15" name="Rectangle 15">
            <a:extLst>
              <a:ext uri="{FF2B5EF4-FFF2-40B4-BE49-F238E27FC236}">
                <a16:creationId xmlns:a16="http://schemas.microsoft.com/office/drawing/2014/main" id="{789FBE6D-8AB5-51D9-787D-31AA33A92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16" name="Rectangle 16">
            <a:extLst>
              <a:ext uri="{FF2B5EF4-FFF2-40B4-BE49-F238E27FC236}">
                <a16:creationId xmlns:a16="http://schemas.microsoft.com/office/drawing/2014/main" id="{3B6FC893-A86E-864C-2D1A-092DCDE42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17" name="Rectangle 17">
            <a:extLst>
              <a:ext uri="{FF2B5EF4-FFF2-40B4-BE49-F238E27FC236}">
                <a16:creationId xmlns:a16="http://schemas.microsoft.com/office/drawing/2014/main" id="{A34C2FB6-5D52-37F6-0E67-586B8DEB0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18" name="Rectangle 18">
            <a:extLst>
              <a:ext uri="{FF2B5EF4-FFF2-40B4-BE49-F238E27FC236}">
                <a16:creationId xmlns:a16="http://schemas.microsoft.com/office/drawing/2014/main" id="{69A180A1-7CBE-311C-5507-5BF455637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19" name="Rectangle 19">
            <a:extLst>
              <a:ext uri="{FF2B5EF4-FFF2-40B4-BE49-F238E27FC236}">
                <a16:creationId xmlns:a16="http://schemas.microsoft.com/office/drawing/2014/main" id="{5F938E6C-DF43-BDF0-B782-2BCD7A9D3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20" name="Rectangle 20">
            <a:extLst>
              <a:ext uri="{FF2B5EF4-FFF2-40B4-BE49-F238E27FC236}">
                <a16:creationId xmlns:a16="http://schemas.microsoft.com/office/drawing/2014/main" id="{AE43CD16-ECB8-0D20-EBE2-29ED97EAAC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21" name="Rectangle 21">
            <a:extLst>
              <a:ext uri="{FF2B5EF4-FFF2-40B4-BE49-F238E27FC236}">
                <a16:creationId xmlns:a16="http://schemas.microsoft.com/office/drawing/2014/main" id="{B7558230-5F48-EEDC-47E6-4692B454F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22" name="Rectangle 22">
            <a:extLst>
              <a:ext uri="{FF2B5EF4-FFF2-40B4-BE49-F238E27FC236}">
                <a16:creationId xmlns:a16="http://schemas.microsoft.com/office/drawing/2014/main" id="{886E237F-3963-367A-857B-9A5135D12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23" name="Rectangle 23">
            <a:extLst>
              <a:ext uri="{FF2B5EF4-FFF2-40B4-BE49-F238E27FC236}">
                <a16:creationId xmlns:a16="http://schemas.microsoft.com/office/drawing/2014/main" id="{6AE546EB-2FF9-F06A-799F-CEA13FBD0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24" name="Rectangle 24">
            <a:extLst>
              <a:ext uri="{FF2B5EF4-FFF2-40B4-BE49-F238E27FC236}">
                <a16:creationId xmlns:a16="http://schemas.microsoft.com/office/drawing/2014/main" id="{66375710-A7DA-D842-6876-1C3665B12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25" name="Rectangle 25">
            <a:extLst>
              <a:ext uri="{FF2B5EF4-FFF2-40B4-BE49-F238E27FC236}">
                <a16:creationId xmlns:a16="http://schemas.microsoft.com/office/drawing/2014/main" id="{DA495FFA-EA84-42C5-DA50-8035C7CBD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26" name="Rectangle 26">
            <a:extLst>
              <a:ext uri="{FF2B5EF4-FFF2-40B4-BE49-F238E27FC236}">
                <a16:creationId xmlns:a16="http://schemas.microsoft.com/office/drawing/2014/main" id="{B2621681-B505-A099-09B0-7ADADC31D8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27" name="Rectangle 27">
            <a:extLst>
              <a:ext uri="{FF2B5EF4-FFF2-40B4-BE49-F238E27FC236}">
                <a16:creationId xmlns:a16="http://schemas.microsoft.com/office/drawing/2014/main" id="{CEA3B994-DE70-C315-C59F-085362207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28" name="Rectangle 28">
            <a:extLst>
              <a:ext uri="{FF2B5EF4-FFF2-40B4-BE49-F238E27FC236}">
                <a16:creationId xmlns:a16="http://schemas.microsoft.com/office/drawing/2014/main" id="{4636E268-C372-56D1-D187-3E0EDCCF52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29" name="Rectangle 29">
            <a:extLst>
              <a:ext uri="{FF2B5EF4-FFF2-40B4-BE49-F238E27FC236}">
                <a16:creationId xmlns:a16="http://schemas.microsoft.com/office/drawing/2014/main" id="{DA527134-A4C3-2E50-56F7-96CE7865A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30" name="Rectangle 30">
            <a:extLst>
              <a:ext uri="{FF2B5EF4-FFF2-40B4-BE49-F238E27FC236}">
                <a16:creationId xmlns:a16="http://schemas.microsoft.com/office/drawing/2014/main" id="{2B913CF3-D84F-7613-1897-62557AF41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31" name="Rectangle 31">
            <a:extLst>
              <a:ext uri="{FF2B5EF4-FFF2-40B4-BE49-F238E27FC236}">
                <a16:creationId xmlns:a16="http://schemas.microsoft.com/office/drawing/2014/main" id="{B196C9F2-4777-8D13-BC2C-0E0509EB1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32" name="Rectangle 32">
            <a:extLst>
              <a:ext uri="{FF2B5EF4-FFF2-40B4-BE49-F238E27FC236}">
                <a16:creationId xmlns:a16="http://schemas.microsoft.com/office/drawing/2014/main" id="{DC387E76-0AFE-07B2-6381-445B48081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33" name="Rectangle 33">
            <a:extLst>
              <a:ext uri="{FF2B5EF4-FFF2-40B4-BE49-F238E27FC236}">
                <a16:creationId xmlns:a16="http://schemas.microsoft.com/office/drawing/2014/main" id="{FFC9DECA-B585-1FF3-1F3A-EE4DBB225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34" name="Rectangle 34">
            <a:extLst>
              <a:ext uri="{FF2B5EF4-FFF2-40B4-BE49-F238E27FC236}">
                <a16:creationId xmlns:a16="http://schemas.microsoft.com/office/drawing/2014/main" id="{51F43A1A-F91E-585D-8D86-BE40E47B5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0435" name="Rectangle 35">
            <a:extLst>
              <a:ext uri="{FF2B5EF4-FFF2-40B4-BE49-F238E27FC236}">
                <a16:creationId xmlns:a16="http://schemas.microsoft.com/office/drawing/2014/main" id="{AF43F4C0-A5B2-1021-2D95-26101A2FF1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5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F749BCB-2B90-5429-6F53-3D228F805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къща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3245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527841E-1680-DA80-574A-DFD22CD089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3245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AAD48C5-66EA-811C-91EF-9EF9327BC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няма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къща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врата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3245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523B238-69D8-410C-528E-3CB132C2C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4953000"/>
            <a:ext cx="1524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54" name="Rectangle 6">
            <a:extLst>
              <a:ext uri="{FF2B5EF4-FFF2-40B4-BE49-F238E27FC236}">
                <a16:creationId xmlns:a16="http://schemas.microsoft.com/office/drawing/2014/main" id="{964531C7-2D4A-7FAA-DA31-25CBD561DD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55" name="Rectangle 7">
            <a:extLst>
              <a:ext uri="{FF2B5EF4-FFF2-40B4-BE49-F238E27FC236}">
                <a16:creationId xmlns:a16="http://schemas.microsoft.com/office/drawing/2014/main" id="{DC444473-5A5C-D707-A6BD-278A06B375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56" name="Rectangle 8">
            <a:extLst>
              <a:ext uri="{FF2B5EF4-FFF2-40B4-BE49-F238E27FC236}">
                <a16:creationId xmlns:a16="http://schemas.microsoft.com/office/drawing/2014/main" id="{7E0C7ABD-4B0B-9829-BDC9-97036E684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57" name="Rectangle 9">
            <a:extLst>
              <a:ext uri="{FF2B5EF4-FFF2-40B4-BE49-F238E27FC236}">
                <a16:creationId xmlns:a16="http://schemas.microsoft.com/office/drawing/2014/main" id="{7D1951D3-08E0-E0D6-44CE-7A26D4B11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58" name="Rectangle 10">
            <a:extLst>
              <a:ext uri="{FF2B5EF4-FFF2-40B4-BE49-F238E27FC236}">
                <a16:creationId xmlns:a16="http://schemas.microsoft.com/office/drawing/2014/main" id="{FC87EF4B-E4B7-05CF-E805-8FC2F5664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59" name="Rectangle 11">
            <a:extLst>
              <a:ext uri="{FF2B5EF4-FFF2-40B4-BE49-F238E27FC236}">
                <a16:creationId xmlns:a16="http://schemas.microsoft.com/office/drawing/2014/main" id="{94A75931-9034-7A44-EBEA-53002F31D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60" name="Rectangle 12">
            <a:extLst>
              <a:ext uri="{FF2B5EF4-FFF2-40B4-BE49-F238E27FC236}">
                <a16:creationId xmlns:a16="http://schemas.microsoft.com/office/drawing/2014/main" id="{1763044F-F92C-3B22-21A3-80C2B67F89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61" name="Rectangle 13">
            <a:extLst>
              <a:ext uri="{FF2B5EF4-FFF2-40B4-BE49-F238E27FC236}">
                <a16:creationId xmlns:a16="http://schemas.microsoft.com/office/drawing/2014/main" id="{7E05F37A-897C-55D7-36CC-6AB15E8B6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62" name="Rectangle 14">
            <a:extLst>
              <a:ext uri="{FF2B5EF4-FFF2-40B4-BE49-F238E27FC236}">
                <a16:creationId xmlns:a16="http://schemas.microsoft.com/office/drawing/2014/main" id="{4592EE6A-B948-1D47-9538-69883147A8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63" name="Rectangle 15">
            <a:extLst>
              <a:ext uri="{FF2B5EF4-FFF2-40B4-BE49-F238E27FC236}">
                <a16:creationId xmlns:a16="http://schemas.microsoft.com/office/drawing/2014/main" id="{D014D265-C265-A3AF-6AF7-3923DC4FB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64" name="Rectangle 16">
            <a:extLst>
              <a:ext uri="{FF2B5EF4-FFF2-40B4-BE49-F238E27FC236}">
                <a16:creationId xmlns:a16="http://schemas.microsoft.com/office/drawing/2014/main" id="{87934DE5-51BD-A7EA-571D-A2276D9936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65" name="Rectangle 17">
            <a:extLst>
              <a:ext uri="{FF2B5EF4-FFF2-40B4-BE49-F238E27FC236}">
                <a16:creationId xmlns:a16="http://schemas.microsoft.com/office/drawing/2014/main" id="{7F69074C-89F9-3519-8EED-069AA03FB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66" name="Rectangle 18">
            <a:extLst>
              <a:ext uri="{FF2B5EF4-FFF2-40B4-BE49-F238E27FC236}">
                <a16:creationId xmlns:a16="http://schemas.microsoft.com/office/drawing/2014/main" id="{36E7925D-FD1A-8895-B866-3902206F8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67" name="Rectangle 19">
            <a:extLst>
              <a:ext uri="{FF2B5EF4-FFF2-40B4-BE49-F238E27FC236}">
                <a16:creationId xmlns:a16="http://schemas.microsoft.com/office/drawing/2014/main" id="{D970E580-F84B-AE5A-D69F-9490FDDD4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68" name="Rectangle 20">
            <a:extLst>
              <a:ext uri="{FF2B5EF4-FFF2-40B4-BE49-F238E27FC236}">
                <a16:creationId xmlns:a16="http://schemas.microsoft.com/office/drawing/2014/main" id="{34CC23D1-0144-F85D-5D69-590AFF909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69" name="Rectangle 21">
            <a:extLst>
              <a:ext uri="{FF2B5EF4-FFF2-40B4-BE49-F238E27FC236}">
                <a16:creationId xmlns:a16="http://schemas.microsoft.com/office/drawing/2014/main" id="{73B97794-C996-A18C-DE91-13F1685E0F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70" name="Rectangle 22">
            <a:extLst>
              <a:ext uri="{FF2B5EF4-FFF2-40B4-BE49-F238E27FC236}">
                <a16:creationId xmlns:a16="http://schemas.microsoft.com/office/drawing/2014/main" id="{97F299AD-AB22-A285-8F9C-80A35306E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71" name="Rectangle 23">
            <a:extLst>
              <a:ext uri="{FF2B5EF4-FFF2-40B4-BE49-F238E27FC236}">
                <a16:creationId xmlns:a16="http://schemas.microsoft.com/office/drawing/2014/main" id="{529C1A8A-1FB5-2B14-39CC-ECDBDA57D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72" name="Rectangle 24">
            <a:extLst>
              <a:ext uri="{FF2B5EF4-FFF2-40B4-BE49-F238E27FC236}">
                <a16:creationId xmlns:a16="http://schemas.microsoft.com/office/drawing/2014/main" id="{E7A8F703-FA29-40F1-4123-7C5A05B8B8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73" name="Rectangle 25">
            <a:extLst>
              <a:ext uri="{FF2B5EF4-FFF2-40B4-BE49-F238E27FC236}">
                <a16:creationId xmlns:a16="http://schemas.microsoft.com/office/drawing/2014/main" id="{F48B42A0-76A4-CBFA-D4DD-AC2CE939B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74" name="Rectangle 26">
            <a:extLst>
              <a:ext uri="{FF2B5EF4-FFF2-40B4-BE49-F238E27FC236}">
                <a16:creationId xmlns:a16="http://schemas.microsoft.com/office/drawing/2014/main" id="{2967C65D-3D2B-6B0C-E759-A89FB7CF5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75" name="Rectangle 27">
            <a:extLst>
              <a:ext uri="{FF2B5EF4-FFF2-40B4-BE49-F238E27FC236}">
                <a16:creationId xmlns:a16="http://schemas.microsoft.com/office/drawing/2014/main" id="{D45A5878-702D-2395-0307-95850EB83D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76" name="Rectangle 28">
            <a:extLst>
              <a:ext uri="{FF2B5EF4-FFF2-40B4-BE49-F238E27FC236}">
                <a16:creationId xmlns:a16="http://schemas.microsoft.com/office/drawing/2014/main" id="{223F2072-2E5B-8876-D432-3B6C751A3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77" name="Rectangle 29">
            <a:extLst>
              <a:ext uri="{FF2B5EF4-FFF2-40B4-BE49-F238E27FC236}">
                <a16:creationId xmlns:a16="http://schemas.microsoft.com/office/drawing/2014/main" id="{9E61483A-AD63-F85E-863B-94C48F751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78" name="Rectangle 30">
            <a:extLst>
              <a:ext uri="{FF2B5EF4-FFF2-40B4-BE49-F238E27FC236}">
                <a16:creationId xmlns:a16="http://schemas.microsoft.com/office/drawing/2014/main" id="{5B385481-8B48-CC63-7C16-7706B8315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79" name="Rectangle 31">
            <a:extLst>
              <a:ext uri="{FF2B5EF4-FFF2-40B4-BE49-F238E27FC236}">
                <a16:creationId xmlns:a16="http://schemas.microsoft.com/office/drawing/2014/main" id="{A62EDBF9-2929-FF55-E69E-9C0B8BF23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80" name="Rectangle 32">
            <a:extLst>
              <a:ext uri="{FF2B5EF4-FFF2-40B4-BE49-F238E27FC236}">
                <a16:creationId xmlns:a16="http://schemas.microsoft.com/office/drawing/2014/main" id="{B79FCF8B-CD10-EE48-D632-32C82EBF8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81" name="Rectangle 33">
            <a:extLst>
              <a:ext uri="{FF2B5EF4-FFF2-40B4-BE49-F238E27FC236}">
                <a16:creationId xmlns:a16="http://schemas.microsoft.com/office/drawing/2014/main" id="{C3B7901E-066F-C406-6E71-6F38B5E7A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82" name="Rectangle 34">
            <a:extLst>
              <a:ext uri="{FF2B5EF4-FFF2-40B4-BE49-F238E27FC236}">
                <a16:creationId xmlns:a16="http://schemas.microsoft.com/office/drawing/2014/main" id="{17A23A96-E48F-1705-BB14-03D6D4D28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2483" name="Rectangle 35">
            <a:extLst>
              <a:ext uri="{FF2B5EF4-FFF2-40B4-BE49-F238E27FC236}">
                <a16:creationId xmlns:a16="http://schemas.microsoft.com/office/drawing/2014/main" id="{1AA18F55-F36B-BA00-E847-435EBEBEA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F9BAEF0-4DC9-EFDD-8285-43F1580FB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къща няма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3347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2F65F73-F6F0-BB5F-0CE8-AF8D51B94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3347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DCAD551-147C-1566-0D22-A5521B3073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няма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къща</a:t>
            </a:r>
            <a:r>
              <a:rPr lang="es-ES" altLang="es-ES" sz="4400" dirty="0">
                <a:solidFill>
                  <a:srgbClr val="292929"/>
                </a:solidFill>
              </a:rPr>
              <a:t>    </a:t>
            </a:r>
            <a:r>
              <a:rPr lang="bg-BG" altLang="es-ES" sz="4400" dirty="0">
                <a:solidFill>
                  <a:srgbClr val="292929"/>
                </a:solidFill>
              </a:rPr>
              <a:t>врата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3347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8A03E6C-DC0C-123A-571F-05AC8BCF1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49530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78" name="Rectangle 6">
            <a:extLst>
              <a:ext uri="{FF2B5EF4-FFF2-40B4-BE49-F238E27FC236}">
                <a16:creationId xmlns:a16="http://schemas.microsoft.com/office/drawing/2014/main" id="{94C1FDFD-2975-87E7-6683-D4EF48AD4A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79" name="Rectangle 7">
            <a:extLst>
              <a:ext uri="{FF2B5EF4-FFF2-40B4-BE49-F238E27FC236}">
                <a16:creationId xmlns:a16="http://schemas.microsoft.com/office/drawing/2014/main" id="{DDBA2EC9-648A-D91C-0C28-FD6E198B9E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80" name="Rectangle 8">
            <a:extLst>
              <a:ext uri="{FF2B5EF4-FFF2-40B4-BE49-F238E27FC236}">
                <a16:creationId xmlns:a16="http://schemas.microsoft.com/office/drawing/2014/main" id="{B2AE6768-9AB6-C9DC-6D18-701B5381D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81" name="Rectangle 9">
            <a:extLst>
              <a:ext uri="{FF2B5EF4-FFF2-40B4-BE49-F238E27FC236}">
                <a16:creationId xmlns:a16="http://schemas.microsoft.com/office/drawing/2014/main" id="{98DA73D1-3E68-CC41-8787-1A42FEB79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82" name="Rectangle 10">
            <a:extLst>
              <a:ext uri="{FF2B5EF4-FFF2-40B4-BE49-F238E27FC236}">
                <a16:creationId xmlns:a16="http://schemas.microsoft.com/office/drawing/2014/main" id="{A7C8FCCB-8B9E-8903-C3A9-E085DCC8C6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83" name="Rectangle 11">
            <a:extLst>
              <a:ext uri="{FF2B5EF4-FFF2-40B4-BE49-F238E27FC236}">
                <a16:creationId xmlns:a16="http://schemas.microsoft.com/office/drawing/2014/main" id="{69AEC3E5-57E7-BDCD-343B-BD3377486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84" name="Rectangle 12">
            <a:extLst>
              <a:ext uri="{FF2B5EF4-FFF2-40B4-BE49-F238E27FC236}">
                <a16:creationId xmlns:a16="http://schemas.microsoft.com/office/drawing/2014/main" id="{8EC63321-FC0A-1635-8FB4-F1743E53F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85" name="Rectangle 13">
            <a:extLst>
              <a:ext uri="{FF2B5EF4-FFF2-40B4-BE49-F238E27FC236}">
                <a16:creationId xmlns:a16="http://schemas.microsoft.com/office/drawing/2014/main" id="{F1EA92D7-7D61-C046-1D68-109F030A4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86" name="Rectangle 14">
            <a:extLst>
              <a:ext uri="{FF2B5EF4-FFF2-40B4-BE49-F238E27FC236}">
                <a16:creationId xmlns:a16="http://schemas.microsoft.com/office/drawing/2014/main" id="{7F03C8DA-54A7-7A79-69EE-926671A56F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87" name="Rectangle 15">
            <a:extLst>
              <a:ext uri="{FF2B5EF4-FFF2-40B4-BE49-F238E27FC236}">
                <a16:creationId xmlns:a16="http://schemas.microsoft.com/office/drawing/2014/main" id="{822F9D60-AF96-8920-FCF4-1C19B4523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88" name="Rectangle 16">
            <a:extLst>
              <a:ext uri="{FF2B5EF4-FFF2-40B4-BE49-F238E27FC236}">
                <a16:creationId xmlns:a16="http://schemas.microsoft.com/office/drawing/2014/main" id="{6076D98F-C91F-DA33-3DE2-0873FC7A2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89" name="Rectangle 17">
            <a:extLst>
              <a:ext uri="{FF2B5EF4-FFF2-40B4-BE49-F238E27FC236}">
                <a16:creationId xmlns:a16="http://schemas.microsoft.com/office/drawing/2014/main" id="{317BB5E4-4A5F-1F62-1C5B-153539E43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90" name="Rectangle 18">
            <a:extLst>
              <a:ext uri="{FF2B5EF4-FFF2-40B4-BE49-F238E27FC236}">
                <a16:creationId xmlns:a16="http://schemas.microsoft.com/office/drawing/2014/main" id="{FEB4137D-AF1A-0DDC-74F4-18DC18C6E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91" name="Rectangle 19">
            <a:extLst>
              <a:ext uri="{FF2B5EF4-FFF2-40B4-BE49-F238E27FC236}">
                <a16:creationId xmlns:a16="http://schemas.microsoft.com/office/drawing/2014/main" id="{8586C020-635E-2E9B-1C2B-4EAE37E178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92" name="Rectangle 20">
            <a:extLst>
              <a:ext uri="{FF2B5EF4-FFF2-40B4-BE49-F238E27FC236}">
                <a16:creationId xmlns:a16="http://schemas.microsoft.com/office/drawing/2014/main" id="{CCA92328-3AD1-DA35-AC78-95053E8A7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93" name="Rectangle 21">
            <a:extLst>
              <a:ext uri="{FF2B5EF4-FFF2-40B4-BE49-F238E27FC236}">
                <a16:creationId xmlns:a16="http://schemas.microsoft.com/office/drawing/2014/main" id="{2258127A-26D1-4A3F-B09A-48E4640D2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94" name="Rectangle 22">
            <a:extLst>
              <a:ext uri="{FF2B5EF4-FFF2-40B4-BE49-F238E27FC236}">
                <a16:creationId xmlns:a16="http://schemas.microsoft.com/office/drawing/2014/main" id="{2D3FF1E6-CCD2-BF7E-884E-67988CB36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95" name="Rectangle 23">
            <a:extLst>
              <a:ext uri="{FF2B5EF4-FFF2-40B4-BE49-F238E27FC236}">
                <a16:creationId xmlns:a16="http://schemas.microsoft.com/office/drawing/2014/main" id="{709E1889-C859-64D2-5128-A57416F38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96" name="Rectangle 24">
            <a:extLst>
              <a:ext uri="{FF2B5EF4-FFF2-40B4-BE49-F238E27FC236}">
                <a16:creationId xmlns:a16="http://schemas.microsoft.com/office/drawing/2014/main" id="{C7466EE1-7A60-E6D8-394D-074FC60D65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97" name="Rectangle 25">
            <a:extLst>
              <a:ext uri="{FF2B5EF4-FFF2-40B4-BE49-F238E27FC236}">
                <a16:creationId xmlns:a16="http://schemas.microsoft.com/office/drawing/2014/main" id="{60791AF7-D1F5-D6A8-0517-7B01A11286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98" name="Rectangle 26">
            <a:extLst>
              <a:ext uri="{FF2B5EF4-FFF2-40B4-BE49-F238E27FC236}">
                <a16:creationId xmlns:a16="http://schemas.microsoft.com/office/drawing/2014/main" id="{AD7184F3-ECE9-AE18-B17E-6A16204DA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499" name="Rectangle 27">
            <a:extLst>
              <a:ext uri="{FF2B5EF4-FFF2-40B4-BE49-F238E27FC236}">
                <a16:creationId xmlns:a16="http://schemas.microsoft.com/office/drawing/2014/main" id="{51D33E84-EC23-59CA-BB71-CD9C256B01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500" name="Rectangle 28">
            <a:extLst>
              <a:ext uri="{FF2B5EF4-FFF2-40B4-BE49-F238E27FC236}">
                <a16:creationId xmlns:a16="http://schemas.microsoft.com/office/drawing/2014/main" id="{62250447-BCA3-5A02-2368-EFAF34345B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501" name="Rectangle 29">
            <a:extLst>
              <a:ext uri="{FF2B5EF4-FFF2-40B4-BE49-F238E27FC236}">
                <a16:creationId xmlns:a16="http://schemas.microsoft.com/office/drawing/2014/main" id="{B07FB01C-64DC-4738-5B42-A2A8B0249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502" name="Rectangle 30">
            <a:extLst>
              <a:ext uri="{FF2B5EF4-FFF2-40B4-BE49-F238E27FC236}">
                <a16:creationId xmlns:a16="http://schemas.microsoft.com/office/drawing/2014/main" id="{320DB6AA-1583-CF6D-8704-E1ADAA45D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503" name="Rectangle 31">
            <a:extLst>
              <a:ext uri="{FF2B5EF4-FFF2-40B4-BE49-F238E27FC236}">
                <a16:creationId xmlns:a16="http://schemas.microsoft.com/office/drawing/2014/main" id="{E343220C-46CA-ED5B-D599-3D06A7024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504" name="Rectangle 32">
            <a:extLst>
              <a:ext uri="{FF2B5EF4-FFF2-40B4-BE49-F238E27FC236}">
                <a16:creationId xmlns:a16="http://schemas.microsoft.com/office/drawing/2014/main" id="{96196198-2567-EF7B-C1AD-10F1FD1E71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505" name="Rectangle 33">
            <a:extLst>
              <a:ext uri="{FF2B5EF4-FFF2-40B4-BE49-F238E27FC236}">
                <a16:creationId xmlns:a16="http://schemas.microsoft.com/office/drawing/2014/main" id="{6B471CF5-FEC4-3DD1-3BDA-1C72BB4275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506" name="Rectangle 34">
            <a:extLst>
              <a:ext uri="{FF2B5EF4-FFF2-40B4-BE49-F238E27FC236}">
                <a16:creationId xmlns:a16="http://schemas.microsoft.com/office/drawing/2014/main" id="{08A8A47F-0D6A-6536-D806-59BABF197C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3507" name="Rectangle 35">
            <a:extLst>
              <a:ext uri="{FF2B5EF4-FFF2-40B4-BE49-F238E27FC236}">
                <a16:creationId xmlns:a16="http://schemas.microsoft.com/office/drawing/2014/main" id="{848593F6-ECD7-E85E-0448-DCBCFA3D6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B7C6241-D5CA-7304-C52E-522E9B376B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Тази къща няма врата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3449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95A4C10-2077-480B-01E3-B8342AAA2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3450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C8E5EF9-042E-B8B3-6129-F00820535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34501" name="Rectangle 6">
            <a:extLst>
              <a:ext uri="{FF2B5EF4-FFF2-40B4-BE49-F238E27FC236}">
                <a16:creationId xmlns:a16="http://schemas.microsoft.com/office/drawing/2014/main" id="{930E23FE-9B2D-652E-1B4A-C5FADCB66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02" name="Rectangle 7">
            <a:extLst>
              <a:ext uri="{FF2B5EF4-FFF2-40B4-BE49-F238E27FC236}">
                <a16:creationId xmlns:a16="http://schemas.microsoft.com/office/drawing/2014/main" id="{685A5265-9594-0665-A149-92EDF6316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03" name="Rectangle 8">
            <a:extLst>
              <a:ext uri="{FF2B5EF4-FFF2-40B4-BE49-F238E27FC236}">
                <a16:creationId xmlns:a16="http://schemas.microsoft.com/office/drawing/2014/main" id="{D35A7A03-B76C-1AA1-3116-0BDE9FBFDC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04" name="Rectangle 9">
            <a:extLst>
              <a:ext uri="{FF2B5EF4-FFF2-40B4-BE49-F238E27FC236}">
                <a16:creationId xmlns:a16="http://schemas.microsoft.com/office/drawing/2014/main" id="{6B2EC2CD-7C1A-F9CE-A48C-56335477D6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05" name="Rectangle 10">
            <a:extLst>
              <a:ext uri="{FF2B5EF4-FFF2-40B4-BE49-F238E27FC236}">
                <a16:creationId xmlns:a16="http://schemas.microsoft.com/office/drawing/2014/main" id="{A76C91DA-130B-DB75-0D5F-056B98C6E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06" name="Rectangle 11">
            <a:extLst>
              <a:ext uri="{FF2B5EF4-FFF2-40B4-BE49-F238E27FC236}">
                <a16:creationId xmlns:a16="http://schemas.microsoft.com/office/drawing/2014/main" id="{30E569CE-A484-FFB2-5C7C-F87E520148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07" name="Rectangle 12">
            <a:extLst>
              <a:ext uri="{FF2B5EF4-FFF2-40B4-BE49-F238E27FC236}">
                <a16:creationId xmlns:a16="http://schemas.microsoft.com/office/drawing/2014/main" id="{70CD795A-B356-4A40-AEFD-1AC45603AC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08" name="Rectangle 13">
            <a:extLst>
              <a:ext uri="{FF2B5EF4-FFF2-40B4-BE49-F238E27FC236}">
                <a16:creationId xmlns:a16="http://schemas.microsoft.com/office/drawing/2014/main" id="{092FF3AB-F221-5831-4231-EB36EEB34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09" name="Rectangle 14">
            <a:extLst>
              <a:ext uri="{FF2B5EF4-FFF2-40B4-BE49-F238E27FC236}">
                <a16:creationId xmlns:a16="http://schemas.microsoft.com/office/drawing/2014/main" id="{4A4597D5-FC08-6CF7-E16F-21E2D5F26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10" name="Rectangle 15">
            <a:extLst>
              <a:ext uri="{FF2B5EF4-FFF2-40B4-BE49-F238E27FC236}">
                <a16:creationId xmlns:a16="http://schemas.microsoft.com/office/drawing/2014/main" id="{809DCD37-355A-1D6B-38AB-4BBE5720FE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11" name="Rectangle 16">
            <a:extLst>
              <a:ext uri="{FF2B5EF4-FFF2-40B4-BE49-F238E27FC236}">
                <a16:creationId xmlns:a16="http://schemas.microsoft.com/office/drawing/2014/main" id="{8BFDFF22-0C4B-F1B8-8127-4779B3C77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12" name="Rectangle 17">
            <a:extLst>
              <a:ext uri="{FF2B5EF4-FFF2-40B4-BE49-F238E27FC236}">
                <a16:creationId xmlns:a16="http://schemas.microsoft.com/office/drawing/2014/main" id="{5A53651D-A7B0-A403-48C3-F80321CE3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13" name="Rectangle 18">
            <a:extLst>
              <a:ext uri="{FF2B5EF4-FFF2-40B4-BE49-F238E27FC236}">
                <a16:creationId xmlns:a16="http://schemas.microsoft.com/office/drawing/2014/main" id="{54486A38-3383-DC0A-880A-505CA73FB8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14" name="Rectangle 19">
            <a:extLst>
              <a:ext uri="{FF2B5EF4-FFF2-40B4-BE49-F238E27FC236}">
                <a16:creationId xmlns:a16="http://schemas.microsoft.com/office/drawing/2014/main" id="{0FD8EA49-25A5-28CD-B07D-C0D3905BA5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15" name="Rectangle 20">
            <a:extLst>
              <a:ext uri="{FF2B5EF4-FFF2-40B4-BE49-F238E27FC236}">
                <a16:creationId xmlns:a16="http://schemas.microsoft.com/office/drawing/2014/main" id="{C1861A54-3580-1738-56F8-BBB7F292D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16" name="Rectangle 21">
            <a:extLst>
              <a:ext uri="{FF2B5EF4-FFF2-40B4-BE49-F238E27FC236}">
                <a16:creationId xmlns:a16="http://schemas.microsoft.com/office/drawing/2014/main" id="{4BB7C49F-EFCD-155E-C62B-23EA1D9CBC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17" name="Rectangle 22">
            <a:extLst>
              <a:ext uri="{FF2B5EF4-FFF2-40B4-BE49-F238E27FC236}">
                <a16:creationId xmlns:a16="http://schemas.microsoft.com/office/drawing/2014/main" id="{38FC547D-945E-7F8A-2B50-6BC344443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18" name="Rectangle 23">
            <a:extLst>
              <a:ext uri="{FF2B5EF4-FFF2-40B4-BE49-F238E27FC236}">
                <a16:creationId xmlns:a16="http://schemas.microsoft.com/office/drawing/2014/main" id="{540BADD7-C62E-4161-214B-D75984266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19" name="Rectangle 24">
            <a:extLst>
              <a:ext uri="{FF2B5EF4-FFF2-40B4-BE49-F238E27FC236}">
                <a16:creationId xmlns:a16="http://schemas.microsoft.com/office/drawing/2014/main" id="{1C7F3024-761A-3FF9-BCBD-F0A083D8B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20" name="Rectangle 25">
            <a:extLst>
              <a:ext uri="{FF2B5EF4-FFF2-40B4-BE49-F238E27FC236}">
                <a16:creationId xmlns:a16="http://schemas.microsoft.com/office/drawing/2014/main" id="{4D63BCBF-596B-9523-B3FC-A3AA387503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21" name="Rectangle 26">
            <a:extLst>
              <a:ext uri="{FF2B5EF4-FFF2-40B4-BE49-F238E27FC236}">
                <a16:creationId xmlns:a16="http://schemas.microsoft.com/office/drawing/2014/main" id="{2B0D5FF1-46CE-598E-EDD9-B8A00A21A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22" name="Rectangle 27">
            <a:extLst>
              <a:ext uri="{FF2B5EF4-FFF2-40B4-BE49-F238E27FC236}">
                <a16:creationId xmlns:a16="http://schemas.microsoft.com/office/drawing/2014/main" id="{1C3AA727-B0E2-4006-1BCE-661A408D5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23" name="Rectangle 28">
            <a:extLst>
              <a:ext uri="{FF2B5EF4-FFF2-40B4-BE49-F238E27FC236}">
                <a16:creationId xmlns:a16="http://schemas.microsoft.com/office/drawing/2014/main" id="{3471A647-BF4F-159C-4F39-73F1B3227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24" name="Rectangle 29">
            <a:extLst>
              <a:ext uri="{FF2B5EF4-FFF2-40B4-BE49-F238E27FC236}">
                <a16:creationId xmlns:a16="http://schemas.microsoft.com/office/drawing/2014/main" id="{7D66AE71-F7A8-31D6-47DC-986B1E41EE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25" name="Rectangle 30">
            <a:extLst>
              <a:ext uri="{FF2B5EF4-FFF2-40B4-BE49-F238E27FC236}">
                <a16:creationId xmlns:a16="http://schemas.microsoft.com/office/drawing/2014/main" id="{3976ACA9-23C7-ADF7-9CAD-A207A0ED90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26" name="Rectangle 31">
            <a:extLst>
              <a:ext uri="{FF2B5EF4-FFF2-40B4-BE49-F238E27FC236}">
                <a16:creationId xmlns:a16="http://schemas.microsoft.com/office/drawing/2014/main" id="{3791AEF1-117B-261A-59EC-0EBDDBCAE8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27" name="Rectangle 32">
            <a:extLst>
              <a:ext uri="{FF2B5EF4-FFF2-40B4-BE49-F238E27FC236}">
                <a16:creationId xmlns:a16="http://schemas.microsoft.com/office/drawing/2014/main" id="{60B317A0-2F5B-B3CE-C250-396D7080A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28" name="Rectangle 33">
            <a:extLst>
              <a:ext uri="{FF2B5EF4-FFF2-40B4-BE49-F238E27FC236}">
                <a16:creationId xmlns:a16="http://schemas.microsoft.com/office/drawing/2014/main" id="{C284A473-87FB-E4FE-76B0-16AD10E7CA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29" name="Rectangle 34">
            <a:extLst>
              <a:ext uri="{FF2B5EF4-FFF2-40B4-BE49-F238E27FC236}">
                <a16:creationId xmlns:a16="http://schemas.microsoft.com/office/drawing/2014/main" id="{C577E24D-6160-ED38-AEB5-E72DAF797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4530" name="Rectangle 35">
            <a:extLst>
              <a:ext uri="{FF2B5EF4-FFF2-40B4-BE49-F238E27FC236}">
                <a16:creationId xmlns:a16="http://schemas.microsoft.com/office/drawing/2014/main" id="{EBC79277-60B9-E389-6373-A70D968E8E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34531" name="Picture 36">
            <a:extLst>
              <a:ext uri="{FF2B5EF4-FFF2-40B4-BE49-F238E27FC236}">
                <a16:creationId xmlns:a16="http://schemas.microsoft.com/office/drawing/2014/main" id="{EC2F9668-8B8C-EC84-2A82-72B0CA7F8D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62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4341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943EFD6F-1E05-A57F-A2A0-635BEA126682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34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EEBA230-8B7A-76EF-90E4-A991A2D67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3552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C708B5F-9F2A-B6DE-9A27-5B2A3A3F17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3552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DF1E1E1-65CA-C6D7-E407-F587B9935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пилешко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бутче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едно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изядох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</p:txBody>
      </p:sp>
      <p:sp>
        <p:nvSpPr>
          <p:cNvPr id="23552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D530085-6127-C232-C053-15A259C99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50292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26" name="Rectangle 6">
            <a:extLst>
              <a:ext uri="{FF2B5EF4-FFF2-40B4-BE49-F238E27FC236}">
                <a16:creationId xmlns:a16="http://schemas.microsoft.com/office/drawing/2014/main" id="{FB8A9736-0AA4-BF5D-5CA3-2B0F40C2A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27" name="Rectangle 7">
            <a:extLst>
              <a:ext uri="{FF2B5EF4-FFF2-40B4-BE49-F238E27FC236}">
                <a16:creationId xmlns:a16="http://schemas.microsoft.com/office/drawing/2014/main" id="{001C66AF-1476-831D-0BAA-A1774932CB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28" name="Rectangle 8">
            <a:extLst>
              <a:ext uri="{FF2B5EF4-FFF2-40B4-BE49-F238E27FC236}">
                <a16:creationId xmlns:a16="http://schemas.microsoft.com/office/drawing/2014/main" id="{D11AAB0D-5D75-EA2B-B5D9-8E7D3E01A9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29" name="Rectangle 9">
            <a:extLst>
              <a:ext uri="{FF2B5EF4-FFF2-40B4-BE49-F238E27FC236}">
                <a16:creationId xmlns:a16="http://schemas.microsoft.com/office/drawing/2014/main" id="{AEA4D962-2DA4-3EF2-9D32-11025CE64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30" name="Rectangle 10">
            <a:extLst>
              <a:ext uri="{FF2B5EF4-FFF2-40B4-BE49-F238E27FC236}">
                <a16:creationId xmlns:a16="http://schemas.microsoft.com/office/drawing/2014/main" id="{EF243465-C21C-8E98-0F45-C8B145E3F7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31" name="Rectangle 11">
            <a:extLst>
              <a:ext uri="{FF2B5EF4-FFF2-40B4-BE49-F238E27FC236}">
                <a16:creationId xmlns:a16="http://schemas.microsoft.com/office/drawing/2014/main" id="{783BF4F4-7C27-69D6-6E3E-984BBA660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32" name="Rectangle 12">
            <a:extLst>
              <a:ext uri="{FF2B5EF4-FFF2-40B4-BE49-F238E27FC236}">
                <a16:creationId xmlns:a16="http://schemas.microsoft.com/office/drawing/2014/main" id="{207FFDE4-D5AA-701E-01D1-7437B7F7EB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33" name="Rectangle 13">
            <a:extLst>
              <a:ext uri="{FF2B5EF4-FFF2-40B4-BE49-F238E27FC236}">
                <a16:creationId xmlns:a16="http://schemas.microsoft.com/office/drawing/2014/main" id="{77FF97AB-BABD-9162-1C70-2A76FCDB4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34" name="Rectangle 14">
            <a:extLst>
              <a:ext uri="{FF2B5EF4-FFF2-40B4-BE49-F238E27FC236}">
                <a16:creationId xmlns:a16="http://schemas.microsoft.com/office/drawing/2014/main" id="{DD24F18D-F5DC-23BE-D680-6B564D0CB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35" name="Rectangle 15">
            <a:extLst>
              <a:ext uri="{FF2B5EF4-FFF2-40B4-BE49-F238E27FC236}">
                <a16:creationId xmlns:a16="http://schemas.microsoft.com/office/drawing/2014/main" id="{EB08B12C-1463-D893-8F40-967D5EC53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36" name="Rectangle 16">
            <a:extLst>
              <a:ext uri="{FF2B5EF4-FFF2-40B4-BE49-F238E27FC236}">
                <a16:creationId xmlns:a16="http://schemas.microsoft.com/office/drawing/2014/main" id="{F6E4A17B-33FC-82CD-384A-C04F5034A9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37" name="Rectangle 17">
            <a:extLst>
              <a:ext uri="{FF2B5EF4-FFF2-40B4-BE49-F238E27FC236}">
                <a16:creationId xmlns:a16="http://schemas.microsoft.com/office/drawing/2014/main" id="{C961DBC5-846C-55CF-D2E3-E0EFB877B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38" name="Rectangle 18">
            <a:extLst>
              <a:ext uri="{FF2B5EF4-FFF2-40B4-BE49-F238E27FC236}">
                <a16:creationId xmlns:a16="http://schemas.microsoft.com/office/drawing/2014/main" id="{EEA32D2B-2649-2AF6-0DB9-0611A7929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39" name="Rectangle 19">
            <a:extLst>
              <a:ext uri="{FF2B5EF4-FFF2-40B4-BE49-F238E27FC236}">
                <a16:creationId xmlns:a16="http://schemas.microsoft.com/office/drawing/2014/main" id="{35420BC5-F2BB-A33F-E213-FCC8B5066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40" name="Rectangle 20">
            <a:extLst>
              <a:ext uri="{FF2B5EF4-FFF2-40B4-BE49-F238E27FC236}">
                <a16:creationId xmlns:a16="http://schemas.microsoft.com/office/drawing/2014/main" id="{F9FAAE76-FB56-3336-E07D-1B43B384D7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41" name="Rectangle 21">
            <a:extLst>
              <a:ext uri="{FF2B5EF4-FFF2-40B4-BE49-F238E27FC236}">
                <a16:creationId xmlns:a16="http://schemas.microsoft.com/office/drawing/2014/main" id="{E3B4C84A-06C5-4F21-789E-D9E3C6E52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42" name="Rectangle 22">
            <a:extLst>
              <a:ext uri="{FF2B5EF4-FFF2-40B4-BE49-F238E27FC236}">
                <a16:creationId xmlns:a16="http://schemas.microsoft.com/office/drawing/2014/main" id="{1A77D9F1-E1ED-AAD1-CA1B-E9559A705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43" name="Rectangle 23">
            <a:extLst>
              <a:ext uri="{FF2B5EF4-FFF2-40B4-BE49-F238E27FC236}">
                <a16:creationId xmlns:a16="http://schemas.microsoft.com/office/drawing/2014/main" id="{3661E21B-A02B-F6C0-CC11-E6ACF783D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44" name="Rectangle 24">
            <a:extLst>
              <a:ext uri="{FF2B5EF4-FFF2-40B4-BE49-F238E27FC236}">
                <a16:creationId xmlns:a16="http://schemas.microsoft.com/office/drawing/2014/main" id="{2C58085A-B4A0-46F9-0DB6-87D82ABA8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45" name="Rectangle 25">
            <a:extLst>
              <a:ext uri="{FF2B5EF4-FFF2-40B4-BE49-F238E27FC236}">
                <a16:creationId xmlns:a16="http://schemas.microsoft.com/office/drawing/2014/main" id="{EF018A32-F39F-6E0A-FA9C-0D9EEE201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46" name="Rectangle 26">
            <a:extLst>
              <a:ext uri="{FF2B5EF4-FFF2-40B4-BE49-F238E27FC236}">
                <a16:creationId xmlns:a16="http://schemas.microsoft.com/office/drawing/2014/main" id="{1ABB713C-0F52-8BD3-07F4-3451AE91A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47" name="Rectangle 27">
            <a:extLst>
              <a:ext uri="{FF2B5EF4-FFF2-40B4-BE49-F238E27FC236}">
                <a16:creationId xmlns:a16="http://schemas.microsoft.com/office/drawing/2014/main" id="{CA58FFC8-AA81-946B-AB3E-760665FF1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48" name="Rectangle 28">
            <a:extLst>
              <a:ext uri="{FF2B5EF4-FFF2-40B4-BE49-F238E27FC236}">
                <a16:creationId xmlns:a16="http://schemas.microsoft.com/office/drawing/2014/main" id="{C35D1E84-9938-F2EA-D3FE-BC7B48751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49" name="Rectangle 29">
            <a:extLst>
              <a:ext uri="{FF2B5EF4-FFF2-40B4-BE49-F238E27FC236}">
                <a16:creationId xmlns:a16="http://schemas.microsoft.com/office/drawing/2014/main" id="{EADB38CD-0F42-DF0A-CFF7-9CB42564D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50" name="Rectangle 30">
            <a:extLst>
              <a:ext uri="{FF2B5EF4-FFF2-40B4-BE49-F238E27FC236}">
                <a16:creationId xmlns:a16="http://schemas.microsoft.com/office/drawing/2014/main" id="{105852B2-AE80-2AC2-0EE5-1E75A0BC8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51" name="Rectangle 31">
            <a:extLst>
              <a:ext uri="{FF2B5EF4-FFF2-40B4-BE49-F238E27FC236}">
                <a16:creationId xmlns:a16="http://schemas.microsoft.com/office/drawing/2014/main" id="{4423E7D0-17CD-0227-18B2-20A5F4A16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52" name="Rectangle 32">
            <a:extLst>
              <a:ext uri="{FF2B5EF4-FFF2-40B4-BE49-F238E27FC236}">
                <a16:creationId xmlns:a16="http://schemas.microsoft.com/office/drawing/2014/main" id="{C384494A-59BF-2259-CB1D-6964976771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53" name="Rectangle 33">
            <a:extLst>
              <a:ext uri="{FF2B5EF4-FFF2-40B4-BE49-F238E27FC236}">
                <a16:creationId xmlns:a16="http://schemas.microsoft.com/office/drawing/2014/main" id="{42D65E1A-9231-9B80-9406-7EC053F0F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54" name="Rectangle 34">
            <a:extLst>
              <a:ext uri="{FF2B5EF4-FFF2-40B4-BE49-F238E27FC236}">
                <a16:creationId xmlns:a16="http://schemas.microsoft.com/office/drawing/2014/main" id="{DD5BA4D7-DA46-6E39-C69E-03CC6B287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5555" name="Rectangle 35">
            <a:extLst>
              <a:ext uri="{FF2B5EF4-FFF2-40B4-BE49-F238E27FC236}">
                <a16:creationId xmlns:a16="http://schemas.microsoft.com/office/drawing/2014/main" id="{626A3776-BD23-BE71-CD6E-4835B8C9A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690E92D-B3E4-F8D0-E369-D92BC0D300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изядох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3654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64B8D14-309A-8EE0-4F74-98F84EA0BC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3654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C382BE1-D8B7-2DF2-0A6A-C2958A824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пилешко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бутче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едно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изядох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3654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08D48DC-8647-29BD-73CE-D862959BC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49530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50" name="Rectangle 6">
            <a:extLst>
              <a:ext uri="{FF2B5EF4-FFF2-40B4-BE49-F238E27FC236}">
                <a16:creationId xmlns:a16="http://schemas.microsoft.com/office/drawing/2014/main" id="{A8C3C2F8-48BB-AD27-CD3A-6CEC93E71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51" name="Rectangle 7">
            <a:extLst>
              <a:ext uri="{FF2B5EF4-FFF2-40B4-BE49-F238E27FC236}">
                <a16:creationId xmlns:a16="http://schemas.microsoft.com/office/drawing/2014/main" id="{0F9E8070-0F14-14B3-3CF1-32D31798E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52" name="Rectangle 8">
            <a:extLst>
              <a:ext uri="{FF2B5EF4-FFF2-40B4-BE49-F238E27FC236}">
                <a16:creationId xmlns:a16="http://schemas.microsoft.com/office/drawing/2014/main" id="{DDD73CD2-3388-9658-3DCD-D5693419F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53" name="Rectangle 9">
            <a:extLst>
              <a:ext uri="{FF2B5EF4-FFF2-40B4-BE49-F238E27FC236}">
                <a16:creationId xmlns:a16="http://schemas.microsoft.com/office/drawing/2014/main" id="{8CEFB5BB-86D8-86BF-A234-56D4AC5D3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54" name="Rectangle 10">
            <a:extLst>
              <a:ext uri="{FF2B5EF4-FFF2-40B4-BE49-F238E27FC236}">
                <a16:creationId xmlns:a16="http://schemas.microsoft.com/office/drawing/2014/main" id="{DD82E551-B9D0-9871-E346-987C826187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55" name="Rectangle 11">
            <a:extLst>
              <a:ext uri="{FF2B5EF4-FFF2-40B4-BE49-F238E27FC236}">
                <a16:creationId xmlns:a16="http://schemas.microsoft.com/office/drawing/2014/main" id="{C0544F0A-CB13-C9A0-1A57-BD1E2F15E9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56" name="Rectangle 12">
            <a:extLst>
              <a:ext uri="{FF2B5EF4-FFF2-40B4-BE49-F238E27FC236}">
                <a16:creationId xmlns:a16="http://schemas.microsoft.com/office/drawing/2014/main" id="{78F87FD6-611A-BE05-2F3D-315463DA6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57" name="Rectangle 13">
            <a:extLst>
              <a:ext uri="{FF2B5EF4-FFF2-40B4-BE49-F238E27FC236}">
                <a16:creationId xmlns:a16="http://schemas.microsoft.com/office/drawing/2014/main" id="{034813DE-6B95-EF90-68CD-6DD341483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58" name="Rectangle 14">
            <a:extLst>
              <a:ext uri="{FF2B5EF4-FFF2-40B4-BE49-F238E27FC236}">
                <a16:creationId xmlns:a16="http://schemas.microsoft.com/office/drawing/2014/main" id="{7F894DF7-EC31-A593-F4B3-35AF8455E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59" name="Rectangle 15">
            <a:extLst>
              <a:ext uri="{FF2B5EF4-FFF2-40B4-BE49-F238E27FC236}">
                <a16:creationId xmlns:a16="http://schemas.microsoft.com/office/drawing/2014/main" id="{06DF67FE-61B4-99DB-0754-DBDF6D54EE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60" name="Rectangle 16">
            <a:extLst>
              <a:ext uri="{FF2B5EF4-FFF2-40B4-BE49-F238E27FC236}">
                <a16:creationId xmlns:a16="http://schemas.microsoft.com/office/drawing/2014/main" id="{EBDDB945-AE0B-D23B-AC9D-CCC2BD41B7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61" name="Rectangle 17">
            <a:extLst>
              <a:ext uri="{FF2B5EF4-FFF2-40B4-BE49-F238E27FC236}">
                <a16:creationId xmlns:a16="http://schemas.microsoft.com/office/drawing/2014/main" id="{DED8F54A-C2B6-6058-66ED-BCA712CD2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62" name="Rectangle 18">
            <a:extLst>
              <a:ext uri="{FF2B5EF4-FFF2-40B4-BE49-F238E27FC236}">
                <a16:creationId xmlns:a16="http://schemas.microsoft.com/office/drawing/2014/main" id="{ACFC08CA-FFA6-CF44-3754-78569859B8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63" name="Rectangle 19">
            <a:extLst>
              <a:ext uri="{FF2B5EF4-FFF2-40B4-BE49-F238E27FC236}">
                <a16:creationId xmlns:a16="http://schemas.microsoft.com/office/drawing/2014/main" id="{40C2F25C-2F32-FDEF-009E-3C5EF67BDD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64" name="Rectangle 20">
            <a:extLst>
              <a:ext uri="{FF2B5EF4-FFF2-40B4-BE49-F238E27FC236}">
                <a16:creationId xmlns:a16="http://schemas.microsoft.com/office/drawing/2014/main" id="{83827654-81D3-9D11-3E21-C6D0BEB3E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65" name="Rectangle 21">
            <a:extLst>
              <a:ext uri="{FF2B5EF4-FFF2-40B4-BE49-F238E27FC236}">
                <a16:creationId xmlns:a16="http://schemas.microsoft.com/office/drawing/2014/main" id="{A752123A-A390-1075-A824-27C13539F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66" name="Rectangle 22">
            <a:extLst>
              <a:ext uri="{FF2B5EF4-FFF2-40B4-BE49-F238E27FC236}">
                <a16:creationId xmlns:a16="http://schemas.microsoft.com/office/drawing/2014/main" id="{3D45C888-F3C8-4305-687D-DC113B348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67" name="Rectangle 23">
            <a:extLst>
              <a:ext uri="{FF2B5EF4-FFF2-40B4-BE49-F238E27FC236}">
                <a16:creationId xmlns:a16="http://schemas.microsoft.com/office/drawing/2014/main" id="{E598858B-50AC-A331-F242-C1D54D462F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68" name="Rectangle 24">
            <a:extLst>
              <a:ext uri="{FF2B5EF4-FFF2-40B4-BE49-F238E27FC236}">
                <a16:creationId xmlns:a16="http://schemas.microsoft.com/office/drawing/2014/main" id="{1B382549-B03D-D8B2-9398-6331922C32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69" name="Rectangle 25">
            <a:extLst>
              <a:ext uri="{FF2B5EF4-FFF2-40B4-BE49-F238E27FC236}">
                <a16:creationId xmlns:a16="http://schemas.microsoft.com/office/drawing/2014/main" id="{2AB47AFD-42FB-245A-A608-0CFF8404E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70" name="Rectangle 26">
            <a:extLst>
              <a:ext uri="{FF2B5EF4-FFF2-40B4-BE49-F238E27FC236}">
                <a16:creationId xmlns:a16="http://schemas.microsoft.com/office/drawing/2014/main" id="{94107940-1BFB-2905-14FC-38B8F8B02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71" name="Rectangle 27">
            <a:extLst>
              <a:ext uri="{FF2B5EF4-FFF2-40B4-BE49-F238E27FC236}">
                <a16:creationId xmlns:a16="http://schemas.microsoft.com/office/drawing/2014/main" id="{6C2F73D2-B74B-5C00-0D39-44E756BCF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72" name="Rectangle 28">
            <a:extLst>
              <a:ext uri="{FF2B5EF4-FFF2-40B4-BE49-F238E27FC236}">
                <a16:creationId xmlns:a16="http://schemas.microsoft.com/office/drawing/2014/main" id="{562994F8-C91A-7CE4-61A7-FBC10D16C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73" name="Rectangle 29">
            <a:extLst>
              <a:ext uri="{FF2B5EF4-FFF2-40B4-BE49-F238E27FC236}">
                <a16:creationId xmlns:a16="http://schemas.microsoft.com/office/drawing/2014/main" id="{451F7591-551A-5D53-67F6-02F71136D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74" name="Rectangle 30">
            <a:extLst>
              <a:ext uri="{FF2B5EF4-FFF2-40B4-BE49-F238E27FC236}">
                <a16:creationId xmlns:a16="http://schemas.microsoft.com/office/drawing/2014/main" id="{206D9E8A-7422-B480-9063-C751171AC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75" name="Rectangle 31">
            <a:extLst>
              <a:ext uri="{FF2B5EF4-FFF2-40B4-BE49-F238E27FC236}">
                <a16:creationId xmlns:a16="http://schemas.microsoft.com/office/drawing/2014/main" id="{447ED0A1-7240-6878-2E2D-95C756F71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76" name="Rectangle 32">
            <a:extLst>
              <a:ext uri="{FF2B5EF4-FFF2-40B4-BE49-F238E27FC236}">
                <a16:creationId xmlns:a16="http://schemas.microsoft.com/office/drawing/2014/main" id="{08DEA6C2-9B60-D929-80E9-FA08C5794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77" name="Rectangle 33">
            <a:extLst>
              <a:ext uri="{FF2B5EF4-FFF2-40B4-BE49-F238E27FC236}">
                <a16:creationId xmlns:a16="http://schemas.microsoft.com/office/drawing/2014/main" id="{33F1F173-0693-325A-54A7-33D8631D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78" name="Rectangle 34">
            <a:extLst>
              <a:ext uri="{FF2B5EF4-FFF2-40B4-BE49-F238E27FC236}">
                <a16:creationId xmlns:a16="http://schemas.microsoft.com/office/drawing/2014/main" id="{6B82C2B0-FCC9-C921-B838-2D08F2E69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6579" name="Rectangle 35">
            <a:extLst>
              <a:ext uri="{FF2B5EF4-FFF2-40B4-BE49-F238E27FC236}">
                <a16:creationId xmlns:a16="http://schemas.microsoft.com/office/drawing/2014/main" id="{E5B9993C-2C0D-4FAC-244E-7EA6A39D62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6180366-FDCC-8979-D762-0DA44C42A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изядох едно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3757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BF6A2DE-63E6-E94B-BA61-0007F37145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3757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1DC68DA-87AC-9078-E540-EBF8D2C02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пилешко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бутче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едно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изядох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3757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531384C-1F4B-51FC-ABDA-6A2D51E408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" y="4953000"/>
            <a:ext cx="2438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74" name="Rectangle 6">
            <a:extLst>
              <a:ext uri="{FF2B5EF4-FFF2-40B4-BE49-F238E27FC236}">
                <a16:creationId xmlns:a16="http://schemas.microsoft.com/office/drawing/2014/main" id="{4EC5A166-6F30-F812-6675-3512BCBBC9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75" name="Rectangle 7">
            <a:extLst>
              <a:ext uri="{FF2B5EF4-FFF2-40B4-BE49-F238E27FC236}">
                <a16:creationId xmlns:a16="http://schemas.microsoft.com/office/drawing/2014/main" id="{E5C8C4F0-A30C-32FD-D315-C1ECEC5C83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76" name="Rectangle 8">
            <a:extLst>
              <a:ext uri="{FF2B5EF4-FFF2-40B4-BE49-F238E27FC236}">
                <a16:creationId xmlns:a16="http://schemas.microsoft.com/office/drawing/2014/main" id="{3CBB8902-B144-E285-EDB3-3D9CF4BC9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77" name="Rectangle 9">
            <a:extLst>
              <a:ext uri="{FF2B5EF4-FFF2-40B4-BE49-F238E27FC236}">
                <a16:creationId xmlns:a16="http://schemas.microsoft.com/office/drawing/2014/main" id="{F070A851-61F8-E653-8EFF-7FA593E0BE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78" name="Rectangle 10">
            <a:extLst>
              <a:ext uri="{FF2B5EF4-FFF2-40B4-BE49-F238E27FC236}">
                <a16:creationId xmlns:a16="http://schemas.microsoft.com/office/drawing/2014/main" id="{5262FED1-E02F-21F3-2D35-685052B15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79" name="Rectangle 11">
            <a:extLst>
              <a:ext uri="{FF2B5EF4-FFF2-40B4-BE49-F238E27FC236}">
                <a16:creationId xmlns:a16="http://schemas.microsoft.com/office/drawing/2014/main" id="{3585105B-611F-0A1A-AB9D-6899A0BD27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80" name="Rectangle 12">
            <a:extLst>
              <a:ext uri="{FF2B5EF4-FFF2-40B4-BE49-F238E27FC236}">
                <a16:creationId xmlns:a16="http://schemas.microsoft.com/office/drawing/2014/main" id="{465828F2-BD48-A3FA-8D41-E5EEE5A48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81" name="Rectangle 13">
            <a:extLst>
              <a:ext uri="{FF2B5EF4-FFF2-40B4-BE49-F238E27FC236}">
                <a16:creationId xmlns:a16="http://schemas.microsoft.com/office/drawing/2014/main" id="{6FFBF202-2A1B-5276-7D1D-98C12DFA1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82" name="Rectangle 14">
            <a:extLst>
              <a:ext uri="{FF2B5EF4-FFF2-40B4-BE49-F238E27FC236}">
                <a16:creationId xmlns:a16="http://schemas.microsoft.com/office/drawing/2014/main" id="{6AB25B67-E0F6-AFF5-477E-EDDEDEDFA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83" name="Rectangle 15">
            <a:extLst>
              <a:ext uri="{FF2B5EF4-FFF2-40B4-BE49-F238E27FC236}">
                <a16:creationId xmlns:a16="http://schemas.microsoft.com/office/drawing/2014/main" id="{4F04715D-C63D-9F6B-9E37-ABB04F6BE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84" name="Rectangle 16">
            <a:extLst>
              <a:ext uri="{FF2B5EF4-FFF2-40B4-BE49-F238E27FC236}">
                <a16:creationId xmlns:a16="http://schemas.microsoft.com/office/drawing/2014/main" id="{1EDB8CE1-1388-B6CA-88B8-5645A515A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85" name="Rectangle 17">
            <a:extLst>
              <a:ext uri="{FF2B5EF4-FFF2-40B4-BE49-F238E27FC236}">
                <a16:creationId xmlns:a16="http://schemas.microsoft.com/office/drawing/2014/main" id="{97EE9818-96FB-BBDD-2E12-6A1FD77F21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86" name="Rectangle 18">
            <a:extLst>
              <a:ext uri="{FF2B5EF4-FFF2-40B4-BE49-F238E27FC236}">
                <a16:creationId xmlns:a16="http://schemas.microsoft.com/office/drawing/2014/main" id="{3110A284-AF6C-18BC-259A-3F01DE8EE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87" name="Rectangle 19">
            <a:extLst>
              <a:ext uri="{FF2B5EF4-FFF2-40B4-BE49-F238E27FC236}">
                <a16:creationId xmlns:a16="http://schemas.microsoft.com/office/drawing/2014/main" id="{14C13D69-026E-9EEF-50A9-62631F0B3B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88" name="Rectangle 20">
            <a:extLst>
              <a:ext uri="{FF2B5EF4-FFF2-40B4-BE49-F238E27FC236}">
                <a16:creationId xmlns:a16="http://schemas.microsoft.com/office/drawing/2014/main" id="{93FDF056-A4A3-FFCE-4348-E7F225696A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89" name="Rectangle 21">
            <a:extLst>
              <a:ext uri="{FF2B5EF4-FFF2-40B4-BE49-F238E27FC236}">
                <a16:creationId xmlns:a16="http://schemas.microsoft.com/office/drawing/2014/main" id="{DB938ADA-7181-7DF0-7B6A-88E9DE1ABE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90" name="Rectangle 22">
            <a:extLst>
              <a:ext uri="{FF2B5EF4-FFF2-40B4-BE49-F238E27FC236}">
                <a16:creationId xmlns:a16="http://schemas.microsoft.com/office/drawing/2014/main" id="{2E29494E-6A64-E068-DEF2-57E8D42A7F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91" name="Rectangle 23">
            <a:extLst>
              <a:ext uri="{FF2B5EF4-FFF2-40B4-BE49-F238E27FC236}">
                <a16:creationId xmlns:a16="http://schemas.microsoft.com/office/drawing/2014/main" id="{ABE3B4D1-8F73-6C96-19E9-8C12727085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92" name="Rectangle 24">
            <a:extLst>
              <a:ext uri="{FF2B5EF4-FFF2-40B4-BE49-F238E27FC236}">
                <a16:creationId xmlns:a16="http://schemas.microsoft.com/office/drawing/2014/main" id="{FC5C807D-C3B8-9F29-67D9-27AFC80C8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93" name="Rectangle 25">
            <a:extLst>
              <a:ext uri="{FF2B5EF4-FFF2-40B4-BE49-F238E27FC236}">
                <a16:creationId xmlns:a16="http://schemas.microsoft.com/office/drawing/2014/main" id="{09DDAA78-A4B7-4664-2F68-D1D8E8552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94" name="Rectangle 26">
            <a:extLst>
              <a:ext uri="{FF2B5EF4-FFF2-40B4-BE49-F238E27FC236}">
                <a16:creationId xmlns:a16="http://schemas.microsoft.com/office/drawing/2014/main" id="{E3A1BD61-20EB-F8CF-06F1-97401F5E9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95" name="Rectangle 27">
            <a:extLst>
              <a:ext uri="{FF2B5EF4-FFF2-40B4-BE49-F238E27FC236}">
                <a16:creationId xmlns:a16="http://schemas.microsoft.com/office/drawing/2014/main" id="{BE5FA21D-A178-30B1-4D32-3AAFBF5D6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96" name="Rectangle 28">
            <a:extLst>
              <a:ext uri="{FF2B5EF4-FFF2-40B4-BE49-F238E27FC236}">
                <a16:creationId xmlns:a16="http://schemas.microsoft.com/office/drawing/2014/main" id="{E2A44C21-D684-9CDB-C2F0-C082D851DF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97" name="Rectangle 29">
            <a:extLst>
              <a:ext uri="{FF2B5EF4-FFF2-40B4-BE49-F238E27FC236}">
                <a16:creationId xmlns:a16="http://schemas.microsoft.com/office/drawing/2014/main" id="{8A3E2641-6C7F-A45A-DFD2-D7834E656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98" name="Rectangle 30">
            <a:extLst>
              <a:ext uri="{FF2B5EF4-FFF2-40B4-BE49-F238E27FC236}">
                <a16:creationId xmlns:a16="http://schemas.microsoft.com/office/drawing/2014/main" id="{4E14DD52-D3B1-F4C2-2C37-FF7B404BE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599" name="Rectangle 31">
            <a:extLst>
              <a:ext uri="{FF2B5EF4-FFF2-40B4-BE49-F238E27FC236}">
                <a16:creationId xmlns:a16="http://schemas.microsoft.com/office/drawing/2014/main" id="{080DAAB5-9F9E-298F-FBA9-6E14FC7E2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600" name="Rectangle 32">
            <a:extLst>
              <a:ext uri="{FF2B5EF4-FFF2-40B4-BE49-F238E27FC236}">
                <a16:creationId xmlns:a16="http://schemas.microsoft.com/office/drawing/2014/main" id="{363F5DB1-7508-11AA-63FA-703BAE115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601" name="Rectangle 33">
            <a:extLst>
              <a:ext uri="{FF2B5EF4-FFF2-40B4-BE49-F238E27FC236}">
                <a16:creationId xmlns:a16="http://schemas.microsoft.com/office/drawing/2014/main" id="{1E265308-A78B-1C75-9238-CA3423F4D9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602" name="Rectangle 34">
            <a:extLst>
              <a:ext uri="{FF2B5EF4-FFF2-40B4-BE49-F238E27FC236}">
                <a16:creationId xmlns:a16="http://schemas.microsoft.com/office/drawing/2014/main" id="{41E7DBDA-308D-6942-33D6-8BFC0B64B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7603" name="Rectangle 35">
            <a:extLst>
              <a:ext uri="{FF2B5EF4-FFF2-40B4-BE49-F238E27FC236}">
                <a16:creationId xmlns:a16="http://schemas.microsoft.com/office/drawing/2014/main" id="{97AA5A7A-8901-3106-3A6C-36A4D9670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0F4B671-3FC3-6D0F-CDEB-E1049F08E1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изядох едно пилешко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385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4E86E4F-9064-E674-6505-E55B08858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385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3B71C58-637C-E277-DD16-A16CCBC3F9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пилешко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бутче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едно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изядох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3859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2CCE825-CEC7-D299-92B2-100F92539E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5029200"/>
            <a:ext cx="1752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598" name="Rectangle 6">
            <a:extLst>
              <a:ext uri="{FF2B5EF4-FFF2-40B4-BE49-F238E27FC236}">
                <a16:creationId xmlns:a16="http://schemas.microsoft.com/office/drawing/2014/main" id="{249FA8BB-E995-131E-8407-C59CF3C72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599" name="Rectangle 7">
            <a:extLst>
              <a:ext uri="{FF2B5EF4-FFF2-40B4-BE49-F238E27FC236}">
                <a16:creationId xmlns:a16="http://schemas.microsoft.com/office/drawing/2014/main" id="{82A292DC-77A4-6C58-F883-B74A3CC92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00" name="Rectangle 8">
            <a:extLst>
              <a:ext uri="{FF2B5EF4-FFF2-40B4-BE49-F238E27FC236}">
                <a16:creationId xmlns:a16="http://schemas.microsoft.com/office/drawing/2014/main" id="{192BFA43-ED89-ABE4-B675-84D5E1DFD8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01" name="Rectangle 9">
            <a:extLst>
              <a:ext uri="{FF2B5EF4-FFF2-40B4-BE49-F238E27FC236}">
                <a16:creationId xmlns:a16="http://schemas.microsoft.com/office/drawing/2014/main" id="{F91D2146-0517-F5E7-A4D8-7F84E06C9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02" name="Rectangle 10">
            <a:extLst>
              <a:ext uri="{FF2B5EF4-FFF2-40B4-BE49-F238E27FC236}">
                <a16:creationId xmlns:a16="http://schemas.microsoft.com/office/drawing/2014/main" id="{9E28EB6A-709E-4D01-046A-A10CA924D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03" name="Rectangle 11">
            <a:extLst>
              <a:ext uri="{FF2B5EF4-FFF2-40B4-BE49-F238E27FC236}">
                <a16:creationId xmlns:a16="http://schemas.microsoft.com/office/drawing/2014/main" id="{4DD7B693-E064-32A0-47C8-7E52168584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04" name="Rectangle 12">
            <a:extLst>
              <a:ext uri="{FF2B5EF4-FFF2-40B4-BE49-F238E27FC236}">
                <a16:creationId xmlns:a16="http://schemas.microsoft.com/office/drawing/2014/main" id="{CEF87297-1892-90B2-57D4-61D3F29E5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05" name="Rectangle 13">
            <a:extLst>
              <a:ext uri="{FF2B5EF4-FFF2-40B4-BE49-F238E27FC236}">
                <a16:creationId xmlns:a16="http://schemas.microsoft.com/office/drawing/2014/main" id="{3B8934AE-86F5-422E-0E1C-21F9F490F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06" name="Rectangle 14">
            <a:extLst>
              <a:ext uri="{FF2B5EF4-FFF2-40B4-BE49-F238E27FC236}">
                <a16:creationId xmlns:a16="http://schemas.microsoft.com/office/drawing/2014/main" id="{46F530CC-431A-11DB-B75C-4493F32DE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07" name="Rectangle 15">
            <a:extLst>
              <a:ext uri="{FF2B5EF4-FFF2-40B4-BE49-F238E27FC236}">
                <a16:creationId xmlns:a16="http://schemas.microsoft.com/office/drawing/2014/main" id="{BDC3CA8E-A685-40AC-897A-569D0854E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08" name="Rectangle 16">
            <a:extLst>
              <a:ext uri="{FF2B5EF4-FFF2-40B4-BE49-F238E27FC236}">
                <a16:creationId xmlns:a16="http://schemas.microsoft.com/office/drawing/2014/main" id="{DD3807BD-9EA6-7F7A-CAB3-984D77BC23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09" name="Rectangle 17">
            <a:extLst>
              <a:ext uri="{FF2B5EF4-FFF2-40B4-BE49-F238E27FC236}">
                <a16:creationId xmlns:a16="http://schemas.microsoft.com/office/drawing/2014/main" id="{605530C3-B6F1-B28E-1244-1DC9505BD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10" name="Rectangle 18">
            <a:extLst>
              <a:ext uri="{FF2B5EF4-FFF2-40B4-BE49-F238E27FC236}">
                <a16:creationId xmlns:a16="http://schemas.microsoft.com/office/drawing/2014/main" id="{D8BF6669-A8F7-C24D-95FE-A8EA96055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11" name="Rectangle 19">
            <a:extLst>
              <a:ext uri="{FF2B5EF4-FFF2-40B4-BE49-F238E27FC236}">
                <a16:creationId xmlns:a16="http://schemas.microsoft.com/office/drawing/2014/main" id="{A07BFD6F-1ADB-B22C-57BA-CFDF8AB54A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12" name="Rectangle 20">
            <a:extLst>
              <a:ext uri="{FF2B5EF4-FFF2-40B4-BE49-F238E27FC236}">
                <a16:creationId xmlns:a16="http://schemas.microsoft.com/office/drawing/2014/main" id="{C896F6B2-A440-2919-6C8E-FD3E6D706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13" name="Rectangle 21">
            <a:extLst>
              <a:ext uri="{FF2B5EF4-FFF2-40B4-BE49-F238E27FC236}">
                <a16:creationId xmlns:a16="http://schemas.microsoft.com/office/drawing/2014/main" id="{B513F7EB-711A-BA41-F169-D5640E5EF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14" name="Rectangle 22">
            <a:extLst>
              <a:ext uri="{FF2B5EF4-FFF2-40B4-BE49-F238E27FC236}">
                <a16:creationId xmlns:a16="http://schemas.microsoft.com/office/drawing/2014/main" id="{830D3B8F-852A-377D-A66F-68525A618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15" name="Rectangle 23">
            <a:extLst>
              <a:ext uri="{FF2B5EF4-FFF2-40B4-BE49-F238E27FC236}">
                <a16:creationId xmlns:a16="http://schemas.microsoft.com/office/drawing/2014/main" id="{0639CAE1-5EA5-828A-FB56-1AA0C5809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16" name="Rectangle 24">
            <a:extLst>
              <a:ext uri="{FF2B5EF4-FFF2-40B4-BE49-F238E27FC236}">
                <a16:creationId xmlns:a16="http://schemas.microsoft.com/office/drawing/2014/main" id="{3E62E72E-69F3-09A3-79FB-33E46FFB9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17" name="Rectangle 25">
            <a:extLst>
              <a:ext uri="{FF2B5EF4-FFF2-40B4-BE49-F238E27FC236}">
                <a16:creationId xmlns:a16="http://schemas.microsoft.com/office/drawing/2014/main" id="{53025962-7518-BA78-D2AA-69280FFC9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18" name="Rectangle 26">
            <a:extLst>
              <a:ext uri="{FF2B5EF4-FFF2-40B4-BE49-F238E27FC236}">
                <a16:creationId xmlns:a16="http://schemas.microsoft.com/office/drawing/2014/main" id="{906977A7-D288-4889-6610-3371DD6EE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19" name="Rectangle 27">
            <a:extLst>
              <a:ext uri="{FF2B5EF4-FFF2-40B4-BE49-F238E27FC236}">
                <a16:creationId xmlns:a16="http://schemas.microsoft.com/office/drawing/2014/main" id="{6E2BB8FF-6459-A59A-DE1F-119C1D154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20" name="Rectangle 28">
            <a:extLst>
              <a:ext uri="{FF2B5EF4-FFF2-40B4-BE49-F238E27FC236}">
                <a16:creationId xmlns:a16="http://schemas.microsoft.com/office/drawing/2014/main" id="{EDC7C762-58FE-A0B3-A2C1-7C0B13585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21" name="Rectangle 29">
            <a:extLst>
              <a:ext uri="{FF2B5EF4-FFF2-40B4-BE49-F238E27FC236}">
                <a16:creationId xmlns:a16="http://schemas.microsoft.com/office/drawing/2014/main" id="{C8054149-E2A7-7AE7-F7CF-BA6932723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22" name="Rectangle 30">
            <a:extLst>
              <a:ext uri="{FF2B5EF4-FFF2-40B4-BE49-F238E27FC236}">
                <a16:creationId xmlns:a16="http://schemas.microsoft.com/office/drawing/2014/main" id="{043235C1-8688-BC01-4AD0-CB2AC7122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23" name="Rectangle 31">
            <a:extLst>
              <a:ext uri="{FF2B5EF4-FFF2-40B4-BE49-F238E27FC236}">
                <a16:creationId xmlns:a16="http://schemas.microsoft.com/office/drawing/2014/main" id="{23BA524A-A581-E32F-839E-73F868E93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24" name="Rectangle 32">
            <a:extLst>
              <a:ext uri="{FF2B5EF4-FFF2-40B4-BE49-F238E27FC236}">
                <a16:creationId xmlns:a16="http://schemas.microsoft.com/office/drawing/2014/main" id="{3D8B6A35-AF7C-547D-DD0F-07C9B8D7B4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25" name="Rectangle 33">
            <a:extLst>
              <a:ext uri="{FF2B5EF4-FFF2-40B4-BE49-F238E27FC236}">
                <a16:creationId xmlns:a16="http://schemas.microsoft.com/office/drawing/2014/main" id="{FA038243-AEB4-5AE1-7CEE-AA6E8D4DF3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26" name="Rectangle 34">
            <a:extLst>
              <a:ext uri="{FF2B5EF4-FFF2-40B4-BE49-F238E27FC236}">
                <a16:creationId xmlns:a16="http://schemas.microsoft.com/office/drawing/2014/main" id="{0156E5FD-2F6E-8C8D-23AB-258C810A8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38627" name="Rectangle 35">
            <a:extLst>
              <a:ext uri="{FF2B5EF4-FFF2-40B4-BE49-F238E27FC236}">
                <a16:creationId xmlns:a16="http://schemas.microsoft.com/office/drawing/2014/main" id="{00486DFC-A3ED-CE97-D6A3-13CE8059D3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22A5B39-D2B9-85BD-14F2-3AC12B986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изядох едно пилешко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бутче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4166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3E811DD-E0D9-D5B7-A2D4-2D88D6A75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4166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67C24B3-2A96-14A9-7F42-D6620192D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41669" name="Rectangle 6">
            <a:extLst>
              <a:ext uri="{FF2B5EF4-FFF2-40B4-BE49-F238E27FC236}">
                <a16:creationId xmlns:a16="http://schemas.microsoft.com/office/drawing/2014/main" id="{7F90D577-8C04-D43E-4A37-320177A00C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70" name="Rectangle 7">
            <a:extLst>
              <a:ext uri="{FF2B5EF4-FFF2-40B4-BE49-F238E27FC236}">
                <a16:creationId xmlns:a16="http://schemas.microsoft.com/office/drawing/2014/main" id="{E066BFCE-8820-56DF-25B6-88E3DD094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71" name="Rectangle 8">
            <a:extLst>
              <a:ext uri="{FF2B5EF4-FFF2-40B4-BE49-F238E27FC236}">
                <a16:creationId xmlns:a16="http://schemas.microsoft.com/office/drawing/2014/main" id="{A6EDF9B8-424F-BF08-F039-CFA5B9151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72" name="Rectangle 9">
            <a:extLst>
              <a:ext uri="{FF2B5EF4-FFF2-40B4-BE49-F238E27FC236}">
                <a16:creationId xmlns:a16="http://schemas.microsoft.com/office/drawing/2014/main" id="{94CC9D97-44A0-DF1B-DBBC-61975B5042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73" name="Rectangle 10">
            <a:extLst>
              <a:ext uri="{FF2B5EF4-FFF2-40B4-BE49-F238E27FC236}">
                <a16:creationId xmlns:a16="http://schemas.microsoft.com/office/drawing/2014/main" id="{6EE778FA-6A01-A5DC-6F30-C041C68FF5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74" name="Rectangle 11">
            <a:extLst>
              <a:ext uri="{FF2B5EF4-FFF2-40B4-BE49-F238E27FC236}">
                <a16:creationId xmlns:a16="http://schemas.microsoft.com/office/drawing/2014/main" id="{EE670A1F-6693-10C8-99C0-BCE7DD31E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75" name="Rectangle 12">
            <a:extLst>
              <a:ext uri="{FF2B5EF4-FFF2-40B4-BE49-F238E27FC236}">
                <a16:creationId xmlns:a16="http://schemas.microsoft.com/office/drawing/2014/main" id="{62AF36CB-D66A-F948-854F-04FA92265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76" name="Rectangle 13">
            <a:extLst>
              <a:ext uri="{FF2B5EF4-FFF2-40B4-BE49-F238E27FC236}">
                <a16:creationId xmlns:a16="http://schemas.microsoft.com/office/drawing/2014/main" id="{C6991EC2-9753-22EA-0BF6-EF63A9D6C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77" name="Rectangle 14">
            <a:extLst>
              <a:ext uri="{FF2B5EF4-FFF2-40B4-BE49-F238E27FC236}">
                <a16:creationId xmlns:a16="http://schemas.microsoft.com/office/drawing/2014/main" id="{39BA429B-C9B0-1696-A69B-72835A45D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78" name="Rectangle 15">
            <a:extLst>
              <a:ext uri="{FF2B5EF4-FFF2-40B4-BE49-F238E27FC236}">
                <a16:creationId xmlns:a16="http://schemas.microsoft.com/office/drawing/2014/main" id="{29FA890A-7B04-0BFA-E324-81B00F7F2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79" name="Rectangle 16">
            <a:extLst>
              <a:ext uri="{FF2B5EF4-FFF2-40B4-BE49-F238E27FC236}">
                <a16:creationId xmlns:a16="http://schemas.microsoft.com/office/drawing/2014/main" id="{4A31E84C-44AF-0B91-BCED-7F397508A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80" name="Rectangle 17">
            <a:extLst>
              <a:ext uri="{FF2B5EF4-FFF2-40B4-BE49-F238E27FC236}">
                <a16:creationId xmlns:a16="http://schemas.microsoft.com/office/drawing/2014/main" id="{9BA6EE5F-A0CD-22F4-EDCE-F0C4F9B3D1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81" name="Rectangle 18">
            <a:extLst>
              <a:ext uri="{FF2B5EF4-FFF2-40B4-BE49-F238E27FC236}">
                <a16:creationId xmlns:a16="http://schemas.microsoft.com/office/drawing/2014/main" id="{E3DB2021-C3C1-DA46-9A68-B61BD5E53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82" name="Rectangle 19">
            <a:extLst>
              <a:ext uri="{FF2B5EF4-FFF2-40B4-BE49-F238E27FC236}">
                <a16:creationId xmlns:a16="http://schemas.microsoft.com/office/drawing/2014/main" id="{A09F78B7-8CD4-5E56-B442-E202AB7740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83" name="Rectangle 20">
            <a:extLst>
              <a:ext uri="{FF2B5EF4-FFF2-40B4-BE49-F238E27FC236}">
                <a16:creationId xmlns:a16="http://schemas.microsoft.com/office/drawing/2014/main" id="{04B0211F-37AD-DB83-0017-FC756CDF37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84" name="Rectangle 21">
            <a:extLst>
              <a:ext uri="{FF2B5EF4-FFF2-40B4-BE49-F238E27FC236}">
                <a16:creationId xmlns:a16="http://schemas.microsoft.com/office/drawing/2014/main" id="{1EBA17AA-BDCE-7791-4C57-C521FD1D00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85" name="Rectangle 22">
            <a:extLst>
              <a:ext uri="{FF2B5EF4-FFF2-40B4-BE49-F238E27FC236}">
                <a16:creationId xmlns:a16="http://schemas.microsoft.com/office/drawing/2014/main" id="{57B2E65A-FF31-C3BB-461E-D7F5C7CEF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86" name="Rectangle 23">
            <a:extLst>
              <a:ext uri="{FF2B5EF4-FFF2-40B4-BE49-F238E27FC236}">
                <a16:creationId xmlns:a16="http://schemas.microsoft.com/office/drawing/2014/main" id="{CC29B044-113B-A298-0DBE-0F65E88999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87" name="Rectangle 24">
            <a:extLst>
              <a:ext uri="{FF2B5EF4-FFF2-40B4-BE49-F238E27FC236}">
                <a16:creationId xmlns:a16="http://schemas.microsoft.com/office/drawing/2014/main" id="{10381652-4B5B-3F1A-9954-044BB1A905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88" name="Rectangle 25">
            <a:extLst>
              <a:ext uri="{FF2B5EF4-FFF2-40B4-BE49-F238E27FC236}">
                <a16:creationId xmlns:a16="http://schemas.microsoft.com/office/drawing/2014/main" id="{946590AD-8DA8-0271-19E3-CFB0E9194D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89" name="Rectangle 26">
            <a:extLst>
              <a:ext uri="{FF2B5EF4-FFF2-40B4-BE49-F238E27FC236}">
                <a16:creationId xmlns:a16="http://schemas.microsoft.com/office/drawing/2014/main" id="{275E5ABA-C024-FF89-363E-E8186DF28B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90" name="Rectangle 27">
            <a:extLst>
              <a:ext uri="{FF2B5EF4-FFF2-40B4-BE49-F238E27FC236}">
                <a16:creationId xmlns:a16="http://schemas.microsoft.com/office/drawing/2014/main" id="{31FCD10D-3584-FA9E-299E-92228EC0B9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91" name="Rectangle 28">
            <a:extLst>
              <a:ext uri="{FF2B5EF4-FFF2-40B4-BE49-F238E27FC236}">
                <a16:creationId xmlns:a16="http://schemas.microsoft.com/office/drawing/2014/main" id="{4A49B9C4-C71B-03C8-ECC6-B027AB6A7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92" name="Rectangle 29">
            <a:extLst>
              <a:ext uri="{FF2B5EF4-FFF2-40B4-BE49-F238E27FC236}">
                <a16:creationId xmlns:a16="http://schemas.microsoft.com/office/drawing/2014/main" id="{FB968CAE-E150-76B6-B68D-209FAF72EC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93" name="Rectangle 30">
            <a:extLst>
              <a:ext uri="{FF2B5EF4-FFF2-40B4-BE49-F238E27FC236}">
                <a16:creationId xmlns:a16="http://schemas.microsoft.com/office/drawing/2014/main" id="{7CC60DD1-5A80-F388-3E91-858203DA0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94" name="Rectangle 31">
            <a:extLst>
              <a:ext uri="{FF2B5EF4-FFF2-40B4-BE49-F238E27FC236}">
                <a16:creationId xmlns:a16="http://schemas.microsoft.com/office/drawing/2014/main" id="{839EEF65-AAFA-D11F-0B0F-ADD6497D3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95" name="Rectangle 32">
            <a:extLst>
              <a:ext uri="{FF2B5EF4-FFF2-40B4-BE49-F238E27FC236}">
                <a16:creationId xmlns:a16="http://schemas.microsoft.com/office/drawing/2014/main" id="{9D6369C5-229D-7D97-3AA0-BBEBF2D9B8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96" name="Rectangle 33">
            <a:extLst>
              <a:ext uri="{FF2B5EF4-FFF2-40B4-BE49-F238E27FC236}">
                <a16:creationId xmlns:a16="http://schemas.microsoft.com/office/drawing/2014/main" id="{C2962D44-6EC8-75EE-E4D1-3C9655E93F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97" name="Rectangle 34">
            <a:extLst>
              <a:ext uri="{FF2B5EF4-FFF2-40B4-BE49-F238E27FC236}">
                <a16:creationId xmlns:a16="http://schemas.microsoft.com/office/drawing/2014/main" id="{B4029CFD-E582-5A6F-B259-054012A20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1698" name="Rectangle 35">
            <a:extLst>
              <a:ext uri="{FF2B5EF4-FFF2-40B4-BE49-F238E27FC236}">
                <a16:creationId xmlns:a16="http://schemas.microsoft.com/office/drawing/2014/main" id="{912B9099-8994-3797-A29E-B40307DBFF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41699" name="Picture 36">
            <a:extLst>
              <a:ext uri="{FF2B5EF4-FFF2-40B4-BE49-F238E27FC236}">
                <a16:creationId xmlns:a16="http://schemas.microsoft.com/office/drawing/2014/main" id="{EE1B77C8-08DC-ED96-35FE-1C780E936F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40485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4B99CE39-50CD-6E8E-7654-F37040C0ACE8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0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40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A24862E-1BAC-6C9E-BF32-7691BDD68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Винаги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4269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75CCF6C-582A-E074-F93A-023A93806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4269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3A6159A-BFD2-79C3-77A1-5D40E453C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мие   сапун   ръцете  си   със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4269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6C2C105-D381-7D4A-B738-3F70627C8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5410200"/>
            <a:ext cx="1371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694" name="Rectangle 6">
            <a:extLst>
              <a:ext uri="{FF2B5EF4-FFF2-40B4-BE49-F238E27FC236}">
                <a16:creationId xmlns:a16="http://schemas.microsoft.com/office/drawing/2014/main" id="{DA023CB1-D9D7-C34F-424A-0DB1553318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695" name="Rectangle 7">
            <a:extLst>
              <a:ext uri="{FF2B5EF4-FFF2-40B4-BE49-F238E27FC236}">
                <a16:creationId xmlns:a16="http://schemas.microsoft.com/office/drawing/2014/main" id="{37293DA0-D65F-37A5-4DBE-260ED94658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696" name="Rectangle 8">
            <a:extLst>
              <a:ext uri="{FF2B5EF4-FFF2-40B4-BE49-F238E27FC236}">
                <a16:creationId xmlns:a16="http://schemas.microsoft.com/office/drawing/2014/main" id="{BE567FD8-330A-D333-E1A0-2834C041B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697" name="Rectangle 9">
            <a:extLst>
              <a:ext uri="{FF2B5EF4-FFF2-40B4-BE49-F238E27FC236}">
                <a16:creationId xmlns:a16="http://schemas.microsoft.com/office/drawing/2014/main" id="{E247BF87-3160-08BB-33D0-26E6513FE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698" name="Rectangle 10">
            <a:extLst>
              <a:ext uri="{FF2B5EF4-FFF2-40B4-BE49-F238E27FC236}">
                <a16:creationId xmlns:a16="http://schemas.microsoft.com/office/drawing/2014/main" id="{4F91E2D9-F122-5469-2F9D-BE6EC1A5E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699" name="Rectangle 11">
            <a:extLst>
              <a:ext uri="{FF2B5EF4-FFF2-40B4-BE49-F238E27FC236}">
                <a16:creationId xmlns:a16="http://schemas.microsoft.com/office/drawing/2014/main" id="{B9F886A2-EFA3-E0B1-E5D2-DD5D16AA7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00" name="Rectangle 12">
            <a:extLst>
              <a:ext uri="{FF2B5EF4-FFF2-40B4-BE49-F238E27FC236}">
                <a16:creationId xmlns:a16="http://schemas.microsoft.com/office/drawing/2014/main" id="{3D5AD6AA-8D25-9749-B91F-6BB3F7DBBE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01" name="Rectangle 13">
            <a:extLst>
              <a:ext uri="{FF2B5EF4-FFF2-40B4-BE49-F238E27FC236}">
                <a16:creationId xmlns:a16="http://schemas.microsoft.com/office/drawing/2014/main" id="{7039A9D3-884C-FC07-186E-DBCA94383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02" name="Rectangle 14">
            <a:extLst>
              <a:ext uri="{FF2B5EF4-FFF2-40B4-BE49-F238E27FC236}">
                <a16:creationId xmlns:a16="http://schemas.microsoft.com/office/drawing/2014/main" id="{A784AB0C-604D-976E-9529-B28ED356A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03" name="Rectangle 15">
            <a:extLst>
              <a:ext uri="{FF2B5EF4-FFF2-40B4-BE49-F238E27FC236}">
                <a16:creationId xmlns:a16="http://schemas.microsoft.com/office/drawing/2014/main" id="{E3E24ED8-BDFA-59E4-792D-2AA6E2040F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04" name="Rectangle 16">
            <a:extLst>
              <a:ext uri="{FF2B5EF4-FFF2-40B4-BE49-F238E27FC236}">
                <a16:creationId xmlns:a16="http://schemas.microsoft.com/office/drawing/2014/main" id="{177C901D-7435-446A-264E-F4EC5267C9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05" name="Rectangle 17">
            <a:extLst>
              <a:ext uri="{FF2B5EF4-FFF2-40B4-BE49-F238E27FC236}">
                <a16:creationId xmlns:a16="http://schemas.microsoft.com/office/drawing/2014/main" id="{2AF81B10-4E12-F1E6-3CA0-4B270A5C5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06" name="Rectangle 18">
            <a:extLst>
              <a:ext uri="{FF2B5EF4-FFF2-40B4-BE49-F238E27FC236}">
                <a16:creationId xmlns:a16="http://schemas.microsoft.com/office/drawing/2014/main" id="{A7CFA8EF-C1E2-B0B1-4B6B-4709EBB3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07" name="Rectangle 19">
            <a:extLst>
              <a:ext uri="{FF2B5EF4-FFF2-40B4-BE49-F238E27FC236}">
                <a16:creationId xmlns:a16="http://schemas.microsoft.com/office/drawing/2014/main" id="{02420259-2158-1704-A876-714648F71D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08" name="Rectangle 20">
            <a:extLst>
              <a:ext uri="{FF2B5EF4-FFF2-40B4-BE49-F238E27FC236}">
                <a16:creationId xmlns:a16="http://schemas.microsoft.com/office/drawing/2014/main" id="{B5A329E4-14EF-AC78-6A2B-25DDA19881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09" name="Rectangle 21">
            <a:extLst>
              <a:ext uri="{FF2B5EF4-FFF2-40B4-BE49-F238E27FC236}">
                <a16:creationId xmlns:a16="http://schemas.microsoft.com/office/drawing/2014/main" id="{5A108170-4537-8124-DB31-A0CC3A9E3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10" name="Rectangle 22">
            <a:extLst>
              <a:ext uri="{FF2B5EF4-FFF2-40B4-BE49-F238E27FC236}">
                <a16:creationId xmlns:a16="http://schemas.microsoft.com/office/drawing/2014/main" id="{82DEAA47-9708-E97F-CD0D-F8DAD65A4C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11" name="Rectangle 23">
            <a:extLst>
              <a:ext uri="{FF2B5EF4-FFF2-40B4-BE49-F238E27FC236}">
                <a16:creationId xmlns:a16="http://schemas.microsoft.com/office/drawing/2014/main" id="{BDEEC950-E01C-E442-65FF-B714DD9BB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12" name="Rectangle 24">
            <a:extLst>
              <a:ext uri="{FF2B5EF4-FFF2-40B4-BE49-F238E27FC236}">
                <a16:creationId xmlns:a16="http://schemas.microsoft.com/office/drawing/2014/main" id="{20662511-038F-390D-E940-DEB7170EB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13" name="Rectangle 25">
            <a:extLst>
              <a:ext uri="{FF2B5EF4-FFF2-40B4-BE49-F238E27FC236}">
                <a16:creationId xmlns:a16="http://schemas.microsoft.com/office/drawing/2014/main" id="{D9DFA325-DCA1-BCDA-D239-5AD0B7C405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14" name="Rectangle 26">
            <a:extLst>
              <a:ext uri="{FF2B5EF4-FFF2-40B4-BE49-F238E27FC236}">
                <a16:creationId xmlns:a16="http://schemas.microsoft.com/office/drawing/2014/main" id="{3BF259B5-F811-F3E3-E2AD-5244F19E2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15" name="Rectangle 27">
            <a:extLst>
              <a:ext uri="{FF2B5EF4-FFF2-40B4-BE49-F238E27FC236}">
                <a16:creationId xmlns:a16="http://schemas.microsoft.com/office/drawing/2014/main" id="{21D699D2-164E-A003-8E49-28FC124C5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16" name="Rectangle 28">
            <a:extLst>
              <a:ext uri="{FF2B5EF4-FFF2-40B4-BE49-F238E27FC236}">
                <a16:creationId xmlns:a16="http://schemas.microsoft.com/office/drawing/2014/main" id="{D1F2FE44-9BCE-A5DA-C207-20EEB39205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17" name="Rectangle 29">
            <a:extLst>
              <a:ext uri="{FF2B5EF4-FFF2-40B4-BE49-F238E27FC236}">
                <a16:creationId xmlns:a16="http://schemas.microsoft.com/office/drawing/2014/main" id="{CD3C2295-5E53-19D0-5E21-80969F648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18" name="Rectangle 30">
            <a:extLst>
              <a:ext uri="{FF2B5EF4-FFF2-40B4-BE49-F238E27FC236}">
                <a16:creationId xmlns:a16="http://schemas.microsoft.com/office/drawing/2014/main" id="{534B5ED8-8C82-751D-34E9-BFFBBC15C5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19" name="Rectangle 31">
            <a:extLst>
              <a:ext uri="{FF2B5EF4-FFF2-40B4-BE49-F238E27FC236}">
                <a16:creationId xmlns:a16="http://schemas.microsoft.com/office/drawing/2014/main" id="{5A37E13C-4651-8E24-B637-95C352B9F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20" name="Rectangle 32">
            <a:extLst>
              <a:ext uri="{FF2B5EF4-FFF2-40B4-BE49-F238E27FC236}">
                <a16:creationId xmlns:a16="http://schemas.microsoft.com/office/drawing/2014/main" id="{2EC42EB0-D996-AFA6-9A2D-4564578FD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21" name="Rectangle 33">
            <a:extLst>
              <a:ext uri="{FF2B5EF4-FFF2-40B4-BE49-F238E27FC236}">
                <a16:creationId xmlns:a16="http://schemas.microsoft.com/office/drawing/2014/main" id="{8C20959E-67E8-180C-FAB9-780189B2B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22" name="Rectangle 34">
            <a:extLst>
              <a:ext uri="{FF2B5EF4-FFF2-40B4-BE49-F238E27FC236}">
                <a16:creationId xmlns:a16="http://schemas.microsoft.com/office/drawing/2014/main" id="{B5894A56-5D8D-5119-BD59-49C6CE8AC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2723" name="Rectangle 35">
            <a:extLst>
              <a:ext uri="{FF2B5EF4-FFF2-40B4-BE49-F238E27FC236}">
                <a16:creationId xmlns:a16="http://schemas.microsoft.com/office/drawing/2014/main" id="{1443C1D8-1F0E-B462-F2F8-DD12310A1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159B938-9FD5-8B40-8173-05E82EF1E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Винаги си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4371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FA8A290-15F1-5895-1A65-F9DB20C85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4371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8E35F56-877C-546A-F7A5-D0E527214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мие   сапун   ръцете  си   със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4371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CE87BF1-07C7-0E88-7063-DB529F3C01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" y="5029200"/>
            <a:ext cx="1066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18" name="Rectangle 6">
            <a:extLst>
              <a:ext uri="{FF2B5EF4-FFF2-40B4-BE49-F238E27FC236}">
                <a16:creationId xmlns:a16="http://schemas.microsoft.com/office/drawing/2014/main" id="{70B92025-A938-70DE-D57E-F8F56B606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19" name="Rectangle 7">
            <a:extLst>
              <a:ext uri="{FF2B5EF4-FFF2-40B4-BE49-F238E27FC236}">
                <a16:creationId xmlns:a16="http://schemas.microsoft.com/office/drawing/2014/main" id="{06B0BBCC-366F-579A-A8BA-39710CD2B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20" name="Rectangle 8">
            <a:extLst>
              <a:ext uri="{FF2B5EF4-FFF2-40B4-BE49-F238E27FC236}">
                <a16:creationId xmlns:a16="http://schemas.microsoft.com/office/drawing/2014/main" id="{E3B76711-D700-C2C1-F134-ABEBC5E76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21" name="Rectangle 9">
            <a:extLst>
              <a:ext uri="{FF2B5EF4-FFF2-40B4-BE49-F238E27FC236}">
                <a16:creationId xmlns:a16="http://schemas.microsoft.com/office/drawing/2014/main" id="{A0827513-5327-E8DC-A6F8-492081A2E8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22" name="Rectangle 10">
            <a:extLst>
              <a:ext uri="{FF2B5EF4-FFF2-40B4-BE49-F238E27FC236}">
                <a16:creationId xmlns:a16="http://schemas.microsoft.com/office/drawing/2014/main" id="{BC2025B4-D719-9B5C-5B94-C24DEC299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23" name="Rectangle 11">
            <a:extLst>
              <a:ext uri="{FF2B5EF4-FFF2-40B4-BE49-F238E27FC236}">
                <a16:creationId xmlns:a16="http://schemas.microsoft.com/office/drawing/2014/main" id="{965B00DE-AAB1-034D-581B-00858E585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24" name="Rectangle 12">
            <a:extLst>
              <a:ext uri="{FF2B5EF4-FFF2-40B4-BE49-F238E27FC236}">
                <a16:creationId xmlns:a16="http://schemas.microsoft.com/office/drawing/2014/main" id="{782EC32B-F906-3E17-F835-A57CF5B94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25" name="Rectangle 13">
            <a:extLst>
              <a:ext uri="{FF2B5EF4-FFF2-40B4-BE49-F238E27FC236}">
                <a16:creationId xmlns:a16="http://schemas.microsoft.com/office/drawing/2014/main" id="{2EE3428B-BC21-931F-9D43-23644EC9A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26" name="Rectangle 14">
            <a:extLst>
              <a:ext uri="{FF2B5EF4-FFF2-40B4-BE49-F238E27FC236}">
                <a16:creationId xmlns:a16="http://schemas.microsoft.com/office/drawing/2014/main" id="{C4B5CAA8-1343-18B1-447C-255E4134B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27" name="Rectangle 15">
            <a:extLst>
              <a:ext uri="{FF2B5EF4-FFF2-40B4-BE49-F238E27FC236}">
                <a16:creationId xmlns:a16="http://schemas.microsoft.com/office/drawing/2014/main" id="{E9415029-0E58-2B84-25EB-0BA99354E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28" name="Rectangle 16">
            <a:extLst>
              <a:ext uri="{FF2B5EF4-FFF2-40B4-BE49-F238E27FC236}">
                <a16:creationId xmlns:a16="http://schemas.microsoft.com/office/drawing/2014/main" id="{F6FF7B90-723F-9BD9-A2AB-5DC090DA0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29" name="Rectangle 17">
            <a:extLst>
              <a:ext uri="{FF2B5EF4-FFF2-40B4-BE49-F238E27FC236}">
                <a16:creationId xmlns:a16="http://schemas.microsoft.com/office/drawing/2014/main" id="{DF531773-5CFF-F4B1-E6A4-8EF59B1845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30" name="Rectangle 18">
            <a:extLst>
              <a:ext uri="{FF2B5EF4-FFF2-40B4-BE49-F238E27FC236}">
                <a16:creationId xmlns:a16="http://schemas.microsoft.com/office/drawing/2014/main" id="{140C03E3-D134-1A77-5D52-2BCEA5BEC1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31" name="Rectangle 19">
            <a:extLst>
              <a:ext uri="{FF2B5EF4-FFF2-40B4-BE49-F238E27FC236}">
                <a16:creationId xmlns:a16="http://schemas.microsoft.com/office/drawing/2014/main" id="{6FF9D201-D168-CD2C-9031-B926037E8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32" name="Rectangle 20">
            <a:extLst>
              <a:ext uri="{FF2B5EF4-FFF2-40B4-BE49-F238E27FC236}">
                <a16:creationId xmlns:a16="http://schemas.microsoft.com/office/drawing/2014/main" id="{3C0ED141-EB95-6D94-0436-E098226D44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33" name="Rectangle 21">
            <a:extLst>
              <a:ext uri="{FF2B5EF4-FFF2-40B4-BE49-F238E27FC236}">
                <a16:creationId xmlns:a16="http://schemas.microsoft.com/office/drawing/2014/main" id="{8162C002-5EA7-DA19-0FEA-0DA5FE41BE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34" name="Rectangle 22">
            <a:extLst>
              <a:ext uri="{FF2B5EF4-FFF2-40B4-BE49-F238E27FC236}">
                <a16:creationId xmlns:a16="http://schemas.microsoft.com/office/drawing/2014/main" id="{FDD3CC1A-8853-BE30-ED36-EB23CB2E9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35" name="Rectangle 23">
            <a:extLst>
              <a:ext uri="{FF2B5EF4-FFF2-40B4-BE49-F238E27FC236}">
                <a16:creationId xmlns:a16="http://schemas.microsoft.com/office/drawing/2014/main" id="{8439681A-F9E9-0602-78EC-20161AD8B7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36" name="Rectangle 24">
            <a:extLst>
              <a:ext uri="{FF2B5EF4-FFF2-40B4-BE49-F238E27FC236}">
                <a16:creationId xmlns:a16="http://schemas.microsoft.com/office/drawing/2014/main" id="{3070EFA2-22FB-5A6E-1A9E-5B112485F4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37" name="Rectangle 25">
            <a:extLst>
              <a:ext uri="{FF2B5EF4-FFF2-40B4-BE49-F238E27FC236}">
                <a16:creationId xmlns:a16="http://schemas.microsoft.com/office/drawing/2014/main" id="{3CBBA7E9-A8E1-C312-4D1B-28BD315FC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38" name="Rectangle 26">
            <a:extLst>
              <a:ext uri="{FF2B5EF4-FFF2-40B4-BE49-F238E27FC236}">
                <a16:creationId xmlns:a16="http://schemas.microsoft.com/office/drawing/2014/main" id="{3DDB4DE5-A557-5E99-38FD-0741B5B6C4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39" name="Rectangle 27">
            <a:extLst>
              <a:ext uri="{FF2B5EF4-FFF2-40B4-BE49-F238E27FC236}">
                <a16:creationId xmlns:a16="http://schemas.microsoft.com/office/drawing/2014/main" id="{A37DF1FA-BCA5-8827-D533-4FC06A0999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40" name="Rectangle 28">
            <a:extLst>
              <a:ext uri="{FF2B5EF4-FFF2-40B4-BE49-F238E27FC236}">
                <a16:creationId xmlns:a16="http://schemas.microsoft.com/office/drawing/2014/main" id="{4154937E-2AAE-C08B-EBA3-484C952C2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41" name="Rectangle 29">
            <a:extLst>
              <a:ext uri="{FF2B5EF4-FFF2-40B4-BE49-F238E27FC236}">
                <a16:creationId xmlns:a16="http://schemas.microsoft.com/office/drawing/2014/main" id="{65452C33-FAE3-78FC-B63F-10579159D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42" name="Rectangle 30">
            <a:extLst>
              <a:ext uri="{FF2B5EF4-FFF2-40B4-BE49-F238E27FC236}">
                <a16:creationId xmlns:a16="http://schemas.microsoft.com/office/drawing/2014/main" id="{3F4A37AA-6B97-DD1F-028B-62D5098DAD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43" name="Rectangle 31">
            <a:extLst>
              <a:ext uri="{FF2B5EF4-FFF2-40B4-BE49-F238E27FC236}">
                <a16:creationId xmlns:a16="http://schemas.microsoft.com/office/drawing/2014/main" id="{0D9BAB64-7AFA-2C28-427A-6BF87B0D57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44" name="Rectangle 32">
            <a:extLst>
              <a:ext uri="{FF2B5EF4-FFF2-40B4-BE49-F238E27FC236}">
                <a16:creationId xmlns:a16="http://schemas.microsoft.com/office/drawing/2014/main" id="{0D88FB38-7F00-8792-01A2-DB9B11237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45" name="Rectangle 33">
            <a:extLst>
              <a:ext uri="{FF2B5EF4-FFF2-40B4-BE49-F238E27FC236}">
                <a16:creationId xmlns:a16="http://schemas.microsoft.com/office/drawing/2014/main" id="{D7B06FD7-0EC1-D61F-45CA-B923DEB1C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46" name="Rectangle 34">
            <a:extLst>
              <a:ext uri="{FF2B5EF4-FFF2-40B4-BE49-F238E27FC236}">
                <a16:creationId xmlns:a16="http://schemas.microsoft.com/office/drawing/2014/main" id="{A928B6BD-2581-E5B7-9297-7C27EA175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3747" name="Rectangle 35">
            <a:extLst>
              <a:ext uri="{FF2B5EF4-FFF2-40B4-BE49-F238E27FC236}">
                <a16:creationId xmlns:a16="http://schemas.microsoft.com/office/drawing/2014/main" id="{0992AC7D-FCD4-8A7D-8561-1B55DFD892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6EDB150-0A7A-F43C-60D0-2A5AFBAA53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Винаги си мие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4473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91EFB9F-5273-7790-35B4-E684B40FC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4474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84C22EC-F23F-F521-E2E2-CDA063F0F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мие   сапун   ръцете  си   със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4474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C1C54B3-64EB-F079-C4D0-5E35F7823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50292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42" name="Rectangle 6">
            <a:extLst>
              <a:ext uri="{FF2B5EF4-FFF2-40B4-BE49-F238E27FC236}">
                <a16:creationId xmlns:a16="http://schemas.microsoft.com/office/drawing/2014/main" id="{C6C24592-D44F-9165-9166-E0A8D15F7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43" name="Rectangle 7">
            <a:extLst>
              <a:ext uri="{FF2B5EF4-FFF2-40B4-BE49-F238E27FC236}">
                <a16:creationId xmlns:a16="http://schemas.microsoft.com/office/drawing/2014/main" id="{84B1171B-BF3C-0637-194C-D65729023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44" name="Rectangle 8">
            <a:extLst>
              <a:ext uri="{FF2B5EF4-FFF2-40B4-BE49-F238E27FC236}">
                <a16:creationId xmlns:a16="http://schemas.microsoft.com/office/drawing/2014/main" id="{FB08310F-5802-57E9-C214-B0B479C1A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45" name="Rectangle 9">
            <a:extLst>
              <a:ext uri="{FF2B5EF4-FFF2-40B4-BE49-F238E27FC236}">
                <a16:creationId xmlns:a16="http://schemas.microsoft.com/office/drawing/2014/main" id="{9BF08993-9F11-987E-30FA-4C1153C10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46" name="Rectangle 10">
            <a:extLst>
              <a:ext uri="{FF2B5EF4-FFF2-40B4-BE49-F238E27FC236}">
                <a16:creationId xmlns:a16="http://schemas.microsoft.com/office/drawing/2014/main" id="{BAA3101C-C001-E3D8-CD90-47473752D3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47" name="Rectangle 11">
            <a:extLst>
              <a:ext uri="{FF2B5EF4-FFF2-40B4-BE49-F238E27FC236}">
                <a16:creationId xmlns:a16="http://schemas.microsoft.com/office/drawing/2014/main" id="{9B845B60-5295-3BF8-ED0D-E56E8D113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48" name="Rectangle 12">
            <a:extLst>
              <a:ext uri="{FF2B5EF4-FFF2-40B4-BE49-F238E27FC236}">
                <a16:creationId xmlns:a16="http://schemas.microsoft.com/office/drawing/2014/main" id="{FB767213-CFFD-0338-AA94-9BA53F39E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49" name="Rectangle 13">
            <a:extLst>
              <a:ext uri="{FF2B5EF4-FFF2-40B4-BE49-F238E27FC236}">
                <a16:creationId xmlns:a16="http://schemas.microsoft.com/office/drawing/2014/main" id="{CE4BB22E-EBD1-A2AC-676B-84B4A0E2E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50" name="Rectangle 14">
            <a:extLst>
              <a:ext uri="{FF2B5EF4-FFF2-40B4-BE49-F238E27FC236}">
                <a16:creationId xmlns:a16="http://schemas.microsoft.com/office/drawing/2014/main" id="{3E7B819D-9358-3BC3-7E24-F0FDDDF642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51" name="Rectangle 15">
            <a:extLst>
              <a:ext uri="{FF2B5EF4-FFF2-40B4-BE49-F238E27FC236}">
                <a16:creationId xmlns:a16="http://schemas.microsoft.com/office/drawing/2014/main" id="{918819DF-F94B-3194-2C18-5374F5D9B3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52" name="Rectangle 16">
            <a:extLst>
              <a:ext uri="{FF2B5EF4-FFF2-40B4-BE49-F238E27FC236}">
                <a16:creationId xmlns:a16="http://schemas.microsoft.com/office/drawing/2014/main" id="{F63CFDB1-B1F1-C9CC-2A32-7975F407CB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53" name="Rectangle 17">
            <a:extLst>
              <a:ext uri="{FF2B5EF4-FFF2-40B4-BE49-F238E27FC236}">
                <a16:creationId xmlns:a16="http://schemas.microsoft.com/office/drawing/2014/main" id="{668047A2-36A3-DE77-02FC-7C8042BDB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54" name="Rectangle 18">
            <a:extLst>
              <a:ext uri="{FF2B5EF4-FFF2-40B4-BE49-F238E27FC236}">
                <a16:creationId xmlns:a16="http://schemas.microsoft.com/office/drawing/2014/main" id="{2F588471-B2FE-27AA-181E-F90A1E044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55" name="Rectangle 19">
            <a:extLst>
              <a:ext uri="{FF2B5EF4-FFF2-40B4-BE49-F238E27FC236}">
                <a16:creationId xmlns:a16="http://schemas.microsoft.com/office/drawing/2014/main" id="{ABC179D9-6DDB-FECC-41B3-B4D91079A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56" name="Rectangle 20">
            <a:extLst>
              <a:ext uri="{FF2B5EF4-FFF2-40B4-BE49-F238E27FC236}">
                <a16:creationId xmlns:a16="http://schemas.microsoft.com/office/drawing/2014/main" id="{970059B9-964A-068C-8D3F-5A4FB8F8A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57" name="Rectangle 21">
            <a:extLst>
              <a:ext uri="{FF2B5EF4-FFF2-40B4-BE49-F238E27FC236}">
                <a16:creationId xmlns:a16="http://schemas.microsoft.com/office/drawing/2014/main" id="{8A7BF8E9-F681-DF35-F64E-03A6BFEC0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58" name="Rectangle 22">
            <a:extLst>
              <a:ext uri="{FF2B5EF4-FFF2-40B4-BE49-F238E27FC236}">
                <a16:creationId xmlns:a16="http://schemas.microsoft.com/office/drawing/2014/main" id="{4F29B249-E615-87D9-E3A5-AAE60DFF7E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59" name="Rectangle 23">
            <a:extLst>
              <a:ext uri="{FF2B5EF4-FFF2-40B4-BE49-F238E27FC236}">
                <a16:creationId xmlns:a16="http://schemas.microsoft.com/office/drawing/2014/main" id="{92F20273-90A2-6A58-E3E5-CCDA36256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60" name="Rectangle 24">
            <a:extLst>
              <a:ext uri="{FF2B5EF4-FFF2-40B4-BE49-F238E27FC236}">
                <a16:creationId xmlns:a16="http://schemas.microsoft.com/office/drawing/2014/main" id="{5DAE247C-3135-9F82-F6DE-64C5499E7C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61" name="Rectangle 25">
            <a:extLst>
              <a:ext uri="{FF2B5EF4-FFF2-40B4-BE49-F238E27FC236}">
                <a16:creationId xmlns:a16="http://schemas.microsoft.com/office/drawing/2014/main" id="{A49D26B9-0917-2D21-384C-E3A8C91E6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62" name="Rectangle 26">
            <a:extLst>
              <a:ext uri="{FF2B5EF4-FFF2-40B4-BE49-F238E27FC236}">
                <a16:creationId xmlns:a16="http://schemas.microsoft.com/office/drawing/2014/main" id="{7B64C08D-ACEF-03A9-77BF-34AD3394D5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63" name="Rectangle 27">
            <a:extLst>
              <a:ext uri="{FF2B5EF4-FFF2-40B4-BE49-F238E27FC236}">
                <a16:creationId xmlns:a16="http://schemas.microsoft.com/office/drawing/2014/main" id="{2032D223-C2EA-AA66-FD8D-10B6942773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64" name="Rectangle 28">
            <a:extLst>
              <a:ext uri="{FF2B5EF4-FFF2-40B4-BE49-F238E27FC236}">
                <a16:creationId xmlns:a16="http://schemas.microsoft.com/office/drawing/2014/main" id="{381C82B8-9ED9-9AE1-B3DF-F96B503F5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65" name="Rectangle 29">
            <a:extLst>
              <a:ext uri="{FF2B5EF4-FFF2-40B4-BE49-F238E27FC236}">
                <a16:creationId xmlns:a16="http://schemas.microsoft.com/office/drawing/2014/main" id="{68C156E2-35A1-E41E-497C-DD6F58386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66" name="Rectangle 30">
            <a:extLst>
              <a:ext uri="{FF2B5EF4-FFF2-40B4-BE49-F238E27FC236}">
                <a16:creationId xmlns:a16="http://schemas.microsoft.com/office/drawing/2014/main" id="{8F4C6391-0C67-9EE0-971B-16484D169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67" name="Rectangle 31">
            <a:extLst>
              <a:ext uri="{FF2B5EF4-FFF2-40B4-BE49-F238E27FC236}">
                <a16:creationId xmlns:a16="http://schemas.microsoft.com/office/drawing/2014/main" id="{634D63A9-79AE-8F0A-CF71-15AFEB907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68" name="Rectangle 32">
            <a:extLst>
              <a:ext uri="{FF2B5EF4-FFF2-40B4-BE49-F238E27FC236}">
                <a16:creationId xmlns:a16="http://schemas.microsoft.com/office/drawing/2014/main" id="{444A7FED-D488-0013-E474-ED8C53679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69" name="Rectangle 33">
            <a:extLst>
              <a:ext uri="{FF2B5EF4-FFF2-40B4-BE49-F238E27FC236}">
                <a16:creationId xmlns:a16="http://schemas.microsoft.com/office/drawing/2014/main" id="{698BC7DE-CB5E-188D-5D51-AC34F82FF3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70" name="Rectangle 34">
            <a:extLst>
              <a:ext uri="{FF2B5EF4-FFF2-40B4-BE49-F238E27FC236}">
                <a16:creationId xmlns:a16="http://schemas.microsoft.com/office/drawing/2014/main" id="{A8087677-3BDB-5F27-7949-F3796EB932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4771" name="Rectangle 35">
            <a:extLst>
              <a:ext uri="{FF2B5EF4-FFF2-40B4-BE49-F238E27FC236}">
                <a16:creationId xmlns:a16="http://schemas.microsoft.com/office/drawing/2014/main" id="{EF0EC490-BEAD-8E06-9522-51568A5F0A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90112B7-B8EF-0B13-D2BA-77E0E49468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Винаги си мие ръцете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4576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0F8B16E-28B4-8253-6865-EC61A3785B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4576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B1E7BAD-D058-FA8C-865B-1DA4950B6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мие   сапун   ръцете  си   със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4576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5F3A546-8428-2829-F004-FAE9517C4A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5200" y="4953000"/>
            <a:ext cx="1066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66" name="Rectangle 6">
            <a:extLst>
              <a:ext uri="{FF2B5EF4-FFF2-40B4-BE49-F238E27FC236}">
                <a16:creationId xmlns:a16="http://schemas.microsoft.com/office/drawing/2014/main" id="{9607B70B-5D7F-88DD-0B09-407110E752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67" name="Rectangle 7">
            <a:extLst>
              <a:ext uri="{FF2B5EF4-FFF2-40B4-BE49-F238E27FC236}">
                <a16:creationId xmlns:a16="http://schemas.microsoft.com/office/drawing/2014/main" id="{2F4F6C2E-1A04-7684-2F0F-5F578653FB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68" name="Rectangle 8">
            <a:extLst>
              <a:ext uri="{FF2B5EF4-FFF2-40B4-BE49-F238E27FC236}">
                <a16:creationId xmlns:a16="http://schemas.microsoft.com/office/drawing/2014/main" id="{1E87ADF4-F9C5-B9FD-2FA8-809F9A39D9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69" name="Rectangle 9">
            <a:extLst>
              <a:ext uri="{FF2B5EF4-FFF2-40B4-BE49-F238E27FC236}">
                <a16:creationId xmlns:a16="http://schemas.microsoft.com/office/drawing/2014/main" id="{614AA30F-3CBF-AAC9-7C71-F908C538E7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70" name="Rectangle 10">
            <a:extLst>
              <a:ext uri="{FF2B5EF4-FFF2-40B4-BE49-F238E27FC236}">
                <a16:creationId xmlns:a16="http://schemas.microsoft.com/office/drawing/2014/main" id="{509D0EB0-B3AB-FFA3-AF87-D5E8F7530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71" name="Rectangle 11">
            <a:extLst>
              <a:ext uri="{FF2B5EF4-FFF2-40B4-BE49-F238E27FC236}">
                <a16:creationId xmlns:a16="http://schemas.microsoft.com/office/drawing/2014/main" id="{90D90A67-00FF-EC3E-5335-A2FE17E8D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72" name="Rectangle 12">
            <a:extLst>
              <a:ext uri="{FF2B5EF4-FFF2-40B4-BE49-F238E27FC236}">
                <a16:creationId xmlns:a16="http://schemas.microsoft.com/office/drawing/2014/main" id="{212F9D0B-1FBF-EF65-4F2B-145B65E3AD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73" name="Rectangle 13">
            <a:extLst>
              <a:ext uri="{FF2B5EF4-FFF2-40B4-BE49-F238E27FC236}">
                <a16:creationId xmlns:a16="http://schemas.microsoft.com/office/drawing/2014/main" id="{D5D65BEF-B06F-9FF0-DD19-5AC9971E6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74" name="Rectangle 14">
            <a:extLst>
              <a:ext uri="{FF2B5EF4-FFF2-40B4-BE49-F238E27FC236}">
                <a16:creationId xmlns:a16="http://schemas.microsoft.com/office/drawing/2014/main" id="{0640EAE5-B222-B592-E921-3186616EB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75" name="Rectangle 15">
            <a:extLst>
              <a:ext uri="{FF2B5EF4-FFF2-40B4-BE49-F238E27FC236}">
                <a16:creationId xmlns:a16="http://schemas.microsoft.com/office/drawing/2014/main" id="{EF370A5C-99FE-FC2E-C6C2-46D3DCCA6A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76" name="Rectangle 16">
            <a:extLst>
              <a:ext uri="{FF2B5EF4-FFF2-40B4-BE49-F238E27FC236}">
                <a16:creationId xmlns:a16="http://schemas.microsoft.com/office/drawing/2014/main" id="{2E845E17-B6EC-1300-0846-2491B80FC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77" name="Rectangle 17">
            <a:extLst>
              <a:ext uri="{FF2B5EF4-FFF2-40B4-BE49-F238E27FC236}">
                <a16:creationId xmlns:a16="http://schemas.microsoft.com/office/drawing/2014/main" id="{C37EA290-01D1-3529-C053-67EA3C37D9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78" name="Rectangle 18">
            <a:extLst>
              <a:ext uri="{FF2B5EF4-FFF2-40B4-BE49-F238E27FC236}">
                <a16:creationId xmlns:a16="http://schemas.microsoft.com/office/drawing/2014/main" id="{C35397D5-7590-CB29-D470-CFDC64490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79" name="Rectangle 19">
            <a:extLst>
              <a:ext uri="{FF2B5EF4-FFF2-40B4-BE49-F238E27FC236}">
                <a16:creationId xmlns:a16="http://schemas.microsoft.com/office/drawing/2014/main" id="{0E497929-B649-7830-E57D-E817053B1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80" name="Rectangle 20">
            <a:extLst>
              <a:ext uri="{FF2B5EF4-FFF2-40B4-BE49-F238E27FC236}">
                <a16:creationId xmlns:a16="http://schemas.microsoft.com/office/drawing/2014/main" id="{E0977DF6-F3F5-CC22-20F6-006651DAC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81" name="Rectangle 21">
            <a:extLst>
              <a:ext uri="{FF2B5EF4-FFF2-40B4-BE49-F238E27FC236}">
                <a16:creationId xmlns:a16="http://schemas.microsoft.com/office/drawing/2014/main" id="{E04AC062-F9FE-ED5A-395F-4DA511ABE8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82" name="Rectangle 22">
            <a:extLst>
              <a:ext uri="{FF2B5EF4-FFF2-40B4-BE49-F238E27FC236}">
                <a16:creationId xmlns:a16="http://schemas.microsoft.com/office/drawing/2014/main" id="{0DF780D1-BF7C-0F1E-896F-31B70EF10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83" name="Rectangle 23">
            <a:extLst>
              <a:ext uri="{FF2B5EF4-FFF2-40B4-BE49-F238E27FC236}">
                <a16:creationId xmlns:a16="http://schemas.microsoft.com/office/drawing/2014/main" id="{15C9A2F5-5787-890F-0112-78ED86F4C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84" name="Rectangle 24">
            <a:extLst>
              <a:ext uri="{FF2B5EF4-FFF2-40B4-BE49-F238E27FC236}">
                <a16:creationId xmlns:a16="http://schemas.microsoft.com/office/drawing/2014/main" id="{92004FC3-901F-8665-9361-5CF379EC6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85" name="Rectangle 25">
            <a:extLst>
              <a:ext uri="{FF2B5EF4-FFF2-40B4-BE49-F238E27FC236}">
                <a16:creationId xmlns:a16="http://schemas.microsoft.com/office/drawing/2014/main" id="{C8ADC227-E936-941F-D25B-B3F383DA7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86" name="Rectangle 26">
            <a:extLst>
              <a:ext uri="{FF2B5EF4-FFF2-40B4-BE49-F238E27FC236}">
                <a16:creationId xmlns:a16="http://schemas.microsoft.com/office/drawing/2014/main" id="{C83ACEB3-D478-F317-AD9B-A0C45865EE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87" name="Rectangle 27">
            <a:extLst>
              <a:ext uri="{FF2B5EF4-FFF2-40B4-BE49-F238E27FC236}">
                <a16:creationId xmlns:a16="http://schemas.microsoft.com/office/drawing/2014/main" id="{0CB8A27E-4EE9-46A2-E6DB-3184F0BDF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88" name="Rectangle 28">
            <a:extLst>
              <a:ext uri="{FF2B5EF4-FFF2-40B4-BE49-F238E27FC236}">
                <a16:creationId xmlns:a16="http://schemas.microsoft.com/office/drawing/2014/main" id="{09306241-CF72-BFDD-5F89-B1698C93DD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89" name="Rectangle 29">
            <a:extLst>
              <a:ext uri="{FF2B5EF4-FFF2-40B4-BE49-F238E27FC236}">
                <a16:creationId xmlns:a16="http://schemas.microsoft.com/office/drawing/2014/main" id="{1C091C76-94D6-8B5E-15DB-DE5907F10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90" name="Rectangle 30">
            <a:extLst>
              <a:ext uri="{FF2B5EF4-FFF2-40B4-BE49-F238E27FC236}">
                <a16:creationId xmlns:a16="http://schemas.microsoft.com/office/drawing/2014/main" id="{B4B7E386-29D9-E6D3-E3A5-10CE24062D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91" name="Rectangle 31">
            <a:extLst>
              <a:ext uri="{FF2B5EF4-FFF2-40B4-BE49-F238E27FC236}">
                <a16:creationId xmlns:a16="http://schemas.microsoft.com/office/drawing/2014/main" id="{259AF61A-80F5-F310-F003-F23D025A6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92" name="Rectangle 32">
            <a:extLst>
              <a:ext uri="{FF2B5EF4-FFF2-40B4-BE49-F238E27FC236}">
                <a16:creationId xmlns:a16="http://schemas.microsoft.com/office/drawing/2014/main" id="{8BA510F6-B34C-37FF-2E55-4AF4076688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93" name="Rectangle 33">
            <a:extLst>
              <a:ext uri="{FF2B5EF4-FFF2-40B4-BE49-F238E27FC236}">
                <a16:creationId xmlns:a16="http://schemas.microsoft.com/office/drawing/2014/main" id="{D1E3A79F-B75F-3D61-6E0F-B84046851B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94" name="Rectangle 34">
            <a:extLst>
              <a:ext uri="{FF2B5EF4-FFF2-40B4-BE49-F238E27FC236}">
                <a16:creationId xmlns:a16="http://schemas.microsoft.com/office/drawing/2014/main" id="{73228A4F-DCCA-BB78-C307-F16AFA4F1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5795" name="Rectangle 35">
            <a:extLst>
              <a:ext uri="{FF2B5EF4-FFF2-40B4-BE49-F238E27FC236}">
                <a16:creationId xmlns:a16="http://schemas.microsoft.com/office/drawing/2014/main" id="{5A040DAC-5443-667A-AF00-5295C0E98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DA08188-F656-7757-954C-2C9D1AE2EE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Винаги си мие ръцете със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4678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B75A237-4752-6643-7FE2-0BD5BD8402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4678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35B1620-2771-D08F-3538-ECAAF1B98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мие   сапун   ръцете  си   със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4678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C9D1C1C4-42CF-7EC8-7C60-0ECF85AEE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49530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790" name="Rectangle 6">
            <a:extLst>
              <a:ext uri="{FF2B5EF4-FFF2-40B4-BE49-F238E27FC236}">
                <a16:creationId xmlns:a16="http://schemas.microsoft.com/office/drawing/2014/main" id="{D99F9FD8-227E-E19B-FA46-CFD87C002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791" name="Rectangle 7">
            <a:extLst>
              <a:ext uri="{FF2B5EF4-FFF2-40B4-BE49-F238E27FC236}">
                <a16:creationId xmlns:a16="http://schemas.microsoft.com/office/drawing/2014/main" id="{127D8550-153C-0155-D5CD-9F3FF23F90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792" name="Rectangle 8">
            <a:extLst>
              <a:ext uri="{FF2B5EF4-FFF2-40B4-BE49-F238E27FC236}">
                <a16:creationId xmlns:a16="http://schemas.microsoft.com/office/drawing/2014/main" id="{28A1E3AD-DAC2-DFFE-8E2D-7A3940022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793" name="Rectangle 9">
            <a:extLst>
              <a:ext uri="{FF2B5EF4-FFF2-40B4-BE49-F238E27FC236}">
                <a16:creationId xmlns:a16="http://schemas.microsoft.com/office/drawing/2014/main" id="{BC7E9FE8-9EA1-FD85-30EF-D5F8C7CAA9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794" name="Rectangle 10">
            <a:extLst>
              <a:ext uri="{FF2B5EF4-FFF2-40B4-BE49-F238E27FC236}">
                <a16:creationId xmlns:a16="http://schemas.microsoft.com/office/drawing/2014/main" id="{9AE76EDD-6BDD-1333-0975-FBF5FD5DDA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795" name="Rectangle 11">
            <a:extLst>
              <a:ext uri="{FF2B5EF4-FFF2-40B4-BE49-F238E27FC236}">
                <a16:creationId xmlns:a16="http://schemas.microsoft.com/office/drawing/2014/main" id="{0E4FC08B-B26B-0D1A-1542-809E1A69C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796" name="Rectangle 12">
            <a:extLst>
              <a:ext uri="{FF2B5EF4-FFF2-40B4-BE49-F238E27FC236}">
                <a16:creationId xmlns:a16="http://schemas.microsoft.com/office/drawing/2014/main" id="{A847C512-07BA-1E2D-BB84-17F0B0BCC1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797" name="Rectangle 13">
            <a:extLst>
              <a:ext uri="{FF2B5EF4-FFF2-40B4-BE49-F238E27FC236}">
                <a16:creationId xmlns:a16="http://schemas.microsoft.com/office/drawing/2014/main" id="{D8C97F53-38F3-83AE-FA92-C89EE84EA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798" name="Rectangle 14">
            <a:extLst>
              <a:ext uri="{FF2B5EF4-FFF2-40B4-BE49-F238E27FC236}">
                <a16:creationId xmlns:a16="http://schemas.microsoft.com/office/drawing/2014/main" id="{FA77CE39-5E33-AAD2-F996-806849F8C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799" name="Rectangle 15">
            <a:extLst>
              <a:ext uri="{FF2B5EF4-FFF2-40B4-BE49-F238E27FC236}">
                <a16:creationId xmlns:a16="http://schemas.microsoft.com/office/drawing/2014/main" id="{4AEEAB75-D837-E566-9023-0F83D845A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00" name="Rectangle 16">
            <a:extLst>
              <a:ext uri="{FF2B5EF4-FFF2-40B4-BE49-F238E27FC236}">
                <a16:creationId xmlns:a16="http://schemas.microsoft.com/office/drawing/2014/main" id="{DC1DC5F2-E52A-A94F-032B-FE676C708B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01" name="Rectangle 17">
            <a:extLst>
              <a:ext uri="{FF2B5EF4-FFF2-40B4-BE49-F238E27FC236}">
                <a16:creationId xmlns:a16="http://schemas.microsoft.com/office/drawing/2014/main" id="{17851B33-C6A1-53A9-4FB6-048E7521B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02" name="Rectangle 18">
            <a:extLst>
              <a:ext uri="{FF2B5EF4-FFF2-40B4-BE49-F238E27FC236}">
                <a16:creationId xmlns:a16="http://schemas.microsoft.com/office/drawing/2014/main" id="{A6BB1626-9C77-72A9-D4E3-AA01640E92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03" name="Rectangle 19">
            <a:extLst>
              <a:ext uri="{FF2B5EF4-FFF2-40B4-BE49-F238E27FC236}">
                <a16:creationId xmlns:a16="http://schemas.microsoft.com/office/drawing/2014/main" id="{A94C9007-318C-CDB6-BBD8-1F9C25A85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04" name="Rectangle 20">
            <a:extLst>
              <a:ext uri="{FF2B5EF4-FFF2-40B4-BE49-F238E27FC236}">
                <a16:creationId xmlns:a16="http://schemas.microsoft.com/office/drawing/2014/main" id="{03AF6980-F850-07C4-4FED-892BB0BA9B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05" name="Rectangle 21">
            <a:extLst>
              <a:ext uri="{FF2B5EF4-FFF2-40B4-BE49-F238E27FC236}">
                <a16:creationId xmlns:a16="http://schemas.microsoft.com/office/drawing/2014/main" id="{7A11777B-3890-16A0-0F84-A9EE1B0DE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06" name="Rectangle 22">
            <a:extLst>
              <a:ext uri="{FF2B5EF4-FFF2-40B4-BE49-F238E27FC236}">
                <a16:creationId xmlns:a16="http://schemas.microsoft.com/office/drawing/2014/main" id="{F88E2707-3746-7230-60F1-CC2140FF77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07" name="Rectangle 23">
            <a:extLst>
              <a:ext uri="{FF2B5EF4-FFF2-40B4-BE49-F238E27FC236}">
                <a16:creationId xmlns:a16="http://schemas.microsoft.com/office/drawing/2014/main" id="{9E93922A-0512-0B4C-B081-0FF6062764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08" name="Rectangle 24">
            <a:extLst>
              <a:ext uri="{FF2B5EF4-FFF2-40B4-BE49-F238E27FC236}">
                <a16:creationId xmlns:a16="http://schemas.microsoft.com/office/drawing/2014/main" id="{A44DEDBB-21F0-FD1C-8B22-257481205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09" name="Rectangle 25">
            <a:extLst>
              <a:ext uri="{FF2B5EF4-FFF2-40B4-BE49-F238E27FC236}">
                <a16:creationId xmlns:a16="http://schemas.microsoft.com/office/drawing/2014/main" id="{1FA5952D-A88E-B74C-326E-2E18D67E6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10" name="Rectangle 26">
            <a:extLst>
              <a:ext uri="{FF2B5EF4-FFF2-40B4-BE49-F238E27FC236}">
                <a16:creationId xmlns:a16="http://schemas.microsoft.com/office/drawing/2014/main" id="{E334F028-DB3C-F65E-B973-CC42EF5F5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11" name="Rectangle 27">
            <a:extLst>
              <a:ext uri="{FF2B5EF4-FFF2-40B4-BE49-F238E27FC236}">
                <a16:creationId xmlns:a16="http://schemas.microsoft.com/office/drawing/2014/main" id="{0E2EB437-3C9B-808C-7439-8ECDEB1BF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12" name="Rectangle 28">
            <a:extLst>
              <a:ext uri="{FF2B5EF4-FFF2-40B4-BE49-F238E27FC236}">
                <a16:creationId xmlns:a16="http://schemas.microsoft.com/office/drawing/2014/main" id="{7C50E344-E18C-2ABD-4013-726A83A56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13" name="Rectangle 29">
            <a:extLst>
              <a:ext uri="{FF2B5EF4-FFF2-40B4-BE49-F238E27FC236}">
                <a16:creationId xmlns:a16="http://schemas.microsoft.com/office/drawing/2014/main" id="{0B3EBEC3-8F4F-B15F-8476-F04CE6B3F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14" name="Rectangle 30">
            <a:extLst>
              <a:ext uri="{FF2B5EF4-FFF2-40B4-BE49-F238E27FC236}">
                <a16:creationId xmlns:a16="http://schemas.microsoft.com/office/drawing/2014/main" id="{5E41EE5B-E5EC-BE0C-63D5-AE5D0FF8A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15" name="Rectangle 31">
            <a:extLst>
              <a:ext uri="{FF2B5EF4-FFF2-40B4-BE49-F238E27FC236}">
                <a16:creationId xmlns:a16="http://schemas.microsoft.com/office/drawing/2014/main" id="{1780C1D7-9569-2B99-2529-CC4148DF82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16" name="Rectangle 32">
            <a:extLst>
              <a:ext uri="{FF2B5EF4-FFF2-40B4-BE49-F238E27FC236}">
                <a16:creationId xmlns:a16="http://schemas.microsoft.com/office/drawing/2014/main" id="{12E0F014-7B73-1FA9-EA78-BFD11B119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17" name="Rectangle 33">
            <a:extLst>
              <a:ext uri="{FF2B5EF4-FFF2-40B4-BE49-F238E27FC236}">
                <a16:creationId xmlns:a16="http://schemas.microsoft.com/office/drawing/2014/main" id="{5B59BAC2-E5FD-C10C-7CC8-B5172D5212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18" name="Rectangle 34">
            <a:extLst>
              <a:ext uri="{FF2B5EF4-FFF2-40B4-BE49-F238E27FC236}">
                <a16:creationId xmlns:a16="http://schemas.microsoft.com/office/drawing/2014/main" id="{EEBA6C8B-2E04-889D-E9CB-CFC11CE40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6819" name="Rectangle 35">
            <a:extLst>
              <a:ext uri="{FF2B5EF4-FFF2-40B4-BE49-F238E27FC236}">
                <a16:creationId xmlns:a16="http://schemas.microsoft.com/office/drawing/2014/main" id="{3A0D2AD6-B42B-5E8A-F067-F273FE942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3368035-0665-BA2F-1D83-8069195E8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Винаги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си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мие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ръцете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със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сапун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4985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6AFE2DC-9C0B-B2ED-16BE-800513B14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4986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B51C459-4C58-6456-3B27-106ABE808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49861" name="Rectangle 6">
            <a:extLst>
              <a:ext uri="{FF2B5EF4-FFF2-40B4-BE49-F238E27FC236}">
                <a16:creationId xmlns:a16="http://schemas.microsoft.com/office/drawing/2014/main" id="{BA56E826-3EFD-2DEA-BEF5-08CAED80CA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62" name="Rectangle 7">
            <a:extLst>
              <a:ext uri="{FF2B5EF4-FFF2-40B4-BE49-F238E27FC236}">
                <a16:creationId xmlns:a16="http://schemas.microsoft.com/office/drawing/2014/main" id="{F88EEB7F-430C-7475-75F1-F82AC3BCF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63" name="Rectangle 8">
            <a:extLst>
              <a:ext uri="{FF2B5EF4-FFF2-40B4-BE49-F238E27FC236}">
                <a16:creationId xmlns:a16="http://schemas.microsoft.com/office/drawing/2014/main" id="{1D777FA7-DDBD-88B3-50F1-91E3B9B31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64" name="Rectangle 9">
            <a:extLst>
              <a:ext uri="{FF2B5EF4-FFF2-40B4-BE49-F238E27FC236}">
                <a16:creationId xmlns:a16="http://schemas.microsoft.com/office/drawing/2014/main" id="{A0CBD719-ECB2-AEFE-C21A-91FD608FF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65" name="Rectangle 10">
            <a:extLst>
              <a:ext uri="{FF2B5EF4-FFF2-40B4-BE49-F238E27FC236}">
                <a16:creationId xmlns:a16="http://schemas.microsoft.com/office/drawing/2014/main" id="{D5D67FD4-D3C4-A936-83C1-9324DDCC1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66" name="Rectangle 11">
            <a:extLst>
              <a:ext uri="{FF2B5EF4-FFF2-40B4-BE49-F238E27FC236}">
                <a16:creationId xmlns:a16="http://schemas.microsoft.com/office/drawing/2014/main" id="{DB86C50D-945D-A5C4-5576-1E5DFAEA2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67" name="Rectangle 12">
            <a:extLst>
              <a:ext uri="{FF2B5EF4-FFF2-40B4-BE49-F238E27FC236}">
                <a16:creationId xmlns:a16="http://schemas.microsoft.com/office/drawing/2014/main" id="{88CAA175-D1BB-FC55-AD4D-8E06B5B72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68" name="Rectangle 13">
            <a:extLst>
              <a:ext uri="{FF2B5EF4-FFF2-40B4-BE49-F238E27FC236}">
                <a16:creationId xmlns:a16="http://schemas.microsoft.com/office/drawing/2014/main" id="{B0F0FD85-0883-F383-254A-4F4E91CF75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69" name="Rectangle 14">
            <a:extLst>
              <a:ext uri="{FF2B5EF4-FFF2-40B4-BE49-F238E27FC236}">
                <a16:creationId xmlns:a16="http://schemas.microsoft.com/office/drawing/2014/main" id="{DFD160FA-7FCC-ABD7-6B95-695F717D0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70" name="Rectangle 15">
            <a:extLst>
              <a:ext uri="{FF2B5EF4-FFF2-40B4-BE49-F238E27FC236}">
                <a16:creationId xmlns:a16="http://schemas.microsoft.com/office/drawing/2014/main" id="{F221BA5A-BD76-6D28-719C-8B7F2E341C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71" name="Rectangle 16">
            <a:extLst>
              <a:ext uri="{FF2B5EF4-FFF2-40B4-BE49-F238E27FC236}">
                <a16:creationId xmlns:a16="http://schemas.microsoft.com/office/drawing/2014/main" id="{0FC00767-EC15-7440-6B58-2DF51A81E3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72" name="Rectangle 17">
            <a:extLst>
              <a:ext uri="{FF2B5EF4-FFF2-40B4-BE49-F238E27FC236}">
                <a16:creationId xmlns:a16="http://schemas.microsoft.com/office/drawing/2014/main" id="{E8031E42-3EA6-3D33-541D-FD07D824BF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73" name="Rectangle 18">
            <a:extLst>
              <a:ext uri="{FF2B5EF4-FFF2-40B4-BE49-F238E27FC236}">
                <a16:creationId xmlns:a16="http://schemas.microsoft.com/office/drawing/2014/main" id="{C7F1C374-A506-EDF9-0D7A-1A9900DAEE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74" name="Rectangle 19">
            <a:extLst>
              <a:ext uri="{FF2B5EF4-FFF2-40B4-BE49-F238E27FC236}">
                <a16:creationId xmlns:a16="http://schemas.microsoft.com/office/drawing/2014/main" id="{7A2E8605-59A7-F9E7-1222-8D7BC392D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75" name="Rectangle 20">
            <a:extLst>
              <a:ext uri="{FF2B5EF4-FFF2-40B4-BE49-F238E27FC236}">
                <a16:creationId xmlns:a16="http://schemas.microsoft.com/office/drawing/2014/main" id="{91F86697-C40B-FD54-5164-317B9ABF90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76" name="Rectangle 21">
            <a:extLst>
              <a:ext uri="{FF2B5EF4-FFF2-40B4-BE49-F238E27FC236}">
                <a16:creationId xmlns:a16="http://schemas.microsoft.com/office/drawing/2014/main" id="{9D68B363-3A27-D8F6-DD69-69410E839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77" name="Rectangle 22">
            <a:extLst>
              <a:ext uri="{FF2B5EF4-FFF2-40B4-BE49-F238E27FC236}">
                <a16:creationId xmlns:a16="http://schemas.microsoft.com/office/drawing/2014/main" id="{6C219280-92DB-AF36-F8E8-8E2DFA920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78" name="Rectangle 23">
            <a:extLst>
              <a:ext uri="{FF2B5EF4-FFF2-40B4-BE49-F238E27FC236}">
                <a16:creationId xmlns:a16="http://schemas.microsoft.com/office/drawing/2014/main" id="{9CBA3FD6-7B41-BE3D-9A58-F2FAE19DC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79" name="Rectangle 24">
            <a:extLst>
              <a:ext uri="{FF2B5EF4-FFF2-40B4-BE49-F238E27FC236}">
                <a16:creationId xmlns:a16="http://schemas.microsoft.com/office/drawing/2014/main" id="{3120CEE3-9916-1FB1-E1FD-2D575FD82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80" name="Rectangle 25">
            <a:extLst>
              <a:ext uri="{FF2B5EF4-FFF2-40B4-BE49-F238E27FC236}">
                <a16:creationId xmlns:a16="http://schemas.microsoft.com/office/drawing/2014/main" id="{62BA7FFE-A307-32EA-0A4E-4253AA2D0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81" name="Rectangle 26">
            <a:extLst>
              <a:ext uri="{FF2B5EF4-FFF2-40B4-BE49-F238E27FC236}">
                <a16:creationId xmlns:a16="http://schemas.microsoft.com/office/drawing/2014/main" id="{0447943C-5658-2245-D58E-9303D2D3A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82" name="Rectangle 27">
            <a:extLst>
              <a:ext uri="{FF2B5EF4-FFF2-40B4-BE49-F238E27FC236}">
                <a16:creationId xmlns:a16="http://schemas.microsoft.com/office/drawing/2014/main" id="{91E4E162-1B6A-E398-CA45-9408D3375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83" name="Rectangle 28">
            <a:extLst>
              <a:ext uri="{FF2B5EF4-FFF2-40B4-BE49-F238E27FC236}">
                <a16:creationId xmlns:a16="http://schemas.microsoft.com/office/drawing/2014/main" id="{F5F960F9-C11C-2F72-0848-5888653FE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84" name="Rectangle 29">
            <a:extLst>
              <a:ext uri="{FF2B5EF4-FFF2-40B4-BE49-F238E27FC236}">
                <a16:creationId xmlns:a16="http://schemas.microsoft.com/office/drawing/2014/main" id="{83EC367F-43CD-5FA2-893A-7D80CFD36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85" name="Rectangle 30">
            <a:extLst>
              <a:ext uri="{FF2B5EF4-FFF2-40B4-BE49-F238E27FC236}">
                <a16:creationId xmlns:a16="http://schemas.microsoft.com/office/drawing/2014/main" id="{C054DB9A-31C0-FF2A-9C51-A9CB119DED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86" name="Rectangle 31">
            <a:extLst>
              <a:ext uri="{FF2B5EF4-FFF2-40B4-BE49-F238E27FC236}">
                <a16:creationId xmlns:a16="http://schemas.microsoft.com/office/drawing/2014/main" id="{7178F3A0-10FD-38CC-8AF3-8D16D8FC3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87" name="Rectangle 32">
            <a:extLst>
              <a:ext uri="{FF2B5EF4-FFF2-40B4-BE49-F238E27FC236}">
                <a16:creationId xmlns:a16="http://schemas.microsoft.com/office/drawing/2014/main" id="{4050668F-BD7A-6590-D989-6D5536425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88" name="Rectangle 33">
            <a:extLst>
              <a:ext uri="{FF2B5EF4-FFF2-40B4-BE49-F238E27FC236}">
                <a16:creationId xmlns:a16="http://schemas.microsoft.com/office/drawing/2014/main" id="{D64C2096-3837-1AD3-0A61-89FDADCF2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89" name="Rectangle 34">
            <a:extLst>
              <a:ext uri="{FF2B5EF4-FFF2-40B4-BE49-F238E27FC236}">
                <a16:creationId xmlns:a16="http://schemas.microsoft.com/office/drawing/2014/main" id="{CEF42334-0323-EF49-64E2-38155612F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49890" name="Rectangle 35">
            <a:extLst>
              <a:ext uri="{FF2B5EF4-FFF2-40B4-BE49-F238E27FC236}">
                <a16:creationId xmlns:a16="http://schemas.microsoft.com/office/drawing/2014/main" id="{0B0D154C-E48F-3C23-67F7-2272AFDA0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49891" name="Picture 36">
            <a:extLst>
              <a:ext uri="{FF2B5EF4-FFF2-40B4-BE49-F238E27FC236}">
                <a16:creationId xmlns:a16="http://schemas.microsoft.com/office/drawing/2014/main" id="{AAD7F0B4-5852-0DC9-74D7-2130A80476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47653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7DD76BE4-184E-71A3-10A2-A9FE1231A36C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7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47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B9DBBB3-6612-08E0-2F90-C993F5D66F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Ям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5088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7857385-12F4-6B95-85A1-F401FE0721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5088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2E18964-807A-1A7A-9688-1E1826902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вилица   с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месото   нож   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5088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BA6FEEE-F04A-D457-80B5-B2B55ACBF5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5029200"/>
            <a:ext cx="2133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886" name="Rectangle 6">
            <a:extLst>
              <a:ext uri="{FF2B5EF4-FFF2-40B4-BE49-F238E27FC236}">
                <a16:creationId xmlns:a16="http://schemas.microsoft.com/office/drawing/2014/main" id="{7053334A-7C4B-FC9C-F4FB-7B33F82E27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887" name="Rectangle 7">
            <a:extLst>
              <a:ext uri="{FF2B5EF4-FFF2-40B4-BE49-F238E27FC236}">
                <a16:creationId xmlns:a16="http://schemas.microsoft.com/office/drawing/2014/main" id="{B1EA04A6-DD47-2382-E302-1F6046154C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888" name="Rectangle 8">
            <a:extLst>
              <a:ext uri="{FF2B5EF4-FFF2-40B4-BE49-F238E27FC236}">
                <a16:creationId xmlns:a16="http://schemas.microsoft.com/office/drawing/2014/main" id="{1E1AA5BF-9A92-780A-17F6-88E33A46F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889" name="Rectangle 9">
            <a:extLst>
              <a:ext uri="{FF2B5EF4-FFF2-40B4-BE49-F238E27FC236}">
                <a16:creationId xmlns:a16="http://schemas.microsoft.com/office/drawing/2014/main" id="{2DD014C6-1AA7-DD87-E630-68FFEB3DA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890" name="Rectangle 10">
            <a:extLst>
              <a:ext uri="{FF2B5EF4-FFF2-40B4-BE49-F238E27FC236}">
                <a16:creationId xmlns:a16="http://schemas.microsoft.com/office/drawing/2014/main" id="{C7DF71E2-601C-9E21-9E42-DD0A6609E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891" name="Rectangle 11">
            <a:extLst>
              <a:ext uri="{FF2B5EF4-FFF2-40B4-BE49-F238E27FC236}">
                <a16:creationId xmlns:a16="http://schemas.microsoft.com/office/drawing/2014/main" id="{B38ACCA0-8BDB-A486-56B1-28878BB3FF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892" name="Rectangle 12">
            <a:extLst>
              <a:ext uri="{FF2B5EF4-FFF2-40B4-BE49-F238E27FC236}">
                <a16:creationId xmlns:a16="http://schemas.microsoft.com/office/drawing/2014/main" id="{FD757596-C350-FCDA-D037-71956205A9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893" name="Rectangle 13">
            <a:extLst>
              <a:ext uri="{FF2B5EF4-FFF2-40B4-BE49-F238E27FC236}">
                <a16:creationId xmlns:a16="http://schemas.microsoft.com/office/drawing/2014/main" id="{FA4025D0-C89B-E944-8325-0BB126E82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894" name="Rectangle 14">
            <a:extLst>
              <a:ext uri="{FF2B5EF4-FFF2-40B4-BE49-F238E27FC236}">
                <a16:creationId xmlns:a16="http://schemas.microsoft.com/office/drawing/2014/main" id="{FCB698F0-2784-D674-08B4-BC1E87D83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895" name="Rectangle 15">
            <a:extLst>
              <a:ext uri="{FF2B5EF4-FFF2-40B4-BE49-F238E27FC236}">
                <a16:creationId xmlns:a16="http://schemas.microsoft.com/office/drawing/2014/main" id="{F68D6504-CAA8-2B93-D482-0FE18BF570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896" name="Rectangle 16">
            <a:extLst>
              <a:ext uri="{FF2B5EF4-FFF2-40B4-BE49-F238E27FC236}">
                <a16:creationId xmlns:a16="http://schemas.microsoft.com/office/drawing/2014/main" id="{59944795-5740-9D8D-9870-C71744E3A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897" name="Rectangle 17">
            <a:extLst>
              <a:ext uri="{FF2B5EF4-FFF2-40B4-BE49-F238E27FC236}">
                <a16:creationId xmlns:a16="http://schemas.microsoft.com/office/drawing/2014/main" id="{C28BB3EC-DDAA-D198-E978-F49FFF2AB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898" name="Rectangle 18">
            <a:extLst>
              <a:ext uri="{FF2B5EF4-FFF2-40B4-BE49-F238E27FC236}">
                <a16:creationId xmlns:a16="http://schemas.microsoft.com/office/drawing/2014/main" id="{6A6B5CC6-1437-A3AD-C09F-7778F2F0E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899" name="Rectangle 19">
            <a:extLst>
              <a:ext uri="{FF2B5EF4-FFF2-40B4-BE49-F238E27FC236}">
                <a16:creationId xmlns:a16="http://schemas.microsoft.com/office/drawing/2014/main" id="{8758729C-0942-30E1-06C7-F34E85FDDD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00" name="Rectangle 20">
            <a:extLst>
              <a:ext uri="{FF2B5EF4-FFF2-40B4-BE49-F238E27FC236}">
                <a16:creationId xmlns:a16="http://schemas.microsoft.com/office/drawing/2014/main" id="{09325976-CD4C-2013-E0C1-ED4454D5E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01" name="Rectangle 21">
            <a:extLst>
              <a:ext uri="{FF2B5EF4-FFF2-40B4-BE49-F238E27FC236}">
                <a16:creationId xmlns:a16="http://schemas.microsoft.com/office/drawing/2014/main" id="{DEA7415A-8B89-7F01-8492-2B6965C74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02" name="Rectangle 22">
            <a:extLst>
              <a:ext uri="{FF2B5EF4-FFF2-40B4-BE49-F238E27FC236}">
                <a16:creationId xmlns:a16="http://schemas.microsoft.com/office/drawing/2014/main" id="{9CCEB165-CF74-C2F4-1800-5B59E5FA1C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03" name="Rectangle 23">
            <a:extLst>
              <a:ext uri="{FF2B5EF4-FFF2-40B4-BE49-F238E27FC236}">
                <a16:creationId xmlns:a16="http://schemas.microsoft.com/office/drawing/2014/main" id="{4C8C3A60-1065-186A-A8F5-FF7AE4A075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04" name="Rectangle 24">
            <a:extLst>
              <a:ext uri="{FF2B5EF4-FFF2-40B4-BE49-F238E27FC236}">
                <a16:creationId xmlns:a16="http://schemas.microsoft.com/office/drawing/2014/main" id="{F46D418E-8023-34AC-F76C-767DF624C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05" name="Rectangle 25">
            <a:extLst>
              <a:ext uri="{FF2B5EF4-FFF2-40B4-BE49-F238E27FC236}">
                <a16:creationId xmlns:a16="http://schemas.microsoft.com/office/drawing/2014/main" id="{2ADCB7FB-1839-055F-0984-CB99107CB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06" name="Rectangle 26">
            <a:extLst>
              <a:ext uri="{FF2B5EF4-FFF2-40B4-BE49-F238E27FC236}">
                <a16:creationId xmlns:a16="http://schemas.microsoft.com/office/drawing/2014/main" id="{C58D63C8-A05B-E644-E2F2-DBB9C9904E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07" name="Rectangle 27">
            <a:extLst>
              <a:ext uri="{FF2B5EF4-FFF2-40B4-BE49-F238E27FC236}">
                <a16:creationId xmlns:a16="http://schemas.microsoft.com/office/drawing/2014/main" id="{94F2EF3B-BC47-3B7B-9D8E-C872B8CB8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08" name="Rectangle 28">
            <a:extLst>
              <a:ext uri="{FF2B5EF4-FFF2-40B4-BE49-F238E27FC236}">
                <a16:creationId xmlns:a16="http://schemas.microsoft.com/office/drawing/2014/main" id="{6E15B4CD-9B2A-ADFE-6108-0E5BBE283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09" name="Rectangle 29">
            <a:extLst>
              <a:ext uri="{FF2B5EF4-FFF2-40B4-BE49-F238E27FC236}">
                <a16:creationId xmlns:a16="http://schemas.microsoft.com/office/drawing/2014/main" id="{9E95BCEB-DCC0-7B64-2117-2A4C17C2A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10" name="Rectangle 30">
            <a:extLst>
              <a:ext uri="{FF2B5EF4-FFF2-40B4-BE49-F238E27FC236}">
                <a16:creationId xmlns:a16="http://schemas.microsoft.com/office/drawing/2014/main" id="{1ABBA140-EC6E-0C05-147B-F96D038CA8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11" name="Rectangle 31">
            <a:extLst>
              <a:ext uri="{FF2B5EF4-FFF2-40B4-BE49-F238E27FC236}">
                <a16:creationId xmlns:a16="http://schemas.microsoft.com/office/drawing/2014/main" id="{81B0E13D-2BBF-811E-E6D3-091FF2F22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12" name="Rectangle 32">
            <a:extLst>
              <a:ext uri="{FF2B5EF4-FFF2-40B4-BE49-F238E27FC236}">
                <a16:creationId xmlns:a16="http://schemas.microsoft.com/office/drawing/2014/main" id="{CAEDF070-35F4-E88C-EC98-2712F1683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13" name="Rectangle 33">
            <a:extLst>
              <a:ext uri="{FF2B5EF4-FFF2-40B4-BE49-F238E27FC236}">
                <a16:creationId xmlns:a16="http://schemas.microsoft.com/office/drawing/2014/main" id="{AC98DBE2-8131-2E45-0203-BECFCAA0F9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14" name="Rectangle 34">
            <a:extLst>
              <a:ext uri="{FF2B5EF4-FFF2-40B4-BE49-F238E27FC236}">
                <a16:creationId xmlns:a16="http://schemas.microsoft.com/office/drawing/2014/main" id="{83DDA57C-55AB-413C-3508-D213B065A8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0915" name="Rectangle 35">
            <a:extLst>
              <a:ext uri="{FF2B5EF4-FFF2-40B4-BE49-F238E27FC236}">
                <a16:creationId xmlns:a16="http://schemas.microsoft.com/office/drawing/2014/main" id="{599F8A5D-D80A-A073-2E02-91829A92BA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5BCB3CF-BF23-68D3-11AB-CDF06D6737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Ям месото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5190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AFBA1D0-03BA-E463-10ED-3CF684448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5190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415BE75-6F62-B408-270A-7F0D2CAC53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вилица   с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месото   нож   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5190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E177E49-8BDD-078C-A878-4F90CE3F6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49530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10" name="Rectangle 6">
            <a:extLst>
              <a:ext uri="{FF2B5EF4-FFF2-40B4-BE49-F238E27FC236}">
                <a16:creationId xmlns:a16="http://schemas.microsoft.com/office/drawing/2014/main" id="{47E3DEA5-4224-691D-F5B6-A3A2B31C8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11" name="Rectangle 7">
            <a:extLst>
              <a:ext uri="{FF2B5EF4-FFF2-40B4-BE49-F238E27FC236}">
                <a16:creationId xmlns:a16="http://schemas.microsoft.com/office/drawing/2014/main" id="{FB26CCD4-1CE6-7245-DFE4-C9145A942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12" name="Rectangle 8">
            <a:extLst>
              <a:ext uri="{FF2B5EF4-FFF2-40B4-BE49-F238E27FC236}">
                <a16:creationId xmlns:a16="http://schemas.microsoft.com/office/drawing/2014/main" id="{ABEBE704-4C66-EC13-E063-7A5A0DBB13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13" name="Rectangle 9">
            <a:extLst>
              <a:ext uri="{FF2B5EF4-FFF2-40B4-BE49-F238E27FC236}">
                <a16:creationId xmlns:a16="http://schemas.microsoft.com/office/drawing/2014/main" id="{F644F53A-40DF-B621-E97E-425EA105E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14" name="Rectangle 10">
            <a:extLst>
              <a:ext uri="{FF2B5EF4-FFF2-40B4-BE49-F238E27FC236}">
                <a16:creationId xmlns:a16="http://schemas.microsoft.com/office/drawing/2014/main" id="{992CC1A6-12E0-9992-95F4-5EF372D78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15" name="Rectangle 11">
            <a:extLst>
              <a:ext uri="{FF2B5EF4-FFF2-40B4-BE49-F238E27FC236}">
                <a16:creationId xmlns:a16="http://schemas.microsoft.com/office/drawing/2014/main" id="{09ECEFDC-BD4D-7BD1-8FC9-47EC335E1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16" name="Rectangle 12">
            <a:extLst>
              <a:ext uri="{FF2B5EF4-FFF2-40B4-BE49-F238E27FC236}">
                <a16:creationId xmlns:a16="http://schemas.microsoft.com/office/drawing/2014/main" id="{1A422D5F-4540-746F-1C0F-9DCAE87B1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17" name="Rectangle 13">
            <a:extLst>
              <a:ext uri="{FF2B5EF4-FFF2-40B4-BE49-F238E27FC236}">
                <a16:creationId xmlns:a16="http://schemas.microsoft.com/office/drawing/2014/main" id="{A30D024E-E772-989F-EA8E-174F33F487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18" name="Rectangle 14">
            <a:extLst>
              <a:ext uri="{FF2B5EF4-FFF2-40B4-BE49-F238E27FC236}">
                <a16:creationId xmlns:a16="http://schemas.microsoft.com/office/drawing/2014/main" id="{97A6B60C-3A80-105A-0F91-3BB253140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19" name="Rectangle 15">
            <a:extLst>
              <a:ext uri="{FF2B5EF4-FFF2-40B4-BE49-F238E27FC236}">
                <a16:creationId xmlns:a16="http://schemas.microsoft.com/office/drawing/2014/main" id="{800550A5-106A-603D-18C2-55E55B09D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20" name="Rectangle 16">
            <a:extLst>
              <a:ext uri="{FF2B5EF4-FFF2-40B4-BE49-F238E27FC236}">
                <a16:creationId xmlns:a16="http://schemas.microsoft.com/office/drawing/2014/main" id="{CD6CF23A-58BB-7EF0-FE29-13C9D130F1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21" name="Rectangle 17">
            <a:extLst>
              <a:ext uri="{FF2B5EF4-FFF2-40B4-BE49-F238E27FC236}">
                <a16:creationId xmlns:a16="http://schemas.microsoft.com/office/drawing/2014/main" id="{1EDC039D-80AB-F758-A372-DF60615CC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22" name="Rectangle 18">
            <a:extLst>
              <a:ext uri="{FF2B5EF4-FFF2-40B4-BE49-F238E27FC236}">
                <a16:creationId xmlns:a16="http://schemas.microsoft.com/office/drawing/2014/main" id="{E0E281EA-DDDB-B3E1-FD1D-CEBB44D29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23" name="Rectangle 19">
            <a:extLst>
              <a:ext uri="{FF2B5EF4-FFF2-40B4-BE49-F238E27FC236}">
                <a16:creationId xmlns:a16="http://schemas.microsoft.com/office/drawing/2014/main" id="{22EB9044-B18A-416F-2291-328E1FFE1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24" name="Rectangle 20">
            <a:extLst>
              <a:ext uri="{FF2B5EF4-FFF2-40B4-BE49-F238E27FC236}">
                <a16:creationId xmlns:a16="http://schemas.microsoft.com/office/drawing/2014/main" id="{AE75DFF3-A6B8-52F0-0F4E-FFA7D804F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25" name="Rectangle 21">
            <a:extLst>
              <a:ext uri="{FF2B5EF4-FFF2-40B4-BE49-F238E27FC236}">
                <a16:creationId xmlns:a16="http://schemas.microsoft.com/office/drawing/2014/main" id="{0D60D0CD-948F-7878-270C-A218D9DAA0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26" name="Rectangle 22">
            <a:extLst>
              <a:ext uri="{FF2B5EF4-FFF2-40B4-BE49-F238E27FC236}">
                <a16:creationId xmlns:a16="http://schemas.microsoft.com/office/drawing/2014/main" id="{56655EA9-EDE1-5539-581B-BF0F9C1D4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27" name="Rectangle 23">
            <a:extLst>
              <a:ext uri="{FF2B5EF4-FFF2-40B4-BE49-F238E27FC236}">
                <a16:creationId xmlns:a16="http://schemas.microsoft.com/office/drawing/2014/main" id="{E6EF090C-753D-2CCA-EA3B-0224AFE568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28" name="Rectangle 24">
            <a:extLst>
              <a:ext uri="{FF2B5EF4-FFF2-40B4-BE49-F238E27FC236}">
                <a16:creationId xmlns:a16="http://schemas.microsoft.com/office/drawing/2014/main" id="{8721DE21-B752-F8CD-4ACA-C297D3F00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29" name="Rectangle 25">
            <a:extLst>
              <a:ext uri="{FF2B5EF4-FFF2-40B4-BE49-F238E27FC236}">
                <a16:creationId xmlns:a16="http://schemas.microsoft.com/office/drawing/2014/main" id="{BD677917-E116-2D00-691B-3D330BC5EA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30" name="Rectangle 26">
            <a:extLst>
              <a:ext uri="{FF2B5EF4-FFF2-40B4-BE49-F238E27FC236}">
                <a16:creationId xmlns:a16="http://schemas.microsoft.com/office/drawing/2014/main" id="{BCF09BDE-4BAB-9C74-1D6C-21174FACF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31" name="Rectangle 27">
            <a:extLst>
              <a:ext uri="{FF2B5EF4-FFF2-40B4-BE49-F238E27FC236}">
                <a16:creationId xmlns:a16="http://schemas.microsoft.com/office/drawing/2014/main" id="{0BD1158F-7876-7C7B-0959-72F45530A7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32" name="Rectangle 28">
            <a:extLst>
              <a:ext uri="{FF2B5EF4-FFF2-40B4-BE49-F238E27FC236}">
                <a16:creationId xmlns:a16="http://schemas.microsoft.com/office/drawing/2014/main" id="{B1B1C6FA-3841-7C9D-8F15-0B29EF6B1C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33" name="Rectangle 29">
            <a:extLst>
              <a:ext uri="{FF2B5EF4-FFF2-40B4-BE49-F238E27FC236}">
                <a16:creationId xmlns:a16="http://schemas.microsoft.com/office/drawing/2014/main" id="{88FDE282-ECE0-F41D-C6A4-4280F7FED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34" name="Rectangle 30">
            <a:extLst>
              <a:ext uri="{FF2B5EF4-FFF2-40B4-BE49-F238E27FC236}">
                <a16:creationId xmlns:a16="http://schemas.microsoft.com/office/drawing/2014/main" id="{1862B4E3-56E2-4ED2-35BA-65C88920B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35" name="Rectangle 31">
            <a:extLst>
              <a:ext uri="{FF2B5EF4-FFF2-40B4-BE49-F238E27FC236}">
                <a16:creationId xmlns:a16="http://schemas.microsoft.com/office/drawing/2014/main" id="{69282EBA-76CA-976B-B404-CA989B26A7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36" name="Rectangle 32">
            <a:extLst>
              <a:ext uri="{FF2B5EF4-FFF2-40B4-BE49-F238E27FC236}">
                <a16:creationId xmlns:a16="http://schemas.microsoft.com/office/drawing/2014/main" id="{574326E4-8639-3F4D-A5A5-A104CCC5D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37" name="Rectangle 33">
            <a:extLst>
              <a:ext uri="{FF2B5EF4-FFF2-40B4-BE49-F238E27FC236}">
                <a16:creationId xmlns:a16="http://schemas.microsoft.com/office/drawing/2014/main" id="{D57FDC7B-975A-5E11-DE8B-A0071F8B9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38" name="Rectangle 34">
            <a:extLst>
              <a:ext uri="{FF2B5EF4-FFF2-40B4-BE49-F238E27FC236}">
                <a16:creationId xmlns:a16="http://schemas.microsoft.com/office/drawing/2014/main" id="{B3923237-8810-B6A1-66A3-A6E0F76D00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1939" name="Rectangle 35">
            <a:extLst>
              <a:ext uri="{FF2B5EF4-FFF2-40B4-BE49-F238E27FC236}">
                <a16:creationId xmlns:a16="http://schemas.microsoft.com/office/drawing/2014/main" id="{D8AE5580-C9E0-08F4-CD26-A23CD7924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DE2ECFC-39AF-9219-FD2F-B9504083E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Ям месотс с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5293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07DCF5B-C405-E8CA-F24E-428DFB9F70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5293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9A8FA84-35B5-6B1D-C676-81D3257E5F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вилица   с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месото   нож   и</a:t>
            </a:r>
            <a:endParaRPr lang="es-ES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5293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31C2366-D5DB-F9A0-B514-AC22099D1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4953000"/>
            <a:ext cx="1447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34" name="Rectangle 6">
            <a:extLst>
              <a:ext uri="{FF2B5EF4-FFF2-40B4-BE49-F238E27FC236}">
                <a16:creationId xmlns:a16="http://schemas.microsoft.com/office/drawing/2014/main" id="{2BB157AF-91B2-CCD6-F3E6-B7DD481F1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35" name="Rectangle 7">
            <a:extLst>
              <a:ext uri="{FF2B5EF4-FFF2-40B4-BE49-F238E27FC236}">
                <a16:creationId xmlns:a16="http://schemas.microsoft.com/office/drawing/2014/main" id="{01729DC3-447A-A81B-C8C1-1FB35A70C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36" name="Rectangle 8">
            <a:extLst>
              <a:ext uri="{FF2B5EF4-FFF2-40B4-BE49-F238E27FC236}">
                <a16:creationId xmlns:a16="http://schemas.microsoft.com/office/drawing/2014/main" id="{4634F5E0-0C37-CBB0-D486-A5C9EEF11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37" name="Rectangle 9">
            <a:extLst>
              <a:ext uri="{FF2B5EF4-FFF2-40B4-BE49-F238E27FC236}">
                <a16:creationId xmlns:a16="http://schemas.microsoft.com/office/drawing/2014/main" id="{9C5F5A7F-1885-A6FA-70B6-5BD95EF55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38" name="Rectangle 10">
            <a:extLst>
              <a:ext uri="{FF2B5EF4-FFF2-40B4-BE49-F238E27FC236}">
                <a16:creationId xmlns:a16="http://schemas.microsoft.com/office/drawing/2014/main" id="{9587D243-49AB-4CE0-6672-B07EA2B883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39" name="Rectangle 11">
            <a:extLst>
              <a:ext uri="{FF2B5EF4-FFF2-40B4-BE49-F238E27FC236}">
                <a16:creationId xmlns:a16="http://schemas.microsoft.com/office/drawing/2014/main" id="{392F5DCD-888C-9308-4A6B-A5DE5B0CB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40" name="Rectangle 12">
            <a:extLst>
              <a:ext uri="{FF2B5EF4-FFF2-40B4-BE49-F238E27FC236}">
                <a16:creationId xmlns:a16="http://schemas.microsoft.com/office/drawing/2014/main" id="{7918B19F-EF02-9622-ADC4-41FBC6081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41" name="Rectangle 13">
            <a:extLst>
              <a:ext uri="{FF2B5EF4-FFF2-40B4-BE49-F238E27FC236}">
                <a16:creationId xmlns:a16="http://schemas.microsoft.com/office/drawing/2014/main" id="{3BAA6B59-22CC-F935-CC72-EBE8E986E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42" name="Rectangle 14">
            <a:extLst>
              <a:ext uri="{FF2B5EF4-FFF2-40B4-BE49-F238E27FC236}">
                <a16:creationId xmlns:a16="http://schemas.microsoft.com/office/drawing/2014/main" id="{3295F136-F1F9-5B9A-297C-01F70DBAC3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43" name="Rectangle 15">
            <a:extLst>
              <a:ext uri="{FF2B5EF4-FFF2-40B4-BE49-F238E27FC236}">
                <a16:creationId xmlns:a16="http://schemas.microsoft.com/office/drawing/2014/main" id="{BEF85E47-E5F2-7B9F-AEB0-BE223BBA2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44" name="Rectangle 16">
            <a:extLst>
              <a:ext uri="{FF2B5EF4-FFF2-40B4-BE49-F238E27FC236}">
                <a16:creationId xmlns:a16="http://schemas.microsoft.com/office/drawing/2014/main" id="{31522AFA-AA2F-B5F2-DE25-B5A8EBA7B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45" name="Rectangle 17">
            <a:extLst>
              <a:ext uri="{FF2B5EF4-FFF2-40B4-BE49-F238E27FC236}">
                <a16:creationId xmlns:a16="http://schemas.microsoft.com/office/drawing/2014/main" id="{354CF70C-CC82-2EA7-2246-A539B4AA98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46" name="Rectangle 18">
            <a:extLst>
              <a:ext uri="{FF2B5EF4-FFF2-40B4-BE49-F238E27FC236}">
                <a16:creationId xmlns:a16="http://schemas.microsoft.com/office/drawing/2014/main" id="{BEEC6E9A-DAC5-45DE-8B94-744F208C2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47" name="Rectangle 19">
            <a:extLst>
              <a:ext uri="{FF2B5EF4-FFF2-40B4-BE49-F238E27FC236}">
                <a16:creationId xmlns:a16="http://schemas.microsoft.com/office/drawing/2014/main" id="{7C0F58BB-B38B-8E90-B22E-19BF76D6B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48" name="Rectangle 20">
            <a:extLst>
              <a:ext uri="{FF2B5EF4-FFF2-40B4-BE49-F238E27FC236}">
                <a16:creationId xmlns:a16="http://schemas.microsoft.com/office/drawing/2014/main" id="{32D16EDD-BB45-5D02-F90C-3D0D35476E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49" name="Rectangle 21">
            <a:extLst>
              <a:ext uri="{FF2B5EF4-FFF2-40B4-BE49-F238E27FC236}">
                <a16:creationId xmlns:a16="http://schemas.microsoft.com/office/drawing/2014/main" id="{ABEC9669-A0F5-EFD3-52F2-D3C3D584B7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50" name="Rectangle 22">
            <a:extLst>
              <a:ext uri="{FF2B5EF4-FFF2-40B4-BE49-F238E27FC236}">
                <a16:creationId xmlns:a16="http://schemas.microsoft.com/office/drawing/2014/main" id="{4FB5A71F-8269-D1B1-BDDB-8610E701A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51" name="Rectangle 23">
            <a:extLst>
              <a:ext uri="{FF2B5EF4-FFF2-40B4-BE49-F238E27FC236}">
                <a16:creationId xmlns:a16="http://schemas.microsoft.com/office/drawing/2014/main" id="{0DC4F1A6-70B1-841F-DAA9-281D43603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52" name="Rectangle 24">
            <a:extLst>
              <a:ext uri="{FF2B5EF4-FFF2-40B4-BE49-F238E27FC236}">
                <a16:creationId xmlns:a16="http://schemas.microsoft.com/office/drawing/2014/main" id="{EA40CD09-C041-53FA-2BFB-794DE5A38F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53" name="Rectangle 25">
            <a:extLst>
              <a:ext uri="{FF2B5EF4-FFF2-40B4-BE49-F238E27FC236}">
                <a16:creationId xmlns:a16="http://schemas.microsoft.com/office/drawing/2014/main" id="{6B480B23-EC42-30D8-FCA1-B62B34C80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54" name="Rectangle 26">
            <a:extLst>
              <a:ext uri="{FF2B5EF4-FFF2-40B4-BE49-F238E27FC236}">
                <a16:creationId xmlns:a16="http://schemas.microsoft.com/office/drawing/2014/main" id="{0385E288-B11D-0AAC-62AC-FFBC05EAC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55" name="Rectangle 27">
            <a:extLst>
              <a:ext uri="{FF2B5EF4-FFF2-40B4-BE49-F238E27FC236}">
                <a16:creationId xmlns:a16="http://schemas.microsoft.com/office/drawing/2014/main" id="{5669E667-3615-FC23-7C00-95316535CE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56" name="Rectangle 28">
            <a:extLst>
              <a:ext uri="{FF2B5EF4-FFF2-40B4-BE49-F238E27FC236}">
                <a16:creationId xmlns:a16="http://schemas.microsoft.com/office/drawing/2014/main" id="{9C0F9BFF-CD9F-6BD6-4680-203096984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57" name="Rectangle 29">
            <a:extLst>
              <a:ext uri="{FF2B5EF4-FFF2-40B4-BE49-F238E27FC236}">
                <a16:creationId xmlns:a16="http://schemas.microsoft.com/office/drawing/2014/main" id="{940F2843-FD12-3325-C37E-3D820CAC12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58" name="Rectangle 30">
            <a:extLst>
              <a:ext uri="{FF2B5EF4-FFF2-40B4-BE49-F238E27FC236}">
                <a16:creationId xmlns:a16="http://schemas.microsoft.com/office/drawing/2014/main" id="{F8AF6A31-5DED-8D06-F362-A57315081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59" name="Rectangle 31">
            <a:extLst>
              <a:ext uri="{FF2B5EF4-FFF2-40B4-BE49-F238E27FC236}">
                <a16:creationId xmlns:a16="http://schemas.microsoft.com/office/drawing/2014/main" id="{6C5D3EBC-3789-DF37-AA80-DED1F2F3C3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60" name="Rectangle 32">
            <a:extLst>
              <a:ext uri="{FF2B5EF4-FFF2-40B4-BE49-F238E27FC236}">
                <a16:creationId xmlns:a16="http://schemas.microsoft.com/office/drawing/2014/main" id="{5C01739D-5A03-B07B-D1BE-19EEC74D87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61" name="Rectangle 33">
            <a:extLst>
              <a:ext uri="{FF2B5EF4-FFF2-40B4-BE49-F238E27FC236}">
                <a16:creationId xmlns:a16="http://schemas.microsoft.com/office/drawing/2014/main" id="{D5CF64A0-4584-5598-D0AC-292E7EBE8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62" name="Rectangle 34">
            <a:extLst>
              <a:ext uri="{FF2B5EF4-FFF2-40B4-BE49-F238E27FC236}">
                <a16:creationId xmlns:a16="http://schemas.microsoft.com/office/drawing/2014/main" id="{06ED55A5-DA44-AECE-786C-1B320B6DF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2963" name="Rectangle 35">
            <a:extLst>
              <a:ext uri="{FF2B5EF4-FFF2-40B4-BE49-F238E27FC236}">
                <a16:creationId xmlns:a16="http://schemas.microsoft.com/office/drawing/2014/main" id="{3E413C29-0B72-3058-2797-76A29BF3AB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E4FAFD6-ABCE-5BD3-3705-28BD72486A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Ям  месотс с нож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5395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DBE511A-6CFA-545B-08FA-714083262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5395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41351D9-0F23-4457-E4BA-6E817DFC34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вилица   с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месото   нож   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5395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CF8492F4-D3DB-BBFF-91D7-DE3F21E7A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2400" y="4953000"/>
            <a:ext cx="609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58" name="Rectangle 6">
            <a:extLst>
              <a:ext uri="{FF2B5EF4-FFF2-40B4-BE49-F238E27FC236}">
                <a16:creationId xmlns:a16="http://schemas.microsoft.com/office/drawing/2014/main" id="{3A3AACCC-4252-87FE-015A-5FF8EB271B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59" name="Rectangle 7">
            <a:extLst>
              <a:ext uri="{FF2B5EF4-FFF2-40B4-BE49-F238E27FC236}">
                <a16:creationId xmlns:a16="http://schemas.microsoft.com/office/drawing/2014/main" id="{9510D93F-61D6-F7F3-2188-B0882121B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60" name="Rectangle 8">
            <a:extLst>
              <a:ext uri="{FF2B5EF4-FFF2-40B4-BE49-F238E27FC236}">
                <a16:creationId xmlns:a16="http://schemas.microsoft.com/office/drawing/2014/main" id="{EAF5E903-73AD-BD32-BA03-A9D48DFD3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61" name="Rectangle 9">
            <a:extLst>
              <a:ext uri="{FF2B5EF4-FFF2-40B4-BE49-F238E27FC236}">
                <a16:creationId xmlns:a16="http://schemas.microsoft.com/office/drawing/2014/main" id="{CED63826-CD62-43E2-CAB3-878631E83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62" name="Rectangle 10">
            <a:extLst>
              <a:ext uri="{FF2B5EF4-FFF2-40B4-BE49-F238E27FC236}">
                <a16:creationId xmlns:a16="http://schemas.microsoft.com/office/drawing/2014/main" id="{E5763882-F9AC-C5C1-C6B0-311BE6C16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63" name="Rectangle 11">
            <a:extLst>
              <a:ext uri="{FF2B5EF4-FFF2-40B4-BE49-F238E27FC236}">
                <a16:creationId xmlns:a16="http://schemas.microsoft.com/office/drawing/2014/main" id="{091FB387-6866-F48A-DF77-9E96A7BB8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64" name="Rectangle 12">
            <a:extLst>
              <a:ext uri="{FF2B5EF4-FFF2-40B4-BE49-F238E27FC236}">
                <a16:creationId xmlns:a16="http://schemas.microsoft.com/office/drawing/2014/main" id="{DDF6E809-AE17-1179-F7CF-C00862A1C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65" name="Rectangle 13">
            <a:extLst>
              <a:ext uri="{FF2B5EF4-FFF2-40B4-BE49-F238E27FC236}">
                <a16:creationId xmlns:a16="http://schemas.microsoft.com/office/drawing/2014/main" id="{0AEC82E5-3283-6DB5-9BA7-CDE99E83F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66" name="Rectangle 14">
            <a:extLst>
              <a:ext uri="{FF2B5EF4-FFF2-40B4-BE49-F238E27FC236}">
                <a16:creationId xmlns:a16="http://schemas.microsoft.com/office/drawing/2014/main" id="{B5F1B4DA-58C9-7A9B-AFF2-67FA98499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67" name="Rectangle 15">
            <a:extLst>
              <a:ext uri="{FF2B5EF4-FFF2-40B4-BE49-F238E27FC236}">
                <a16:creationId xmlns:a16="http://schemas.microsoft.com/office/drawing/2014/main" id="{121AAAA0-9BF8-402B-A06D-59DF7142BB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68" name="Rectangle 16">
            <a:extLst>
              <a:ext uri="{FF2B5EF4-FFF2-40B4-BE49-F238E27FC236}">
                <a16:creationId xmlns:a16="http://schemas.microsoft.com/office/drawing/2014/main" id="{4CAA4D2F-EB8E-D644-238B-2492392FA8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69" name="Rectangle 17">
            <a:extLst>
              <a:ext uri="{FF2B5EF4-FFF2-40B4-BE49-F238E27FC236}">
                <a16:creationId xmlns:a16="http://schemas.microsoft.com/office/drawing/2014/main" id="{0D8662E8-03D0-2267-AFA4-683261754F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70" name="Rectangle 18">
            <a:extLst>
              <a:ext uri="{FF2B5EF4-FFF2-40B4-BE49-F238E27FC236}">
                <a16:creationId xmlns:a16="http://schemas.microsoft.com/office/drawing/2014/main" id="{03ABA922-7047-5279-410E-DD5F8D7068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71" name="Rectangle 19">
            <a:extLst>
              <a:ext uri="{FF2B5EF4-FFF2-40B4-BE49-F238E27FC236}">
                <a16:creationId xmlns:a16="http://schemas.microsoft.com/office/drawing/2014/main" id="{EA80D2EB-5FD7-B0ED-0FF4-C0B3DBA83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72" name="Rectangle 20">
            <a:extLst>
              <a:ext uri="{FF2B5EF4-FFF2-40B4-BE49-F238E27FC236}">
                <a16:creationId xmlns:a16="http://schemas.microsoft.com/office/drawing/2014/main" id="{6830AD34-4CF3-4761-E363-9551D97C8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73" name="Rectangle 21">
            <a:extLst>
              <a:ext uri="{FF2B5EF4-FFF2-40B4-BE49-F238E27FC236}">
                <a16:creationId xmlns:a16="http://schemas.microsoft.com/office/drawing/2014/main" id="{F512ACC0-1CF1-F9E2-FF80-16E37B415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74" name="Rectangle 22">
            <a:extLst>
              <a:ext uri="{FF2B5EF4-FFF2-40B4-BE49-F238E27FC236}">
                <a16:creationId xmlns:a16="http://schemas.microsoft.com/office/drawing/2014/main" id="{8B981D1A-34CE-1F3B-CB3E-EE12EE912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75" name="Rectangle 23">
            <a:extLst>
              <a:ext uri="{FF2B5EF4-FFF2-40B4-BE49-F238E27FC236}">
                <a16:creationId xmlns:a16="http://schemas.microsoft.com/office/drawing/2014/main" id="{2B228014-84C9-B05A-313A-6B513F0FB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76" name="Rectangle 24">
            <a:extLst>
              <a:ext uri="{FF2B5EF4-FFF2-40B4-BE49-F238E27FC236}">
                <a16:creationId xmlns:a16="http://schemas.microsoft.com/office/drawing/2014/main" id="{32EE05B8-A511-616A-D9D4-CB3E1FEDA9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77" name="Rectangle 25">
            <a:extLst>
              <a:ext uri="{FF2B5EF4-FFF2-40B4-BE49-F238E27FC236}">
                <a16:creationId xmlns:a16="http://schemas.microsoft.com/office/drawing/2014/main" id="{BFD728EB-79EE-2387-453D-C161BB844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78" name="Rectangle 26">
            <a:extLst>
              <a:ext uri="{FF2B5EF4-FFF2-40B4-BE49-F238E27FC236}">
                <a16:creationId xmlns:a16="http://schemas.microsoft.com/office/drawing/2014/main" id="{BFE8B31A-63C2-9883-0453-542A399F4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79" name="Rectangle 27">
            <a:extLst>
              <a:ext uri="{FF2B5EF4-FFF2-40B4-BE49-F238E27FC236}">
                <a16:creationId xmlns:a16="http://schemas.microsoft.com/office/drawing/2014/main" id="{E628F6A4-8AD5-09E1-C1FE-B96FE6155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80" name="Rectangle 28">
            <a:extLst>
              <a:ext uri="{FF2B5EF4-FFF2-40B4-BE49-F238E27FC236}">
                <a16:creationId xmlns:a16="http://schemas.microsoft.com/office/drawing/2014/main" id="{7F6862CA-847E-A3F7-A8D2-DCC3D07DA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81" name="Rectangle 29">
            <a:extLst>
              <a:ext uri="{FF2B5EF4-FFF2-40B4-BE49-F238E27FC236}">
                <a16:creationId xmlns:a16="http://schemas.microsoft.com/office/drawing/2014/main" id="{A5B7BC36-3D8E-9687-D97C-C95D5DFF4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82" name="Rectangle 30">
            <a:extLst>
              <a:ext uri="{FF2B5EF4-FFF2-40B4-BE49-F238E27FC236}">
                <a16:creationId xmlns:a16="http://schemas.microsoft.com/office/drawing/2014/main" id="{C06A1CAD-6D7B-59FF-7F00-5805F63A5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83" name="Rectangle 31">
            <a:extLst>
              <a:ext uri="{FF2B5EF4-FFF2-40B4-BE49-F238E27FC236}">
                <a16:creationId xmlns:a16="http://schemas.microsoft.com/office/drawing/2014/main" id="{DAF4E242-03DC-FFA9-614C-07D6E2777E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84" name="Rectangle 32">
            <a:extLst>
              <a:ext uri="{FF2B5EF4-FFF2-40B4-BE49-F238E27FC236}">
                <a16:creationId xmlns:a16="http://schemas.microsoft.com/office/drawing/2014/main" id="{4AD459B1-851C-82A4-F1DE-812D3C8EC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85" name="Rectangle 33">
            <a:extLst>
              <a:ext uri="{FF2B5EF4-FFF2-40B4-BE49-F238E27FC236}">
                <a16:creationId xmlns:a16="http://schemas.microsoft.com/office/drawing/2014/main" id="{043DEA6C-1F13-4176-76A3-E69CE51584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86" name="Rectangle 34">
            <a:extLst>
              <a:ext uri="{FF2B5EF4-FFF2-40B4-BE49-F238E27FC236}">
                <a16:creationId xmlns:a16="http://schemas.microsoft.com/office/drawing/2014/main" id="{0B9DC3E8-51F3-EA95-6CDD-2F29B7096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3987" name="Rectangle 35">
            <a:extLst>
              <a:ext uri="{FF2B5EF4-FFF2-40B4-BE49-F238E27FC236}">
                <a16:creationId xmlns:a16="http://schemas.microsoft.com/office/drawing/2014/main" id="{66BDA92A-5072-000F-0114-5C429E230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A0DABC5-E76F-CD87-84A2-9536A1E4D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Ям месотс с нож и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25497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129B837-79DF-8FF6-33CC-C3723FEF18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5498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C504287-965D-CC4A-B3E0-D65AB6300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вилица   с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месото   нож   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5498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6A2305D-2C51-C4BA-6809-1577B1EE53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4953000"/>
            <a:ext cx="2209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82" name="Rectangle 6">
            <a:extLst>
              <a:ext uri="{FF2B5EF4-FFF2-40B4-BE49-F238E27FC236}">
                <a16:creationId xmlns:a16="http://schemas.microsoft.com/office/drawing/2014/main" id="{A142E0B7-8B22-B54E-9A69-00FDC7C1C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83" name="Rectangle 7">
            <a:extLst>
              <a:ext uri="{FF2B5EF4-FFF2-40B4-BE49-F238E27FC236}">
                <a16:creationId xmlns:a16="http://schemas.microsoft.com/office/drawing/2014/main" id="{1C716580-F78C-F7BE-B69B-525426352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84" name="Rectangle 8">
            <a:extLst>
              <a:ext uri="{FF2B5EF4-FFF2-40B4-BE49-F238E27FC236}">
                <a16:creationId xmlns:a16="http://schemas.microsoft.com/office/drawing/2014/main" id="{2E709CD2-9E6A-7059-258A-2552CC6C5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85" name="Rectangle 9">
            <a:extLst>
              <a:ext uri="{FF2B5EF4-FFF2-40B4-BE49-F238E27FC236}">
                <a16:creationId xmlns:a16="http://schemas.microsoft.com/office/drawing/2014/main" id="{A05FBF58-1FD0-EA33-1E46-EA9E2446F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86" name="Rectangle 10">
            <a:extLst>
              <a:ext uri="{FF2B5EF4-FFF2-40B4-BE49-F238E27FC236}">
                <a16:creationId xmlns:a16="http://schemas.microsoft.com/office/drawing/2014/main" id="{83CE134E-B81F-B856-3629-59BB4A9BFC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87" name="Rectangle 11">
            <a:extLst>
              <a:ext uri="{FF2B5EF4-FFF2-40B4-BE49-F238E27FC236}">
                <a16:creationId xmlns:a16="http://schemas.microsoft.com/office/drawing/2014/main" id="{14CAE88E-CDD4-3003-3676-2158E7000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88" name="Rectangle 12">
            <a:extLst>
              <a:ext uri="{FF2B5EF4-FFF2-40B4-BE49-F238E27FC236}">
                <a16:creationId xmlns:a16="http://schemas.microsoft.com/office/drawing/2014/main" id="{143ADF1E-B912-A07C-0529-D9D943B15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89" name="Rectangle 13">
            <a:extLst>
              <a:ext uri="{FF2B5EF4-FFF2-40B4-BE49-F238E27FC236}">
                <a16:creationId xmlns:a16="http://schemas.microsoft.com/office/drawing/2014/main" id="{BAFBE618-5F09-2E3E-7A75-04DAC9344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90" name="Rectangle 14">
            <a:extLst>
              <a:ext uri="{FF2B5EF4-FFF2-40B4-BE49-F238E27FC236}">
                <a16:creationId xmlns:a16="http://schemas.microsoft.com/office/drawing/2014/main" id="{85BC672B-5A96-D841-047C-2178004046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91" name="Rectangle 15">
            <a:extLst>
              <a:ext uri="{FF2B5EF4-FFF2-40B4-BE49-F238E27FC236}">
                <a16:creationId xmlns:a16="http://schemas.microsoft.com/office/drawing/2014/main" id="{78D6D865-FE3D-6D20-BBF0-132DFC5B9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92" name="Rectangle 16">
            <a:extLst>
              <a:ext uri="{FF2B5EF4-FFF2-40B4-BE49-F238E27FC236}">
                <a16:creationId xmlns:a16="http://schemas.microsoft.com/office/drawing/2014/main" id="{45E3F4AB-C91D-E4A5-AC5C-1B996C2B4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93" name="Rectangle 17">
            <a:extLst>
              <a:ext uri="{FF2B5EF4-FFF2-40B4-BE49-F238E27FC236}">
                <a16:creationId xmlns:a16="http://schemas.microsoft.com/office/drawing/2014/main" id="{21B53522-7DD8-A7D5-3E8B-210E2C35F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94" name="Rectangle 18">
            <a:extLst>
              <a:ext uri="{FF2B5EF4-FFF2-40B4-BE49-F238E27FC236}">
                <a16:creationId xmlns:a16="http://schemas.microsoft.com/office/drawing/2014/main" id="{7E15944E-EE3F-D9DD-95D3-F7626A456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95" name="Rectangle 19">
            <a:extLst>
              <a:ext uri="{FF2B5EF4-FFF2-40B4-BE49-F238E27FC236}">
                <a16:creationId xmlns:a16="http://schemas.microsoft.com/office/drawing/2014/main" id="{B83B1079-5F7B-D084-C585-05C58910FD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96" name="Rectangle 20">
            <a:extLst>
              <a:ext uri="{FF2B5EF4-FFF2-40B4-BE49-F238E27FC236}">
                <a16:creationId xmlns:a16="http://schemas.microsoft.com/office/drawing/2014/main" id="{E44B3BB2-D007-5237-619D-96A533421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97" name="Rectangle 21">
            <a:extLst>
              <a:ext uri="{FF2B5EF4-FFF2-40B4-BE49-F238E27FC236}">
                <a16:creationId xmlns:a16="http://schemas.microsoft.com/office/drawing/2014/main" id="{889AE396-377D-94E5-83DB-DEAC48FF39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98" name="Rectangle 22">
            <a:extLst>
              <a:ext uri="{FF2B5EF4-FFF2-40B4-BE49-F238E27FC236}">
                <a16:creationId xmlns:a16="http://schemas.microsoft.com/office/drawing/2014/main" id="{BA5777E8-8901-D342-E762-A7795BD6A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4999" name="Rectangle 23">
            <a:extLst>
              <a:ext uri="{FF2B5EF4-FFF2-40B4-BE49-F238E27FC236}">
                <a16:creationId xmlns:a16="http://schemas.microsoft.com/office/drawing/2014/main" id="{064A30FF-B407-5ABA-B0C0-F9F0F5F1E1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5000" name="Rectangle 24">
            <a:extLst>
              <a:ext uri="{FF2B5EF4-FFF2-40B4-BE49-F238E27FC236}">
                <a16:creationId xmlns:a16="http://schemas.microsoft.com/office/drawing/2014/main" id="{F5DCF270-C81A-A9CC-B485-315D5E59A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5001" name="Rectangle 25">
            <a:extLst>
              <a:ext uri="{FF2B5EF4-FFF2-40B4-BE49-F238E27FC236}">
                <a16:creationId xmlns:a16="http://schemas.microsoft.com/office/drawing/2014/main" id="{661CABD0-FC00-6527-7994-58BA4C84D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5002" name="Rectangle 26">
            <a:extLst>
              <a:ext uri="{FF2B5EF4-FFF2-40B4-BE49-F238E27FC236}">
                <a16:creationId xmlns:a16="http://schemas.microsoft.com/office/drawing/2014/main" id="{AC70859F-6E5C-95E7-55E6-81E741D33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5003" name="Rectangle 27">
            <a:extLst>
              <a:ext uri="{FF2B5EF4-FFF2-40B4-BE49-F238E27FC236}">
                <a16:creationId xmlns:a16="http://schemas.microsoft.com/office/drawing/2014/main" id="{6ABA724E-5BD4-4E7F-4AD3-96AB8D98B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5004" name="Rectangle 28">
            <a:extLst>
              <a:ext uri="{FF2B5EF4-FFF2-40B4-BE49-F238E27FC236}">
                <a16:creationId xmlns:a16="http://schemas.microsoft.com/office/drawing/2014/main" id="{BCB2FDC1-D7EE-8F6F-26A4-AAF75B7A5A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5005" name="Rectangle 29">
            <a:extLst>
              <a:ext uri="{FF2B5EF4-FFF2-40B4-BE49-F238E27FC236}">
                <a16:creationId xmlns:a16="http://schemas.microsoft.com/office/drawing/2014/main" id="{B3EB4A62-84E5-B11F-A60D-D8051C683F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5006" name="Rectangle 30">
            <a:extLst>
              <a:ext uri="{FF2B5EF4-FFF2-40B4-BE49-F238E27FC236}">
                <a16:creationId xmlns:a16="http://schemas.microsoft.com/office/drawing/2014/main" id="{F4D980D2-5C38-C8E8-E226-AAD0CD367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5007" name="Rectangle 31">
            <a:extLst>
              <a:ext uri="{FF2B5EF4-FFF2-40B4-BE49-F238E27FC236}">
                <a16:creationId xmlns:a16="http://schemas.microsoft.com/office/drawing/2014/main" id="{E2762E10-6842-E63C-C81A-23BCFD3CE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5008" name="Rectangle 32">
            <a:extLst>
              <a:ext uri="{FF2B5EF4-FFF2-40B4-BE49-F238E27FC236}">
                <a16:creationId xmlns:a16="http://schemas.microsoft.com/office/drawing/2014/main" id="{DF4F549D-8338-6D51-CCEC-2E015079F5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5009" name="Rectangle 33">
            <a:extLst>
              <a:ext uri="{FF2B5EF4-FFF2-40B4-BE49-F238E27FC236}">
                <a16:creationId xmlns:a16="http://schemas.microsoft.com/office/drawing/2014/main" id="{C2D5420F-D618-614C-FA97-48BE3A082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5010" name="Rectangle 34">
            <a:extLst>
              <a:ext uri="{FF2B5EF4-FFF2-40B4-BE49-F238E27FC236}">
                <a16:creationId xmlns:a16="http://schemas.microsoft.com/office/drawing/2014/main" id="{AA0220EC-48EA-46AC-C9A1-81A9B00A49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5011" name="Rectangle 35">
            <a:extLst>
              <a:ext uri="{FF2B5EF4-FFF2-40B4-BE49-F238E27FC236}">
                <a16:creationId xmlns:a16="http://schemas.microsoft.com/office/drawing/2014/main" id="{51F29775-7AE4-2CD7-AE14-0DF8A6F52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F377943-B761-6E3B-0CA5-B7A9B8007C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Ям месото с нож и вилица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5600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53923C0-12D3-B74B-9B71-9F10A7013B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5600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70F2BB7-4420-DBA3-2F6F-2695F5957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56005" name="Rectangle 6">
            <a:extLst>
              <a:ext uri="{FF2B5EF4-FFF2-40B4-BE49-F238E27FC236}">
                <a16:creationId xmlns:a16="http://schemas.microsoft.com/office/drawing/2014/main" id="{BB1F6A71-4C20-643F-833A-F54BC58270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06" name="Rectangle 7">
            <a:extLst>
              <a:ext uri="{FF2B5EF4-FFF2-40B4-BE49-F238E27FC236}">
                <a16:creationId xmlns:a16="http://schemas.microsoft.com/office/drawing/2014/main" id="{A1F17909-4CEC-CFC2-4F49-B1C4F2D5A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07" name="Rectangle 8">
            <a:extLst>
              <a:ext uri="{FF2B5EF4-FFF2-40B4-BE49-F238E27FC236}">
                <a16:creationId xmlns:a16="http://schemas.microsoft.com/office/drawing/2014/main" id="{6E42A835-6A27-5298-F159-4FEC446E1D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08" name="Rectangle 9">
            <a:extLst>
              <a:ext uri="{FF2B5EF4-FFF2-40B4-BE49-F238E27FC236}">
                <a16:creationId xmlns:a16="http://schemas.microsoft.com/office/drawing/2014/main" id="{AD85409C-0E76-0737-0973-6C92768C31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09" name="Rectangle 10">
            <a:extLst>
              <a:ext uri="{FF2B5EF4-FFF2-40B4-BE49-F238E27FC236}">
                <a16:creationId xmlns:a16="http://schemas.microsoft.com/office/drawing/2014/main" id="{B3F5103F-F00B-999E-0294-A2F396189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10" name="Rectangle 11">
            <a:extLst>
              <a:ext uri="{FF2B5EF4-FFF2-40B4-BE49-F238E27FC236}">
                <a16:creationId xmlns:a16="http://schemas.microsoft.com/office/drawing/2014/main" id="{C34A153C-C6B7-27D1-1DCB-6707EAAB4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11" name="Rectangle 12">
            <a:extLst>
              <a:ext uri="{FF2B5EF4-FFF2-40B4-BE49-F238E27FC236}">
                <a16:creationId xmlns:a16="http://schemas.microsoft.com/office/drawing/2014/main" id="{721DA7BB-A707-488F-14EE-E6F4AF162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12" name="Rectangle 13">
            <a:extLst>
              <a:ext uri="{FF2B5EF4-FFF2-40B4-BE49-F238E27FC236}">
                <a16:creationId xmlns:a16="http://schemas.microsoft.com/office/drawing/2014/main" id="{F5A654A7-0E1F-08DF-8C0D-4C7DA541A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13" name="Rectangle 14">
            <a:extLst>
              <a:ext uri="{FF2B5EF4-FFF2-40B4-BE49-F238E27FC236}">
                <a16:creationId xmlns:a16="http://schemas.microsoft.com/office/drawing/2014/main" id="{510F8A68-B360-986D-1FDF-0ACD8CE85F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14" name="Rectangle 15">
            <a:extLst>
              <a:ext uri="{FF2B5EF4-FFF2-40B4-BE49-F238E27FC236}">
                <a16:creationId xmlns:a16="http://schemas.microsoft.com/office/drawing/2014/main" id="{9101C311-BE63-ADD7-EAF8-849E8D7C98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15" name="Rectangle 16">
            <a:extLst>
              <a:ext uri="{FF2B5EF4-FFF2-40B4-BE49-F238E27FC236}">
                <a16:creationId xmlns:a16="http://schemas.microsoft.com/office/drawing/2014/main" id="{5E0D080C-3DCF-CD48-2FBA-C67BF96432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16" name="Rectangle 17">
            <a:extLst>
              <a:ext uri="{FF2B5EF4-FFF2-40B4-BE49-F238E27FC236}">
                <a16:creationId xmlns:a16="http://schemas.microsoft.com/office/drawing/2014/main" id="{6EB0A3A8-51D0-FE45-9CF7-4DCEE8DF1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17" name="Rectangle 18">
            <a:extLst>
              <a:ext uri="{FF2B5EF4-FFF2-40B4-BE49-F238E27FC236}">
                <a16:creationId xmlns:a16="http://schemas.microsoft.com/office/drawing/2014/main" id="{FCBFDFF7-B5B9-C301-423F-BC6C49892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18" name="Rectangle 19">
            <a:extLst>
              <a:ext uri="{FF2B5EF4-FFF2-40B4-BE49-F238E27FC236}">
                <a16:creationId xmlns:a16="http://schemas.microsoft.com/office/drawing/2014/main" id="{EE993701-E9FB-EB78-6CE0-19A874004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19" name="Rectangle 20">
            <a:extLst>
              <a:ext uri="{FF2B5EF4-FFF2-40B4-BE49-F238E27FC236}">
                <a16:creationId xmlns:a16="http://schemas.microsoft.com/office/drawing/2014/main" id="{69C9AE7A-5746-2895-F730-0EA0520DC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20" name="Rectangle 21">
            <a:extLst>
              <a:ext uri="{FF2B5EF4-FFF2-40B4-BE49-F238E27FC236}">
                <a16:creationId xmlns:a16="http://schemas.microsoft.com/office/drawing/2014/main" id="{CB847BD9-FF88-32DF-3AAD-3C2CB25B6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21" name="Rectangle 22">
            <a:extLst>
              <a:ext uri="{FF2B5EF4-FFF2-40B4-BE49-F238E27FC236}">
                <a16:creationId xmlns:a16="http://schemas.microsoft.com/office/drawing/2014/main" id="{27ED0FD5-EF09-0FD9-2554-BC5E0BAF3D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22" name="Rectangle 23">
            <a:extLst>
              <a:ext uri="{FF2B5EF4-FFF2-40B4-BE49-F238E27FC236}">
                <a16:creationId xmlns:a16="http://schemas.microsoft.com/office/drawing/2014/main" id="{9A4B4F6A-783D-58AC-1448-5AAC415C2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23" name="Rectangle 24">
            <a:extLst>
              <a:ext uri="{FF2B5EF4-FFF2-40B4-BE49-F238E27FC236}">
                <a16:creationId xmlns:a16="http://schemas.microsoft.com/office/drawing/2014/main" id="{ACF89DFA-7476-B190-D960-5929106E9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24" name="Rectangle 25">
            <a:extLst>
              <a:ext uri="{FF2B5EF4-FFF2-40B4-BE49-F238E27FC236}">
                <a16:creationId xmlns:a16="http://schemas.microsoft.com/office/drawing/2014/main" id="{B06F6BF6-6E72-6EF4-6227-EFDBA19EDD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25" name="Rectangle 26">
            <a:extLst>
              <a:ext uri="{FF2B5EF4-FFF2-40B4-BE49-F238E27FC236}">
                <a16:creationId xmlns:a16="http://schemas.microsoft.com/office/drawing/2014/main" id="{251E57A1-C902-C163-1671-D136E0D3E7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26" name="Rectangle 27">
            <a:extLst>
              <a:ext uri="{FF2B5EF4-FFF2-40B4-BE49-F238E27FC236}">
                <a16:creationId xmlns:a16="http://schemas.microsoft.com/office/drawing/2014/main" id="{B59E3877-5B4D-08EC-931F-B156655CE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27" name="Rectangle 28">
            <a:extLst>
              <a:ext uri="{FF2B5EF4-FFF2-40B4-BE49-F238E27FC236}">
                <a16:creationId xmlns:a16="http://schemas.microsoft.com/office/drawing/2014/main" id="{AF7B9380-D16B-2AA2-BDDD-AE2A2743A8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28" name="Rectangle 29">
            <a:extLst>
              <a:ext uri="{FF2B5EF4-FFF2-40B4-BE49-F238E27FC236}">
                <a16:creationId xmlns:a16="http://schemas.microsoft.com/office/drawing/2014/main" id="{B6173C45-891F-7A89-5FD2-D5360EE5A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29" name="Rectangle 30">
            <a:extLst>
              <a:ext uri="{FF2B5EF4-FFF2-40B4-BE49-F238E27FC236}">
                <a16:creationId xmlns:a16="http://schemas.microsoft.com/office/drawing/2014/main" id="{63FBFDAF-66AB-67BC-EBDF-9AFF13A4A3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30" name="Rectangle 31">
            <a:extLst>
              <a:ext uri="{FF2B5EF4-FFF2-40B4-BE49-F238E27FC236}">
                <a16:creationId xmlns:a16="http://schemas.microsoft.com/office/drawing/2014/main" id="{C3F0AFF2-1515-336C-1AE0-133C6E02D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31" name="Rectangle 32">
            <a:extLst>
              <a:ext uri="{FF2B5EF4-FFF2-40B4-BE49-F238E27FC236}">
                <a16:creationId xmlns:a16="http://schemas.microsoft.com/office/drawing/2014/main" id="{BEE7BAF4-9B5E-BB60-2F5B-15DCEAAA4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32" name="Rectangle 33">
            <a:extLst>
              <a:ext uri="{FF2B5EF4-FFF2-40B4-BE49-F238E27FC236}">
                <a16:creationId xmlns:a16="http://schemas.microsoft.com/office/drawing/2014/main" id="{A15B0D73-F9B0-5961-BB4F-F4C5C826C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33" name="Rectangle 34">
            <a:extLst>
              <a:ext uri="{FF2B5EF4-FFF2-40B4-BE49-F238E27FC236}">
                <a16:creationId xmlns:a16="http://schemas.microsoft.com/office/drawing/2014/main" id="{13648590-C7D0-E49A-428D-78C4DFB8D9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6034" name="Rectangle 35">
            <a:extLst>
              <a:ext uri="{FF2B5EF4-FFF2-40B4-BE49-F238E27FC236}">
                <a16:creationId xmlns:a16="http://schemas.microsoft.com/office/drawing/2014/main" id="{BFC5E9AD-73AC-0787-DA4D-0B726CB03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56035" name="Picture 36">
            <a:extLst>
              <a:ext uri="{FF2B5EF4-FFF2-40B4-BE49-F238E27FC236}">
                <a16:creationId xmlns:a16="http://schemas.microsoft.com/office/drawing/2014/main" id="{191E1536-3284-F1A1-DFD7-FBCC3E5074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816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6036" name="Picture 37">
            <a:extLst>
              <a:ext uri="{FF2B5EF4-FFF2-40B4-BE49-F238E27FC236}">
                <a16:creationId xmlns:a16="http://schemas.microsoft.com/office/drawing/2014/main" id="{817DB130-5BDD-A5FC-E18C-2305D67560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46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2774" name="Line 38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4A206724-9074-0D21-9672-ADE8E758EF4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2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527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80F1772-2B58-A28E-2C37-90047BA16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Качи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25702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FE245F2-9CE8-56A2-D152-702DEB32B2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5702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83482AC-9F18-63A6-17AC-BB90CFA48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стълбата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покрива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5702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FF745CB-CCAC-652F-36DE-8398B01D2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50292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30" name="Rectangle 6">
            <a:extLst>
              <a:ext uri="{FF2B5EF4-FFF2-40B4-BE49-F238E27FC236}">
                <a16:creationId xmlns:a16="http://schemas.microsoft.com/office/drawing/2014/main" id="{937DEA55-6928-589F-87C3-B481C119B4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31" name="Rectangle 7">
            <a:extLst>
              <a:ext uri="{FF2B5EF4-FFF2-40B4-BE49-F238E27FC236}">
                <a16:creationId xmlns:a16="http://schemas.microsoft.com/office/drawing/2014/main" id="{CFC07A75-3B1C-9DC4-07B5-A3CE25E42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32" name="Rectangle 8">
            <a:extLst>
              <a:ext uri="{FF2B5EF4-FFF2-40B4-BE49-F238E27FC236}">
                <a16:creationId xmlns:a16="http://schemas.microsoft.com/office/drawing/2014/main" id="{B3AEC634-EF04-1675-858F-94519DDD6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33" name="Rectangle 9">
            <a:extLst>
              <a:ext uri="{FF2B5EF4-FFF2-40B4-BE49-F238E27FC236}">
                <a16:creationId xmlns:a16="http://schemas.microsoft.com/office/drawing/2014/main" id="{1A9F6A5A-C873-F375-8FBD-5F56FFCEB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34" name="Rectangle 10">
            <a:extLst>
              <a:ext uri="{FF2B5EF4-FFF2-40B4-BE49-F238E27FC236}">
                <a16:creationId xmlns:a16="http://schemas.microsoft.com/office/drawing/2014/main" id="{CC269912-44F8-8716-5FBA-687764A1C9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35" name="Rectangle 11">
            <a:extLst>
              <a:ext uri="{FF2B5EF4-FFF2-40B4-BE49-F238E27FC236}">
                <a16:creationId xmlns:a16="http://schemas.microsoft.com/office/drawing/2014/main" id="{0715F7EC-43AE-E75A-43E6-BF9298E92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36" name="Rectangle 12">
            <a:extLst>
              <a:ext uri="{FF2B5EF4-FFF2-40B4-BE49-F238E27FC236}">
                <a16:creationId xmlns:a16="http://schemas.microsoft.com/office/drawing/2014/main" id="{963A6803-A372-3B36-6AE4-775EB239C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37" name="Rectangle 13">
            <a:extLst>
              <a:ext uri="{FF2B5EF4-FFF2-40B4-BE49-F238E27FC236}">
                <a16:creationId xmlns:a16="http://schemas.microsoft.com/office/drawing/2014/main" id="{74422EAB-4492-7208-C6A3-8D8473CDC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38" name="Rectangle 14">
            <a:extLst>
              <a:ext uri="{FF2B5EF4-FFF2-40B4-BE49-F238E27FC236}">
                <a16:creationId xmlns:a16="http://schemas.microsoft.com/office/drawing/2014/main" id="{2BBE0A69-19F1-6EB4-F013-A0C27C280A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39" name="Rectangle 15">
            <a:extLst>
              <a:ext uri="{FF2B5EF4-FFF2-40B4-BE49-F238E27FC236}">
                <a16:creationId xmlns:a16="http://schemas.microsoft.com/office/drawing/2014/main" id="{AE92AC97-774E-26B8-2C74-E86C757C8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40" name="Rectangle 16">
            <a:extLst>
              <a:ext uri="{FF2B5EF4-FFF2-40B4-BE49-F238E27FC236}">
                <a16:creationId xmlns:a16="http://schemas.microsoft.com/office/drawing/2014/main" id="{DDB5DF1A-73B4-7A3F-A272-981E90BBC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41" name="Rectangle 17">
            <a:extLst>
              <a:ext uri="{FF2B5EF4-FFF2-40B4-BE49-F238E27FC236}">
                <a16:creationId xmlns:a16="http://schemas.microsoft.com/office/drawing/2014/main" id="{7A3ABC5F-B6AA-5472-0F52-3D40C9AA8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42" name="Rectangle 18">
            <a:extLst>
              <a:ext uri="{FF2B5EF4-FFF2-40B4-BE49-F238E27FC236}">
                <a16:creationId xmlns:a16="http://schemas.microsoft.com/office/drawing/2014/main" id="{086C0C45-D7FA-72F0-8306-F36A4FD20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43" name="Rectangle 19">
            <a:extLst>
              <a:ext uri="{FF2B5EF4-FFF2-40B4-BE49-F238E27FC236}">
                <a16:creationId xmlns:a16="http://schemas.microsoft.com/office/drawing/2014/main" id="{61758128-D601-0E2B-0CDE-C8D51BCBB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44" name="Rectangle 20">
            <a:extLst>
              <a:ext uri="{FF2B5EF4-FFF2-40B4-BE49-F238E27FC236}">
                <a16:creationId xmlns:a16="http://schemas.microsoft.com/office/drawing/2014/main" id="{C09C4789-C52F-6993-C935-430B16FC6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45" name="Rectangle 21">
            <a:extLst>
              <a:ext uri="{FF2B5EF4-FFF2-40B4-BE49-F238E27FC236}">
                <a16:creationId xmlns:a16="http://schemas.microsoft.com/office/drawing/2014/main" id="{D601E78B-8A43-672E-B976-6A77AD446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46" name="Rectangle 22">
            <a:extLst>
              <a:ext uri="{FF2B5EF4-FFF2-40B4-BE49-F238E27FC236}">
                <a16:creationId xmlns:a16="http://schemas.microsoft.com/office/drawing/2014/main" id="{08B60A80-190E-92F3-9ED9-9B141F482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47" name="Rectangle 23">
            <a:extLst>
              <a:ext uri="{FF2B5EF4-FFF2-40B4-BE49-F238E27FC236}">
                <a16:creationId xmlns:a16="http://schemas.microsoft.com/office/drawing/2014/main" id="{ECCF5055-2C69-D9F3-A26C-7FE0C2FB0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48" name="Rectangle 24">
            <a:extLst>
              <a:ext uri="{FF2B5EF4-FFF2-40B4-BE49-F238E27FC236}">
                <a16:creationId xmlns:a16="http://schemas.microsoft.com/office/drawing/2014/main" id="{E45BF112-3319-AEC4-2391-96E7361414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49" name="Rectangle 25">
            <a:extLst>
              <a:ext uri="{FF2B5EF4-FFF2-40B4-BE49-F238E27FC236}">
                <a16:creationId xmlns:a16="http://schemas.microsoft.com/office/drawing/2014/main" id="{AFA6BF27-A626-E1BA-7A95-B195DB9ED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50" name="Rectangle 26">
            <a:extLst>
              <a:ext uri="{FF2B5EF4-FFF2-40B4-BE49-F238E27FC236}">
                <a16:creationId xmlns:a16="http://schemas.microsoft.com/office/drawing/2014/main" id="{6895F7BE-064E-A9DA-3A8B-9FB6426CF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51" name="Rectangle 27">
            <a:extLst>
              <a:ext uri="{FF2B5EF4-FFF2-40B4-BE49-F238E27FC236}">
                <a16:creationId xmlns:a16="http://schemas.microsoft.com/office/drawing/2014/main" id="{2B45D6EB-0E51-40B8-DCF9-B3DB4EC5B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52" name="Rectangle 28">
            <a:extLst>
              <a:ext uri="{FF2B5EF4-FFF2-40B4-BE49-F238E27FC236}">
                <a16:creationId xmlns:a16="http://schemas.microsoft.com/office/drawing/2014/main" id="{96FD608D-2A24-B54D-FCA7-B27C4D412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53" name="Rectangle 29">
            <a:extLst>
              <a:ext uri="{FF2B5EF4-FFF2-40B4-BE49-F238E27FC236}">
                <a16:creationId xmlns:a16="http://schemas.microsoft.com/office/drawing/2014/main" id="{C4165922-F7D7-8839-2FBC-8FBE573F3A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54" name="Rectangle 30">
            <a:extLst>
              <a:ext uri="{FF2B5EF4-FFF2-40B4-BE49-F238E27FC236}">
                <a16:creationId xmlns:a16="http://schemas.microsoft.com/office/drawing/2014/main" id="{18A69D71-3F5B-77A0-7983-DBB76B7B1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55" name="Rectangle 31">
            <a:extLst>
              <a:ext uri="{FF2B5EF4-FFF2-40B4-BE49-F238E27FC236}">
                <a16:creationId xmlns:a16="http://schemas.microsoft.com/office/drawing/2014/main" id="{1EFAD20B-D584-EACD-F82A-759E864C7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56" name="Rectangle 32">
            <a:extLst>
              <a:ext uri="{FF2B5EF4-FFF2-40B4-BE49-F238E27FC236}">
                <a16:creationId xmlns:a16="http://schemas.microsoft.com/office/drawing/2014/main" id="{866BC8B7-5CF7-5DDF-355E-196C827ED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57" name="Rectangle 33">
            <a:extLst>
              <a:ext uri="{FF2B5EF4-FFF2-40B4-BE49-F238E27FC236}">
                <a16:creationId xmlns:a16="http://schemas.microsoft.com/office/drawing/2014/main" id="{B39725FB-4FB5-866C-F819-A4B2C1117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58" name="Rectangle 34">
            <a:extLst>
              <a:ext uri="{FF2B5EF4-FFF2-40B4-BE49-F238E27FC236}">
                <a16:creationId xmlns:a16="http://schemas.microsoft.com/office/drawing/2014/main" id="{7DDBB652-21CD-F398-E6FA-E381F9FD2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7059" name="Rectangle 35">
            <a:extLst>
              <a:ext uri="{FF2B5EF4-FFF2-40B4-BE49-F238E27FC236}">
                <a16:creationId xmlns:a16="http://schemas.microsoft.com/office/drawing/2014/main" id="{0120C470-9CA8-474F-FE93-DBAF6BC7C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3939E85-4296-CA88-09C1-F0124890B5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Качи се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5805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40BEE72-8C46-569B-9D94-549FEBD0F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5805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7A5E18D-9BF9-0DF4-E469-86D0B966CB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стълбата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покрива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25805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93E6197-1FFA-9ADF-E50E-2712E08AC8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50292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54" name="Rectangle 6">
            <a:extLst>
              <a:ext uri="{FF2B5EF4-FFF2-40B4-BE49-F238E27FC236}">
                <a16:creationId xmlns:a16="http://schemas.microsoft.com/office/drawing/2014/main" id="{86A1FD5C-5F3A-978F-0A28-4BFB1BD0F9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55" name="Rectangle 7">
            <a:extLst>
              <a:ext uri="{FF2B5EF4-FFF2-40B4-BE49-F238E27FC236}">
                <a16:creationId xmlns:a16="http://schemas.microsoft.com/office/drawing/2014/main" id="{0D07962A-60C7-3792-F954-16DDF08F70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56" name="Rectangle 8">
            <a:extLst>
              <a:ext uri="{FF2B5EF4-FFF2-40B4-BE49-F238E27FC236}">
                <a16:creationId xmlns:a16="http://schemas.microsoft.com/office/drawing/2014/main" id="{F4C63CB5-4D3C-E4E5-7F8D-1FBFF7A3E9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57" name="Rectangle 9">
            <a:extLst>
              <a:ext uri="{FF2B5EF4-FFF2-40B4-BE49-F238E27FC236}">
                <a16:creationId xmlns:a16="http://schemas.microsoft.com/office/drawing/2014/main" id="{4F7E7895-234A-20A3-5AC5-82EFD3F08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58" name="Rectangle 10">
            <a:extLst>
              <a:ext uri="{FF2B5EF4-FFF2-40B4-BE49-F238E27FC236}">
                <a16:creationId xmlns:a16="http://schemas.microsoft.com/office/drawing/2014/main" id="{9032E770-65CA-067A-305D-00E5DB75C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59" name="Rectangle 11">
            <a:extLst>
              <a:ext uri="{FF2B5EF4-FFF2-40B4-BE49-F238E27FC236}">
                <a16:creationId xmlns:a16="http://schemas.microsoft.com/office/drawing/2014/main" id="{58C3EDFD-1247-4E34-F102-2E57EF7AB5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60" name="Rectangle 12">
            <a:extLst>
              <a:ext uri="{FF2B5EF4-FFF2-40B4-BE49-F238E27FC236}">
                <a16:creationId xmlns:a16="http://schemas.microsoft.com/office/drawing/2014/main" id="{B8AD4499-D0F8-56A9-28F3-F0290DEFB7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61" name="Rectangle 13">
            <a:extLst>
              <a:ext uri="{FF2B5EF4-FFF2-40B4-BE49-F238E27FC236}">
                <a16:creationId xmlns:a16="http://schemas.microsoft.com/office/drawing/2014/main" id="{5BDB9A24-79CB-F708-7F3A-AA911A90A0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62" name="Rectangle 14">
            <a:extLst>
              <a:ext uri="{FF2B5EF4-FFF2-40B4-BE49-F238E27FC236}">
                <a16:creationId xmlns:a16="http://schemas.microsoft.com/office/drawing/2014/main" id="{F03C5B5C-1540-1A25-25BA-FB0077C34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63" name="Rectangle 15">
            <a:extLst>
              <a:ext uri="{FF2B5EF4-FFF2-40B4-BE49-F238E27FC236}">
                <a16:creationId xmlns:a16="http://schemas.microsoft.com/office/drawing/2014/main" id="{0A44A650-786B-F081-8C53-05D292DD80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64" name="Rectangle 16">
            <a:extLst>
              <a:ext uri="{FF2B5EF4-FFF2-40B4-BE49-F238E27FC236}">
                <a16:creationId xmlns:a16="http://schemas.microsoft.com/office/drawing/2014/main" id="{B877EE66-5651-17A0-2D1F-6F5CDD7E7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65" name="Rectangle 17">
            <a:extLst>
              <a:ext uri="{FF2B5EF4-FFF2-40B4-BE49-F238E27FC236}">
                <a16:creationId xmlns:a16="http://schemas.microsoft.com/office/drawing/2014/main" id="{34C95664-5CC1-D66B-60DB-A13BC6243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66" name="Rectangle 18">
            <a:extLst>
              <a:ext uri="{FF2B5EF4-FFF2-40B4-BE49-F238E27FC236}">
                <a16:creationId xmlns:a16="http://schemas.microsoft.com/office/drawing/2014/main" id="{D6A4963E-7A71-1F1A-1316-4AF53B9202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67" name="Rectangle 19">
            <a:extLst>
              <a:ext uri="{FF2B5EF4-FFF2-40B4-BE49-F238E27FC236}">
                <a16:creationId xmlns:a16="http://schemas.microsoft.com/office/drawing/2014/main" id="{A16EDF77-7347-1C00-D240-BDDB5F4AAC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68" name="Rectangle 20">
            <a:extLst>
              <a:ext uri="{FF2B5EF4-FFF2-40B4-BE49-F238E27FC236}">
                <a16:creationId xmlns:a16="http://schemas.microsoft.com/office/drawing/2014/main" id="{A09343B9-5C90-E951-1F06-2B5969A727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69" name="Rectangle 21">
            <a:extLst>
              <a:ext uri="{FF2B5EF4-FFF2-40B4-BE49-F238E27FC236}">
                <a16:creationId xmlns:a16="http://schemas.microsoft.com/office/drawing/2014/main" id="{5F83B187-E485-FD40-5F08-7A84C3BCC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70" name="Rectangle 22">
            <a:extLst>
              <a:ext uri="{FF2B5EF4-FFF2-40B4-BE49-F238E27FC236}">
                <a16:creationId xmlns:a16="http://schemas.microsoft.com/office/drawing/2014/main" id="{AAABA99A-AF48-54FC-17CE-12EA959AB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71" name="Rectangle 23">
            <a:extLst>
              <a:ext uri="{FF2B5EF4-FFF2-40B4-BE49-F238E27FC236}">
                <a16:creationId xmlns:a16="http://schemas.microsoft.com/office/drawing/2014/main" id="{1B976AB1-FC1F-E2F9-D69C-AEFB42C5E0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72" name="Rectangle 24">
            <a:extLst>
              <a:ext uri="{FF2B5EF4-FFF2-40B4-BE49-F238E27FC236}">
                <a16:creationId xmlns:a16="http://schemas.microsoft.com/office/drawing/2014/main" id="{5326C6D9-FF77-7262-64E2-1CE998308E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73" name="Rectangle 25">
            <a:extLst>
              <a:ext uri="{FF2B5EF4-FFF2-40B4-BE49-F238E27FC236}">
                <a16:creationId xmlns:a16="http://schemas.microsoft.com/office/drawing/2014/main" id="{2EC33201-FDFF-112C-00D4-8A65D7C34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74" name="Rectangle 26">
            <a:extLst>
              <a:ext uri="{FF2B5EF4-FFF2-40B4-BE49-F238E27FC236}">
                <a16:creationId xmlns:a16="http://schemas.microsoft.com/office/drawing/2014/main" id="{1637BEFB-57EE-1FBF-DEB8-94A28EE9B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75" name="Rectangle 27">
            <a:extLst>
              <a:ext uri="{FF2B5EF4-FFF2-40B4-BE49-F238E27FC236}">
                <a16:creationId xmlns:a16="http://schemas.microsoft.com/office/drawing/2014/main" id="{06C3AADB-AAAD-E397-1A6E-65B9F4332E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76" name="Rectangle 28">
            <a:extLst>
              <a:ext uri="{FF2B5EF4-FFF2-40B4-BE49-F238E27FC236}">
                <a16:creationId xmlns:a16="http://schemas.microsoft.com/office/drawing/2014/main" id="{84B12C4F-506A-A81B-709D-14385C3DD6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77" name="Rectangle 29">
            <a:extLst>
              <a:ext uri="{FF2B5EF4-FFF2-40B4-BE49-F238E27FC236}">
                <a16:creationId xmlns:a16="http://schemas.microsoft.com/office/drawing/2014/main" id="{B3F19699-38D6-34E5-BDB4-BBCFAFEFD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78" name="Rectangle 30">
            <a:extLst>
              <a:ext uri="{FF2B5EF4-FFF2-40B4-BE49-F238E27FC236}">
                <a16:creationId xmlns:a16="http://schemas.microsoft.com/office/drawing/2014/main" id="{C09F42F5-E797-C7BF-8E0E-6488213E0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79" name="Rectangle 31">
            <a:extLst>
              <a:ext uri="{FF2B5EF4-FFF2-40B4-BE49-F238E27FC236}">
                <a16:creationId xmlns:a16="http://schemas.microsoft.com/office/drawing/2014/main" id="{B04B2A83-191D-E086-2ED0-379CDEA7E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80" name="Rectangle 32">
            <a:extLst>
              <a:ext uri="{FF2B5EF4-FFF2-40B4-BE49-F238E27FC236}">
                <a16:creationId xmlns:a16="http://schemas.microsoft.com/office/drawing/2014/main" id="{F9D327E0-BBA4-B609-4FC3-54C038E2CF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81" name="Rectangle 33">
            <a:extLst>
              <a:ext uri="{FF2B5EF4-FFF2-40B4-BE49-F238E27FC236}">
                <a16:creationId xmlns:a16="http://schemas.microsoft.com/office/drawing/2014/main" id="{A96AAF60-FE3F-5C7F-6EC1-028EDA835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82" name="Rectangle 34">
            <a:extLst>
              <a:ext uri="{FF2B5EF4-FFF2-40B4-BE49-F238E27FC236}">
                <a16:creationId xmlns:a16="http://schemas.microsoft.com/office/drawing/2014/main" id="{9C945B4D-7CC6-3380-17C9-964EB6ECF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8083" name="Rectangle 35">
            <a:extLst>
              <a:ext uri="{FF2B5EF4-FFF2-40B4-BE49-F238E27FC236}">
                <a16:creationId xmlns:a16="http://schemas.microsoft.com/office/drawing/2014/main" id="{E601D939-CFDB-7283-FFE5-49C4B1BBB6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589161D-8345-4DBF-415A-D6C90B3901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Качи се на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5907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F7DC67F-51E6-1CE8-4153-F7A88EEBC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5907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9D7E82E-181E-2481-9ECB-58D7DDEAD3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стълбата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покрива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5907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B2CF90C-F792-79EB-FC81-48548CD36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953000"/>
            <a:ext cx="2438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78" name="Rectangle 6">
            <a:extLst>
              <a:ext uri="{FF2B5EF4-FFF2-40B4-BE49-F238E27FC236}">
                <a16:creationId xmlns:a16="http://schemas.microsoft.com/office/drawing/2014/main" id="{2D17407E-BA5A-AEBE-91FB-B1558FB50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79" name="Rectangle 7">
            <a:extLst>
              <a:ext uri="{FF2B5EF4-FFF2-40B4-BE49-F238E27FC236}">
                <a16:creationId xmlns:a16="http://schemas.microsoft.com/office/drawing/2014/main" id="{0D641436-BB0E-CB00-E6FF-EE3233CF3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80" name="Rectangle 8">
            <a:extLst>
              <a:ext uri="{FF2B5EF4-FFF2-40B4-BE49-F238E27FC236}">
                <a16:creationId xmlns:a16="http://schemas.microsoft.com/office/drawing/2014/main" id="{A99D3116-7228-2B46-BC69-D0D86A26E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81" name="Rectangle 9">
            <a:extLst>
              <a:ext uri="{FF2B5EF4-FFF2-40B4-BE49-F238E27FC236}">
                <a16:creationId xmlns:a16="http://schemas.microsoft.com/office/drawing/2014/main" id="{E2111EBC-7A0F-9C2A-99FA-ED5DA3FB7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82" name="Rectangle 10">
            <a:extLst>
              <a:ext uri="{FF2B5EF4-FFF2-40B4-BE49-F238E27FC236}">
                <a16:creationId xmlns:a16="http://schemas.microsoft.com/office/drawing/2014/main" id="{483F10A1-2990-F8F0-8275-CB95E4669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83" name="Rectangle 11">
            <a:extLst>
              <a:ext uri="{FF2B5EF4-FFF2-40B4-BE49-F238E27FC236}">
                <a16:creationId xmlns:a16="http://schemas.microsoft.com/office/drawing/2014/main" id="{FB899CFB-6557-DF63-33F7-CE3B918854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84" name="Rectangle 12">
            <a:extLst>
              <a:ext uri="{FF2B5EF4-FFF2-40B4-BE49-F238E27FC236}">
                <a16:creationId xmlns:a16="http://schemas.microsoft.com/office/drawing/2014/main" id="{5D0D005A-43CF-180F-0A55-C2EDFEFB5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85" name="Rectangle 13">
            <a:extLst>
              <a:ext uri="{FF2B5EF4-FFF2-40B4-BE49-F238E27FC236}">
                <a16:creationId xmlns:a16="http://schemas.microsoft.com/office/drawing/2014/main" id="{5ECDF3C9-63A4-02D9-EE82-DC3B21405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86" name="Rectangle 14">
            <a:extLst>
              <a:ext uri="{FF2B5EF4-FFF2-40B4-BE49-F238E27FC236}">
                <a16:creationId xmlns:a16="http://schemas.microsoft.com/office/drawing/2014/main" id="{25B0251A-4AB1-F0FC-2737-B6C2BAC6C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87" name="Rectangle 15">
            <a:extLst>
              <a:ext uri="{FF2B5EF4-FFF2-40B4-BE49-F238E27FC236}">
                <a16:creationId xmlns:a16="http://schemas.microsoft.com/office/drawing/2014/main" id="{54659653-B451-1648-C3D1-1541CF768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88" name="Rectangle 16">
            <a:extLst>
              <a:ext uri="{FF2B5EF4-FFF2-40B4-BE49-F238E27FC236}">
                <a16:creationId xmlns:a16="http://schemas.microsoft.com/office/drawing/2014/main" id="{F6319B09-69D3-90F2-3772-ACEBF0903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89" name="Rectangle 17">
            <a:extLst>
              <a:ext uri="{FF2B5EF4-FFF2-40B4-BE49-F238E27FC236}">
                <a16:creationId xmlns:a16="http://schemas.microsoft.com/office/drawing/2014/main" id="{ED7AE2E7-EB18-2BD0-5CA1-F449B4016E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90" name="Rectangle 18">
            <a:extLst>
              <a:ext uri="{FF2B5EF4-FFF2-40B4-BE49-F238E27FC236}">
                <a16:creationId xmlns:a16="http://schemas.microsoft.com/office/drawing/2014/main" id="{960F06F3-A07B-E0BA-F7D4-F2338D335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91" name="Rectangle 19">
            <a:extLst>
              <a:ext uri="{FF2B5EF4-FFF2-40B4-BE49-F238E27FC236}">
                <a16:creationId xmlns:a16="http://schemas.microsoft.com/office/drawing/2014/main" id="{7CA6F8FA-7277-8347-25E4-5A3272853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92" name="Rectangle 20">
            <a:extLst>
              <a:ext uri="{FF2B5EF4-FFF2-40B4-BE49-F238E27FC236}">
                <a16:creationId xmlns:a16="http://schemas.microsoft.com/office/drawing/2014/main" id="{110A949F-82DC-139A-1E77-2A05411DC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93" name="Rectangle 21">
            <a:extLst>
              <a:ext uri="{FF2B5EF4-FFF2-40B4-BE49-F238E27FC236}">
                <a16:creationId xmlns:a16="http://schemas.microsoft.com/office/drawing/2014/main" id="{C845507E-6D20-0F00-6D88-CC7FBF2F0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94" name="Rectangle 22">
            <a:extLst>
              <a:ext uri="{FF2B5EF4-FFF2-40B4-BE49-F238E27FC236}">
                <a16:creationId xmlns:a16="http://schemas.microsoft.com/office/drawing/2014/main" id="{B9394877-913E-3569-568E-D4368143B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95" name="Rectangle 23">
            <a:extLst>
              <a:ext uri="{FF2B5EF4-FFF2-40B4-BE49-F238E27FC236}">
                <a16:creationId xmlns:a16="http://schemas.microsoft.com/office/drawing/2014/main" id="{2E636FFA-7FFF-987E-FC92-4D1869F1DE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96" name="Rectangle 24">
            <a:extLst>
              <a:ext uri="{FF2B5EF4-FFF2-40B4-BE49-F238E27FC236}">
                <a16:creationId xmlns:a16="http://schemas.microsoft.com/office/drawing/2014/main" id="{8127F8E6-5214-D709-1F0A-3440006B6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97" name="Rectangle 25">
            <a:extLst>
              <a:ext uri="{FF2B5EF4-FFF2-40B4-BE49-F238E27FC236}">
                <a16:creationId xmlns:a16="http://schemas.microsoft.com/office/drawing/2014/main" id="{93C3DB19-BBA8-8563-CF0B-546751AD2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98" name="Rectangle 26">
            <a:extLst>
              <a:ext uri="{FF2B5EF4-FFF2-40B4-BE49-F238E27FC236}">
                <a16:creationId xmlns:a16="http://schemas.microsoft.com/office/drawing/2014/main" id="{4E42E859-A367-0A63-6F12-362761EF1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099" name="Rectangle 27">
            <a:extLst>
              <a:ext uri="{FF2B5EF4-FFF2-40B4-BE49-F238E27FC236}">
                <a16:creationId xmlns:a16="http://schemas.microsoft.com/office/drawing/2014/main" id="{E0138ABD-B672-6B38-1621-F6F02E051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100" name="Rectangle 28">
            <a:extLst>
              <a:ext uri="{FF2B5EF4-FFF2-40B4-BE49-F238E27FC236}">
                <a16:creationId xmlns:a16="http://schemas.microsoft.com/office/drawing/2014/main" id="{A101DF40-FAF9-47C4-551A-880BAFBB8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101" name="Rectangle 29">
            <a:extLst>
              <a:ext uri="{FF2B5EF4-FFF2-40B4-BE49-F238E27FC236}">
                <a16:creationId xmlns:a16="http://schemas.microsoft.com/office/drawing/2014/main" id="{649FB675-F460-82A9-721E-A1FA903DA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102" name="Rectangle 30">
            <a:extLst>
              <a:ext uri="{FF2B5EF4-FFF2-40B4-BE49-F238E27FC236}">
                <a16:creationId xmlns:a16="http://schemas.microsoft.com/office/drawing/2014/main" id="{3FA81524-60C7-97C9-5FDC-1C11075C9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103" name="Rectangle 31">
            <a:extLst>
              <a:ext uri="{FF2B5EF4-FFF2-40B4-BE49-F238E27FC236}">
                <a16:creationId xmlns:a16="http://schemas.microsoft.com/office/drawing/2014/main" id="{C7838583-9E98-3C6D-37CC-8365C3AE22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104" name="Rectangle 32">
            <a:extLst>
              <a:ext uri="{FF2B5EF4-FFF2-40B4-BE49-F238E27FC236}">
                <a16:creationId xmlns:a16="http://schemas.microsoft.com/office/drawing/2014/main" id="{C747C7DA-0475-AF9A-1DF0-B8A02ACCF6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105" name="Rectangle 33">
            <a:extLst>
              <a:ext uri="{FF2B5EF4-FFF2-40B4-BE49-F238E27FC236}">
                <a16:creationId xmlns:a16="http://schemas.microsoft.com/office/drawing/2014/main" id="{F5C64763-EDDD-2BFF-CE31-6CCEB4DE9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106" name="Rectangle 34">
            <a:extLst>
              <a:ext uri="{FF2B5EF4-FFF2-40B4-BE49-F238E27FC236}">
                <a16:creationId xmlns:a16="http://schemas.microsoft.com/office/drawing/2014/main" id="{EFCEDF91-EA20-62A1-8CAE-2753E5BF7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59107" name="Rectangle 35">
            <a:extLst>
              <a:ext uri="{FF2B5EF4-FFF2-40B4-BE49-F238E27FC236}">
                <a16:creationId xmlns:a16="http://schemas.microsoft.com/office/drawing/2014/main" id="{246371BC-67D9-C3A4-F8C6-3F4BAA1795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64E5765-4609-8091-3C6A-BE214FBD9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Качи се на покрива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26009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7A6CB61-A694-7DD3-1E92-CB75BEAC4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6010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49F0F7F-D2C8-4CED-1A0C-DD9C56BA8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стълбата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покрива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6010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D8E559E-E067-9525-25BE-EE960D18B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0" y="5029200"/>
            <a:ext cx="762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02" name="Rectangle 6">
            <a:extLst>
              <a:ext uri="{FF2B5EF4-FFF2-40B4-BE49-F238E27FC236}">
                <a16:creationId xmlns:a16="http://schemas.microsoft.com/office/drawing/2014/main" id="{1176B1FF-2160-1121-4DC6-D494A9C66B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03" name="Rectangle 7">
            <a:extLst>
              <a:ext uri="{FF2B5EF4-FFF2-40B4-BE49-F238E27FC236}">
                <a16:creationId xmlns:a16="http://schemas.microsoft.com/office/drawing/2014/main" id="{E8A7A872-3D27-E6E5-4404-A1FF6865A6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04" name="Rectangle 8">
            <a:extLst>
              <a:ext uri="{FF2B5EF4-FFF2-40B4-BE49-F238E27FC236}">
                <a16:creationId xmlns:a16="http://schemas.microsoft.com/office/drawing/2014/main" id="{D5EC63CB-BF19-353C-52E6-D73B5CC72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05" name="Rectangle 9">
            <a:extLst>
              <a:ext uri="{FF2B5EF4-FFF2-40B4-BE49-F238E27FC236}">
                <a16:creationId xmlns:a16="http://schemas.microsoft.com/office/drawing/2014/main" id="{25BE5C98-4A83-BD50-7644-5F648743E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06" name="Rectangle 10">
            <a:extLst>
              <a:ext uri="{FF2B5EF4-FFF2-40B4-BE49-F238E27FC236}">
                <a16:creationId xmlns:a16="http://schemas.microsoft.com/office/drawing/2014/main" id="{EC9B6705-A57E-509A-01F0-9E88D6F6D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07" name="Rectangle 11">
            <a:extLst>
              <a:ext uri="{FF2B5EF4-FFF2-40B4-BE49-F238E27FC236}">
                <a16:creationId xmlns:a16="http://schemas.microsoft.com/office/drawing/2014/main" id="{EA590721-7A46-E64C-599A-3FFC480F2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08" name="Rectangle 12">
            <a:extLst>
              <a:ext uri="{FF2B5EF4-FFF2-40B4-BE49-F238E27FC236}">
                <a16:creationId xmlns:a16="http://schemas.microsoft.com/office/drawing/2014/main" id="{8534A520-EEC7-0835-CEBE-036A5C247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09" name="Rectangle 13">
            <a:extLst>
              <a:ext uri="{FF2B5EF4-FFF2-40B4-BE49-F238E27FC236}">
                <a16:creationId xmlns:a16="http://schemas.microsoft.com/office/drawing/2014/main" id="{9BB018A7-3802-B32A-D5B2-308CA3FAA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10" name="Rectangle 14">
            <a:extLst>
              <a:ext uri="{FF2B5EF4-FFF2-40B4-BE49-F238E27FC236}">
                <a16:creationId xmlns:a16="http://schemas.microsoft.com/office/drawing/2014/main" id="{8E48BCEB-1B31-2627-A720-AE24C3C578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11" name="Rectangle 15">
            <a:extLst>
              <a:ext uri="{FF2B5EF4-FFF2-40B4-BE49-F238E27FC236}">
                <a16:creationId xmlns:a16="http://schemas.microsoft.com/office/drawing/2014/main" id="{A10DFD89-9514-8539-ACC1-8CEDA39F4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12" name="Rectangle 16">
            <a:extLst>
              <a:ext uri="{FF2B5EF4-FFF2-40B4-BE49-F238E27FC236}">
                <a16:creationId xmlns:a16="http://schemas.microsoft.com/office/drawing/2014/main" id="{BB862B3A-BB4C-0AC8-4A7B-D80ABA05F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13" name="Rectangle 17">
            <a:extLst>
              <a:ext uri="{FF2B5EF4-FFF2-40B4-BE49-F238E27FC236}">
                <a16:creationId xmlns:a16="http://schemas.microsoft.com/office/drawing/2014/main" id="{AC13CA46-E57E-A48D-07AF-D8E18C432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14" name="Rectangle 18">
            <a:extLst>
              <a:ext uri="{FF2B5EF4-FFF2-40B4-BE49-F238E27FC236}">
                <a16:creationId xmlns:a16="http://schemas.microsoft.com/office/drawing/2014/main" id="{55C96EE5-7327-CF43-5AEF-92137D4E8C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15" name="Rectangle 19">
            <a:extLst>
              <a:ext uri="{FF2B5EF4-FFF2-40B4-BE49-F238E27FC236}">
                <a16:creationId xmlns:a16="http://schemas.microsoft.com/office/drawing/2014/main" id="{AA9C8D1F-9243-F49B-8F0C-88A6FD62D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16" name="Rectangle 20">
            <a:extLst>
              <a:ext uri="{FF2B5EF4-FFF2-40B4-BE49-F238E27FC236}">
                <a16:creationId xmlns:a16="http://schemas.microsoft.com/office/drawing/2014/main" id="{53717062-D1AC-719E-D9C9-1BB16F7A3C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17" name="Rectangle 21">
            <a:extLst>
              <a:ext uri="{FF2B5EF4-FFF2-40B4-BE49-F238E27FC236}">
                <a16:creationId xmlns:a16="http://schemas.microsoft.com/office/drawing/2014/main" id="{FE487D87-B759-EE40-DAC0-0D3AB28B18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18" name="Rectangle 22">
            <a:extLst>
              <a:ext uri="{FF2B5EF4-FFF2-40B4-BE49-F238E27FC236}">
                <a16:creationId xmlns:a16="http://schemas.microsoft.com/office/drawing/2014/main" id="{7E601639-C09A-726E-01E0-551A4A37E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19" name="Rectangle 23">
            <a:extLst>
              <a:ext uri="{FF2B5EF4-FFF2-40B4-BE49-F238E27FC236}">
                <a16:creationId xmlns:a16="http://schemas.microsoft.com/office/drawing/2014/main" id="{0176AB0F-4CB5-DDAB-DF47-307CF9A17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20" name="Rectangle 24">
            <a:extLst>
              <a:ext uri="{FF2B5EF4-FFF2-40B4-BE49-F238E27FC236}">
                <a16:creationId xmlns:a16="http://schemas.microsoft.com/office/drawing/2014/main" id="{E364D98D-211F-4CFE-EB5F-9B5D47CB45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21" name="Rectangle 25">
            <a:extLst>
              <a:ext uri="{FF2B5EF4-FFF2-40B4-BE49-F238E27FC236}">
                <a16:creationId xmlns:a16="http://schemas.microsoft.com/office/drawing/2014/main" id="{95D6D85C-74D0-C418-DAD3-F5F9163D2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22" name="Rectangle 26">
            <a:extLst>
              <a:ext uri="{FF2B5EF4-FFF2-40B4-BE49-F238E27FC236}">
                <a16:creationId xmlns:a16="http://schemas.microsoft.com/office/drawing/2014/main" id="{A2B84AD5-1E2F-752B-37A4-78F9FBB37E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23" name="Rectangle 27">
            <a:extLst>
              <a:ext uri="{FF2B5EF4-FFF2-40B4-BE49-F238E27FC236}">
                <a16:creationId xmlns:a16="http://schemas.microsoft.com/office/drawing/2014/main" id="{CEE10238-77D7-14E4-2A54-69C1DF0BB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24" name="Rectangle 28">
            <a:extLst>
              <a:ext uri="{FF2B5EF4-FFF2-40B4-BE49-F238E27FC236}">
                <a16:creationId xmlns:a16="http://schemas.microsoft.com/office/drawing/2014/main" id="{ED456B95-27EA-16DB-E08C-DDF512C90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25" name="Rectangle 29">
            <a:extLst>
              <a:ext uri="{FF2B5EF4-FFF2-40B4-BE49-F238E27FC236}">
                <a16:creationId xmlns:a16="http://schemas.microsoft.com/office/drawing/2014/main" id="{9FC4D4C6-7D81-7985-9177-D4B6EA2BC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26" name="Rectangle 30">
            <a:extLst>
              <a:ext uri="{FF2B5EF4-FFF2-40B4-BE49-F238E27FC236}">
                <a16:creationId xmlns:a16="http://schemas.microsoft.com/office/drawing/2014/main" id="{B0AF8198-297B-7A12-B3AC-F90259441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27" name="Rectangle 31">
            <a:extLst>
              <a:ext uri="{FF2B5EF4-FFF2-40B4-BE49-F238E27FC236}">
                <a16:creationId xmlns:a16="http://schemas.microsoft.com/office/drawing/2014/main" id="{CF10F751-19AC-ECFA-221F-E08B0F1D1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28" name="Rectangle 32">
            <a:extLst>
              <a:ext uri="{FF2B5EF4-FFF2-40B4-BE49-F238E27FC236}">
                <a16:creationId xmlns:a16="http://schemas.microsoft.com/office/drawing/2014/main" id="{0590941E-F743-5284-F938-D9516FBD3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29" name="Rectangle 33">
            <a:extLst>
              <a:ext uri="{FF2B5EF4-FFF2-40B4-BE49-F238E27FC236}">
                <a16:creationId xmlns:a16="http://schemas.microsoft.com/office/drawing/2014/main" id="{E802DEB1-92AE-074E-FC0B-88634BF7E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30" name="Rectangle 34">
            <a:extLst>
              <a:ext uri="{FF2B5EF4-FFF2-40B4-BE49-F238E27FC236}">
                <a16:creationId xmlns:a16="http://schemas.microsoft.com/office/drawing/2014/main" id="{7E2AE53C-259F-64C9-C9DE-52FEC800A9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0131" name="Rectangle 35">
            <a:extLst>
              <a:ext uri="{FF2B5EF4-FFF2-40B4-BE49-F238E27FC236}">
                <a16:creationId xmlns:a16="http://schemas.microsoft.com/office/drawing/2014/main" id="{18205318-2705-F135-579B-CB2E32F6C1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6222F38-5C00-57C9-6CE0-AA74B83B52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Качи се на покрива по …</a:t>
            </a:r>
          </a:p>
        </p:txBody>
      </p:sp>
      <p:sp>
        <p:nvSpPr>
          <p:cNvPr id="26112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CB04C6C-C832-FB90-5422-85EA76D82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6112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855F971-D646-C08A-0DFE-AAAA1E3E6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стълбата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покрива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6112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0E0C17C-8354-3778-0181-CF4B8E32F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4953000"/>
            <a:ext cx="2514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26" name="Rectangle 6">
            <a:extLst>
              <a:ext uri="{FF2B5EF4-FFF2-40B4-BE49-F238E27FC236}">
                <a16:creationId xmlns:a16="http://schemas.microsoft.com/office/drawing/2014/main" id="{CE485669-5B6C-F744-D4F4-1A81F6FB5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27" name="Rectangle 7">
            <a:extLst>
              <a:ext uri="{FF2B5EF4-FFF2-40B4-BE49-F238E27FC236}">
                <a16:creationId xmlns:a16="http://schemas.microsoft.com/office/drawing/2014/main" id="{EA406A59-772B-748C-3E7E-438F55EB3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28" name="Rectangle 8">
            <a:extLst>
              <a:ext uri="{FF2B5EF4-FFF2-40B4-BE49-F238E27FC236}">
                <a16:creationId xmlns:a16="http://schemas.microsoft.com/office/drawing/2014/main" id="{49D6F6A2-8100-89DB-DF3B-C990DF118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29" name="Rectangle 9">
            <a:extLst>
              <a:ext uri="{FF2B5EF4-FFF2-40B4-BE49-F238E27FC236}">
                <a16:creationId xmlns:a16="http://schemas.microsoft.com/office/drawing/2014/main" id="{11F52536-6478-794F-E2A0-0A0B7F830B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30" name="Rectangle 10">
            <a:extLst>
              <a:ext uri="{FF2B5EF4-FFF2-40B4-BE49-F238E27FC236}">
                <a16:creationId xmlns:a16="http://schemas.microsoft.com/office/drawing/2014/main" id="{190271CA-8FC9-C645-9AF1-4555A3F996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31" name="Rectangle 11">
            <a:extLst>
              <a:ext uri="{FF2B5EF4-FFF2-40B4-BE49-F238E27FC236}">
                <a16:creationId xmlns:a16="http://schemas.microsoft.com/office/drawing/2014/main" id="{D6141CEC-16F3-11EF-882F-4F0FE22D1F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32" name="Rectangle 12">
            <a:extLst>
              <a:ext uri="{FF2B5EF4-FFF2-40B4-BE49-F238E27FC236}">
                <a16:creationId xmlns:a16="http://schemas.microsoft.com/office/drawing/2014/main" id="{61D3136A-122C-F3AE-F28C-EC6F9BF7B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33" name="Rectangle 13">
            <a:extLst>
              <a:ext uri="{FF2B5EF4-FFF2-40B4-BE49-F238E27FC236}">
                <a16:creationId xmlns:a16="http://schemas.microsoft.com/office/drawing/2014/main" id="{EDF8FA2C-DFD3-DDB7-8633-979A6FFA9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34" name="Rectangle 14">
            <a:extLst>
              <a:ext uri="{FF2B5EF4-FFF2-40B4-BE49-F238E27FC236}">
                <a16:creationId xmlns:a16="http://schemas.microsoft.com/office/drawing/2014/main" id="{315E7B7A-342D-FE6C-2231-C447C1932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35" name="Rectangle 15">
            <a:extLst>
              <a:ext uri="{FF2B5EF4-FFF2-40B4-BE49-F238E27FC236}">
                <a16:creationId xmlns:a16="http://schemas.microsoft.com/office/drawing/2014/main" id="{14D16178-5754-903C-E261-8C8AD7F38E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36" name="Rectangle 16">
            <a:extLst>
              <a:ext uri="{FF2B5EF4-FFF2-40B4-BE49-F238E27FC236}">
                <a16:creationId xmlns:a16="http://schemas.microsoft.com/office/drawing/2014/main" id="{4EAA31C0-BA1F-46CA-DDF8-0A433771F6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37" name="Rectangle 17">
            <a:extLst>
              <a:ext uri="{FF2B5EF4-FFF2-40B4-BE49-F238E27FC236}">
                <a16:creationId xmlns:a16="http://schemas.microsoft.com/office/drawing/2014/main" id="{B2EBE765-3C34-6D3E-0090-A8EDFD32B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38" name="Rectangle 18">
            <a:extLst>
              <a:ext uri="{FF2B5EF4-FFF2-40B4-BE49-F238E27FC236}">
                <a16:creationId xmlns:a16="http://schemas.microsoft.com/office/drawing/2014/main" id="{BB5338EE-A4B3-0457-59AD-D898626410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39" name="Rectangle 19">
            <a:extLst>
              <a:ext uri="{FF2B5EF4-FFF2-40B4-BE49-F238E27FC236}">
                <a16:creationId xmlns:a16="http://schemas.microsoft.com/office/drawing/2014/main" id="{F303FA11-9B1D-F62E-6047-0F24FA6E8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40" name="Rectangle 20">
            <a:extLst>
              <a:ext uri="{FF2B5EF4-FFF2-40B4-BE49-F238E27FC236}">
                <a16:creationId xmlns:a16="http://schemas.microsoft.com/office/drawing/2014/main" id="{8FB44EFB-6D52-A392-0183-8907EA1D73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41" name="Rectangle 21">
            <a:extLst>
              <a:ext uri="{FF2B5EF4-FFF2-40B4-BE49-F238E27FC236}">
                <a16:creationId xmlns:a16="http://schemas.microsoft.com/office/drawing/2014/main" id="{881766AC-CC2C-0957-E9DB-459EC3ECE7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42" name="Rectangle 22">
            <a:extLst>
              <a:ext uri="{FF2B5EF4-FFF2-40B4-BE49-F238E27FC236}">
                <a16:creationId xmlns:a16="http://schemas.microsoft.com/office/drawing/2014/main" id="{6462EE3B-B287-7076-7ED8-63D852B708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43" name="Rectangle 23">
            <a:extLst>
              <a:ext uri="{FF2B5EF4-FFF2-40B4-BE49-F238E27FC236}">
                <a16:creationId xmlns:a16="http://schemas.microsoft.com/office/drawing/2014/main" id="{61843735-FCE8-B501-684D-5450EBC78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44" name="Rectangle 24">
            <a:extLst>
              <a:ext uri="{FF2B5EF4-FFF2-40B4-BE49-F238E27FC236}">
                <a16:creationId xmlns:a16="http://schemas.microsoft.com/office/drawing/2014/main" id="{36A20B82-48E6-A46F-EA3F-7772FA70EC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45" name="Rectangle 25">
            <a:extLst>
              <a:ext uri="{FF2B5EF4-FFF2-40B4-BE49-F238E27FC236}">
                <a16:creationId xmlns:a16="http://schemas.microsoft.com/office/drawing/2014/main" id="{BBB234DE-F8AC-35C3-DE99-B4A1765B06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46" name="Rectangle 26">
            <a:extLst>
              <a:ext uri="{FF2B5EF4-FFF2-40B4-BE49-F238E27FC236}">
                <a16:creationId xmlns:a16="http://schemas.microsoft.com/office/drawing/2014/main" id="{B037097D-E99E-8DB4-DE13-2FFE98E0CB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47" name="Rectangle 27">
            <a:extLst>
              <a:ext uri="{FF2B5EF4-FFF2-40B4-BE49-F238E27FC236}">
                <a16:creationId xmlns:a16="http://schemas.microsoft.com/office/drawing/2014/main" id="{72065A86-03E1-7553-4DE6-26E4B0B8C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48" name="Rectangle 28">
            <a:extLst>
              <a:ext uri="{FF2B5EF4-FFF2-40B4-BE49-F238E27FC236}">
                <a16:creationId xmlns:a16="http://schemas.microsoft.com/office/drawing/2014/main" id="{5E1E731F-7402-81BA-3C97-0C695B307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49" name="Rectangle 29">
            <a:extLst>
              <a:ext uri="{FF2B5EF4-FFF2-40B4-BE49-F238E27FC236}">
                <a16:creationId xmlns:a16="http://schemas.microsoft.com/office/drawing/2014/main" id="{1BB2830C-B2FC-4294-E65D-F8B29B5BB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50" name="Rectangle 30">
            <a:extLst>
              <a:ext uri="{FF2B5EF4-FFF2-40B4-BE49-F238E27FC236}">
                <a16:creationId xmlns:a16="http://schemas.microsoft.com/office/drawing/2014/main" id="{BA249A72-8EBC-2B19-3EA1-6824E8DAF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51" name="Rectangle 31">
            <a:extLst>
              <a:ext uri="{FF2B5EF4-FFF2-40B4-BE49-F238E27FC236}">
                <a16:creationId xmlns:a16="http://schemas.microsoft.com/office/drawing/2014/main" id="{BEB48EF7-2C13-ABF0-B093-DBC737C98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52" name="Rectangle 32">
            <a:extLst>
              <a:ext uri="{FF2B5EF4-FFF2-40B4-BE49-F238E27FC236}">
                <a16:creationId xmlns:a16="http://schemas.microsoft.com/office/drawing/2014/main" id="{405D6B36-17FE-4CC6-1DC4-FBDEA55330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53" name="Rectangle 33">
            <a:extLst>
              <a:ext uri="{FF2B5EF4-FFF2-40B4-BE49-F238E27FC236}">
                <a16:creationId xmlns:a16="http://schemas.microsoft.com/office/drawing/2014/main" id="{02707BD7-A3EF-BCFA-7426-06EA7BE434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54" name="Rectangle 34">
            <a:extLst>
              <a:ext uri="{FF2B5EF4-FFF2-40B4-BE49-F238E27FC236}">
                <a16:creationId xmlns:a16="http://schemas.microsoft.com/office/drawing/2014/main" id="{6AC7A2B3-76D8-2562-2D2D-DAE980101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1155" name="Rectangle 35">
            <a:extLst>
              <a:ext uri="{FF2B5EF4-FFF2-40B4-BE49-F238E27FC236}">
                <a16:creationId xmlns:a16="http://schemas.microsoft.com/office/drawing/2014/main" id="{DDF4DDC7-DB01-242A-EB9D-38273E058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14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F36217F-E7E3-1EBD-E067-BC0525B8A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Качи се на покрива по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стълбата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6214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F4BFACC-2E41-AB3F-8EDD-DBC31677AB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6214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1418A37-DFBC-F7BF-17F7-75AB708D2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62149" name="Rectangle 6">
            <a:extLst>
              <a:ext uri="{FF2B5EF4-FFF2-40B4-BE49-F238E27FC236}">
                <a16:creationId xmlns:a16="http://schemas.microsoft.com/office/drawing/2014/main" id="{D1C8B50F-2EB0-8DBF-1F48-D9172DC07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50" name="Rectangle 7">
            <a:extLst>
              <a:ext uri="{FF2B5EF4-FFF2-40B4-BE49-F238E27FC236}">
                <a16:creationId xmlns:a16="http://schemas.microsoft.com/office/drawing/2014/main" id="{30AF8283-B5BB-FE72-BC48-24128F378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51" name="Rectangle 8">
            <a:extLst>
              <a:ext uri="{FF2B5EF4-FFF2-40B4-BE49-F238E27FC236}">
                <a16:creationId xmlns:a16="http://schemas.microsoft.com/office/drawing/2014/main" id="{1B33F154-630D-36F5-80C0-F1ED065024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52" name="Rectangle 9">
            <a:extLst>
              <a:ext uri="{FF2B5EF4-FFF2-40B4-BE49-F238E27FC236}">
                <a16:creationId xmlns:a16="http://schemas.microsoft.com/office/drawing/2014/main" id="{6ACC10A0-1AE1-40E5-7694-CCB07E255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53" name="Rectangle 10">
            <a:extLst>
              <a:ext uri="{FF2B5EF4-FFF2-40B4-BE49-F238E27FC236}">
                <a16:creationId xmlns:a16="http://schemas.microsoft.com/office/drawing/2014/main" id="{2F0E1867-2FA8-68BA-42CF-286646A67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54" name="Rectangle 11">
            <a:extLst>
              <a:ext uri="{FF2B5EF4-FFF2-40B4-BE49-F238E27FC236}">
                <a16:creationId xmlns:a16="http://schemas.microsoft.com/office/drawing/2014/main" id="{3BFEB0C4-3F27-E890-8262-95FE2C5C7B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55" name="Rectangle 12">
            <a:extLst>
              <a:ext uri="{FF2B5EF4-FFF2-40B4-BE49-F238E27FC236}">
                <a16:creationId xmlns:a16="http://schemas.microsoft.com/office/drawing/2014/main" id="{DF989FEB-38AC-EA7C-24BD-741475EA1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56" name="Rectangle 13">
            <a:extLst>
              <a:ext uri="{FF2B5EF4-FFF2-40B4-BE49-F238E27FC236}">
                <a16:creationId xmlns:a16="http://schemas.microsoft.com/office/drawing/2014/main" id="{C24C2793-C143-36E9-CBD5-7560BD4CF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57" name="Rectangle 14">
            <a:extLst>
              <a:ext uri="{FF2B5EF4-FFF2-40B4-BE49-F238E27FC236}">
                <a16:creationId xmlns:a16="http://schemas.microsoft.com/office/drawing/2014/main" id="{3C1C785F-DD16-003B-3B4F-FCBD3EC2A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58" name="Rectangle 15">
            <a:extLst>
              <a:ext uri="{FF2B5EF4-FFF2-40B4-BE49-F238E27FC236}">
                <a16:creationId xmlns:a16="http://schemas.microsoft.com/office/drawing/2014/main" id="{2149CAB8-DA82-2610-3BD4-CDB6D27A1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59" name="Rectangle 16">
            <a:extLst>
              <a:ext uri="{FF2B5EF4-FFF2-40B4-BE49-F238E27FC236}">
                <a16:creationId xmlns:a16="http://schemas.microsoft.com/office/drawing/2014/main" id="{7BAF302F-2ECD-4487-56EE-53CC3EA9F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60" name="Rectangle 17">
            <a:extLst>
              <a:ext uri="{FF2B5EF4-FFF2-40B4-BE49-F238E27FC236}">
                <a16:creationId xmlns:a16="http://schemas.microsoft.com/office/drawing/2014/main" id="{9A66ACB6-BDB8-B517-C716-FF07B32F7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61" name="Rectangle 18">
            <a:extLst>
              <a:ext uri="{FF2B5EF4-FFF2-40B4-BE49-F238E27FC236}">
                <a16:creationId xmlns:a16="http://schemas.microsoft.com/office/drawing/2014/main" id="{57980FE6-7CCD-A5A2-8992-DA709378AD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62" name="Rectangle 19">
            <a:extLst>
              <a:ext uri="{FF2B5EF4-FFF2-40B4-BE49-F238E27FC236}">
                <a16:creationId xmlns:a16="http://schemas.microsoft.com/office/drawing/2014/main" id="{07188D7F-B322-FF69-A2B1-D56044ABEF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63" name="Rectangle 20">
            <a:extLst>
              <a:ext uri="{FF2B5EF4-FFF2-40B4-BE49-F238E27FC236}">
                <a16:creationId xmlns:a16="http://schemas.microsoft.com/office/drawing/2014/main" id="{3851F5FB-836E-39D5-6CD4-D31B81114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64" name="Rectangle 21">
            <a:extLst>
              <a:ext uri="{FF2B5EF4-FFF2-40B4-BE49-F238E27FC236}">
                <a16:creationId xmlns:a16="http://schemas.microsoft.com/office/drawing/2014/main" id="{B0C29DDA-DDCB-D621-00F0-9D6375104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65" name="Rectangle 22">
            <a:extLst>
              <a:ext uri="{FF2B5EF4-FFF2-40B4-BE49-F238E27FC236}">
                <a16:creationId xmlns:a16="http://schemas.microsoft.com/office/drawing/2014/main" id="{CA19A477-9403-02C4-0DA5-8E81DB2CA6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66" name="Rectangle 23">
            <a:extLst>
              <a:ext uri="{FF2B5EF4-FFF2-40B4-BE49-F238E27FC236}">
                <a16:creationId xmlns:a16="http://schemas.microsoft.com/office/drawing/2014/main" id="{E4CB5579-C1D4-E179-AE1F-C5D3945171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67" name="Rectangle 24">
            <a:extLst>
              <a:ext uri="{FF2B5EF4-FFF2-40B4-BE49-F238E27FC236}">
                <a16:creationId xmlns:a16="http://schemas.microsoft.com/office/drawing/2014/main" id="{24CE674A-CA65-A499-9244-0CF1F92EC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68" name="Rectangle 25">
            <a:extLst>
              <a:ext uri="{FF2B5EF4-FFF2-40B4-BE49-F238E27FC236}">
                <a16:creationId xmlns:a16="http://schemas.microsoft.com/office/drawing/2014/main" id="{B395F4C8-FCD7-2515-AE80-8034C46F8B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69" name="Rectangle 26">
            <a:extLst>
              <a:ext uri="{FF2B5EF4-FFF2-40B4-BE49-F238E27FC236}">
                <a16:creationId xmlns:a16="http://schemas.microsoft.com/office/drawing/2014/main" id="{DAE715B8-F53B-84D1-6D09-A63359418B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70" name="Rectangle 27">
            <a:extLst>
              <a:ext uri="{FF2B5EF4-FFF2-40B4-BE49-F238E27FC236}">
                <a16:creationId xmlns:a16="http://schemas.microsoft.com/office/drawing/2014/main" id="{C298C746-C77C-53B2-1ECE-E694BAEED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71" name="Rectangle 28">
            <a:extLst>
              <a:ext uri="{FF2B5EF4-FFF2-40B4-BE49-F238E27FC236}">
                <a16:creationId xmlns:a16="http://schemas.microsoft.com/office/drawing/2014/main" id="{02D707F7-6A04-6B8C-D751-1E8373AAE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72" name="Rectangle 29">
            <a:extLst>
              <a:ext uri="{FF2B5EF4-FFF2-40B4-BE49-F238E27FC236}">
                <a16:creationId xmlns:a16="http://schemas.microsoft.com/office/drawing/2014/main" id="{398AD9D3-042E-6DDC-E110-00355ABAA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73" name="Rectangle 30">
            <a:extLst>
              <a:ext uri="{FF2B5EF4-FFF2-40B4-BE49-F238E27FC236}">
                <a16:creationId xmlns:a16="http://schemas.microsoft.com/office/drawing/2014/main" id="{A6958ABB-7345-05E8-4CBF-F2D2632EA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74" name="Rectangle 31">
            <a:extLst>
              <a:ext uri="{FF2B5EF4-FFF2-40B4-BE49-F238E27FC236}">
                <a16:creationId xmlns:a16="http://schemas.microsoft.com/office/drawing/2014/main" id="{928FC338-60E6-3AE6-A4F1-98EE1CABC0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75" name="Rectangle 32">
            <a:extLst>
              <a:ext uri="{FF2B5EF4-FFF2-40B4-BE49-F238E27FC236}">
                <a16:creationId xmlns:a16="http://schemas.microsoft.com/office/drawing/2014/main" id="{0CD36D2C-D048-4710-EC75-40F383F21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76" name="Rectangle 33">
            <a:extLst>
              <a:ext uri="{FF2B5EF4-FFF2-40B4-BE49-F238E27FC236}">
                <a16:creationId xmlns:a16="http://schemas.microsoft.com/office/drawing/2014/main" id="{5F0A1029-E7FD-54A5-98BB-037B2E97A6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77" name="Rectangle 34">
            <a:extLst>
              <a:ext uri="{FF2B5EF4-FFF2-40B4-BE49-F238E27FC236}">
                <a16:creationId xmlns:a16="http://schemas.microsoft.com/office/drawing/2014/main" id="{20305438-E323-DF74-0648-3CE1B565D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2178" name="Rectangle 35">
            <a:extLst>
              <a:ext uri="{FF2B5EF4-FFF2-40B4-BE49-F238E27FC236}">
                <a16:creationId xmlns:a16="http://schemas.microsoft.com/office/drawing/2014/main" id="{D737E15A-FD75-4729-6A58-53656A5E8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62179" name="Picture 36">
            <a:extLst>
              <a:ext uri="{FF2B5EF4-FFF2-40B4-BE49-F238E27FC236}">
                <a16:creationId xmlns:a16="http://schemas.microsoft.com/office/drawing/2014/main" id="{186D0093-C19E-8BAC-08B2-44F1058F3E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6482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7893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3E171A1B-5024-8F03-4EAD-843A1476F14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7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57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6DA1FA9-BD3D-BD69-F076-BE5386546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Отидох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6317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C4F0788-544A-C525-0439-D716B0A95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6317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B134A10-348E-53E3-88EB-F6F9081B9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приятеките  купона   </a:t>
            </a:r>
            <a:r>
              <a:rPr lang="es-ES" altLang="es-ES" sz="4400" dirty="0">
                <a:solidFill>
                  <a:srgbClr val="292929"/>
                </a:solidFill>
              </a:rPr>
              <a:t>c</a:t>
            </a:r>
          </a:p>
        </p:txBody>
      </p:sp>
      <p:sp>
        <p:nvSpPr>
          <p:cNvPr id="26317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166DA1C-6635-CAD7-E131-B1EFE4399A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49530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74" name="Rectangle 6">
            <a:extLst>
              <a:ext uri="{FF2B5EF4-FFF2-40B4-BE49-F238E27FC236}">
                <a16:creationId xmlns:a16="http://schemas.microsoft.com/office/drawing/2014/main" id="{8DFDF83E-2647-8280-422B-8FC4FB7D8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75" name="Rectangle 7">
            <a:extLst>
              <a:ext uri="{FF2B5EF4-FFF2-40B4-BE49-F238E27FC236}">
                <a16:creationId xmlns:a16="http://schemas.microsoft.com/office/drawing/2014/main" id="{9980BEB3-BD69-D467-20A2-84BCA407C4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76" name="Rectangle 8">
            <a:extLst>
              <a:ext uri="{FF2B5EF4-FFF2-40B4-BE49-F238E27FC236}">
                <a16:creationId xmlns:a16="http://schemas.microsoft.com/office/drawing/2014/main" id="{D046F8D4-E946-467C-14F4-BD07792D2E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77" name="Rectangle 9">
            <a:extLst>
              <a:ext uri="{FF2B5EF4-FFF2-40B4-BE49-F238E27FC236}">
                <a16:creationId xmlns:a16="http://schemas.microsoft.com/office/drawing/2014/main" id="{44ADD150-C1DD-1D8C-D80C-DF5B1EC8B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78" name="Rectangle 10">
            <a:extLst>
              <a:ext uri="{FF2B5EF4-FFF2-40B4-BE49-F238E27FC236}">
                <a16:creationId xmlns:a16="http://schemas.microsoft.com/office/drawing/2014/main" id="{E30C57AA-C65C-7694-27E8-A88EE4D4B4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79" name="Rectangle 11">
            <a:extLst>
              <a:ext uri="{FF2B5EF4-FFF2-40B4-BE49-F238E27FC236}">
                <a16:creationId xmlns:a16="http://schemas.microsoft.com/office/drawing/2014/main" id="{798DC410-4112-07DE-30E3-C6C865DA5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80" name="Rectangle 12">
            <a:extLst>
              <a:ext uri="{FF2B5EF4-FFF2-40B4-BE49-F238E27FC236}">
                <a16:creationId xmlns:a16="http://schemas.microsoft.com/office/drawing/2014/main" id="{90CBEF51-E614-3967-6E78-71206ACD0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81" name="Rectangle 13">
            <a:extLst>
              <a:ext uri="{FF2B5EF4-FFF2-40B4-BE49-F238E27FC236}">
                <a16:creationId xmlns:a16="http://schemas.microsoft.com/office/drawing/2014/main" id="{FE3514D1-5739-B944-E60F-F6818ABB84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82" name="Rectangle 14">
            <a:extLst>
              <a:ext uri="{FF2B5EF4-FFF2-40B4-BE49-F238E27FC236}">
                <a16:creationId xmlns:a16="http://schemas.microsoft.com/office/drawing/2014/main" id="{619284A8-0DFB-E39C-8113-D72ADD2AC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83" name="Rectangle 15">
            <a:extLst>
              <a:ext uri="{FF2B5EF4-FFF2-40B4-BE49-F238E27FC236}">
                <a16:creationId xmlns:a16="http://schemas.microsoft.com/office/drawing/2014/main" id="{9767AB8A-6545-2EE0-FF50-8E56FC1BB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84" name="Rectangle 16">
            <a:extLst>
              <a:ext uri="{FF2B5EF4-FFF2-40B4-BE49-F238E27FC236}">
                <a16:creationId xmlns:a16="http://schemas.microsoft.com/office/drawing/2014/main" id="{19982F32-C5C0-2818-BCC6-43B7E6FDC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85" name="Rectangle 17">
            <a:extLst>
              <a:ext uri="{FF2B5EF4-FFF2-40B4-BE49-F238E27FC236}">
                <a16:creationId xmlns:a16="http://schemas.microsoft.com/office/drawing/2014/main" id="{3E4AC156-CB59-1B41-4D1C-6918A8EC83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86" name="Rectangle 18">
            <a:extLst>
              <a:ext uri="{FF2B5EF4-FFF2-40B4-BE49-F238E27FC236}">
                <a16:creationId xmlns:a16="http://schemas.microsoft.com/office/drawing/2014/main" id="{96CAE280-B0BA-4DC6-9926-3D65F77D03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87" name="Rectangle 19">
            <a:extLst>
              <a:ext uri="{FF2B5EF4-FFF2-40B4-BE49-F238E27FC236}">
                <a16:creationId xmlns:a16="http://schemas.microsoft.com/office/drawing/2014/main" id="{D72BC389-4965-2CCC-103D-311853CB4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88" name="Rectangle 20">
            <a:extLst>
              <a:ext uri="{FF2B5EF4-FFF2-40B4-BE49-F238E27FC236}">
                <a16:creationId xmlns:a16="http://schemas.microsoft.com/office/drawing/2014/main" id="{50C39614-2816-804E-8ADC-9EDBC5D23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89" name="Rectangle 21">
            <a:extLst>
              <a:ext uri="{FF2B5EF4-FFF2-40B4-BE49-F238E27FC236}">
                <a16:creationId xmlns:a16="http://schemas.microsoft.com/office/drawing/2014/main" id="{2AC621AB-174D-5778-A24F-8693A99C0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90" name="Rectangle 22">
            <a:extLst>
              <a:ext uri="{FF2B5EF4-FFF2-40B4-BE49-F238E27FC236}">
                <a16:creationId xmlns:a16="http://schemas.microsoft.com/office/drawing/2014/main" id="{D5214606-F7C5-EF70-683A-29EF9BB56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91" name="Rectangle 23">
            <a:extLst>
              <a:ext uri="{FF2B5EF4-FFF2-40B4-BE49-F238E27FC236}">
                <a16:creationId xmlns:a16="http://schemas.microsoft.com/office/drawing/2014/main" id="{19D748FD-BCBC-7387-8DC8-95CF2E5C0D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92" name="Rectangle 24">
            <a:extLst>
              <a:ext uri="{FF2B5EF4-FFF2-40B4-BE49-F238E27FC236}">
                <a16:creationId xmlns:a16="http://schemas.microsoft.com/office/drawing/2014/main" id="{DE89E7A3-C6C7-5784-3EB6-7A4A7FF8C1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93" name="Rectangle 25">
            <a:extLst>
              <a:ext uri="{FF2B5EF4-FFF2-40B4-BE49-F238E27FC236}">
                <a16:creationId xmlns:a16="http://schemas.microsoft.com/office/drawing/2014/main" id="{1F73F719-2AE2-6BE4-C206-A82CBCF09E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94" name="Rectangle 26">
            <a:extLst>
              <a:ext uri="{FF2B5EF4-FFF2-40B4-BE49-F238E27FC236}">
                <a16:creationId xmlns:a16="http://schemas.microsoft.com/office/drawing/2014/main" id="{82421D71-2D9D-9A45-0D26-14E070227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95" name="Rectangle 27">
            <a:extLst>
              <a:ext uri="{FF2B5EF4-FFF2-40B4-BE49-F238E27FC236}">
                <a16:creationId xmlns:a16="http://schemas.microsoft.com/office/drawing/2014/main" id="{44B81E15-041B-AA6C-822A-F560CE403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96" name="Rectangle 28">
            <a:extLst>
              <a:ext uri="{FF2B5EF4-FFF2-40B4-BE49-F238E27FC236}">
                <a16:creationId xmlns:a16="http://schemas.microsoft.com/office/drawing/2014/main" id="{30DC45E2-67FB-B40B-08BF-51FB3A9DE8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97" name="Rectangle 29">
            <a:extLst>
              <a:ext uri="{FF2B5EF4-FFF2-40B4-BE49-F238E27FC236}">
                <a16:creationId xmlns:a16="http://schemas.microsoft.com/office/drawing/2014/main" id="{63370C2F-3DE0-9AB7-BED6-D84D11F8CE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98" name="Rectangle 30">
            <a:extLst>
              <a:ext uri="{FF2B5EF4-FFF2-40B4-BE49-F238E27FC236}">
                <a16:creationId xmlns:a16="http://schemas.microsoft.com/office/drawing/2014/main" id="{49467E6D-10D9-AD4E-8B97-15006ABC9F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199" name="Rectangle 31">
            <a:extLst>
              <a:ext uri="{FF2B5EF4-FFF2-40B4-BE49-F238E27FC236}">
                <a16:creationId xmlns:a16="http://schemas.microsoft.com/office/drawing/2014/main" id="{B364AA7F-6780-8C80-AF5E-C4F0B720D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200" name="Rectangle 32">
            <a:extLst>
              <a:ext uri="{FF2B5EF4-FFF2-40B4-BE49-F238E27FC236}">
                <a16:creationId xmlns:a16="http://schemas.microsoft.com/office/drawing/2014/main" id="{D4B7F795-D054-3608-8623-362C26A16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201" name="Rectangle 33">
            <a:extLst>
              <a:ext uri="{FF2B5EF4-FFF2-40B4-BE49-F238E27FC236}">
                <a16:creationId xmlns:a16="http://schemas.microsoft.com/office/drawing/2014/main" id="{1EBF6D1A-E226-065B-690E-5C446E2EA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202" name="Rectangle 34">
            <a:extLst>
              <a:ext uri="{FF2B5EF4-FFF2-40B4-BE49-F238E27FC236}">
                <a16:creationId xmlns:a16="http://schemas.microsoft.com/office/drawing/2014/main" id="{535FEDBB-F9E6-668F-7C41-FEF921F111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3203" name="Rectangle 35">
            <a:extLst>
              <a:ext uri="{FF2B5EF4-FFF2-40B4-BE49-F238E27FC236}">
                <a16:creationId xmlns:a16="http://schemas.microsoft.com/office/drawing/2014/main" id="{9EF6D358-0562-2AE0-25A9-5B04F310BE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154E2BC-8229-FE46-090E-858689C1ED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Отидох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2641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810F44F-DD07-4208-F651-DAB54E1E3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641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3DCA814-DA91-7855-DD08-F4858B0A3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приятеките  купона   </a:t>
            </a:r>
            <a:r>
              <a:rPr lang="es-ES" altLang="es-ES" sz="4400" dirty="0">
                <a:solidFill>
                  <a:srgbClr val="292929"/>
                </a:solidFill>
              </a:rPr>
              <a:t>c</a:t>
            </a:r>
          </a:p>
        </p:txBody>
      </p:sp>
      <p:sp>
        <p:nvSpPr>
          <p:cNvPr id="26419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93C36A2-0C49-4080-9A16-946CD021A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4953000"/>
            <a:ext cx="2057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198" name="Rectangle 6">
            <a:extLst>
              <a:ext uri="{FF2B5EF4-FFF2-40B4-BE49-F238E27FC236}">
                <a16:creationId xmlns:a16="http://schemas.microsoft.com/office/drawing/2014/main" id="{3A2CDF58-A07C-0B4F-451C-B0296C1CAF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199" name="Rectangle 7">
            <a:extLst>
              <a:ext uri="{FF2B5EF4-FFF2-40B4-BE49-F238E27FC236}">
                <a16:creationId xmlns:a16="http://schemas.microsoft.com/office/drawing/2014/main" id="{373DB599-56BE-F5EB-D02F-E73ACA6073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00" name="Rectangle 8">
            <a:extLst>
              <a:ext uri="{FF2B5EF4-FFF2-40B4-BE49-F238E27FC236}">
                <a16:creationId xmlns:a16="http://schemas.microsoft.com/office/drawing/2014/main" id="{FAAF659C-6F99-A172-06C3-ACA4E7015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01" name="Rectangle 9">
            <a:extLst>
              <a:ext uri="{FF2B5EF4-FFF2-40B4-BE49-F238E27FC236}">
                <a16:creationId xmlns:a16="http://schemas.microsoft.com/office/drawing/2014/main" id="{812ACFEB-0825-144D-7A2C-5C230B2C04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02" name="Rectangle 10">
            <a:extLst>
              <a:ext uri="{FF2B5EF4-FFF2-40B4-BE49-F238E27FC236}">
                <a16:creationId xmlns:a16="http://schemas.microsoft.com/office/drawing/2014/main" id="{3C6E383B-2775-3909-E8D1-1ABA60D44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03" name="Rectangle 11">
            <a:extLst>
              <a:ext uri="{FF2B5EF4-FFF2-40B4-BE49-F238E27FC236}">
                <a16:creationId xmlns:a16="http://schemas.microsoft.com/office/drawing/2014/main" id="{28A3E51F-B1A0-CAC9-F490-8F36BA9EAC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04" name="Rectangle 12">
            <a:extLst>
              <a:ext uri="{FF2B5EF4-FFF2-40B4-BE49-F238E27FC236}">
                <a16:creationId xmlns:a16="http://schemas.microsoft.com/office/drawing/2014/main" id="{41E85899-931A-9756-C0E8-9764B7BB02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05" name="Rectangle 13">
            <a:extLst>
              <a:ext uri="{FF2B5EF4-FFF2-40B4-BE49-F238E27FC236}">
                <a16:creationId xmlns:a16="http://schemas.microsoft.com/office/drawing/2014/main" id="{E6ADABAD-FCC4-9060-4341-A5353B6AF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06" name="Rectangle 14">
            <a:extLst>
              <a:ext uri="{FF2B5EF4-FFF2-40B4-BE49-F238E27FC236}">
                <a16:creationId xmlns:a16="http://schemas.microsoft.com/office/drawing/2014/main" id="{BBBB6E33-4DBD-4074-AB3E-CED909B1C3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07" name="Rectangle 15">
            <a:extLst>
              <a:ext uri="{FF2B5EF4-FFF2-40B4-BE49-F238E27FC236}">
                <a16:creationId xmlns:a16="http://schemas.microsoft.com/office/drawing/2014/main" id="{1DA65083-49EF-3AD3-669C-C525B2556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08" name="Rectangle 16">
            <a:extLst>
              <a:ext uri="{FF2B5EF4-FFF2-40B4-BE49-F238E27FC236}">
                <a16:creationId xmlns:a16="http://schemas.microsoft.com/office/drawing/2014/main" id="{37103D12-F357-0829-9F83-9CB32BBF7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09" name="Rectangle 17">
            <a:extLst>
              <a:ext uri="{FF2B5EF4-FFF2-40B4-BE49-F238E27FC236}">
                <a16:creationId xmlns:a16="http://schemas.microsoft.com/office/drawing/2014/main" id="{24FE2D42-63B8-6E55-6F2F-9BF8A32CD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10" name="Rectangle 18">
            <a:extLst>
              <a:ext uri="{FF2B5EF4-FFF2-40B4-BE49-F238E27FC236}">
                <a16:creationId xmlns:a16="http://schemas.microsoft.com/office/drawing/2014/main" id="{A2E39F6F-2417-9276-ADBF-765C26AA6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11" name="Rectangle 19">
            <a:extLst>
              <a:ext uri="{FF2B5EF4-FFF2-40B4-BE49-F238E27FC236}">
                <a16:creationId xmlns:a16="http://schemas.microsoft.com/office/drawing/2014/main" id="{DCABAD1E-BD90-D792-8E97-6256E0A07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12" name="Rectangle 20">
            <a:extLst>
              <a:ext uri="{FF2B5EF4-FFF2-40B4-BE49-F238E27FC236}">
                <a16:creationId xmlns:a16="http://schemas.microsoft.com/office/drawing/2014/main" id="{3A076AB8-FFCD-29CC-F758-37B90D0EA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13" name="Rectangle 21">
            <a:extLst>
              <a:ext uri="{FF2B5EF4-FFF2-40B4-BE49-F238E27FC236}">
                <a16:creationId xmlns:a16="http://schemas.microsoft.com/office/drawing/2014/main" id="{A428D422-E8D1-DF62-5E65-E597E7DD1B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14" name="Rectangle 22">
            <a:extLst>
              <a:ext uri="{FF2B5EF4-FFF2-40B4-BE49-F238E27FC236}">
                <a16:creationId xmlns:a16="http://schemas.microsoft.com/office/drawing/2014/main" id="{68D83B91-1F15-0B79-BC8A-93B1B43D6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15" name="Rectangle 23">
            <a:extLst>
              <a:ext uri="{FF2B5EF4-FFF2-40B4-BE49-F238E27FC236}">
                <a16:creationId xmlns:a16="http://schemas.microsoft.com/office/drawing/2014/main" id="{2E03E09B-05A1-3B70-BFCF-48357884CB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16" name="Rectangle 24">
            <a:extLst>
              <a:ext uri="{FF2B5EF4-FFF2-40B4-BE49-F238E27FC236}">
                <a16:creationId xmlns:a16="http://schemas.microsoft.com/office/drawing/2014/main" id="{81F6CB33-DFEA-EF76-6C49-4C1C964D1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17" name="Rectangle 25">
            <a:extLst>
              <a:ext uri="{FF2B5EF4-FFF2-40B4-BE49-F238E27FC236}">
                <a16:creationId xmlns:a16="http://schemas.microsoft.com/office/drawing/2014/main" id="{8AAD6AD8-6CFA-13FA-2897-67E0AAADB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18" name="Rectangle 26">
            <a:extLst>
              <a:ext uri="{FF2B5EF4-FFF2-40B4-BE49-F238E27FC236}">
                <a16:creationId xmlns:a16="http://schemas.microsoft.com/office/drawing/2014/main" id="{4EAA1F50-549D-7D38-8F2B-F14BB9D3B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19" name="Rectangle 27">
            <a:extLst>
              <a:ext uri="{FF2B5EF4-FFF2-40B4-BE49-F238E27FC236}">
                <a16:creationId xmlns:a16="http://schemas.microsoft.com/office/drawing/2014/main" id="{339AB819-021E-5493-FE9F-BB94D57DB2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20" name="Rectangle 28">
            <a:extLst>
              <a:ext uri="{FF2B5EF4-FFF2-40B4-BE49-F238E27FC236}">
                <a16:creationId xmlns:a16="http://schemas.microsoft.com/office/drawing/2014/main" id="{C6427F32-3626-3B4F-C851-47057E7F2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21" name="Rectangle 29">
            <a:extLst>
              <a:ext uri="{FF2B5EF4-FFF2-40B4-BE49-F238E27FC236}">
                <a16:creationId xmlns:a16="http://schemas.microsoft.com/office/drawing/2014/main" id="{1EA9E640-CB00-0E9C-2D56-0FD059D8B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22" name="Rectangle 30">
            <a:extLst>
              <a:ext uri="{FF2B5EF4-FFF2-40B4-BE49-F238E27FC236}">
                <a16:creationId xmlns:a16="http://schemas.microsoft.com/office/drawing/2014/main" id="{DC4F7DE0-6C78-D97B-AFC4-4B1160558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23" name="Rectangle 31">
            <a:extLst>
              <a:ext uri="{FF2B5EF4-FFF2-40B4-BE49-F238E27FC236}">
                <a16:creationId xmlns:a16="http://schemas.microsoft.com/office/drawing/2014/main" id="{DD4E838C-842E-EA81-00AB-8F1B522135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24" name="Rectangle 32">
            <a:extLst>
              <a:ext uri="{FF2B5EF4-FFF2-40B4-BE49-F238E27FC236}">
                <a16:creationId xmlns:a16="http://schemas.microsoft.com/office/drawing/2014/main" id="{783A2203-2D9E-3AB8-ED23-7AFE431FD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25" name="Rectangle 33">
            <a:extLst>
              <a:ext uri="{FF2B5EF4-FFF2-40B4-BE49-F238E27FC236}">
                <a16:creationId xmlns:a16="http://schemas.microsoft.com/office/drawing/2014/main" id="{839F68AD-F35C-7D0D-8EBF-E532B53D9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26" name="Rectangle 34">
            <a:extLst>
              <a:ext uri="{FF2B5EF4-FFF2-40B4-BE49-F238E27FC236}">
                <a16:creationId xmlns:a16="http://schemas.microsoft.com/office/drawing/2014/main" id="{D4414329-9F30-2734-EBEC-2CCA2FB1E0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4227" name="Rectangle 35">
            <a:extLst>
              <a:ext uri="{FF2B5EF4-FFF2-40B4-BE49-F238E27FC236}">
                <a16:creationId xmlns:a16="http://schemas.microsoft.com/office/drawing/2014/main" id="{192A29BD-6D89-F036-9982-7CE916B45A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21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333BEA6-A3BF-4B5D-2AE9-C0A7DA125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Отидох на купона 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26521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417AE43-C9D2-2BD6-33B0-CE0D5E1E76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6522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31BEC0C-C724-73A1-C3D2-539A67EE4E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приятеките  купона   </a:t>
            </a:r>
            <a:r>
              <a:rPr lang="es-ES" altLang="es-ES" sz="4400" dirty="0">
                <a:solidFill>
                  <a:srgbClr val="292929"/>
                </a:solidFill>
              </a:rPr>
              <a:t>c</a:t>
            </a:r>
          </a:p>
        </p:txBody>
      </p:sp>
      <p:sp>
        <p:nvSpPr>
          <p:cNvPr id="26522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C989B47-7898-3B59-0D65-0BFEACC47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0" y="49530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22" name="Rectangle 6">
            <a:extLst>
              <a:ext uri="{FF2B5EF4-FFF2-40B4-BE49-F238E27FC236}">
                <a16:creationId xmlns:a16="http://schemas.microsoft.com/office/drawing/2014/main" id="{3DF2A0F4-E72C-8E6B-0260-078082E0E4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23" name="Rectangle 7">
            <a:extLst>
              <a:ext uri="{FF2B5EF4-FFF2-40B4-BE49-F238E27FC236}">
                <a16:creationId xmlns:a16="http://schemas.microsoft.com/office/drawing/2014/main" id="{69F2D92B-E2BD-9951-83F3-5DC5EB5BD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24" name="Rectangle 8">
            <a:extLst>
              <a:ext uri="{FF2B5EF4-FFF2-40B4-BE49-F238E27FC236}">
                <a16:creationId xmlns:a16="http://schemas.microsoft.com/office/drawing/2014/main" id="{203463A7-1CBF-7BA6-4276-3C040782E8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25" name="Rectangle 9">
            <a:extLst>
              <a:ext uri="{FF2B5EF4-FFF2-40B4-BE49-F238E27FC236}">
                <a16:creationId xmlns:a16="http://schemas.microsoft.com/office/drawing/2014/main" id="{410E9F93-2BBC-EFC7-43C5-AEF2F95C98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26" name="Rectangle 10">
            <a:extLst>
              <a:ext uri="{FF2B5EF4-FFF2-40B4-BE49-F238E27FC236}">
                <a16:creationId xmlns:a16="http://schemas.microsoft.com/office/drawing/2014/main" id="{78026BA4-35C8-F7AA-262C-C08E5DDF2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27" name="Rectangle 11">
            <a:extLst>
              <a:ext uri="{FF2B5EF4-FFF2-40B4-BE49-F238E27FC236}">
                <a16:creationId xmlns:a16="http://schemas.microsoft.com/office/drawing/2014/main" id="{F01ED586-D708-F424-4687-F251B158A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28" name="Rectangle 12">
            <a:extLst>
              <a:ext uri="{FF2B5EF4-FFF2-40B4-BE49-F238E27FC236}">
                <a16:creationId xmlns:a16="http://schemas.microsoft.com/office/drawing/2014/main" id="{7C42AE15-172B-8017-D5AC-BA591B0A93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29" name="Rectangle 13">
            <a:extLst>
              <a:ext uri="{FF2B5EF4-FFF2-40B4-BE49-F238E27FC236}">
                <a16:creationId xmlns:a16="http://schemas.microsoft.com/office/drawing/2014/main" id="{98F7143D-2232-880D-50A5-3201EC7B0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30" name="Rectangle 14">
            <a:extLst>
              <a:ext uri="{FF2B5EF4-FFF2-40B4-BE49-F238E27FC236}">
                <a16:creationId xmlns:a16="http://schemas.microsoft.com/office/drawing/2014/main" id="{32C9EBBF-7D4B-EEB1-454D-0E0DB41E0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31" name="Rectangle 15">
            <a:extLst>
              <a:ext uri="{FF2B5EF4-FFF2-40B4-BE49-F238E27FC236}">
                <a16:creationId xmlns:a16="http://schemas.microsoft.com/office/drawing/2014/main" id="{0B14F2F7-7258-C1CB-9BCB-8B838E493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32" name="Rectangle 16">
            <a:extLst>
              <a:ext uri="{FF2B5EF4-FFF2-40B4-BE49-F238E27FC236}">
                <a16:creationId xmlns:a16="http://schemas.microsoft.com/office/drawing/2014/main" id="{9E6221C5-5563-B061-2B7C-4F524C2EDE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33" name="Rectangle 17">
            <a:extLst>
              <a:ext uri="{FF2B5EF4-FFF2-40B4-BE49-F238E27FC236}">
                <a16:creationId xmlns:a16="http://schemas.microsoft.com/office/drawing/2014/main" id="{127DE39F-C4AC-E4ED-9FFF-59105802D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34" name="Rectangle 18">
            <a:extLst>
              <a:ext uri="{FF2B5EF4-FFF2-40B4-BE49-F238E27FC236}">
                <a16:creationId xmlns:a16="http://schemas.microsoft.com/office/drawing/2014/main" id="{DC0AFBB0-5A44-50C2-B72B-6E36228D0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35" name="Rectangle 19">
            <a:extLst>
              <a:ext uri="{FF2B5EF4-FFF2-40B4-BE49-F238E27FC236}">
                <a16:creationId xmlns:a16="http://schemas.microsoft.com/office/drawing/2014/main" id="{C388F368-E0D1-1653-3C90-B4569D095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36" name="Rectangle 20">
            <a:extLst>
              <a:ext uri="{FF2B5EF4-FFF2-40B4-BE49-F238E27FC236}">
                <a16:creationId xmlns:a16="http://schemas.microsoft.com/office/drawing/2014/main" id="{613CDCDB-F1ED-22D0-FB02-D695AC82B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37" name="Rectangle 21">
            <a:extLst>
              <a:ext uri="{FF2B5EF4-FFF2-40B4-BE49-F238E27FC236}">
                <a16:creationId xmlns:a16="http://schemas.microsoft.com/office/drawing/2014/main" id="{CB43549E-95D7-69FB-C905-7D44AC358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38" name="Rectangle 22">
            <a:extLst>
              <a:ext uri="{FF2B5EF4-FFF2-40B4-BE49-F238E27FC236}">
                <a16:creationId xmlns:a16="http://schemas.microsoft.com/office/drawing/2014/main" id="{DCD92828-6850-53B9-51C6-A7F46DF24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39" name="Rectangle 23">
            <a:extLst>
              <a:ext uri="{FF2B5EF4-FFF2-40B4-BE49-F238E27FC236}">
                <a16:creationId xmlns:a16="http://schemas.microsoft.com/office/drawing/2014/main" id="{0026821C-BAE7-B2B0-7EA9-BA426DC17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40" name="Rectangle 24">
            <a:extLst>
              <a:ext uri="{FF2B5EF4-FFF2-40B4-BE49-F238E27FC236}">
                <a16:creationId xmlns:a16="http://schemas.microsoft.com/office/drawing/2014/main" id="{CC040078-B026-0FA5-2F17-C19F8A2B1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41" name="Rectangle 25">
            <a:extLst>
              <a:ext uri="{FF2B5EF4-FFF2-40B4-BE49-F238E27FC236}">
                <a16:creationId xmlns:a16="http://schemas.microsoft.com/office/drawing/2014/main" id="{F999F6DB-DADD-6D6A-514E-41597AE94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42" name="Rectangle 26">
            <a:extLst>
              <a:ext uri="{FF2B5EF4-FFF2-40B4-BE49-F238E27FC236}">
                <a16:creationId xmlns:a16="http://schemas.microsoft.com/office/drawing/2014/main" id="{CFF5C747-DCA9-5DA2-1713-5F3E558A9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43" name="Rectangle 27">
            <a:extLst>
              <a:ext uri="{FF2B5EF4-FFF2-40B4-BE49-F238E27FC236}">
                <a16:creationId xmlns:a16="http://schemas.microsoft.com/office/drawing/2014/main" id="{20952099-B9D6-3106-212D-1C1DA7AD02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44" name="Rectangle 28">
            <a:extLst>
              <a:ext uri="{FF2B5EF4-FFF2-40B4-BE49-F238E27FC236}">
                <a16:creationId xmlns:a16="http://schemas.microsoft.com/office/drawing/2014/main" id="{D912ED39-F8C8-F312-7D74-567FCEADB9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45" name="Rectangle 29">
            <a:extLst>
              <a:ext uri="{FF2B5EF4-FFF2-40B4-BE49-F238E27FC236}">
                <a16:creationId xmlns:a16="http://schemas.microsoft.com/office/drawing/2014/main" id="{1470902A-575C-0E61-5D41-CBE1CB3C4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46" name="Rectangle 30">
            <a:extLst>
              <a:ext uri="{FF2B5EF4-FFF2-40B4-BE49-F238E27FC236}">
                <a16:creationId xmlns:a16="http://schemas.microsoft.com/office/drawing/2014/main" id="{4F1A9F17-202A-58F7-2715-B9A5E689E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47" name="Rectangle 31">
            <a:extLst>
              <a:ext uri="{FF2B5EF4-FFF2-40B4-BE49-F238E27FC236}">
                <a16:creationId xmlns:a16="http://schemas.microsoft.com/office/drawing/2014/main" id="{565FD814-75B9-C374-A117-DFD2202F08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48" name="Rectangle 32">
            <a:extLst>
              <a:ext uri="{FF2B5EF4-FFF2-40B4-BE49-F238E27FC236}">
                <a16:creationId xmlns:a16="http://schemas.microsoft.com/office/drawing/2014/main" id="{687B58B2-5E96-BE96-E90A-4A93E080DD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49" name="Rectangle 33">
            <a:extLst>
              <a:ext uri="{FF2B5EF4-FFF2-40B4-BE49-F238E27FC236}">
                <a16:creationId xmlns:a16="http://schemas.microsoft.com/office/drawing/2014/main" id="{5E3C9D72-7997-C736-6555-E92C4FDE2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50" name="Rectangle 34">
            <a:extLst>
              <a:ext uri="{FF2B5EF4-FFF2-40B4-BE49-F238E27FC236}">
                <a16:creationId xmlns:a16="http://schemas.microsoft.com/office/drawing/2014/main" id="{469E4995-5B82-DFA2-7AE9-C99D30ACD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5251" name="Rectangle 35">
            <a:extLst>
              <a:ext uri="{FF2B5EF4-FFF2-40B4-BE49-F238E27FC236}">
                <a16:creationId xmlns:a16="http://schemas.microsoft.com/office/drawing/2014/main" id="{B98AF9DB-108D-5EBA-B38C-4406C373E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AFC121A-2A6A-8407-3539-7E55224CA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Отидох на купона с 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26624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16AF36B-728D-C7C6-4E9A-7122CC04B3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6624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12FFD71-0926-921D-F3DD-FF95E6A233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приятеките  купона   </a:t>
            </a:r>
            <a:r>
              <a:rPr lang="es-ES" altLang="es-ES" sz="4400" dirty="0">
                <a:solidFill>
                  <a:srgbClr val="292929"/>
                </a:solidFill>
              </a:rPr>
              <a:t>c</a:t>
            </a:r>
          </a:p>
        </p:txBody>
      </p:sp>
      <p:sp>
        <p:nvSpPr>
          <p:cNvPr id="26624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BF0CC57-05E7-5B6D-589F-5998B6F249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4953000"/>
            <a:ext cx="3200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46" name="Rectangle 6">
            <a:extLst>
              <a:ext uri="{FF2B5EF4-FFF2-40B4-BE49-F238E27FC236}">
                <a16:creationId xmlns:a16="http://schemas.microsoft.com/office/drawing/2014/main" id="{9CEE8A0D-05E5-3046-8CB6-ECB947182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47" name="Rectangle 7">
            <a:extLst>
              <a:ext uri="{FF2B5EF4-FFF2-40B4-BE49-F238E27FC236}">
                <a16:creationId xmlns:a16="http://schemas.microsoft.com/office/drawing/2014/main" id="{339D9137-C03E-23E8-D934-BA08038A7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48" name="Rectangle 8">
            <a:extLst>
              <a:ext uri="{FF2B5EF4-FFF2-40B4-BE49-F238E27FC236}">
                <a16:creationId xmlns:a16="http://schemas.microsoft.com/office/drawing/2014/main" id="{A6FD3EF8-ECEF-B2B1-E0F2-819FFA5DE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49" name="Rectangle 9">
            <a:extLst>
              <a:ext uri="{FF2B5EF4-FFF2-40B4-BE49-F238E27FC236}">
                <a16:creationId xmlns:a16="http://schemas.microsoft.com/office/drawing/2014/main" id="{CE1EDA03-5F49-D046-7D0B-21C26F26DF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50" name="Rectangle 10">
            <a:extLst>
              <a:ext uri="{FF2B5EF4-FFF2-40B4-BE49-F238E27FC236}">
                <a16:creationId xmlns:a16="http://schemas.microsoft.com/office/drawing/2014/main" id="{3DA8D238-7DDB-62A3-88D0-1FBF88AABE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51" name="Rectangle 11">
            <a:extLst>
              <a:ext uri="{FF2B5EF4-FFF2-40B4-BE49-F238E27FC236}">
                <a16:creationId xmlns:a16="http://schemas.microsoft.com/office/drawing/2014/main" id="{848B043B-47EB-83CF-55B6-FE94C7CF9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52" name="Rectangle 12">
            <a:extLst>
              <a:ext uri="{FF2B5EF4-FFF2-40B4-BE49-F238E27FC236}">
                <a16:creationId xmlns:a16="http://schemas.microsoft.com/office/drawing/2014/main" id="{2150A115-71E3-092D-1E77-A9FDCBB60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53" name="Rectangle 13">
            <a:extLst>
              <a:ext uri="{FF2B5EF4-FFF2-40B4-BE49-F238E27FC236}">
                <a16:creationId xmlns:a16="http://schemas.microsoft.com/office/drawing/2014/main" id="{D20D1444-A82E-D74B-90C3-8A6BA568C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54" name="Rectangle 14">
            <a:extLst>
              <a:ext uri="{FF2B5EF4-FFF2-40B4-BE49-F238E27FC236}">
                <a16:creationId xmlns:a16="http://schemas.microsoft.com/office/drawing/2014/main" id="{61BD7F2D-508B-864B-AC5F-41E899759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55" name="Rectangle 15">
            <a:extLst>
              <a:ext uri="{FF2B5EF4-FFF2-40B4-BE49-F238E27FC236}">
                <a16:creationId xmlns:a16="http://schemas.microsoft.com/office/drawing/2014/main" id="{ACFC8666-9B59-3B16-B914-E488E4E33F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56" name="Rectangle 16">
            <a:extLst>
              <a:ext uri="{FF2B5EF4-FFF2-40B4-BE49-F238E27FC236}">
                <a16:creationId xmlns:a16="http://schemas.microsoft.com/office/drawing/2014/main" id="{6D296745-2508-A798-887D-153E8D1591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57" name="Rectangle 17">
            <a:extLst>
              <a:ext uri="{FF2B5EF4-FFF2-40B4-BE49-F238E27FC236}">
                <a16:creationId xmlns:a16="http://schemas.microsoft.com/office/drawing/2014/main" id="{580846BA-8B17-7DC5-0D05-B781F43E2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58" name="Rectangle 18">
            <a:extLst>
              <a:ext uri="{FF2B5EF4-FFF2-40B4-BE49-F238E27FC236}">
                <a16:creationId xmlns:a16="http://schemas.microsoft.com/office/drawing/2014/main" id="{19FBC9CB-9154-5060-0528-8969D4CE30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59" name="Rectangle 19">
            <a:extLst>
              <a:ext uri="{FF2B5EF4-FFF2-40B4-BE49-F238E27FC236}">
                <a16:creationId xmlns:a16="http://schemas.microsoft.com/office/drawing/2014/main" id="{15B5B28B-7FA3-FD06-FE2A-F67310FA0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60" name="Rectangle 20">
            <a:extLst>
              <a:ext uri="{FF2B5EF4-FFF2-40B4-BE49-F238E27FC236}">
                <a16:creationId xmlns:a16="http://schemas.microsoft.com/office/drawing/2014/main" id="{0F1FF0F7-AA56-538B-C570-AAAD8987A0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61" name="Rectangle 21">
            <a:extLst>
              <a:ext uri="{FF2B5EF4-FFF2-40B4-BE49-F238E27FC236}">
                <a16:creationId xmlns:a16="http://schemas.microsoft.com/office/drawing/2014/main" id="{D7127BB7-5ED3-FDCB-B68A-768AF48EE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62" name="Rectangle 22">
            <a:extLst>
              <a:ext uri="{FF2B5EF4-FFF2-40B4-BE49-F238E27FC236}">
                <a16:creationId xmlns:a16="http://schemas.microsoft.com/office/drawing/2014/main" id="{102ADB0C-EDC7-F502-2CDA-10276981E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63" name="Rectangle 23">
            <a:extLst>
              <a:ext uri="{FF2B5EF4-FFF2-40B4-BE49-F238E27FC236}">
                <a16:creationId xmlns:a16="http://schemas.microsoft.com/office/drawing/2014/main" id="{D9DBE81F-7446-2F18-1392-89A626027B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64" name="Rectangle 24">
            <a:extLst>
              <a:ext uri="{FF2B5EF4-FFF2-40B4-BE49-F238E27FC236}">
                <a16:creationId xmlns:a16="http://schemas.microsoft.com/office/drawing/2014/main" id="{BCCEFA4E-CF49-E893-DFDC-D50FAD4CD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65" name="Rectangle 25">
            <a:extLst>
              <a:ext uri="{FF2B5EF4-FFF2-40B4-BE49-F238E27FC236}">
                <a16:creationId xmlns:a16="http://schemas.microsoft.com/office/drawing/2014/main" id="{05425B6B-A6DB-0D51-6BAA-B73681541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66" name="Rectangle 26">
            <a:extLst>
              <a:ext uri="{FF2B5EF4-FFF2-40B4-BE49-F238E27FC236}">
                <a16:creationId xmlns:a16="http://schemas.microsoft.com/office/drawing/2014/main" id="{B6648119-E96F-E39C-DBB9-4B14541DF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67" name="Rectangle 27">
            <a:extLst>
              <a:ext uri="{FF2B5EF4-FFF2-40B4-BE49-F238E27FC236}">
                <a16:creationId xmlns:a16="http://schemas.microsoft.com/office/drawing/2014/main" id="{E27F5ADC-7452-B999-B3AC-94AEDD874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68" name="Rectangle 28">
            <a:extLst>
              <a:ext uri="{FF2B5EF4-FFF2-40B4-BE49-F238E27FC236}">
                <a16:creationId xmlns:a16="http://schemas.microsoft.com/office/drawing/2014/main" id="{DDA1C5A0-949F-FF42-6BC0-FC3CFEEB0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69" name="Rectangle 29">
            <a:extLst>
              <a:ext uri="{FF2B5EF4-FFF2-40B4-BE49-F238E27FC236}">
                <a16:creationId xmlns:a16="http://schemas.microsoft.com/office/drawing/2014/main" id="{7D792A1E-1E9F-D3F9-E5DE-FB6BB74AC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70" name="Rectangle 30">
            <a:extLst>
              <a:ext uri="{FF2B5EF4-FFF2-40B4-BE49-F238E27FC236}">
                <a16:creationId xmlns:a16="http://schemas.microsoft.com/office/drawing/2014/main" id="{CD0318F7-1E8D-A40D-442A-235B5B1EC6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71" name="Rectangle 31">
            <a:extLst>
              <a:ext uri="{FF2B5EF4-FFF2-40B4-BE49-F238E27FC236}">
                <a16:creationId xmlns:a16="http://schemas.microsoft.com/office/drawing/2014/main" id="{77A3333C-8B2B-48E0-2C6C-BC64849414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72" name="Rectangle 32">
            <a:extLst>
              <a:ext uri="{FF2B5EF4-FFF2-40B4-BE49-F238E27FC236}">
                <a16:creationId xmlns:a16="http://schemas.microsoft.com/office/drawing/2014/main" id="{E4DF02D7-E6AE-ED6E-5120-4C820FECF1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73" name="Rectangle 33">
            <a:extLst>
              <a:ext uri="{FF2B5EF4-FFF2-40B4-BE49-F238E27FC236}">
                <a16:creationId xmlns:a16="http://schemas.microsoft.com/office/drawing/2014/main" id="{1D090054-0D98-39FD-218D-45FAD9EA1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74" name="Rectangle 34">
            <a:extLst>
              <a:ext uri="{FF2B5EF4-FFF2-40B4-BE49-F238E27FC236}">
                <a16:creationId xmlns:a16="http://schemas.microsoft.com/office/drawing/2014/main" id="{4B38E600-D165-42E2-89CF-469FE37731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6275" name="Rectangle 35">
            <a:extLst>
              <a:ext uri="{FF2B5EF4-FFF2-40B4-BE49-F238E27FC236}">
                <a16:creationId xmlns:a16="http://schemas.microsoft.com/office/drawing/2014/main" id="{876E6301-260B-1C4B-1423-61B9BA83EF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595EF80-348F-B535-C000-6551DADADC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Отидох на купона с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приятелките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26726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4DA6477-1292-6E40-DFFA-015130054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6726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9569B58-C5C2-C070-404A-ABAB102E50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приятеките  купона   </a:t>
            </a:r>
            <a:r>
              <a:rPr lang="es-ES" altLang="es-ES" sz="4400" dirty="0">
                <a:solidFill>
                  <a:srgbClr val="292929"/>
                </a:solidFill>
              </a:rPr>
              <a:t>c</a:t>
            </a:r>
          </a:p>
          <a:p>
            <a:pPr algn="ctr" eaLnBrk="1" hangingPunct="1">
              <a:lnSpc>
                <a:spcPct val="115000"/>
              </a:lnSpc>
            </a:pP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6726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BDECE02-42EC-B6D0-8BBB-46EF95295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5029200"/>
            <a:ext cx="990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70" name="Rectangle 6">
            <a:extLst>
              <a:ext uri="{FF2B5EF4-FFF2-40B4-BE49-F238E27FC236}">
                <a16:creationId xmlns:a16="http://schemas.microsoft.com/office/drawing/2014/main" id="{A484A8FF-A8D5-324B-E137-03E74E249D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71" name="Rectangle 7">
            <a:extLst>
              <a:ext uri="{FF2B5EF4-FFF2-40B4-BE49-F238E27FC236}">
                <a16:creationId xmlns:a16="http://schemas.microsoft.com/office/drawing/2014/main" id="{6A8E993A-E2A9-FE6D-E17A-A22D44EEA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72" name="Rectangle 8">
            <a:extLst>
              <a:ext uri="{FF2B5EF4-FFF2-40B4-BE49-F238E27FC236}">
                <a16:creationId xmlns:a16="http://schemas.microsoft.com/office/drawing/2014/main" id="{641FA57F-465C-4C08-77F7-223473D08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73" name="Rectangle 9">
            <a:extLst>
              <a:ext uri="{FF2B5EF4-FFF2-40B4-BE49-F238E27FC236}">
                <a16:creationId xmlns:a16="http://schemas.microsoft.com/office/drawing/2014/main" id="{6B6FC2D7-1799-EC6C-47ED-2E9AEBA66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74" name="Rectangle 10">
            <a:extLst>
              <a:ext uri="{FF2B5EF4-FFF2-40B4-BE49-F238E27FC236}">
                <a16:creationId xmlns:a16="http://schemas.microsoft.com/office/drawing/2014/main" id="{75F218A3-1DE6-09BA-E1B3-ACEA9A862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75" name="Rectangle 11">
            <a:extLst>
              <a:ext uri="{FF2B5EF4-FFF2-40B4-BE49-F238E27FC236}">
                <a16:creationId xmlns:a16="http://schemas.microsoft.com/office/drawing/2014/main" id="{252DFE96-A42D-044A-D50C-ABA8C4C2B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76" name="Rectangle 12">
            <a:extLst>
              <a:ext uri="{FF2B5EF4-FFF2-40B4-BE49-F238E27FC236}">
                <a16:creationId xmlns:a16="http://schemas.microsoft.com/office/drawing/2014/main" id="{0AADBD6F-F354-A07E-29C9-C6AD26F17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77" name="Rectangle 13">
            <a:extLst>
              <a:ext uri="{FF2B5EF4-FFF2-40B4-BE49-F238E27FC236}">
                <a16:creationId xmlns:a16="http://schemas.microsoft.com/office/drawing/2014/main" id="{5617D6E1-F453-23F1-1FB7-DACC52146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78" name="Rectangle 14">
            <a:extLst>
              <a:ext uri="{FF2B5EF4-FFF2-40B4-BE49-F238E27FC236}">
                <a16:creationId xmlns:a16="http://schemas.microsoft.com/office/drawing/2014/main" id="{057CB5FE-F9C9-8A15-60F8-98CA20F03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79" name="Rectangle 15">
            <a:extLst>
              <a:ext uri="{FF2B5EF4-FFF2-40B4-BE49-F238E27FC236}">
                <a16:creationId xmlns:a16="http://schemas.microsoft.com/office/drawing/2014/main" id="{AD99DF13-BB7A-25D4-B18D-6A37390AF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80" name="Rectangle 16">
            <a:extLst>
              <a:ext uri="{FF2B5EF4-FFF2-40B4-BE49-F238E27FC236}">
                <a16:creationId xmlns:a16="http://schemas.microsoft.com/office/drawing/2014/main" id="{27C919CE-D880-4C5A-50E1-FDBFB756E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81" name="Rectangle 17">
            <a:extLst>
              <a:ext uri="{FF2B5EF4-FFF2-40B4-BE49-F238E27FC236}">
                <a16:creationId xmlns:a16="http://schemas.microsoft.com/office/drawing/2014/main" id="{573178F0-513C-B300-E80B-79E28F622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82" name="Rectangle 18">
            <a:extLst>
              <a:ext uri="{FF2B5EF4-FFF2-40B4-BE49-F238E27FC236}">
                <a16:creationId xmlns:a16="http://schemas.microsoft.com/office/drawing/2014/main" id="{41720AF5-A3C3-41B2-4651-0042DAAFA3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83" name="Rectangle 19">
            <a:extLst>
              <a:ext uri="{FF2B5EF4-FFF2-40B4-BE49-F238E27FC236}">
                <a16:creationId xmlns:a16="http://schemas.microsoft.com/office/drawing/2014/main" id="{2523D524-E9AC-6FA3-8030-4456E29468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84" name="Rectangle 20">
            <a:extLst>
              <a:ext uri="{FF2B5EF4-FFF2-40B4-BE49-F238E27FC236}">
                <a16:creationId xmlns:a16="http://schemas.microsoft.com/office/drawing/2014/main" id="{8F18A5E4-1E6C-7BDB-7ABB-EDF5C6653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85" name="Rectangle 21">
            <a:extLst>
              <a:ext uri="{FF2B5EF4-FFF2-40B4-BE49-F238E27FC236}">
                <a16:creationId xmlns:a16="http://schemas.microsoft.com/office/drawing/2014/main" id="{E8DEE69D-430D-A8E9-67DC-5A6266C59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86" name="Rectangle 22">
            <a:extLst>
              <a:ext uri="{FF2B5EF4-FFF2-40B4-BE49-F238E27FC236}">
                <a16:creationId xmlns:a16="http://schemas.microsoft.com/office/drawing/2014/main" id="{D8BB0CF6-5F09-35FB-24EA-B06BADEFA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87" name="Rectangle 23">
            <a:extLst>
              <a:ext uri="{FF2B5EF4-FFF2-40B4-BE49-F238E27FC236}">
                <a16:creationId xmlns:a16="http://schemas.microsoft.com/office/drawing/2014/main" id="{3E0BF16D-974D-D047-1B9C-3C5490C42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88" name="Rectangle 24">
            <a:extLst>
              <a:ext uri="{FF2B5EF4-FFF2-40B4-BE49-F238E27FC236}">
                <a16:creationId xmlns:a16="http://schemas.microsoft.com/office/drawing/2014/main" id="{EB71AAC6-708A-8407-E62C-353F1A109E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89" name="Rectangle 25">
            <a:extLst>
              <a:ext uri="{FF2B5EF4-FFF2-40B4-BE49-F238E27FC236}">
                <a16:creationId xmlns:a16="http://schemas.microsoft.com/office/drawing/2014/main" id="{9E9C0831-632F-5C0D-C5B8-E6D391E78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90" name="Rectangle 26">
            <a:extLst>
              <a:ext uri="{FF2B5EF4-FFF2-40B4-BE49-F238E27FC236}">
                <a16:creationId xmlns:a16="http://schemas.microsoft.com/office/drawing/2014/main" id="{6A18DD17-642A-1A6D-A7BF-9B3028F63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91" name="Rectangle 27">
            <a:extLst>
              <a:ext uri="{FF2B5EF4-FFF2-40B4-BE49-F238E27FC236}">
                <a16:creationId xmlns:a16="http://schemas.microsoft.com/office/drawing/2014/main" id="{1B1131CD-86F0-253B-B849-368EA054CB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92" name="Rectangle 28">
            <a:extLst>
              <a:ext uri="{FF2B5EF4-FFF2-40B4-BE49-F238E27FC236}">
                <a16:creationId xmlns:a16="http://schemas.microsoft.com/office/drawing/2014/main" id="{CCD955E0-9C49-D404-3026-5F90E48F15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93" name="Rectangle 29">
            <a:extLst>
              <a:ext uri="{FF2B5EF4-FFF2-40B4-BE49-F238E27FC236}">
                <a16:creationId xmlns:a16="http://schemas.microsoft.com/office/drawing/2014/main" id="{B787CBB5-F67B-3BFD-374A-61B448433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94" name="Rectangle 30">
            <a:extLst>
              <a:ext uri="{FF2B5EF4-FFF2-40B4-BE49-F238E27FC236}">
                <a16:creationId xmlns:a16="http://schemas.microsoft.com/office/drawing/2014/main" id="{F5E1C179-3846-E043-E0D7-F09CFB7AA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95" name="Rectangle 31">
            <a:extLst>
              <a:ext uri="{FF2B5EF4-FFF2-40B4-BE49-F238E27FC236}">
                <a16:creationId xmlns:a16="http://schemas.microsoft.com/office/drawing/2014/main" id="{D49C6A9E-6C93-E6FC-C552-1FC152E62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96" name="Rectangle 32">
            <a:extLst>
              <a:ext uri="{FF2B5EF4-FFF2-40B4-BE49-F238E27FC236}">
                <a16:creationId xmlns:a16="http://schemas.microsoft.com/office/drawing/2014/main" id="{4E4AB7C9-E418-2A31-3FD5-A09389763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97" name="Rectangle 33">
            <a:extLst>
              <a:ext uri="{FF2B5EF4-FFF2-40B4-BE49-F238E27FC236}">
                <a16:creationId xmlns:a16="http://schemas.microsoft.com/office/drawing/2014/main" id="{4906E94E-C297-ECA2-6C77-64B4291A8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98" name="Rectangle 34">
            <a:extLst>
              <a:ext uri="{FF2B5EF4-FFF2-40B4-BE49-F238E27FC236}">
                <a16:creationId xmlns:a16="http://schemas.microsoft.com/office/drawing/2014/main" id="{B8C91DB8-89A7-3883-AA39-A22FA1F88C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7299" name="Rectangle 35">
            <a:extLst>
              <a:ext uri="{FF2B5EF4-FFF2-40B4-BE49-F238E27FC236}">
                <a16:creationId xmlns:a16="http://schemas.microsoft.com/office/drawing/2014/main" id="{91C98C9C-033E-7B27-44B3-3A301571C3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1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A51E1D1-6BF8-55F5-A129-D37409E25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Отидох на купона с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приятелките ми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6931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A71DBAB-A1A1-7E3D-7B94-C953370DA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6931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B1B2F7A-5B57-F5AF-F34E-5E055DD35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69317" name="Rectangle 6">
            <a:extLst>
              <a:ext uri="{FF2B5EF4-FFF2-40B4-BE49-F238E27FC236}">
                <a16:creationId xmlns:a16="http://schemas.microsoft.com/office/drawing/2014/main" id="{12DE0CD1-F406-A4B7-1BA0-289642536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18" name="Rectangle 7">
            <a:extLst>
              <a:ext uri="{FF2B5EF4-FFF2-40B4-BE49-F238E27FC236}">
                <a16:creationId xmlns:a16="http://schemas.microsoft.com/office/drawing/2014/main" id="{907FA81E-80DA-6AD4-30F7-035029E61F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19" name="Rectangle 8">
            <a:extLst>
              <a:ext uri="{FF2B5EF4-FFF2-40B4-BE49-F238E27FC236}">
                <a16:creationId xmlns:a16="http://schemas.microsoft.com/office/drawing/2014/main" id="{A2824E29-595A-97B8-5F29-90B769FFE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20" name="Rectangle 9">
            <a:extLst>
              <a:ext uri="{FF2B5EF4-FFF2-40B4-BE49-F238E27FC236}">
                <a16:creationId xmlns:a16="http://schemas.microsoft.com/office/drawing/2014/main" id="{C9B82CB9-9E5C-3AC7-95B8-9BC3CE59E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21" name="Rectangle 10">
            <a:extLst>
              <a:ext uri="{FF2B5EF4-FFF2-40B4-BE49-F238E27FC236}">
                <a16:creationId xmlns:a16="http://schemas.microsoft.com/office/drawing/2014/main" id="{AA1D95E3-6D17-8CC3-FD7F-59C9F3387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22" name="Rectangle 11">
            <a:extLst>
              <a:ext uri="{FF2B5EF4-FFF2-40B4-BE49-F238E27FC236}">
                <a16:creationId xmlns:a16="http://schemas.microsoft.com/office/drawing/2014/main" id="{3B8C05FD-58DF-8396-1EF6-7AD14F505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23" name="Rectangle 12">
            <a:extLst>
              <a:ext uri="{FF2B5EF4-FFF2-40B4-BE49-F238E27FC236}">
                <a16:creationId xmlns:a16="http://schemas.microsoft.com/office/drawing/2014/main" id="{DEEDE50B-1BA8-ED26-AE98-E70BE76E57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24" name="Rectangle 13">
            <a:extLst>
              <a:ext uri="{FF2B5EF4-FFF2-40B4-BE49-F238E27FC236}">
                <a16:creationId xmlns:a16="http://schemas.microsoft.com/office/drawing/2014/main" id="{AD6BE630-4FF3-DF15-FE03-FAAE5814FE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25" name="Rectangle 14">
            <a:extLst>
              <a:ext uri="{FF2B5EF4-FFF2-40B4-BE49-F238E27FC236}">
                <a16:creationId xmlns:a16="http://schemas.microsoft.com/office/drawing/2014/main" id="{2596B856-2415-2694-41B7-6B31165AD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26" name="Rectangle 15">
            <a:extLst>
              <a:ext uri="{FF2B5EF4-FFF2-40B4-BE49-F238E27FC236}">
                <a16:creationId xmlns:a16="http://schemas.microsoft.com/office/drawing/2014/main" id="{F906322C-6A9F-22F7-0FB1-F08E1D052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27" name="Rectangle 16">
            <a:extLst>
              <a:ext uri="{FF2B5EF4-FFF2-40B4-BE49-F238E27FC236}">
                <a16:creationId xmlns:a16="http://schemas.microsoft.com/office/drawing/2014/main" id="{2E2DE6B6-A59C-0306-6739-01984C5176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28" name="Rectangle 17">
            <a:extLst>
              <a:ext uri="{FF2B5EF4-FFF2-40B4-BE49-F238E27FC236}">
                <a16:creationId xmlns:a16="http://schemas.microsoft.com/office/drawing/2014/main" id="{FEF42437-1C16-40EC-765C-658527DA00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29" name="Rectangle 18">
            <a:extLst>
              <a:ext uri="{FF2B5EF4-FFF2-40B4-BE49-F238E27FC236}">
                <a16:creationId xmlns:a16="http://schemas.microsoft.com/office/drawing/2014/main" id="{4CF3B9E3-B590-F884-0A5B-A9D0B73C3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30" name="Rectangle 19">
            <a:extLst>
              <a:ext uri="{FF2B5EF4-FFF2-40B4-BE49-F238E27FC236}">
                <a16:creationId xmlns:a16="http://schemas.microsoft.com/office/drawing/2014/main" id="{3F290EE0-6232-1CF5-0062-827984886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31" name="Rectangle 20">
            <a:extLst>
              <a:ext uri="{FF2B5EF4-FFF2-40B4-BE49-F238E27FC236}">
                <a16:creationId xmlns:a16="http://schemas.microsoft.com/office/drawing/2014/main" id="{273C319B-0A04-D9F2-E352-A8CCF3764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32" name="Rectangle 21">
            <a:extLst>
              <a:ext uri="{FF2B5EF4-FFF2-40B4-BE49-F238E27FC236}">
                <a16:creationId xmlns:a16="http://schemas.microsoft.com/office/drawing/2014/main" id="{3AC3C34F-D373-C97E-06E4-E992CB25E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33" name="Rectangle 22">
            <a:extLst>
              <a:ext uri="{FF2B5EF4-FFF2-40B4-BE49-F238E27FC236}">
                <a16:creationId xmlns:a16="http://schemas.microsoft.com/office/drawing/2014/main" id="{6389F399-E078-8EFE-7E61-2F67045DE1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34" name="Rectangle 23">
            <a:extLst>
              <a:ext uri="{FF2B5EF4-FFF2-40B4-BE49-F238E27FC236}">
                <a16:creationId xmlns:a16="http://schemas.microsoft.com/office/drawing/2014/main" id="{35149CCE-945F-8D95-BBA6-DA3AFC2287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35" name="Rectangle 24">
            <a:extLst>
              <a:ext uri="{FF2B5EF4-FFF2-40B4-BE49-F238E27FC236}">
                <a16:creationId xmlns:a16="http://schemas.microsoft.com/office/drawing/2014/main" id="{1391E02E-5806-9670-2BBB-87FFD92566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36" name="Rectangle 25">
            <a:extLst>
              <a:ext uri="{FF2B5EF4-FFF2-40B4-BE49-F238E27FC236}">
                <a16:creationId xmlns:a16="http://schemas.microsoft.com/office/drawing/2014/main" id="{EC4E4C26-92A2-5C2E-4699-2C13823B7D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37" name="Rectangle 26">
            <a:extLst>
              <a:ext uri="{FF2B5EF4-FFF2-40B4-BE49-F238E27FC236}">
                <a16:creationId xmlns:a16="http://schemas.microsoft.com/office/drawing/2014/main" id="{E39C4C16-ADAE-DFF8-5331-2B1043B497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38" name="Rectangle 27">
            <a:extLst>
              <a:ext uri="{FF2B5EF4-FFF2-40B4-BE49-F238E27FC236}">
                <a16:creationId xmlns:a16="http://schemas.microsoft.com/office/drawing/2014/main" id="{A37488FE-31A5-F511-B46E-24B412A21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39" name="Rectangle 28">
            <a:extLst>
              <a:ext uri="{FF2B5EF4-FFF2-40B4-BE49-F238E27FC236}">
                <a16:creationId xmlns:a16="http://schemas.microsoft.com/office/drawing/2014/main" id="{C0B92368-ADE5-9A81-0977-73B557F72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40" name="Rectangle 29">
            <a:extLst>
              <a:ext uri="{FF2B5EF4-FFF2-40B4-BE49-F238E27FC236}">
                <a16:creationId xmlns:a16="http://schemas.microsoft.com/office/drawing/2014/main" id="{F3793FE0-05E9-D60F-BC53-4A54FC733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41" name="Rectangle 30">
            <a:extLst>
              <a:ext uri="{FF2B5EF4-FFF2-40B4-BE49-F238E27FC236}">
                <a16:creationId xmlns:a16="http://schemas.microsoft.com/office/drawing/2014/main" id="{4EC1FF14-3EDC-E973-CD16-A3FF130B8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42" name="Rectangle 31">
            <a:extLst>
              <a:ext uri="{FF2B5EF4-FFF2-40B4-BE49-F238E27FC236}">
                <a16:creationId xmlns:a16="http://schemas.microsoft.com/office/drawing/2014/main" id="{E2998FD4-77AD-A18A-A9DC-DB093DA91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43" name="Rectangle 32">
            <a:extLst>
              <a:ext uri="{FF2B5EF4-FFF2-40B4-BE49-F238E27FC236}">
                <a16:creationId xmlns:a16="http://schemas.microsoft.com/office/drawing/2014/main" id="{D0BF10A4-E824-AFEC-ABB6-1CF7C40FE5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44" name="Rectangle 33">
            <a:extLst>
              <a:ext uri="{FF2B5EF4-FFF2-40B4-BE49-F238E27FC236}">
                <a16:creationId xmlns:a16="http://schemas.microsoft.com/office/drawing/2014/main" id="{0C2E5077-57C4-1B9A-DDF7-2520991604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45" name="Rectangle 34">
            <a:extLst>
              <a:ext uri="{FF2B5EF4-FFF2-40B4-BE49-F238E27FC236}">
                <a16:creationId xmlns:a16="http://schemas.microsoft.com/office/drawing/2014/main" id="{C2339F63-7B16-3534-0C62-087A9DC5A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69346" name="Rectangle 35">
            <a:extLst>
              <a:ext uri="{FF2B5EF4-FFF2-40B4-BE49-F238E27FC236}">
                <a16:creationId xmlns:a16="http://schemas.microsoft.com/office/drawing/2014/main" id="{41BC1484-313E-FDBC-A6D1-85B6A08F90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69347" name="Picture 36">
            <a:extLst>
              <a:ext uri="{FF2B5EF4-FFF2-40B4-BE49-F238E27FC236}">
                <a16:creationId xmlns:a16="http://schemas.microsoft.com/office/drawing/2014/main" id="{C4E4F801-BE3E-5585-6C49-C94AA4571B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64037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701BB674-9FF3-B4D4-36DE-C021054BB6F8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64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ECD6531-AAAD-0A01-C30D-B7A7F9EA5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Той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7033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C7D515C-C904-556B-CE4B-37210DA6B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7034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3C9C17F-EE61-5349-AC32-23BBDED65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сам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подхлъзна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падна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7034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CFFE6E7-68B2-D16B-6617-0B004A7C3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4953000"/>
            <a:ext cx="1219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42" name="Rectangle 6">
            <a:extLst>
              <a:ext uri="{FF2B5EF4-FFF2-40B4-BE49-F238E27FC236}">
                <a16:creationId xmlns:a16="http://schemas.microsoft.com/office/drawing/2014/main" id="{AE436189-9196-0763-9BA4-3770133ED7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43" name="Rectangle 7">
            <a:extLst>
              <a:ext uri="{FF2B5EF4-FFF2-40B4-BE49-F238E27FC236}">
                <a16:creationId xmlns:a16="http://schemas.microsoft.com/office/drawing/2014/main" id="{A606E922-78AA-9612-766B-85A22F7F9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44" name="Rectangle 8">
            <a:extLst>
              <a:ext uri="{FF2B5EF4-FFF2-40B4-BE49-F238E27FC236}">
                <a16:creationId xmlns:a16="http://schemas.microsoft.com/office/drawing/2014/main" id="{2D33AB87-36F2-8937-3119-D6875CB6A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45" name="Rectangle 9">
            <a:extLst>
              <a:ext uri="{FF2B5EF4-FFF2-40B4-BE49-F238E27FC236}">
                <a16:creationId xmlns:a16="http://schemas.microsoft.com/office/drawing/2014/main" id="{89D8AC5C-C263-DBC5-C507-A26EDCFAC2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46" name="Rectangle 10">
            <a:extLst>
              <a:ext uri="{FF2B5EF4-FFF2-40B4-BE49-F238E27FC236}">
                <a16:creationId xmlns:a16="http://schemas.microsoft.com/office/drawing/2014/main" id="{EDD6DA64-7549-62B8-A29B-A57E27BE2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47" name="Rectangle 11">
            <a:extLst>
              <a:ext uri="{FF2B5EF4-FFF2-40B4-BE49-F238E27FC236}">
                <a16:creationId xmlns:a16="http://schemas.microsoft.com/office/drawing/2014/main" id="{3CD0514D-7058-FA6B-D136-9D17766BF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48" name="Rectangle 12">
            <a:extLst>
              <a:ext uri="{FF2B5EF4-FFF2-40B4-BE49-F238E27FC236}">
                <a16:creationId xmlns:a16="http://schemas.microsoft.com/office/drawing/2014/main" id="{8ECD1136-90EB-F314-120F-A3FCFF0F2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49" name="Rectangle 13">
            <a:extLst>
              <a:ext uri="{FF2B5EF4-FFF2-40B4-BE49-F238E27FC236}">
                <a16:creationId xmlns:a16="http://schemas.microsoft.com/office/drawing/2014/main" id="{4603F2CE-5F89-4FCF-B3F3-594FDECF3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50" name="Rectangle 14">
            <a:extLst>
              <a:ext uri="{FF2B5EF4-FFF2-40B4-BE49-F238E27FC236}">
                <a16:creationId xmlns:a16="http://schemas.microsoft.com/office/drawing/2014/main" id="{EAB8DFF4-1903-6613-8559-793226FFB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51" name="Rectangle 15">
            <a:extLst>
              <a:ext uri="{FF2B5EF4-FFF2-40B4-BE49-F238E27FC236}">
                <a16:creationId xmlns:a16="http://schemas.microsoft.com/office/drawing/2014/main" id="{8806DFB6-444D-5520-F6CE-8CED744EC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52" name="Rectangle 16">
            <a:extLst>
              <a:ext uri="{FF2B5EF4-FFF2-40B4-BE49-F238E27FC236}">
                <a16:creationId xmlns:a16="http://schemas.microsoft.com/office/drawing/2014/main" id="{EFCFEA40-24D7-A5B2-530B-6DC48D966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53" name="Rectangle 17">
            <a:extLst>
              <a:ext uri="{FF2B5EF4-FFF2-40B4-BE49-F238E27FC236}">
                <a16:creationId xmlns:a16="http://schemas.microsoft.com/office/drawing/2014/main" id="{8071F708-EF7B-7C6D-C9C6-0CCC18A4FA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54" name="Rectangle 18">
            <a:extLst>
              <a:ext uri="{FF2B5EF4-FFF2-40B4-BE49-F238E27FC236}">
                <a16:creationId xmlns:a16="http://schemas.microsoft.com/office/drawing/2014/main" id="{582AA2B0-2962-8B97-9244-D9C6D80205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55" name="Rectangle 19">
            <a:extLst>
              <a:ext uri="{FF2B5EF4-FFF2-40B4-BE49-F238E27FC236}">
                <a16:creationId xmlns:a16="http://schemas.microsoft.com/office/drawing/2014/main" id="{ECFDC7B0-D67E-6B61-C68A-EDDA5AC04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56" name="Rectangle 20">
            <a:extLst>
              <a:ext uri="{FF2B5EF4-FFF2-40B4-BE49-F238E27FC236}">
                <a16:creationId xmlns:a16="http://schemas.microsoft.com/office/drawing/2014/main" id="{C49D3549-8E24-C706-2264-3F15FD55F9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57" name="Rectangle 21">
            <a:extLst>
              <a:ext uri="{FF2B5EF4-FFF2-40B4-BE49-F238E27FC236}">
                <a16:creationId xmlns:a16="http://schemas.microsoft.com/office/drawing/2014/main" id="{B2C52D3D-3CD8-CDDE-9F50-F8DEA653FC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58" name="Rectangle 22">
            <a:extLst>
              <a:ext uri="{FF2B5EF4-FFF2-40B4-BE49-F238E27FC236}">
                <a16:creationId xmlns:a16="http://schemas.microsoft.com/office/drawing/2014/main" id="{E5C5713C-478F-A3A9-FC28-1318FDE185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59" name="Rectangle 23">
            <a:extLst>
              <a:ext uri="{FF2B5EF4-FFF2-40B4-BE49-F238E27FC236}">
                <a16:creationId xmlns:a16="http://schemas.microsoft.com/office/drawing/2014/main" id="{021AC825-C696-5D97-E458-DE306A087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60" name="Rectangle 24">
            <a:extLst>
              <a:ext uri="{FF2B5EF4-FFF2-40B4-BE49-F238E27FC236}">
                <a16:creationId xmlns:a16="http://schemas.microsoft.com/office/drawing/2014/main" id="{112E4314-7699-04ED-B4F4-24448B0810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61" name="Rectangle 25">
            <a:extLst>
              <a:ext uri="{FF2B5EF4-FFF2-40B4-BE49-F238E27FC236}">
                <a16:creationId xmlns:a16="http://schemas.microsoft.com/office/drawing/2014/main" id="{11BDFE5D-0C9D-BA1F-F142-402567300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62" name="Rectangle 26">
            <a:extLst>
              <a:ext uri="{FF2B5EF4-FFF2-40B4-BE49-F238E27FC236}">
                <a16:creationId xmlns:a16="http://schemas.microsoft.com/office/drawing/2014/main" id="{7FC53CCC-A8E3-5278-A050-19A2CA4F6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63" name="Rectangle 27">
            <a:extLst>
              <a:ext uri="{FF2B5EF4-FFF2-40B4-BE49-F238E27FC236}">
                <a16:creationId xmlns:a16="http://schemas.microsoft.com/office/drawing/2014/main" id="{76AB679D-4C5B-0BEA-C9A1-48507878B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64" name="Rectangle 28">
            <a:extLst>
              <a:ext uri="{FF2B5EF4-FFF2-40B4-BE49-F238E27FC236}">
                <a16:creationId xmlns:a16="http://schemas.microsoft.com/office/drawing/2014/main" id="{69991C50-29F9-662B-FC98-02EC779323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65" name="Rectangle 29">
            <a:extLst>
              <a:ext uri="{FF2B5EF4-FFF2-40B4-BE49-F238E27FC236}">
                <a16:creationId xmlns:a16="http://schemas.microsoft.com/office/drawing/2014/main" id="{384B624E-AEF5-3925-AD58-DCAAAEA184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66" name="Rectangle 30">
            <a:extLst>
              <a:ext uri="{FF2B5EF4-FFF2-40B4-BE49-F238E27FC236}">
                <a16:creationId xmlns:a16="http://schemas.microsoft.com/office/drawing/2014/main" id="{BF40CD70-8049-83EA-40B8-874E9B8FD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67" name="Rectangle 31">
            <a:extLst>
              <a:ext uri="{FF2B5EF4-FFF2-40B4-BE49-F238E27FC236}">
                <a16:creationId xmlns:a16="http://schemas.microsoft.com/office/drawing/2014/main" id="{018ADC3E-6A41-7123-708F-EE001F417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68" name="Rectangle 32">
            <a:extLst>
              <a:ext uri="{FF2B5EF4-FFF2-40B4-BE49-F238E27FC236}">
                <a16:creationId xmlns:a16="http://schemas.microsoft.com/office/drawing/2014/main" id="{58022846-6F2D-A30D-082F-4A8B029C5E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69" name="Rectangle 33">
            <a:extLst>
              <a:ext uri="{FF2B5EF4-FFF2-40B4-BE49-F238E27FC236}">
                <a16:creationId xmlns:a16="http://schemas.microsoft.com/office/drawing/2014/main" id="{60AF03E9-E58F-EB94-1B47-440187BAFA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70" name="Rectangle 34">
            <a:extLst>
              <a:ext uri="{FF2B5EF4-FFF2-40B4-BE49-F238E27FC236}">
                <a16:creationId xmlns:a16="http://schemas.microsoft.com/office/drawing/2014/main" id="{3F0B091F-0610-364E-DFAA-997113F0A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0371" name="Rectangle 35">
            <a:extLst>
              <a:ext uri="{FF2B5EF4-FFF2-40B4-BE49-F238E27FC236}">
                <a16:creationId xmlns:a16="http://schemas.microsoft.com/office/drawing/2014/main" id="{A1151A7A-1901-88D8-14E4-8128E97359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D881340-6D44-951A-78FB-C89ADD579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Той сам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7136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B0D9C22-4DF0-05BB-B9CA-8AF204E6F1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7136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B9B39F3-01D5-4284-4227-A26715C66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сам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подхлъзна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падна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7136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72ABB38-45A8-D734-2021-B788E69D4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4953000"/>
            <a:ext cx="1066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66" name="Rectangle 6">
            <a:extLst>
              <a:ext uri="{FF2B5EF4-FFF2-40B4-BE49-F238E27FC236}">
                <a16:creationId xmlns:a16="http://schemas.microsoft.com/office/drawing/2014/main" id="{3B81EFBB-71A7-081D-1654-0E8EAA17F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67" name="Rectangle 7">
            <a:extLst>
              <a:ext uri="{FF2B5EF4-FFF2-40B4-BE49-F238E27FC236}">
                <a16:creationId xmlns:a16="http://schemas.microsoft.com/office/drawing/2014/main" id="{49CE6EB0-7292-4834-A9D3-B661681199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68" name="Rectangle 8">
            <a:extLst>
              <a:ext uri="{FF2B5EF4-FFF2-40B4-BE49-F238E27FC236}">
                <a16:creationId xmlns:a16="http://schemas.microsoft.com/office/drawing/2014/main" id="{DF0E3379-5C1E-3560-A4AF-6146D0D93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69" name="Rectangle 9">
            <a:extLst>
              <a:ext uri="{FF2B5EF4-FFF2-40B4-BE49-F238E27FC236}">
                <a16:creationId xmlns:a16="http://schemas.microsoft.com/office/drawing/2014/main" id="{B1006F36-BBF1-4CCA-5952-63877A35C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70" name="Rectangle 10">
            <a:extLst>
              <a:ext uri="{FF2B5EF4-FFF2-40B4-BE49-F238E27FC236}">
                <a16:creationId xmlns:a16="http://schemas.microsoft.com/office/drawing/2014/main" id="{CEE215F7-683C-F5E7-B561-593A8A6A8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71" name="Rectangle 11">
            <a:extLst>
              <a:ext uri="{FF2B5EF4-FFF2-40B4-BE49-F238E27FC236}">
                <a16:creationId xmlns:a16="http://schemas.microsoft.com/office/drawing/2014/main" id="{62FEA1BF-F858-AF2D-5D67-53850EFF9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72" name="Rectangle 12">
            <a:extLst>
              <a:ext uri="{FF2B5EF4-FFF2-40B4-BE49-F238E27FC236}">
                <a16:creationId xmlns:a16="http://schemas.microsoft.com/office/drawing/2014/main" id="{A8D1B40A-CD33-BF45-31B4-6416EA465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73" name="Rectangle 13">
            <a:extLst>
              <a:ext uri="{FF2B5EF4-FFF2-40B4-BE49-F238E27FC236}">
                <a16:creationId xmlns:a16="http://schemas.microsoft.com/office/drawing/2014/main" id="{19CC967B-6115-7A64-3647-0BEBC9DD4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74" name="Rectangle 14">
            <a:extLst>
              <a:ext uri="{FF2B5EF4-FFF2-40B4-BE49-F238E27FC236}">
                <a16:creationId xmlns:a16="http://schemas.microsoft.com/office/drawing/2014/main" id="{F9166FB2-D6C0-2E5B-0AF3-296FDC14D6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75" name="Rectangle 15">
            <a:extLst>
              <a:ext uri="{FF2B5EF4-FFF2-40B4-BE49-F238E27FC236}">
                <a16:creationId xmlns:a16="http://schemas.microsoft.com/office/drawing/2014/main" id="{1D001669-6AD9-47FE-5E05-6CEFD751D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76" name="Rectangle 16">
            <a:extLst>
              <a:ext uri="{FF2B5EF4-FFF2-40B4-BE49-F238E27FC236}">
                <a16:creationId xmlns:a16="http://schemas.microsoft.com/office/drawing/2014/main" id="{9730977B-673E-10DA-346F-F0EB923B8B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77" name="Rectangle 17">
            <a:extLst>
              <a:ext uri="{FF2B5EF4-FFF2-40B4-BE49-F238E27FC236}">
                <a16:creationId xmlns:a16="http://schemas.microsoft.com/office/drawing/2014/main" id="{A0790651-21E3-3322-3B69-CF4A110B7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78" name="Rectangle 18">
            <a:extLst>
              <a:ext uri="{FF2B5EF4-FFF2-40B4-BE49-F238E27FC236}">
                <a16:creationId xmlns:a16="http://schemas.microsoft.com/office/drawing/2014/main" id="{95AF01A0-C851-728F-BEFC-181B18F9D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79" name="Rectangle 19">
            <a:extLst>
              <a:ext uri="{FF2B5EF4-FFF2-40B4-BE49-F238E27FC236}">
                <a16:creationId xmlns:a16="http://schemas.microsoft.com/office/drawing/2014/main" id="{910A9BF5-5400-E7F0-89E0-37FD4D22D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80" name="Rectangle 20">
            <a:extLst>
              <a:ext uri="{FF2B5EF4-FFF2-40B4-BE49-F238E27FC236}">
                <a16:creationId xmlns:a16="http://schemas.microsoft.com/office/drawing/2014/main" id="{65F1752C-06FE-A2B3-B1AF-37B246BCE7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81" name="Rectangle 21">
            <a:extLst>
              <a:ext uri="{FF2B5EF4-FFF2-40B4-BE49-F238E27FC236}">
                <a16:creationId xmlns:a16="http://schemas.microsoft.com/office/drawing/2014/main" id="{2E0ADF6C-BE63-4E01-E87A-6826DFF655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82" name="Rectangle 22">
            <a:extLst>
              <a:ext uri="{FF2B5EF4-FFF2-40B4-BE49-F238E27FC236}">
                <a16:creationId xmlns:a16="http://schemas.microsoft.com/office/drawing/2014/main" id="{C6E53D13-8F3C-CE92-4BF6-FECCE97250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83" name="Rectangle 23">
            <a:extLst>
              <a:ext uri="{FF2B5EF4-FFF2-40B4-BE49-F238E27FC236}">
                <a16:creationId xmlns:a16="http://schemas.microsoft.com/office/drawing/2014/main" id="{0F83205B-6C34-FC32-4213-BF1F305C8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84" name="Rectangle 24">
            <a:extLst>
              <a:ext uri="{FF2B5EF4-FFF2-40B4-BE49-F238E27FC236}">
                <a16:creationId xmlns:a16="http://schemas.microsoft.com/office/drawing/2014/main" id="{89F209EA-51DE-F4B1-0470-4FE73383B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85" name="Rectangle 25">
            <a:extLst>
              <a:ext uri="{FF2B5EF4-FFF2-40B4-BE49-F238E27FC236}">
                <a16:creationId xmlns:a16="http://schemas.microsoft.com/office/drawing/2014/main" id="{CB38104F-DACC-0F72-6031-8502A2785C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86" name="Rectangle 26">
            <a:extLst>
              <a:ext uri="{FF2B5EF4-FFF2-40B4-BE49-F238E27FC236}">
                <a16:creationId xmlns:a16="http://schemas.microsoft.com/office/drawing/2014/main" id="{4822C238-989A-84DA-44EC-446D604A10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87" name="Rectangle 27">
            <a:extLst>
              <a:ext uri="{FF2B5EF4-FFF2-40B4-BE49-F238E27FC236}">
                <a16:creationId xmlns:a16="http://schemas.microsoft.com/office/drawing/2014/main" id="{775DC03B-622B-F6D8-42D2-520A81A31F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88" name="Rectangle 28">
            <a:extLst>
              <a:ext uri="{FF2B5EF4-FFF2-40B4-BE49-F238E27FC236}">
                <a16:creationId xmlns:a16="http://schemas.microsoft.com/office/drawing/2014/main" id="{14324D1C-4642-14DD-ABBC-BB6C804A9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89" name="Rectangle 29">
            <a:extLst>
              <a:ext uri="{FF2B5EF4-FFF2-40B4-BE49-F238E27FC236}">
                <a16:creationId xmlns:a16="http://schemas.microsoft.com/office/drawing/2014/main" id="{C269E216-151C-35CE-67F8-8F3549254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90" name="Rectangle 30">
            <a:extLst>
              <a:ext uri="{FF2B5EF4-FFF2-40B4-BE49-F238E27FC236}">
                <a16:creationId xmlns:a16="http://schemas.microsoft.com/office/drawing/2014/main" id="{8D10C1A9-1307-F112-F542-8AE69819E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91" name="Rectangle 31">
            <a:extLst>
              <a:ext uri="{FF2B5EF4-FFF2-40B4-BE49-F238E27FC236}">
                <a16:creationId xmlns:a16="http://schemas.microsoft.com/office/drawing/2014/main" id="{1488058F-B3E9-148F-64A2-4A3000B625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92" name="Rectangle 32">
            <a:extLst>
              <a:ext uri="{FF2B5EF4-FFF2-40B4-BE49-F238E27FC236}">
                <a16:creationId xmlns:a16="http://schemas.microsoft.com/office/drawing/2014/main" id="{DF0B687C-C584-463A-6CFD-232105399C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93" name="Rectangle 33">
            <a:extLst>
              <a:ext uri="{FF2B5EF4-FFF2-40B4-BE49-F238E27FC236}">
                <a16:creationId xmlns:a16="http://schemas.microsoft.com/office/drawing/2014/main" id="{4EB8EB44-7695-C369-AFB3-8754FB437F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94" name="Rectangle 34">
            <a:extLst>
              <a:ext uri="{FF2B5EF4-FFF2-40B4-BE49-F238E27FC236}">
                <a16:creationId xmlns:a16="http://schemas.microsoft.com/office/drawing/2014/main" id="{66A446B5-AECB-8E53-5F4B-233F7040E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1395" name="Rectangle 35">
            <a:extLst>
              <a:ext uri="{FF2B5EF4-FFF2-40B4-BE49-F238E27FC236}">
                <a16:creationId xmlns:a16="http://schemas.microsoft.com/office/drawing/2014/main" id="{039FDC70-2BF6-6F58-289C-653DE80B0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5946D2A-61D6-6BFA-974C-8440B7B3E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Той сам се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7238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F2FD776-42F3-F142-F301-1E3645557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7238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7E389BC-D023-02C6-8FC8-E29B12734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сам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подхлъзна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падна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7238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3676933-04F8-F1E7-5D42-AB788BCAB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953000"/>
            <a:ext cx="2971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390" name="Rectangle 6">
            <a:extLst>
              <a:ext uri="{FF2B5EF4-FFF2-40B4-BE49-F238E27FC236}">
                <a16:creationId xmlns:a16="http://schemas.microsoft.com/office/drawing/2014/main" id="{999FC0D6-3162-9409-73EE-0FCF36D4A0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391" name="Rectangle 7">
            <a:extLst>
              <a:ext uri="{FF2B5EF4-FFF2-40B4-BE49-F238E27FC236}">
                <a16:creationId xmlns:a16="http://schemas.microsoft.com/office/drawing/2014/main" id="{DEB00DE6-4785-6F05-5B72-87B280D41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392" name="Rectangle 8">
            <a:extLst>
              <a:ext uri="{FF2B5EF4-FFF2-40B4-BE49-F238E27FC236}">
                <a16:creationId xmlns:a16="http://schemas.microsoft.com/office/drawing/2014/main" id="{31F7E70C-62B8-F030-CEAE-44B13C1F30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393" name="Rectangle 9">
            <a:extLst>
              <a:ext uri="{FF2B5EF4-FFF2-40B4-BE49-F238E27FC236}">
                <a16:creationId xmlns:a16="http://schemas.microsoft.com/office/drawing/2014/main" id="{6FB7F4EA-36E4-E8B3-F6E8-3415EFC45D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394" name="Rectangle 10">
            <a:extLst>
              <a:ext uri="{FF2B5EF4-FFF2-40B4-BE49-F238E27FC236}">
                <a16:creationId xmlns:a16="http://schemas.microsoft.com/office/drawing/2014/main" id="{5FD430B9-CDF0-C748-B208-8D38EF575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395" name="Rectangle 11">
            <a:extLst>
              <a:ext uri="{FF2B5EF4-FFF2-40B4-BE49-F238E27FC236}">
                <a16:creationId xmlns:a16="http://schemas.microsoft.com/office/drawing/2014/main" id="{27B50748-2D30-AFDD-F0F4-C65F0FC38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396" name="Rectangle 12">
            <a:extLst>
              <a:ext uri="{FF2B5EF4-FFF2-40B4-BE49-F238E27FC236}">
                <a16:creationId xmlns:a16="http://schemas.microsoft.com/office/drawing/2014/main" id="{65324F3A-1D86-64F0-E2B8-198FE20B8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397" name="Rectangle 13">
            <a:extLst>
              <a:ext uri="{FF2B5EF4-FFF2-40B4-BE49-F238E27FC236}">
                <a16:creationId xmlns:a16="http://schemas.microsoft.com/office/drawing/2014/main" id="{CA539A53-AB46-918F-9547-A1D48D588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398" name="Rectangle 14">
            <a:extLst>
              <a:ext uri="{FF2B5EF4-FFF2-40B4-BE49-F238E27FC236}">
                <a16:creationId xmlns:a16="http://schemas.microsoft.com/office/drawing/2014/main" id="{4CE1EFE8-5FCB-8B11-B564-A36CAD2660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399" name="Rectangle 15">
            <a:extLst>
              <a:ext uri="{FF2B5EF4-FFF2-40B4-BE49-F238E27FC236}">
                <a16:creationId xmlns:a16="http://schemas.microsoft.com/office/drawing/2014/main" id="{39E9E45F-E13B-2F87-BC94-8444B8E48B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00" name="Rectangle 16">
            <a:extLst>
              <a:ext uri="{FF2B5EF4-FFF2-40B4-BE49-F238E27FC236}">
                <a16:creationId xmlns:a16="http://schemas.microsoft.com/office/drawing/2014/main" id="{E5D82561-B709-1EA7-BADC-0D518104F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01" name="Rectangle 17">
            <a:extLst>
              <a:ext uri="{FF2B5EF4-FFF2-40B4-BE49-F238E27FC236}">
                <a16:creationId xmlns:a16="http://schemas.microsoft.com/office/drawing/2014/main" id="{3D3D03AB-78AC-3179-4782-12CC4383BC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02" name="Rectangle 18">
            <a:extLst>
              <a:ext uri="{FF2B5EF4-FFF2-40B4-BE49-F238E27FC236}">
                <a16:creationId xmlns:a16="http://schemas.microsoft.com/office/drawing/2014/main" id="{BB520BCC-1978-9AC3-71A9-0EC68FF85D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03" name="Rectangle 19">
            <a:extLst>
              <a:ext uri="{FF2B5EF4-FFF2-40B4-BE49-F238E27FC236}">
                <a16:creationId xmlns:a16="http://schemas.microsoft.com/office/drawing/2014/main" id="{79147BE3-A25A-767A-03C9-77EB681FE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04" name="Rectangle 20">
            <a:extLst>
              <a:ext uri="{FF2B5EF4-FFF2-40B4-BE49-F238E27FC236}">
                <a16:creationId xmlns:a16="http://schemas.microsoft.com/office/drawing/2014/main" id="{5BAFB466-BF88-92E4-741F-C5F797C9E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05" name="Rectangle 21">
            <a:extLst>
              <a:ext uri="{FF2B5EF4-FFF2-40B4-BE49-F238E27FC236}">
                <a16:creationId xmlns:a16="http://schemas.microsoft.com/office/drawing/2014/main" id="{17DB0BA5-48D7-5AA5-5412-4AD28898B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06" name="Rectangle 22">
            <a:extLst>
              <a:ext uri="{FF2B5EF4-FFF2-40B4-BE49-F238E27FC236}">
                <a16:creationId xmlns:a16="http://schemas.microsoft.com/office/drawing/2014/main" id="{DFCE5B10-814D-2C49-F592-4261A27C5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07" name="Rectangle 23">
            <a:extLst>
              <a:ext uri="{FF2B5EF4-FFF2-40B4-BE49-F238E27FC236}">
                <a16:creationId xmlns:a16="http://schemas.microsoft.com/office/drawing/2014/main" id="{4FE2E94C-0689-EB69-84F6-9D46D0CEC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08" name="Rectangle 24">
            <a:extLst>
              <a:ext uri="{FF2B5EF4-FFF2-40B4-BE49-F238E27FC236}">
                <a16:creationId xmlns:a16="http://schemas.microsoft.com/office/drawing/2014/main" id="{8665041F-BA65-B6CB-4572-C9C204BF7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09" name="Rectangle 25">
            <a:extLst>
              <a:ext uri="{FF2B5EF4-FFF2-40B4-BE49-F238E27FC236}">
                <a16:creationId xmlns:a16="http://schemas.microsoft.com/office/drawing/2014/main" id="{545DE777-BCDF-924A-81E1-91C83898E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10" name="Rectangle 26">
            <a:extLst>
              <a:ext uri="{FF2B5EF4-FFF2-40B4-BE49-F238E27FC236}">
                <a16:creationId xmlns:a16="http://schemas.microsoft.com/office/drawing/2014/main" id="{4D36BEFD-567C-65FB-0A3B-A9BC0E02C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11" name="Rectangle 27">
            <a:extLst>
              <a:ext uri="{FF2B5EF4-FFF2-40B4-BE49-F238E27FC236}">
                <a16:creationId xmlns:a16="http://schemas.microsoft.com/office/drawing/2014/main" id="{8D4EDCEE-48FE-C927-7027-4B676A775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12" name="Rectangle 28">
            <a:extLst>
              <a:ext uri="{FF2B5EF4-FFF2-40B4-BE49-F238E27FC236}">
                <a16:creationId xmlns:a16="http://schemas.microsoft.com/office/drawing/2014/main" id="{D26A4476-C51C-4E66-E021-86676B299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13" name="Rectangle 29">
            <a:extLst>
              <a:ext uri="{FF2B5EF4-FFF2-40B4-BE49-F238E27FC236}">
                <a16:creationId xmlns:a16="http://schemas.microsoft.com/office/drawing/2014/main" id="{360C6209-2F85-B29C-6372-8086079ED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14" name="Rectangle 30">
            <a:extLst>
              <a:ext uri="{FF2B5EF4-FFF2-40B4-BE49-F238E27FC236}">
                <a16:creationId xmlns:a16="http://schemas.microsoft.com/office/drawing/2014/main" id="{C40AAD10-5200-B881-77F4-1F96A6351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15" name="Rectangle 31">
            <a:extLst>
              <a:ext uri="{FF2B5EF4-FFF2-40B4-BE49-F238E27FC236}">
                <a16:creationId xmlns:a16="http://schemas.microsoft.com/office/drawing/2014/main" id="{13BBD861-236A-353C-ACBA-CD6EF3C4DE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16" name="Rectangle 32">
            <a:extLst>
              <a:ext uri="{FF2B5EF4-FFF2-40B4-BE49-F238E27FC236}">
                <a16:creationId xmlns:a16="http://schemas.microsoft.com/office/drawing/2014/main" id="{23CF1A68-06FD-017E-5755-6B2F4E9D1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17" name="Rectangle 33">
            <a:extLst>
              <a:ext uri="{FF2B5EF4-FFF2-40B4-BE49-F238E27FC236}">
                <a16:creationId xmlns:a16="http://schemas.microsoft.com/office/drawing/2014/main" id="{B48EA42F-8DE6-4057-B7FD-36454EDD7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18" name="Rectangle 34">
            <a:extLst>
              <a:ext uri="{FF2B5EF4-FFF2-40B4-BE49-F238E27FC236}">
                <a16:creationId xmlns:a16="http://schemas.microsoft.com/office/drawing/2014/main" id="{240EA11F-2F42-5D41-53E0-C8B0B78093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2419" name="Rectangle 35">
            <a:extLst>
              <a:ext uri="{FF2B5EF4-FFF2-40B4-BE49-F238E27FC236}">
                <a16:creationId xmlns:a16="http://schemas.microsoft.com/office/drawing/2014/main" id="{2D08DD02-7681-61C4-BF13-93814514F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41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9D5CB37-D2D0-F881-1B3C-6ED5BF73D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Той сам се подхлъзна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7341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DC724D4-1CC2-9DF3-F3E5-308F6C4AC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7341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5FDA9D6-C729-2952-19A6-0DE65CA38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сам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подхлъзна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падна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7341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36CB2C6-A61E-EE3F-24B0-AC1175556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5029200"/>
            <a:ext cx="762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14" name="Rectangle 6">
            <a:extLst>
              <a:ext uri="{FF2B5EF4-FFF2-40B4-BE49-F238E27FC236}">
                <a16:creationId xmlns:a16="http://schemas.microsoft.com/office/drawing/2014/main" id="{0702FB29-7CCC-D4F6-AD4F-BAFF92912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15" name="Rectangle 7">
            <a:extLst>
              <a:ext uri="{FF2B5EF4-FFF2-40B4-BE49-F238E27FC236}">
                <a16:creationId xmlns:a16="http://schemas.microsoft.com/office/drawing/2014/main" id="{E9FBDD35-B8AD-6FE3-7A44-C926FAE50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16" name="Rectangle 8">
            <a:extLst>
              <a:ext uri="{FF2B5EF4-FFF2-40B4-BE49-F238E27FC236}">
                <a16:creationId xmlns:a16="http://schemas.microsoft.com/office/drawing/2014/main" id="{827FBC38-1ECE-C3D0-C2F1-5A63167C9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17" name="Rectangle 9">
            <a:extLst>
              <a:ext uri="{FF2B5EF4-FFF2-40B4-BE49-F238E27FC236}">
                <a16:creationId xmlns:a16="http://schemas.microsoft.com/office/drawing/2014/main" id="{4D7ADB4C-1DB1-2738-CA1D-F74D77031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18" name="Rectangle 10">
            <a:extLst>
              <a:ext uri="{FF2B5EF4-FFF2-40B4-BE49-F238E27FC236}">
                <a16:creationId xmlns:a16="http://schemas.microsoft.com/office/drawing/2014/main" id="{F086E4EA-EBBA-8777-460C-BB0BB8AF20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19" name="Rectangle 11">
            <a:extLst>
              <a:ext uri="{FF2B5EF4-FFF2-40B4-BE49-F238E27FC236}">
                <a16:creationId xmlns:a16="http://schemas.microsoft.com/office/drawing/2014/main" id="{F4153E57-4F2F-8378-B70B-638209783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20" name="Rectangle 12">
            <a:extLst>
              <a:ext uri="{FF2B5EF4-FFF2-40B4-BE49-F238E27FC236}">
                <a16:creationId xmlns:a16="http://schemas.microsoft.com/office/drawing/2014/main" id="{F5314016-0D18-AD79-94B7-4550AEA334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21" name="Rectangle 13">
            <a:extLst>
              <a:ext uri="{FF2B5EF4-FFF2-40B4-BE49-F238E27FC236}">
                <a16:creationId xmlns:a16="http://schemas.microsoft.com/office/drawing/2014/main" id="{2C6531AF-DCEF-F2B1-7C19-221CEDBE63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22" name="Rectangle 14">
            <a:extLst>
              <a:ext uri="{FF2B5EF4-FFF2-40B4-BE49-F238E27FC236}">
                <a16:creationId xmlns:a16="http://schemas.microsoft.com/office/drawing/2014/main" id="{9210ECA4-4F4B-0FCF-18CB-760F4AE12D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23" name="Rectangle 15">
            <a:extLst>
              <a:ext uri="{FF2B5EF4-FFF2-40B4-BE49-F238E27FC236}">
                <a16:creationId xmlns:a16="http://schemas.microsoft.com/office/drawing/2014/main" id="{08DDFCAF-F5DA-A7CD-459F-EE12F1DD4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24" name="Rectangle 16">
            <a:extLst>
              <a:ext uri="{FF2B5EF4-FFF2-40B4-BE49-F238E27FC236}">
                <a16:creationId xmlns:a16="http://schemas.microsoft.com/office/drawing/2014/main" id="{CF49C0C9-D14B-8485-A4B4-5FD3AF4C41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25" name="Rectangle 17">
            <a:extLst>
              <a:ext uri="{FF2B5EF4-FFF2-40B4-BE49-F238E27FC236}">
                <a16:creationId xmlns:a16="http://schemas.microsoft.com/office/drawing/2014/main" id="{0A57B8DC-F9BE-B712-DE0D-E2BD43E0B7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26" name="Rectangle 18">
            <a:extLst>
              <a:ext uri="{FF2B5EF4-FFF2-40B4-BE49-F238E27FC236}">
                <a16:creationId xmlns:a16="http://schemas.microsoft.com/office/drawing/2014/main" id="{C19392BD-FE9D-7472-D4F9-DA9112258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27" name="Rectangle 19">
            <a:extLst>
              <a:ext uri="{FF2B5EF4-FFF2-40B4-BE49-F238E27FC236}">
                <a16:creationId xmlns:a16="http://schemas.microsoft.com/office/drawing/2014/main" id="{F0598740-6613-5EF3-019C-4A57EE312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28" name="Rectangle 20">
            <a:extLst>
              <a:ext uri="{FF2B5EF4-FFF2-40B4-BE49-F238E27FC236}">
                <a16:creationId xmlns:a16="http://schemas.microsoft.com/office/drawing/2014/main" id="{0EDF8318-5DB0-51AE-1B2E-23268CDE6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29" name="Rectangle 21">
            <a:extLst>
              <a:ext uri="{FF2B5EF4-FFF2-40B4-BE49-F238E27FC236}">
                <a16:creationId xmlns:a16="http://schemas.microsoft.com/office/drawing/2014/main" id="{C6F6C235-28DE-0A41-9157-701D71BFA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30" name="Rectangle 22">
            <a:extLst>
              <a:ext uri="{FF2B5EF4-FFF2-40B4-BE49-F238E27FC236}">
                <a16:creationId xmlns:a16="http://schemas.microsoft.com/office/drawing/2014/main" id="{2336A477-4CD0-E61E-87CF-064418846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31" name="Rectangle 23">
            <a:extLst>
              <a:ext uri="{FF2B5EF4-FFF2-40B4-BE49-F238E27FC236}">
                <a16:creationId xmlns:a16="http://schemas.microsoft.com/office/drawing/2014/main" id="{1D1CCCD0-F88F-C668-2428-6D458E8A2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32" name="Rectangle 24">
            <a:extLst>
              <a:ext uri="{FF2B5EF4-FFF2-40B4-BE49-F238E27FC236}">
                <a16:creationId xmlns:a16="http://schemas.microsoft.com/office/drawing/2014/main" id="{A8C53E7B-BEF8-1E15-0FF5-E1F6D76ABD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33" name="Rectangle 25">
            <a:extLst>
              <a:ext uri="{FF2B5EF4-FFF2-40B4-BE49-F238E27FC236}">
                <a16:creationId xmlns:a16="http://schemas.microsoft.com/office/drawing/2014/main" id="{6E0A60CC-E294-E335-D78D-F2B001EB5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34" name="Rectangle 26">
            <a:extLst>
              <a:ext uri="{FF2B5EF4-FFF2-40B4-BE49-F238E27FC236}">
                <a16:creationId xmlns:a16="http://schemas.microsoft.com/office/drawing/2014/main" id="{53DF74E5-36D9-CFD7-C228-D42E441E5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35" name="Rectangle 27">
            <a:extLst>
              <a:ext uri="{FF2B5EF4-FFF2-40B4-BE49-F238E27FC236}">
                <a16:creationId xmlns:a16="http://schemas.microsoft.com/office/drawing/2014/main" id="{4019D7B1-71F6-94EA-11CB-BE0557F56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36" name="Rectangle 28">
            <a:extLst>
              <a:ext uri="{FF2B5EF4-FFF2-40B4-BE49-F238E27FC236}">
                <a16:creationId xmlns:a16="http://schemas.microsoft.com/office/drawing/2014/main" id="{FFC895D9-B036-988D-A542-87E5D97766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37" name="Rectangle 29">
            <a:extLst>
              <a:ext uri="{FF2B5EF4-FFF2-40B4-BE49-F238E27FC236}">
                <a16:creationId xmlns:a16="http://schemas.microsoft.com/office/drawing/2014/main" id="{4C2A94B0-738D-F53F-BF73-A907CA737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38" name="Rectangle 30">
            <a:extLst>
              <a:ext uri="{FF2B5EF4-FFF2-40B4-BE49-F238E27FC236}">
                <a16:creationId xmlns:a16="http://schemas.microsoft.com/office/drawing/2014/main" id="{9D870A93-0AA6-9B4D-55D7-746CB703C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39" name="Rectangle 31">
            <a:extLst>
              <a:ext uri="{FF2B5EF4-FFF2-40B4-BE49-F238E27FC236}">
                <a16:creationId xmlns:a16="http://schemas.microsoft.com/office/drawing/2014/main" id="{EB0F5189-58DD-FCF3-A807-61FD2677E6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40" name="Rectangle 32">
            <a:extLst>
              <a:ext uri="{FF2B5EF4-FFF2-40B4-BE49-F238E27FC236}">
                <a16:creationId xmlns:a16="http://schemas.microsoft.com/office/drawing/2014/main" id="{8E3192F7-197B-0F42-7CD9-D588A5C9A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41" name="Rectangle 33">
            <a:extLst>
              <a:ext uri="{FF2B5EF4-FFF2-40B4-BE49-F238E27FC236}">
                <a16:creationId xmlns:a16="http://schemas.microsoft.com/office/drawing/2014/main" id="{1EF1EF20-BAA6-45E4-10E2-97F9596D3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42" name="Rectangle 34">
            <a:extLst>
              <a:ext uri="{FF2B5EF4-FFF2-40B4-BE49-F238E27FC236}">
                <a16:creationId xmlns:a16="http://schemas.microsoft.com/office/drawing/2014/main" id="{6EFADA2B-2190-428D-B485-B809C83BF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3443" name="Rectangle 35">
            <a:extLst>
              <a:ext uri="{FF2B5EF4-FFF2-40B4-BE49-F238E27FC236}">
                <a16:creationId xmlns:a16="http://schemas.microsoft.com/office/drawing/2014/main" id="{EEBD31C3-9F82-01BB-2F75-5CB4437AD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533B947-E2AC-8888-99BE-F58D0F4A1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Той сам се подхлъзна и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7443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B263D52-0F8B-E37D-2771-B3CF736AD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7443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FEDB7BF-2252-60D5-21FC-04F4CB5B2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сам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подхлъзна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падна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7443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B9C9725-24F2-971B-BD12-30406631A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4953000"/>
            <a:ext cx="1828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38" name="Rectangle 6">
            <a:extLst>
              <a:ext uri="{FF2B5EF4-FFF2-40B4-BE49-F238E27FC236}">
                <a16:creationId xmlns:a16="http://schemas.microsoft.com/office/drawing/2014/main" id="{B513E064-DC5B-B278-BA49-48204D70F8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39" name="Rectangle 7">
            <a:extLst>
              <a:ext uri="{FF2B5EF4-FFF2-40B4-BE49-F238E27FC236}">
                <a16:creationId xmlns:a16="http://schemas.microsoft.com/office/drawing/2014/main" id="{31F00944-0E0C-2FB0-C9F3-13A37B861B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40" name="Rectangle 8">
            <a:extLst>
              <a:ext uri="{FF2B5EF4-FFF2-40B4-BE49-F238E27FC236}">
                <a16:creationId xmlns:a16="http://schemas.microsoft.com/office/drawing/2014/main" id="{7C836504-020A-F9B1-65B4-826E6B7DC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41" name="Rectangle 9">
            <a:extLst>
              <a:ext uri="{FF2B5EF4-FFF2-40B4-BE49-F238E27FC236}">
                <a16:creationId xmlns:a16="http://schemas.microsoft.com/office/drawing/2014/main" id="{4A0B29BD-8726-11A1-CB0A-A55900ED32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42" name="Rectangle 10">
            <a:extLst>
              <a:ext uri="{FF2B5EF4-FFF2-40B4-BE49-F238E27FC236}">
                <a16:creationId xmlns:a16="http://schemas.microsoft.com/office/drawing/2014/main" id="{1C5C47A7-8947-1468-967F-C2701CAC3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43" name="Rectangle 11">
            <a:extLst>
              <a:ext uri="{FF2B5EF4-FFF2-40B4-BE49-F238E27FC236}">
                <a16:creationId xmlns:a16="http://schemas.microsoft.com/office/drawing/2014/main" id="{68EE6F13-E80E-786C-3CE3-078D2BCBDE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44" name="Rectangle 12">
            <a:extLst>
              <a:ext uri="{FF2B5EF4-FFF2-40B4-BE49-F238E27FC236}">
                <a16:creationId xmlns:a16="http://schemas.microsoft.com/office/drawing/2014/main" id="{27177E1A-F433-E23C-ED3B-C885FE8ABF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45" name="Rectangle 13">
            <a:extLst>
              <a:ext uri="{FF2B5EF4-FFF2-40B4-BE49-F238E27FC236}">
                <a16:creationId xmlns:a16="http://schemas.microsoft.com/office/drawing/2014/main" id="{314250BE-5418-3E1B-6FB7-4C7F6BEB0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46" name="Rectangle 14">
            <a:extLst>
              <a:ext uri="{FF2B5EF4-FFF2-40B4-BE49-F238E27FC236}">
                <a16:creationId xmlns:a16="http://schemas.microsoft.com/office/drawing/2014/main" id="{ED8EC722-E5A7-1F29-16CC-E8CC84050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47" name="Rectangle 15">
            <a:extLst>
              <a:ext uri="{FF2B5EF4-FFF2-40B4-BE49-F238E27FC236}">
                <a16:creationId xmlns:a16="http://schemas.microsoft.com/office/drawing/2014/main" id="{40DD9D07-D481-B19B-9FEB-6301FF30B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48" name="Rectangle 16">
            <a:extLst>
              <a:ext uri="{FF2B5EF4-FFF2-40B4-BE49-F238E27FC236}">
                <a16:creationId xmlns:a16="http://schemas.microsoft.com/office/drawing/2014/main" id="{8CDD40E8-1525-814F-78A3-EC1A2DA06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49" name="Rectangle 17">
            <a:extLst>
              <a:ext uri="{FF2B5EF4-FFF2-40B4-BE49-F238E27FC236}">
                <a16:creationId xmlns:a16="http://schemas.microsoft.com/office/drawing/2014/main" id="{49D6A65A-B796-4E11-C6BD-7825874597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50" name="Rectangle 18">
            <a:extLst>
              <a:ext uri="{FF2B5EF4-FFF2-40B4-BE49-F238E27FC236}">
                <a16:creationId xmlns:a16="http://schemas.microsoft.com/office/drawing/2014/main" id="{9638798D-215A-2304-DBEF-F8CA2F41CF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51" name="Rectangle 19">
            <a:extLst>
              <a:ext uri="{FF2B5EF4-FFF2-40B4-BE49-F238E27FC236}">
                <a16:creationId xmlns:a16="http://schemas.microsoft.com/office/drawing/2014/main" id="{16BAF5AD-1035-E82E-0B6E-4C6529453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52" name="Rectangle 20">
            <a:extLst>
              <a:ext uri="{FF2B5EF4-FFF2-40B4-BE49-F238E27FC236}">
                <a16:creationId xmlns:a16="http://schemas.microsoft.com/office/drawing/2014/main" id="{DF5357E9-7C68-4F37-FF51-957BACF93E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53" name="Rectangle 21">
            <a:extLst>
              <a:ext uri="{FF2B5EF4-FFF2-40B4-BE49-F238E27FC236}">
                <a16:creationId xmlns:a16="http://schemas.microsoft.com/office/drawing/2014/main" id="{77CB12AF-9207-A1DA-5D19-BF86631BE7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54" name="Rectangle 22">
            <a:extLst>
              <a:ext uri="{FF2B5EF4-FFF2-40B4-BE49-F238E27FC236}">
                <a16:creationId xmlns:a16="http://schemas.microsoft.com/office/drawing/2014/main" id="{4371E00C-DE18-FEA1-A373-80CCCC2E0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55" name="Rectangle 23">
            <a:extLst>
              <a:ext uri="{FF2B5EF4-FFF2-40B4-BE49-F238E27FC236}">
                <a16:creationId xmlns:a16="http://schemas.microsoft.com/office/drawing/2014/main" id="{9C02E2AC-BEDC-1940-A4A7-F70DB547D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56" name="Rectangle 24">
            <a:extLst>
              <a:ext uri="{FF2B5EF4-FFF2-40B4-BE49-F238E27FC236}">
                <a16:creationId xmlns:a16="http://schemas.microsoft.com/office/drawing/2014/main" id="{3750CA80-DF98-A0D5-8103-767127937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57" name="Rectangle 25">
            <a:extLst>
              <a:ext uri="{FF2B5EF4-FFF2-40B4-BE49-F238E27FC236}">
                <a16:creationId xmlns:a16="http://schemas.microsoft.com/office/drawing/2014/main" id="{6B5AA1B8-6D71-8E05-FC28-BFB4005E0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58" name="Rectangle 26">
            <a:extLst>
              <a:ext uri="{FF2B5EF4-FFF2-40B4-BE49-F238E27FC236}">
                <a16:creationId xmlns:a16="http://schemas.microsoft.com/office/drawing/2014/main" id="{D447DE90-BC5C-6181-E606-1D9A56743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59" name="Rectangle 27">
            <a:extLst>
              <a:ext uri="{FF2B5EF4-FFF2-40B4-BE49-F238E27FC236}">
                <a16:creationId xmlns:a16="http://schemas.microsoft.com/office/drawing/2014/main" id="{980DA7D1-8384-CB82-59B4-D2BDC0060F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60" name="Rectangle 28">
            <a:extLst>
              <a:ext uri="{FF2B5EF4-FFF2-40B4-BE49-F238E27FC236}">
                <a16:creationId xmlns:a16="http://schemas.microsoft.com/office/drawing/2014/main" id="{6805C9E1-ADF9-9BB1-F601-CB13754A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61" name="Rectangle 29">
            <a:extLst>
              <a:ext uri="{FF2B5EF4-FFF2-40B4-BE49-F238E27FC236}">
                <a16:creationId xmlns:a16="http://schemas.microsoft.com/office/drawing/2014/main" id="{AB5E959F-9DFD-40FD-FFA1-DE36B616E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62" name="Rectangle 30">
            <a:extLst>
              <a:ext uri="{FF2B5EF4-FFF2-40B4-BE49-F238E27FC236}">
                <a16:creationId xmlns:a16="http://schemas.microsoft.com/office/drawing/2014/main" id="{8DEA0FA0-7303-1459-1D28-CDED6C706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63" name="Rectangle 31">
            <a:extLst>
              <a:ext uri="{FF2B5EF4-FFF2-40B4-BE49-F238E27FC236}">
                <a16:creationId xmlns:a16="http://schemas.microsoft.com/office/drawing/2014/main" id="{723C17E3-DBE9-639A-2352-703DCEE42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64" name="Rectangle 32">
            <a:extLst>
              <a:ext uri="{FF2B5EF4-FFF2-40B4-BE49-F238E27FC236}">
                <a16:creationId xmlns:a16="http://schemas.microsoft.com/office/drawing/2014/main" id="{C6EFFDE3-0B1D-189E-48CF-26445FE6F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65" name="Rectangle 33">
            <a:extLst>
              <a:ext uri="{FF2B5EF4-FFF2-40B4-BE49-F238E27FC236}">
                <a16:creationId xmlns:a16="http://schemas.microsoft.com/office/drawing/2014/main" id="{CFB1F454-15AF-0A74-F22B-8510CDA8DF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66" name="Rectangle 34">
            <a:extLst>
              <a:ext uri="{FF2B5EF4-FFF2-40B4-BE49-F238E27FC236}">
                <a16:creationId xmlns:a16="http://schemas.microsoft.com/office/drawing/2014/main" id="{54D343BD-8A8D-959C-3A2C-DE3D104977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4467" name="Rectangle 35">
            <a:extLst>
              <a:ext uri="{FF2B5EF4-FFF2-40B4-BE49-F238E27FC236}">
                <a16:creationId xmlns:a16="http://schemas.microsoft.com/office/drawing/2014/main" id="{27910AF4-D789-D6FC-083C-E237C2B8D1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1423D2C-E05E-784F-30B5-19F206802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Той сам се подхлъзна и падна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7545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079120A-CE78-9103-7C2F-4407114D55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7546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33D3B1D-1758-D648-C9F5-C963B3129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75461" name="Rectangle 6">
            <a:extLst>
              <a:ext uri="{FF2B5EF4-FFF2-40B4-BE49-F238E27FC236}">
                <a16:creationId xmlns:a16="http://schemas.microsoft.com/office/drawing/2014/main" id="{ECFC1698-D982-EE78-6FAB-F9F19E40F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62" name="Rectangle 7">
            <a:extLst>
              <a:ext uri="{FF2B5EF4-FFF2-40B4-BE49-F238E27FC236}">
                <a16:creationId xmlns:a16="http://schemas.microsoft.com/office/drawing/2014/main" id="{0EA759C3-C8AB-5BD0-DA3B-176065562B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63" name="Rectangle 8">
            <a:extLst>
              <a:ext uri="{FF2B5EF4-FFF2-40B4-BE49-F238E27FC236}">
                <a16:creationId xmlns:a16="http://schemas.microsoft.com/office/drawing/2014/main" id="{FA0FA805-9194-1EC3-BB96-9613AA0F4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64" name="Rectangle 9">
            <a:extLst>
              <a:ext uri="{FF2B5EF4-FFF2-40B4-BE49-F238E27FC236}">
                <a16:creationId xmlns:a16="http://schemas.microsoft.com/office/drawing/2014/main" id="{18512DF0-9587-5C1E-A285-41A600F11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65" name="Rectangle 10">
            <a:extLst>
              <a:ext uri="{FF2B5EF4-FFF2-40B4-BE49-F238E27FC236}">
                <a16:creationId xmlns:a16="http://schemas.microsoft.com/office/drawing/2014/main" id="{311DAE49-F4C5-AFDC-8DD8-857DD82DE3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66" name="Rectangle 11">
            <a:extLst>
              <a:ext uri="{FF2B5EF4-FFF2-40B4-BE49-F238E27FC236}">
                <a16:creationId xmlns:a16="http://schemas.microsoft.com/office/drawing/2014/main" id="{ADAD2424-363D-95FE-3F2D-5E9E2076F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67" name="Rectangle 12">
            <a:extLst>
              <a:ext uri="{FF2B5EF4-FFF2-40B4-BE49-F238E27FC236}">
                <a16:creationId xmlns:a16="http://schemas.microsoft.com/office/drawing/2014/main" id="{1AAF3DAE-7735-48B1-ACF4-4815F3AAC7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68" name="Rectangle 13">
            <a:extLst>
              <a:ext uri="{FF2B5EF4-FFF2-40B4-BE49-F238E27FC236}">
                <a16:creationId xmlns:a16="http://schemas.microsoft.com/office/drawing/2014/main" id="{5BD0460F-98A4-56CA-4AF2-3D476F78B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69" name="Rectangle 14">
            <a:extLst>
              <a:ext uri="{FF2B5EF4-FFF2-40B4-BE49-F238E27FC236}">
                <a16:creationId xmlns:a16="http://schemas.microsoft.com/office/drawing/2014/main" id="{FB4813AE-C70D-5182-A7C2-7E77BFB731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70" name="Rectangle 15">
            <a:extLst>
              <a:ext uri="{FF2B5EF4-FFF2-40B4-BE49-F238E27FC236}">
                <a16:creationId xmlns:a16="http://schemas.microsoft.com/office/drawing/2014/main" id="{A00BC79C-0274-CD32-812B-974B607AC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71" name="Rectangle 16">
            <a:extLst>
              <a:ext uri="{FF2B5EF4-FFF2-40B4-BE49-F238E27FC236}">
                <a16:creationId xmlns:a16="http://schemas.microsoft.com/office/drawing/2014/main" id="{422FF0BE-EDDB-03D6-F373-8AC134155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72" name="Rectangle 17">
            <a:extLst>
              <a:ext uri="{FF2B5EF4-FFF2-40B4-BE49-F238E27FC236}">
                <a16:creationId xmlns:a16="http://schemas.microsoft.com/office/drawing/2014/main" id="{29BDA75D-3005-3EE1-5FC8-25EF323A1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73" name="Rectangle 18">
            <a:extLst>
              <a:ext uri="{FF2B5EF4-FFF2-40B4-BE49-F238E27FC236}">
                <a16:creationId xmlns:a16="http://schemas.microsoft.com/office/drawing/2014/main" id="{7A679FEC-958B-F47A-AA0E-ED086AE7E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74" name="Rectangle 19">
            <a:extLst>
              <a:ext uri="{FF2B5EF4-FFF2-40B4-BE49-F238E27FC236}">
                <a16:creationId xmlns:a16="http://schemas.microsoft.com/office/drawing/2014/main" id="{7DE89522-4E20-0225-A445-D382A07AE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75" name="Rectangle 20">
            <a:extLst>
              <a:ext uri="{FF2B5EF4-FFF2-40B4-BE49-F238E27FC236}">
                <a16:creationId xmlns:a16="http://schemas.microsoft.com/office/drawing/2014/main" id="{5ECE7814-ED94-8B4C-1CAD-AC2AD2537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76" name="Rectangle 21">
            <a:extLst>
              <a:ext uri="{FF2B5EF4-FFF2-40B4-BE49-F238E27FC236}">
                <a16:creationId xmlns:a16="http://schemas.microsoft.com/office/drawing/2014/main" id="{7F055CFC-D02B-9023-D59C-0E08577B6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77" name="Rectangle 22">
            <a:extLst>
              <a:ext uri="{FF2B5EF4-FFF2-40B4-BE49-F238E27FC236}">
                <a16:creationId xmlns:a16="http://schemas.microsoft.com/office/drawing/2014/main" id="{CCA43887-3EDD-3248-A56B-EDA45F21DF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78" name="Rectangle 23">
            <a:extLst>
              <a:ext uri="{FF2B5EF4-FFF2-40B4-BE49-F238E27FC236}">
                <a16:creationId xmlns:a16="http://schemas.microsoft.com/office/drawing/2014/main" id="{997B1888-5D93-DB0E-9DF0-0BFBD5EB9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79" name="Rectangle 24">
            <a:extLst>
              <a:ext uri="{FF2B5EF4-FFF2-40B4-BE49-F238E27FC236}">
                <a16:creationId xmlns:a16="http://schemas.microsoft.com/office/drawing/2014/main" id="{31D29C20-BF39-A3F2-A3A6-5D1BA45F05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80" name="Rectangle 25">
            <a:extLst>
              <a:ext uri="{FF2B5EF4-FFF2-40B4-BE49-F238E27FC236}">
                <a16:creationId xmlns:a16="http://schemas.microsoft.com/office/drawing/2014/main" id="{8EE2F254-4936-5B88-0573-BB59F09AD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81" name="Rectangle 26">
            <a:extLst>
              <a:ext uri="{FF2B5EF4-FFF2-40B4-BE49-F238E27FC236}">
                <a16:creationId xmlns:a16="http://schemas.microsoft.com/office/drawing/2014/main" id="{18CB19FB-9AF8-C966-E4CF-0506111D5B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82" name="Rectangle 27">
            <a:extLst>
              <a:ext uri="{FF2B5EF4-FFF2-40B4-BE49-F238E27FC236}">
                <a16:creationId xmlns:a16="http://schemas.microsoft.com/office/drawing/2014/main" id="{C005A47A-7749-D764-3E8C-C793F8837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83" name="Rectangle 28">
            <a:extLst>
              <a:ext uri="{FF2B5EF4-FFF2-40B4-BE49-F238E27FC236}">
                <a16:creationId xmlns:a16="http://schemas.microsoft.com/office/drawing/2014/main" id="{B7248639-218D-EF8D-F0E7-40B6621C0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84" name="Rectangle 29">
            <a:extLst>
              <a:ext uri="{FF2B5EF4-FFF2-40B4-BE49-F238E27FC236}">
                <a16:creationId xmlns:a16="http://schemas.microsoft.com/office/drawing/2014/main" id="{32D2CBC3-6B00-9D45-DB52-8B4BBA1C14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85" name="Rectangle 30">
            <a:extLst>
              <a:ext uri="{FF2B5EF4-FFF2-40B4-BE49-F238E27FC236}">
                <a16:creationId xmlns:a16="http://schemas.microsoft.com/office/drawing/2014/main" id="{E59553CF-AF92-87CD-5986-3C83E67C1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86" name="Rectangle 31">
            <a:extLst>
              <a:ext uri="{FF2B5EF4-FFF2-40B4-BE49-F238E27FC236}">
                <a16:creationId xmlns:a16="http://schemas.microsoft.com/office/drawing/2014/main" id="{94B1ABC2-041D-C1E2-C9E8-FFC196E13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87" name="Rectangle 32">
            <a:extLst>
              <a:ext uri="{FF2B5EF4-FFF2-40B4-BE49-F238E27FC236}">
                <a16:creationId xmlns:a16="http://schemas.microsoft.com/office/drawing/2014/main" id="{81AECB28-B1CB-10F7-615B-DC829737D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88" name="Rectangle 33">
            <a:extLst>
              <a:ext uri="{FF2B5EF4-FFF2-40B4-BE49-F238E27FC236}">
                <a16:creationId xmlns:a16="http://schemas.microsoft.com/office/drawing/2014/main" id="{50A0A1AD-2CC1-C7D6-E9ED-B1669DB56B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89" name="Rectangle 34">
            <a:extLst>
              <a:ext uri="{FF2B5EF4-FFF2-40B4-BE49-F238E27FC236}">
                <a16:creationId xmlns:a16="http://schemas.microsoft.com/office/drawing/2014/main" id="{AF55D7D3-7546-53C2-6EE6-4CAE5863C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5490" name="Rectangle 35">
            <a:extLst>
              <a:ext uri="{FF2B5EF4-FFF2-40B4-BE49-F238E27FC236}">
                <a16:creationId xmlns:a16="http://schemas.microsoft.com/office/drawing/2014/main" id="{3168135E-965D-1D53-BA58-C08EB5A5B7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75491" name="Picture 36">
            <a:extLst>
              <a:ext uri="{FF2B5EF4-FFF2-40B4-BE49-F238E27FC236}">
                <a16:creationId xmlns:a16="http://schemas.microsoft.com/office/drawing/2014/main" id="{CD31A6C6-6D8A-D90A-4976-C547BC35F7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69157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D5FBBCF6-DE89-609E-F394-8C56BE2DB6E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9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69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0728160-4178-9CCF-C33C-D94988E83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Този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7648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955FAE6-9CA2-7B9F-434E-B841246F70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7648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8CC7F07-BB4A-4D86-4155-EC9684C82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учителката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молив   на</a:t>
            </a:r>
            <a:r>
              <a:rPr lang="es-ES" altLang="es-ES" sz="4400" dirty="0">
                <a:solidFill>
                  <a:srgbClr val="292929"/>
                </a:solidFill>
              </a:rPr>
              <a:t>   e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7648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47E1D41-B174-2B41-438C-53C9097CBD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0" y="4953000"/>
            <a:ext cx="1752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486" name="Rectangle 6">
            <a:extLst>
              <a:ext uri="{FF2B5EF4-FFF2-40B4-BE49-F238E27FC236}">
                <a16:creationId xmlns:a16="http://schemas.microsoft.com/office/drawing/2014/main" id="{BB3B28CD-FC9D-F23F-43C1-46A247BEA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487" name="Rectangle 7">
            <a:extLst>
              <a:ext uri="{FF2B5EF4-FFF2-40B4-BE49-F238E27FC236}">
                <a16:creationId xmlns:a16="http://schemas.microsoft.com/office/drawing/2014/main" id="{B11BD394-DB18-31CA-6304-7D8CE1116E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488" name="Rectangle 8">
            <a:extLst>
              <a:ext uri="{FF2B5EF4-FFF2-40B4-BE49-F238E27FC236}">
                <a16:creationId xmlns:a16="http://schemas.microsoft.com/office/drawing/2014/main" id="{2C72BB49-860E-1F96-BD28-1117CCB22D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489" name="Rectangle 9">
            <a:extLst>
              <a:ext uri="{FF2B5EF4-FFF2-40B4-BE49-F238E27FC236}">
                <a16:creationId xmlns:a16="http://schemas.microsoft.com/office/drawing/2014/main" id="{90B6144D-DEFF-3037-4289-0EE552599C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490" name="Rectangle 10">
            <a:extLst>
              <a:ext uri="{FF2B5EF4-FFF2-40B4-BE49-F238E27FC236}">
                <a16:creationId xmlns:a16="http://schemas.microsoft.com/office/drawing/2014/main" id="{37DCE2FC-CAA8-15C6-1FCD-048D6230F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491" name="Rectangle 11">
            <a:extLst>
              <a:ext uri="{FF2B5EF4-FFF2-40B4-BE49-F238E27FC236}">
                <a16:creationId xmlns:a16="http://schemas.microsoft.com/office/drawing/2014/main" id="{2ACF43EC-1DEB-0A48-2176-884EA6CAE8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492" name="Rectangle 12">
            <a:extLst>
              <a:ext uri="{FF2B5EF4-FFF2-40B4-BE49-F238E27FC236}">
                <a16:creationId xmlns:a16="http://schemas.microsoft.com/office/drawing/2014/main" id="{5D02FCED-89BB-D6D3-75DF-3C56474844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493" name="Rectangle 13">
            <a:extLst>
              <a:ext uri="{FF2B5EF4-FFF2-40B4-BE49-F238E27FC236}">
                <a16:creationId xmlns:a16="http://schemas.microsoft.com/office/drawing/2014/main" id="{62D604F4-659C-8E09-737C-AEE952734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494" name="Rectangle 14">
            <a:extLst>
              <a:ext uri="{FF2B5EF4-FFF2-40B4-BE49-F238E27FC236}">
                <a16:creationId xmlns:a16="http://schemas.microsoft.com/office/drawing/2014/main" id="{F0F5C928-B153-9B6A-FDEE-35D2FB740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495" name="Rectangle 15">
            <a:extLst>
              <a:ext uri="{FF2B5EF4-FFF2-40B4-BE49-F238E27FC236}">
                <a16:creationId xmlns:a16="http://schemas.microsoft.com/office/drawing/2014/main" id="{8CB402AA-9834-3D4F-B8EE-63A123612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496" name="Rectangle 16">
            <a:extLst>
              <a:ext uri="{FF2B5EF4-FFF2-40B4-BE49-F238E27FC236}">
                <a16:creationId xmlns:a16="http://schemas.microsoft.com/office/drawing/2014/main" id="{9630851B-1398-800F-2051-7136789E10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497" name="Rectangle 17">
            <a:extLst>
              <a:ext uri="{FF2B5EF4-FFF2-40B4-BE49-F238E27FC236}">
                <a16:creationId xmlns:a16="http://schemas.microsoft.com/office/drawing/2014/main" id="{2AEBFED5-C894-0C7F-6877-2DDC81D2AD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498" name="Rectangle 18">
            <a:extLst>
              <a:ext uri="{FF2B5EF4-FFF2-40B4-BE49-F238E27FC236}">
                <a16:creationId xmlns:a16="http://schemas.microsoft.com/office/drawing/2014/main" id="{9F94987F-78DF-82C1-4B34-EAA72CE054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499" name="Rectangle 19">
            <a:extLst>
              <a:ext uri="{FF2B5EF4-FFF2-40B4-BE49-F238E27FC236}">
                <a16:creationId xmlns:a16="http://schemas.microsoft.com/office/drawing/2014/main" id="{7A54C31C-C0C4-AB77-2DCE-7DC604AA9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00" name="Rectangle 20">
            <a:extLst>
              <a:ext uri="{FF2B5EF4-FFF2-40B4-BE49-F238E27FC236}">
                <a16:creationId xmlns:a16="http://schemas.microsoft.com/office/drawing/2014/main" id="{BD7F2EDF-E2C7-316A-995D-7DDEB400A7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01" name="Rectangle 21">
            <a:extLst>
              <a:ext uri="{FF2B5EF4-FFF2-40B4-BE49-F238E27FC236}">
                <a16:creationId xmlns:a16="http://schemas.microsoft.com/office/drawing/2014/main" id="{BDDED6D9-705E-DE98-38AA-98F2C702C3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02" name="Rectangle 22">
            <a:extLst>
              <a:ext uri="{FF2B5EF4-FFF2-40B4-BE49-F238E27FC236}">
                <a16:creationId xmlns:a16="http://schemas.microsoft.com/office/drawing/2014/main" id="{869CA7B4-20F7-4A19-17DF-AA8D76A0C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03" name="Rectangle 23">
            <a:extLst>
              <a:ext uri="{FF2B5EF4-FFF2-40B4-BE49-F238E27FC236}">
                <a16:creationId xmlns:a16="http://schemas.microsoft.com/office/drawing/2014/main" id="{1205B2CE-3DD1-36D8-783A-E8AC4CBA2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04" name="Rectangle 24">
            <a:extLst>
              <a:ext uri="{FF2B5EF4-FFF2-40B4-BE49-F238E27FC236}">
                <a16:creationId xmlns:a16="http://schemas.microsoft.com/office/drawing/2014/main" id="{3E73C3DF-76A9-792F-FB94-C54A3BECC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05" name="Rectangle 25">
            <a:extLst>
              <a:ext uri="{FF2B5EF4-FFF2-40B4-BE49-F238E27FC236}">
                <a16:creationId xmlns:a16="http://schemas.microsoft.com/office/drawing/2014/main" id="{673EACE4-5D45-C3BF-1A25-41619DD91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06" name="Rectangle 26">
            <a:extLst>
              <a:ext uri="{FF2B5EF4-FFF2-40B4-BE49-F238E27FC236}">
                <a16:creationId xmlns:a16="http://schemas.microsoft.com/office/drawing/2014/main" id="{0C0565FD-9125-048A-0394-AABFF6106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07" name="Rectangle 27">
            <a:extLst>
              <a:ext uri="{FF2B5EF4-FFF2-40B4-BE49-F238E27FC236}">
                <a16:creationId xmlns:a16="http://schemas.microsoft.com/office/drawing/2014/main" id="{2A5DC3F4-2328-F5DD-ACE5-790DDA02FA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08" name="Rectangle 28">
            <a:extLst>
              <a:ext uri="{FF2B5EF4-FFF2-40B4-BE49-F238E27FC236}">
                <a16:creationId xmlns:a16="http://schemas.microsoft.com/office/drawing/2014/main" id="{263B0CA4-3101-1630-8E80-2B19EAE10B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09" name="Rectangle 29">
            <a:extLst>
              <a:ext uri="{FF2B5EF4-FFF2-40B4-BE49-F238E27FC236}">
                <a16:creationId xmlns:a16="http://schemas.microsoft.com/office/drawing/2014/main" id="{CAC60EEA-E442-36A4-8E1F-320764202A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10" name="Rectangle 30">
            <a:extLst>
              <a:ext uri="{FF2B5EF4-FFF2-40B4-BE49-F238E27FC236}">
                <a16:creationId xmlns:a16="http://schemas.microsoft.com/office/drawing/2014/main" id="{996C32F1-5453-1AF0-3FC3-EA8C48E4E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11" name="Rectangle 31">
            <a:extLst>
              <a:ext uri="{FF2B5EF4-FFF2-40B4-BE49-F238E27FC236}">
                <a16:creationId xmlns:a16="http://schemas.microsoft.com/office/drawing/2014/main" id="{3CCA8C95-E7EA-660B-03E6-10BD0252F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12" name="Rectangle 32">
            <a:extLst>
              <a:ext uri="{FF2B5EF4-FFF2-40B4-BE49-F238E27FC236}">
                <a16:creationId xmlns:a16="http://schemas.microsoft.com/office/drawing/2014/main" id="{2B630457-136D-0275-8EFA-23CB95139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13" name="Rectangle 33">
            <a:extLst>
              <a:ext uri="{FF2B5EF4-FFF2-40B4-BE49-F238E27FC236}">
                <a16:creationId xmlns:a16="http://schemas.microsoft.com/office/drawing/2014/main" id="{26476E25-D89F-FF31-FBB5-CB80BADAA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14" name="Rectangle 34">
            <a:extLst>
              <a:ext uri="{FF2B5EF4-FFF2-40B4-BE49-F238E27FC236}">
                <a16:creationId xmlns:a16="http://schemas.microsoft.com/office/drawing/2014/main" id="{8F0E2F17-BADD-E608-08B0-13A48D34A6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6515" name="Rectangle 35">
            <a:extLst>
              <a:ext uri="{FF2B5EF4-FFF2-40B4-BE49-F238E27FC236}">
                <a16:creationId xmlns:a16="http://schemas.microsoft.com/office/drawing/2014/main" id="{8F733505-487C-9CF6-1A9F-626AD39A22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80D2CB1-0BD3-1F48-30BD-6F74EACE5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Този молив</a:t>
            </a:r>
            <a:r>
              <a:rPr lang="es-ES" altLang="es-ES" sz="4400" dirty="0">
                <a:solidFill>
                  <a:srgbClr val="292929"/>
                </a:solidFill>
              </a:rPr>
              <a:t>  …</a:t>
            </a:r>
          </a:p>
        </p:txBody>
      </p:sp>
      <p:sp>
        <p:nvSpPr>
          <p:cNvPr id="27750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4004009-BAFE-6FD5-4ABF-8185FC70E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7750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11AF578-50CC-37E6-A76C-92666BAA3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учителката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молив   на</a:t>
            </a:r>
            <a:r>
              <a:rPr lang="es-ES" altLang="es-ES" sz="4400" dirty="0">
                <a:solidFill>
                  <a:srgbClr val="292929"/>
                </a:solidFill>
              </a:rPr>
              <a:t>   e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7750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EB04B2A-940A-3A9A-462C-0E182AF97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49530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10" name="Rectangle 6">
            <a:extLst>
              <a:ext uri="{FF2B5EF4-FFF2-40B4-BE49-F238E27FC236}">
                <a16:creationId xmlns:a16="http://schemas.microsoft.com/office/drawing/2014/main" id="{DB96986F-B8F7-5DE6-265A-F2B681D1D2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11" name="Rectangle 7">
            <a:extLst>
              <a:ext uri="{FF2B5EF4-FFF2-40B4-BE49-F238E27FC236}">
                <a16:creationId xmlns:a16="http://schemas.microsoft.com/office/drawing/2014/main" id="{440F0762-3BB9-06E8-C74A-55DC2FF369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12" name="Rectangle 8">
            <a:extLst>
              <a:ext uri="{FF2B5EF4-FFF2-40B4-BE49-F238E27FC236}">
                <a16:creationId xmlns:a16="http://schemas.microsoft.com/office/drawing/2014/main" id="{B22195D4-59C4-0304-A360-FED4BF64B5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13" name="Rectangle 9">
            <a:extLst>
              <a:ext uri="{FF2B5EF4-FFF2-40B4-BE49-F238E27FC236}">
                <a16:creationId xmlns:a16="http://schemas.microsoft.com/office/drawing/2014/main" id="{7179ACF6-D0EB-6E96-915C-89D9D37A8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14" name="Rectangle 10">
            <a:extLst>
              <a:ext uri="{FF2B5EF4-FFF2-40B4-BE49-F238E27FC236}">
                <a16:creationId xmlns:a16="http://schemas.microsoft.com/office/drawing/2014/main" id="{6298B652-CB5A-5204-C0AF-A5F6EDE5C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15" name="Rectangle 11">
            <a:extLst>
              <a:ext uri="{FF2B5EF4-FFF2-40B4-BE49-F238E27FC236}">
                <a16:creationId xmlns:a16="http://schemas.microsoft.com/office/drawing/2014/main" id="{F57E1441-64C6-641F-8F1C-DF958305C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16" name="Rectangle 12">
            <a:extLst>
              <a:ext uri="{FF2B5EF4-FFF2-40B4-BE49-F238E27FC236}">
                <a16:creationId xmlns:a16="http://schemas.microsoft.com/office/drawing/2014/main" id="{38208159-7777-C6E4-0CFD-9A07ED66F6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17" name="Rectangle 13">
            <a:extLst>
              <a:ext uri="{FF2B5EF4-FFF2-40B4-BE49-F238E27FC236}">
                <a16:creationId xmlns:a16="http://schemas.microsoft.com/office/drawing/2014/main" id="{57163973-ADD3-049C-9B94-E7D547FC3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18" name="Rectangle 14">
            <a:extLst>
              <a:ext uri="{FF2B5EF4-FFF2-40B4-BE49-F238E27FC236}">
                <a16:creationId xmlns:a16="http://schemas.microsoft.com/office/drawing/2014/main" id="{3586ED55-ED4F-528D-93FB-A6A48609E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19" name="Rectangle 15">
            <a:extLst>
              <a:ext uri="{FF2B5EF4-FFF2-40B4-BE49-F238E27FC236}">
                <a16:creationId xmlns:a16="http://schemas.microsoft.com/office/drawing/2014/main" id="{DC3D992C-7127-FF5B-8B63-B50B7C84B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20" name="Rectangle 16">
            <a:extLst>
              <a:ext uri="{FF2B5EF4-FFF2-40B4-BE49-F238E27FC236}">
                <a16:creationId xmlns:a16="http://schemas.microsoft.com/office/drawing/2014/main" id="{DEE67768-12DC-09BB-645A-8408E32D4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21" name="Rectangle 17">
            <a:extLst>
              <a:ext uri="{FF2B5EF4-FFF2-40B4-BE49-F238E27FC236}">
                <a16:creationId xmlns:a16="http://schemas.microsoft.com/office/drawing/2014/main" id="{AE62B774-4F43-EA79-E48E-038E9DD98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22" name="Rectangle 18">
            <a:extLst>
              <a:ext uri="{FF2B5EF4-FFF2-40B4-BE49-F238E27FC236}">
                <a16:creationId xmlns:a16="http://schemas.microsoft.com/office/drawing/2014/main" id="{A68968EB-A0B1-C88C-D28F-2749D9FF2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23" name="Rectangle 19">
            <a:extLst>
              <a:ext uri="{FF2B5EF4-FFF2-40B4-BE49-F238E27FC236}">
                <a16:creationId xmlns:a16="http://schemas.microsoft.com/office/drawing/2014/main" id="{F8EEE98D-F7C7-46F2-14EF-E4FB5B86D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24" name="Rectangle 20">
            <a:extLst>
              <a:ext uri="{FF2B5EF4-FFF2-40B4-BE49-F238E27FC236}">
                <a16:creationId xmlns:a16="http://schemas.microsoft.com/office/drawing/2014/main" id="{6FBB26AE-402E-31BD-B826-E25D6A9321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25" name="Rectangle 21">
            <a:extLst>
              <a:ext uri="{FF2B5EF4-FFF2-40B4-BE49-F238E27FC236}">
                <a16:creationId xmlns:a16="http://schemas.microsoft.com/office/drawing/2014/main" id="{E7FE7149-04B8-D8E1-A8B6-D8FE3A3E6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26" name="Rectangle 22">
            <a:extLst>
              <a:ext uri="{FF2B5EF4-FFF2-40B4-BE49-F238E27FC236}">
                <a16:creationId xmlns:a16="http://schemas.microsoft.com/office/drawing/2014/main" id="{7D6204CB-918A-A0F2-71E4-E0FF597EAB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27" name="Rectangle 23">
            <a:extLst>
              <a:ext uri="{FF2B5EF4-FFF2-40B4-BE49-F238E27FC236}">
                <a16:creationId xmlns:a16="http://schemas.microsoft.com/office/drawing/2014/main" id="{AA08BBA7-14E2-0813-86BA-B86840CDF1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28" name="Rectangle 24">
            <a:extLst>
              <a:ext uri="{FF2B5EF4-FFF2-40B4-BE49-F238E27FC236}">
                <a16:creationId xmlns:a16="http://schemas.microsoft.com/office/drawing/2014/main" id="{479293B7-89CE-6FB9-A807-0F19CB52B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29" name="Rectangle 25">
            <a:extLst>
              <a:ext uri="{FF2B5EF4-FFF2-40B4-BE49-F238E27FC236}">
                <a16:creationId xmlns:a16="http://schemas.microsoft.com/office/drawing/2014/main" id="{0D9B4954-2EEC-A47B-1BF8-77203B679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30" name="Rectangle 26">
            <a:extLst>
              <a:ext uri="{FF2B5EF4-FFF2-40B4-BE49-F238E27FC236}">
                <a16:creationId xmlns:a16="http://schemas.microsoft.com/office/drawing/2014/main" id="{49CECF1D-6481-B6B6-ED30-5206A0595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31" name="Rectangle 27">
            <a:extLst>
              <a:ext uri="{FF2B5EF4-FFF2-40B4-BE49-F238E27FC236}">
                <a16:creationId xmlns:a16="http://schemas.microsoft.com/office/drawing/2014/main" id="{88BDFAD9-EB99-21A7-3E60-01B75039B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32" name="Rectangle 28">
            <a:extLst>
              <a:ext uri="{FF2B5EF4-FFF2-40B4-BE49-F238E27FC236}">
                <a16:creationId xmlns:a16="http://schemas.microsoft.com/office/drawing/2014/main" id="{1DEFB369-22B2-A0EA-7860-4E1165FCA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33" name="Rectangle 29">
            <a:extLst>
              <a:ext uri="{FF2B5EF4-FFF2-40B4-BE49-F238E27FC236}">
                <a16:creationId xmlns:a16="http://schemas.microsoft.com/office/drawing/2014/main" id="{1475A451-D119-FBF0-B021-8140A2341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34" name="Rectangle 30">
            <a:extLst>
              <a:ext uri="{FF2B5EF4-FFF2-40B4-BE49-F238E27FC236}">
                <a16:creationId xmlns:a16="http://schemas.microsoft.com/office/drawing/2014/main" id="{621F114D-532A-B587-83C7-0DD0AC42E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35" name="Rectangle 31">
            <a:extLst>
              <a:ext uri="{FF2B5EF4-FFF2-40B4-BE49-F238E27FC236}">
                <a16:creationId xmlns:a16="http://schemas.microsoft.com/office/drawing/2014/main" id="{ED3C4876-04B0-39D3-9B9B-8BB582980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36" name="Rectangle 32">
            <a:extLst>
              <a:ext uri="{FF2B5EF4-FFF2-40B4-BE49-F238E27FC236}">
                <a16:creationId xmlns:a16="http://schemas.microsoft.com/office/drawing/2014/main" id="{9898CD92-4C55-95E1-186C-CF1E375487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37" name="Rectangle 33">
            <a:extLst>
              <a:ext uri="{FF2B5EF4-FFF2-40B4-BE49-F238E27FC236}">
                <a16:creationId xmlns:a16="http://schemas.microsoft.com/office/drawing/2014/main" id="{C65FB6FC-CDD6-D371-0D4F-8CAA85D17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38" name="Rectangle 34">
            <a:extLst>
              <a:ext uri="{FF2B5EF4-FFF2-40B4-BE49-F238E27FC236}">
                <a16:creationId xmlns:a16="http://schemas.microsoft.com/office/drawing/2014/main" id="{C1216DFC-6890-26F1-26BD-2A968953F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7539" name="Rectangle 35">
            <a:extLst>
              <a:ext uri="{FF2B5EF4-FFF2-40B4-BE49-F238E27FC236}">
                <a16:creationId xmlns:a16="http://schemas.microsoft.com/office/drawing/2014/main" id="{AB750971-DF08-993A-5948-48F3AA6B5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3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9D1463D-8FD4-7241-5F0C-4C279841E6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Този молив е</a:t>
            </a:r>
            <a:r>
              <a:rPr lang="es-ES" altLang="es-ES" sz="4400" dirty="0">
                <a:solidFill>
                  <a:srgbClr val="292929"/>
                </a:solidFill>
              </a:rPr>
              <a:t>  …</a:t>
            </a:r>
          </a:p>
        </p:txBody>
      </p:sp>
      <p:sp>
        <p:nvSpPr>
          <p:cNvPr id="27853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C7473B6-74C0-0E8A-4D65-E9D1985D8D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7853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C52FD81-C1B7-263C-93E7-2901BDEF9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учителката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молив   на</a:t>
            </a:r>
            <a:r>
              <a:rPr lang="es-ES" altLang="es-ES" sz="4400" dirty="0">
                <a:solidFill>
                  <a:srgbClr val="292929"/>
                </a:solidFill>
              </a:rPr>
              <a:t>   e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7853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62440CE-4F4F-6B0E-05CC-E788B7549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1200" y="49530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34" name="Rectangle 6">
            <a:extLst>
              <a:ext uri="{FF2B5EF4-FFF2-40B4-BE49-F238E27FC236}">
                <a16:creationId xmlns:a16="http://schemas.microsoft.com/office/drawing/2014/main" id="{8452A5F2-6177-DDA6-3BF5-6B5C1E816E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35" name="Rectangle 7">
            <a:extLst>
              <a:ext uri="{FF2B5EF4-FFF2-40B4-BE49-F238E27FC236}">
                <a16:creationId xmlns:a16="http://schemas.microsoft.com/office/drawing/2014/main" id="{FB963F6D-9EAB-612B-82BE-80CE7429F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36" name="Rectangle 8">
            <a:extLst>
              <a:ext uri="{FF2B5EF4-FFF2-40B4-BE49-F238E27FC236}">
                <a16:creationId xmlns:a16="http://schemas.microsoft.com/office/drawing/2014/main" id="{20211009-CC53-C9E8-BE9A-927DDBF41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37" name="Rectangle 9">
            <a:extLst>
              <a:ext uri="{FF2B5EF4-FFF2-40B4-BE49-F238E27FC236}">
                <a16:creationId xmlns:a16="http://schemas.microsoft.com/office/drawing/2014/main" id="{C3A7AF93-1E16-F40F-D84A-88D2A9FEB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38" name="Rectangle 10">
            <a:extLst>
              <a:ext uri="{FF2B5EF4-FFF2-40B4-BE49-F238E27FC236}">
                <a16:creationId xmlns:a16="http://schemas.microsoft.com/office/drawing/2014/main" id="{0BAF405F-E14F-BFDF-2882-3FCEBB39E5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39" name="Rectangle 11">
            <a:extLst>
              <a:ext uri="{FF2B5EF4-FFF2-40B4-BE49-F238E27FC236}">
                <a16:creationId xmlns:a16="http://schemas.microsoft.com/office/drawing/2014/main" id="{DB4E626F-BDA6-061C-829E-01AC70320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40" name="Rectangle 12">
            <a:extLst>
              <a:ext uri="{FF2B5EF4-FFF2-40B4-BE49-F238E27FC236}">
                <a16:creationId xmlns:a16="http://schemas.microsoft.com/office/drawing/2014/main" id="{E74DEB3B-7AE4-3F26-9669-E20935B388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41" name="Rectangle 13">
            <a:extLst>
              <a:ext uri="{FF2B5EF4-FFF2-40B4-BE49-F238E27FC236}">
                <a16:creationId xmlns:a16="http://schemas.microsoft.com/office/drawing/2014/main" id="{43AEDEF1-CBBA-11C3-F206-62E350F34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42" name="Rectangle 14">
            <a:extLst>
              <a:ext uri="{FF2B5EF4-FFF2-40B4-BE49-F238E27FC236}">
                <a16:creationId xmlns:a16="http://schemas.microsoft.com/office/drawing/2014/main" id="{8D3315E0-8E0C-33C7-F09F-335B0FBBF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43" name="Rectangle 15">
            <a:extLst>
              <a:ext uri="{FF2B5EF4-FFF2-40B4-BE49-F238E27FC236}">
                <a16:creationId xmlns:a16="http://schemas.microsoft.com/office/drawing/2014/main" id="{9D4E8208-27F8-A645-83D1-CB9444450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44" name="Rectangle 16">
            <a:extLst>
              <a:ext uri="{FF2B5EF4-FFF2-40B4-BE49-F238E27FC236}">
                <a16:creationId xmlns:a16="http://schemas.microsoft.com/office/drawing/2014/main" id="{82E78C0E-57AC-AB68-B3FC-68AFCDCE0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45" name="Rectangle 17">
            <a:extLst>
              <a:ext uri="{FF2B5EF4-FFF2-40B4-BE49-F238E27FC236}">
                <a16:creationId xmlns:a16="http://schemas.microsoft.com/office/drawing/2014/main" id="{D0DB49EA-293D-566B-0C20-A2A2FFF16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46" name="Rectangle 18">
            <a:extLst>
              <a:ext uri="{FF2B5EF4-FFF2-40B4-BE49-F238E27FC236}">
                <a16:creationId xmlns:a16="http://schemas.microsoft.com/office/drawing/2014/main" id="{98BBA852-74AB-F650-22EB-1B00D9A42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47" name="Rectangle 19">
            <a:extLst>
              <a:ext uri="{FF2B5EF4-FFF2-40B4-BE49-F238E27FC236}">
                <a16:creationId xmlns:a16="http://schemas.microsoft.com/office/drawing/2014/main" id="{171CA231-A646-E54E-8334-44046F776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48" name="Rectangle 20">
            <a:extLst>
              <a:ext uri="{FF2B5EF4-FFF2-40B4-BE49-F238E27FC236}">
                <a16:creationId xmlns:a16="http://schemas.microsoft.com/office/drawing/2014/main" id="{297344CD-424C-5CED-5674-D900750D1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49" name="Rectangle 21">
            <a:extLst>
              <a:ext uri="{FF2B5EF4-FFF2-40B4-BE49-F238E27FC236}">
                <a16:creationId xmlns:a16="http://schemas.microsoft.com/office/drawing/2014/main" id="{759470C2-624E-81E1-20C5-37B0BAE21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50" name="Rectangle 22">
            <a:extLst>
              <a:ext uri="{FF2B5EF4-FFF2-40B4-BE49-F238E27FC236}">
                <a16:creationId xmlns:a16="http://schemas.microsoft.com/office/drawing/2014/main" id="{F68AA061-7EBA-6654-F26C-F7A15EEAAF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51" name="Rectangle 23">
            <a:extLst>
              <a:ext uri="{FF2B5EF4-FFF2-40B4-BE49-F238E27FC236}">
                <a16:creationId xmlns:a16="http://schemas.microsoft.com/office/drawing/2014/main" id="{839D709E-084C-603C-26D8-29530D1A0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52" name="Rectangle 24">
            <a:extLst>
              <a:ext uri="{FF2B5EF4-FFF2-40B4-BE49-F238E27FC236}">
                <a16:creationId xmlns:a16="http://schemas.microsoft.com/office/drawing/2014/main" id="{9124B399-7072-F506-D11E-FF6691256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53" name="Rectangle 25">
            <a:extLst>
              <a:ext uri="{FF2B5EF4-FFF2-40B4-BE49-F238E27FC236}">
                <a16:creationId xmlns:a16="http://schemas.microsoft.com/office/drawing/2014/main" id="{308141AE-8E77-E6CE-E315-2236C3E7FE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54" name="Rectangle 26">
            <a:extLst>
              <a:ext uri="{FF2B5EF4-FFF2-40B4-BE49-F238E27FC236}">
                <a16:creationId xmlns:a16="http://schemas.microsoft.com/office/drawing/2014/main" id="{B3F0AED5-7CAD-C321-409E-5DBA05F1C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55" name="Rectangle 27">
            <a:extLst>
              <a:ext uri="{FF2B5EF4-FFF2-40B4-BE49-F238E27FC236}">
                <a16:creationId xmlns:a16="http://schemas.microsoft.com/office/drawing/2014/main" id="{53B4B073-D29B-8984-1F0B-F22B67BA8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56" name="Rectangle 28">
            <a:extLst>
              <a:ext uri="{FF2B5EF4-FFF2-40B4-BE49-F238E27FC236}">
                <a16:creationId xmlns:a16="http://schemas.microsoft.com/office/drawing/2014/main" id="{05685F45-D02F-8F5D-167F-A2A385662A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57" name="Rectangle 29">
            <a:extLst>
              <a:ext uri="{FF2B5EF4-FFF2-40B4-BE49-F238E27FC236}">
                <a16:creationId xmlns:a16="http://schemas.microsoft.com/office/drawing/2014/main" id="{88CBD654-16E9-5468-4AE6-B9DA664404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58" name="Rectangle 30">
            <a:extLst>
              <a:ext uri="{FF2B5EF4-FFF2-40B4-BE49-F238E27FC236}">
                <a16:creationId xmlns:a16="http://schemas.microsoft.com/office/drawing/2014/main" id="{9163F80D-CFE0-5D74-8574-4B23B9B5D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59" name="Rectangle 31">
            <a:extLst>
              <a:ext uri="{FF2B5EF4-FFF2-40B4-BE49-F238E27FC236}">
                <a16:creationId xmlns:a16="http://schemas.microsoft.com/office/drawing/2014/main" id="{3AEE296A-C617-44B1-F665-F4A3D6BF5C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60" name="Rectangle 32">
            <a:extLst>
              <a:ext uri="{FF2B5EF4-FFF2-40B4-BE49-F238E27FC236}">
                <a16:creationId xmlns:a16="http://schemas.microsoft.com/office/drawing/2014/main" id="{488ADFF6-C75E-6CCA-89A4-A7AA9CCEE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61" name="Rectangle 33">
            <a:extLst>
              <a:ext uri="{FF2B5EF4-FFF2-40B4-BE49-F238E27FC236}">
                <a16:creationId xmlns:a16="http://schemas.microsoft.com/office/drawing/2014/main" id="{70003097-9292-7053-DCD4-D6FF6BBE06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62" name="Rectangle 34">
            <a:extLst>
              <a:ext uri="{FF2B5EF4-FFF2-40B4-BE49-F238E27FC236}">
                <a16:creationId xmlns:a16="http://schemas.microsoft.com/office/drawing/2014/main" id="{BF7BBD77-4D21-98E8-F281-0F463A41C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8563" name="Rectangle 35">
            <a:extLst>
              <a:ext uri="{FF2B5EF4-FFF2-40B4-BE49-F238E27FC236}">
                <a16:creationId xmlns:a16="http://schemas.microsoft.com/office/drawing/2014/main" id="{3BC030B4-DFAE-53BF-C2D8-60BA83D6E9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5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863C431-6A60-B57E-6729-C2B62A2A6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Този молив е на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7955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B8000E1-C617-5A31-4F5F-E205F9052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7955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6A19D2F-45E6-88A7-3099-E621D2080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учителката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молив   на</a:t>
            </a:r>
            <a:r>
              <a:rPr lang="es-ES" altLang="es-ES" sz="4400" dirty="0">
                <a:solidFill>
                  <a:srgbClr val="292929"/>
                </a:solidFill>
              </a:rPr>
              <a:t>   e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7955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EE6F63A-1529-56C8-204B-2A9B36AF65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4953000"/>
            <a:ext cx="2971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58" name="Rectangle 6">
            <a:extLst>
              <a:ext uri="{FF2B5EF4-FFF2-40B4-BE49-F238E27FC236}">
                <a16:creationId xmlns:a16="http://schemas.microsoft.com/office/drawing/2014/main" id="{C5DB21E7-7174-7E98-F830-B19E5FD8AC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59" name="Rectangle 7">
            <a:extLst>
              <a:ext uri="{FF2B5EF4-FFF2-40B4-BE49-F238E27FC236}">
                <a16:creationId xmlns:a16="http://schemas.microsoft.com/office/drawing/2014/main" id="{F5D8C1F2-0317-7A61-ED5A-6A757D3149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60" name="Rectangle 8">
            <a:extLst>
              <a:ext uri="{FF2B5EF4-FFF2-40B4-BE49-F238E27FC236}">
                <a16:creationId xmlns:a16="http://schemas.microsoft.com/office/drawing/2014/main" id="{FB66236D-6329-CDA5-EB1F-FCF4983DD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61" name="Rectangle 9">
            <a:extLst>
              <a:ext uri="{FF2B5EF4-FFF2-40B4-BE49-F238E27FC236}">
                <a16:creationId xmlns:a16="http://schemas.microsoft.com/office/drawing/2014/main" id="{5E1BE7DD-05EE-EE70-258B-6BBF2E5A6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62" name="Rectangle 10">
            <a:extLst>
              <a:ext uri="{FF2B5EF4-FFF2-40B4-BE49-F238E27FC236}">
                <a16:creationId xmlns:a16="http://schemas.microsoft.com/office/drawing/2014/main" id="{F87175BC-D507-BFDB-428C-801BA7985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63" name="Rectangle 11">
            <a:extLst>
              <a:ext uri="{FF2B5EF4-FFF2-40B4-BE49-F238E27FC236}">
                <a16:creationId xmlns:a16="http://schemas.microsoft.com/office/drawing/2014/main" id="{9A8B69C5-AEE4-CF0E-C1B9-92F977781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64" name="Rectangle 12">
            <a:extLst>
              <a:ext uri="{FF2B5EF4-FFF2-40B4-BE49-F238E27FC236}">
                <a16:creationId xmlns:a16="http://schemas.microsoft.com/office/drawing/2014/main" id="{CE066184-8F04-697F-10FB-103279EE6F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65" name="Rectangle 13">
            <a:extLst>
              <a:ext uri="{FF2B5EF4-FFF2-40B4-BE49-F238E27FC236}">
                <a16:creationId xmlns:a16="http://schemas.microsoft.com/office/drawing/2014/main" id="{15BD34E2-9290-FDA8-0003-26456BBE5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66" name="Rectangle 14">
            <a:extLst>
              <a:ext uri="{FF2B5EF4-FFF2-40B4-BE49-F238E27FC236}">
                <a16:creationId xmlns:a16="http://schemas.microsoft.com/office/drawing/2014/main" id="{B6F8AC8C-DD2E-14C3-5BE4-560D843A4F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67" name="Rectangle 15">
            <a:extLst>
              <a:ext uri="{FF2B5EF4-FFF2-40B4-BE49-F238E27FC236}">
                <a16:creationId xmlns:a16="http://schemas.microsoft.com/office/drawing/2014/main" id="{D6EB6C6F-1ACF-5421-B4B4-0E51C3247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68" name="Rectangle 16">
            <a:extLst>
              <a:ext uri="{FF2B5EF4-FFF2-40B4-BE49-F238E27FC236}">
                <a16:creationId xmlns:a16="http://schemas.microsoft.com/office/drawing/2014/main" id="{06FFC53F-6C60-24FF-68AD-2A33F66B6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69" name="Rectangle 17">
            <a:extLst>
              <a:ext uri="{FF2B5EF4-FFF2-40B4-BE49-F238E27FC236}">
                <a16:creationId xmlns:a16="http://schemas.microsoft.com/office/drawing/2014/main" id="{E01BB896-D2F1-642A-058C-76B10B782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70" name="Rectangle 18">
            <a:extLst>
              <a:ext uri="{FF2B5EF4-FFF2-40B4-BE49-F238E27FC236}">
                <a16:creationId xmlns:a16="http://schemas.microsoft.com/office/drawing/2014/main" id="{ADE24238-899F-B181-3204-4D3DCF09C7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71" name="Rectangle 19">
            <a:extLst>
              <a:ext uri="{FF2B5EF4-FFF2-40B4-BE49-F238E27FC236}">
                <a16:creationId xmlns:a16="http://schemas.microsoft.com/office/drawing/2014/main" id="{D6E4A109-389E-56F2-69CB-96FA4BD001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72" name="Rectangle 20">
            <a:extLst>
              <a:ext uri="{FF2B5EF4-FFF2-40B4-BE49-F238E27FC236}">
                <a16:creationId xmlns:a16="http://schemas.microsoft.com/office/drawing/2014/main" id="{43B98EAA-3689-6F58-E2BA-3AA894458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73" name="Rectangle 21">
            <a:extLst>
              <a:ext uri="{FF2B5EF4-FFF2-40B4-BE49-F238E27FC236}">
                <a16:creationId xmlns:a16="http://schemas.microsoft.com/office/drawing/2014/main" id="{E03B55DA-BB3C-0421-BFCD-F5293B2EC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74" name="Rectangle 22">
            <a:extLst>
              <a:ext uri="{FF2B5EF4-FFF2-40B4-BE49-F238E27FC236}">
                <a16:creationId xmlns:a16="http://schemas.microsoft.com/office/drawing/2014/main" id="{9ECEBAD3-AF24-45C7-B19C-5A3ADEC47E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75" name="Rectangle 23">
            <a:extLst>
              <a:ext uri="{FF2B5EF4-FFF2-40B4-BE49-F238E27FC236}">
                <a16:creationId xmlns:a16="http://schemas.microsoft.com/office/drawing/2014/main" id="{99FBA510-F253-870E-283C-ADB69BE60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76" name="Rectangle 24">
            <a:extLst>
              <a:ext uri="{FF2B5EF4-FFF2-40B4-BE49-F238E27FC236}">
                <a16:creationId xmlns:a16="http://schemas.microsoft.com/office/drawing/2014/main" id="{4A07FB7D-89EF-0F29-C6C3-1EC491E562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77" name="Rectangle 25">
            <a:extLst>
              <a:ext uri="{FF2B5EF4-FFF2-40B4-BE49-F238E27FC236}">
                <a16:creationId xmlns:a16="http://schemas.microsoft.com/office/drawing/2014/main" id="{D0543069-715B-589C-260C-373B185F01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78" name="Rectangle 26">
            <a:extLst>
              <a:ext uri="{FF2B5EF4-FFF2-40B4-BE49-F238E27FC236}">
                <a16:creationId xmlns:a16="http://schemas.microsoft.com/office/drawing/2014/main" id="{6CE70B53-5823-1040-2936-FA37E5CCA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79" name="Rectangle 27">
            <a:extLst>
              <a:ext uri="{FF2B5EF4-FFF2-40B4-BE49-F238E27FC236}">
                <a16:creationId xmlns:a16="http://schemas.microsoft.com/office/drawing/2014/main" id="{CE62BF06-40F1-969E-7E37-2E04510FE1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80" name="Rectangle 28">
            <a:extLst>
              <a:ext uri="{FF2B5EF4-FFF2-40B4-BE49-F238E27FC236}">
                <a16:creationId xmlns:a16="http://schemas.microsoft.com/office/drawing/2014/main" id="{12F69C29-5D73-7C07-8AFB-AA45A5969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81" name="Rectangle 29">
            <a:extLst>
              <a:ext uri="{FF2B5EF4-FFF2-40B4-BE49-F238E27FC236}">
                <a16:creationId xmlns:a16="http://schemas.microsoft.com/office/drawing/2014/main" id="{6A6CF2C0-B580-DE0F-F2F1-049528B13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82" name="Rectangle 30">
            <a:extLst>
              <a:ext uri="{FF2B5EF4-FFF2-40B4-BE49-F238E27FC236}">
                <a16:creationId xmlns:a16="http://schemas.microsoft.com/office/drawing/2014/main" id="{FE94FB53-5C3C-FD1F-A815-E9D7FB5F3B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83" name="Rectangle 31">
            <a:extLst>
              <a:ext uri="{FF2B5EF4-FFF2-40B4-BE49-F238E27FC236}">
                <a16:creationId xmlns:a16="http://schemas.microsoft.com/office/drawing/2014/main" id="{71394D69-D919-8379-4CD5-14DEA11A9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84" name="Rectangle 32">
            <a:extLst>
              <a:ext uri="{FF2B5EF4-FFF2-40B4-BE49-F238E27FC236}">
                <a16:creationId xmlns:a16="http://schemas.microsoft.com/office/drawing/2014/main" id="{84912D8E-F040-2635-635A-B91D6F380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85" name="Rectangle 33">
            <a:extLst>
              <a:ext uri="{FF2B5EF4-FFF2-40B4-BE49-F238E27FC236}">
                <a16:creationId xmlns:a16="http://schemas.microsoft.com/office/drawing/2014/main" id="{72B39FFD-E13A-9BDD-6622-C6398FE3AA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86" name="Rectangle 34">
            <a:extLst>
              <a:ext uri="{FF2B5EF4-FFF2-40B4-BE49-F238E27FC236}">
                <a16:creationId xmlns:a16="http://schemas.microsoft.com/office/drawing/2014/main" id="{2291ABE9-C09A-7656-020D-07E0F1908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79587" name="Rectangle 35">
            <a:extLst>
              <a:ext uri="{FF2B5EF4-FFF2-40B4-BE49-F238E27FC236}">
                <a16:creationId xmlns:a16="http://schemas.microsoft.com/office/drawing/2014/main" id="{37B3FD93-E366-E655-7A6B-8170B80A0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7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8391778-55B4-E51D-FD8E-82BD66860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Този молив е на учителката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28057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A539B5D-5AA5-750A-9D59-5A402AE503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8058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24C1091-C804-672C-DE5D-4585677FF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учителката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молив   на</a:t>
            </a:r>
            <a:r>
              <a:rPr lang="es-ES" altLang="es-ES" sz="4400" dirty="0">
                <a:solidFill>
                  <a:srgbClr val="292929"/>
                </a:solidFill>
              </a:rPr>
              <a:t>   e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ми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8058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DBB64F3-A729-3E0A-1E9E-FCCF6751D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0" y="5029200"/>
            <a:ext cx="1143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82" name="Rectangle 6">
            <a:extLst>
              <a:ext uri="{FF2B5EF4-FFF2-40B4-BE49-F238E27FC236}">
                <a16:creationId xmlns:a16="http://schemas.microsoft.com/office/drawing/2014/main" id="{C4630553-E499-6889-3ECE-18DC92CD1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83" name="Rectangle 7">
            <a:extLst>
              <a:ext uri="{FF2B5EF4-FFF2-40B4-BE49-F238E27FC236}">
                <a16:creationId xmlns:a16="http://schemas.microsoft.com/office/drawing/2014/main" id="{CCFBAB47-CC6A-A35B-FB20-673B38CFAA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84" name="Rectangle 8">
            <a:extLst>
              <a:ext uri="{FF2B5EF4-FFF2-40B4-BE49-F238E27FC236}">
                <a16:creationId xmlns:a16="http://schemas.microsoft.com/office/drawing/2014/main" id="{7969245C-E324-D46B-80A5-A6353ABF6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85" name="Rectangle 9">
            <a:extLst>
              <a:ext uri="{FF2B5EF4-FFF2-40B4-BE49-F238E27FC236}">
                <a16:creationId xmlns:a16="http://schemas.microsoft.com/office/drawing/2014/main" id="{249316C3-CF20-0482-E922-E93967CCCD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86" name="Rectangle 10">
            <a:extLst>
              <a:ext uri="{FF2B5EF4-FFF2-40B4-BE49-F238E27FC236}">
                <a16:creationId xmlns:a16="http://schemas.microsoft.com/office/drawing/2014/main" id="{B4050E21-A59B-A279-E56F-6D3A51BCE7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87" name="Rectangle 11">
            <a:extLst>
              <a:ext uri="{FF2B5EF4-FFF2-40B4-BE49-F238E27FC236}">
                <a16:creationId xmlns:a16="http://schemas.microsoft.com/office/drawing/2014/main" id="{02BC62BB-4DBF-817A-D23A-77C02117A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88" name="Rectangle 12">
            <a:extLst>
              <a:ext uri="{FF2B5EF4-FFF2-40B4-BE49-F238E27FC236}">
                <a16:creationId xmlns:a16="http://schemas.microsoft.com/office/drawing/2014/main" id="{6ED9F503-9670-FE25-3140-8DA4BDD4C3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89" name="Rectangle 13">
            <a:extLst>
              <a:ext uri="{FF2B5EF4-FFF2-40B4-BE49-F238E27FC236}">
                <a16:creationId xmlns:a16="http://schemas.microsoft.com/office/drawing/2014/main" id="{C876D81E-41B4-D519-AC27-8A76A074D7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90" name="Rectangle 14">
            <a:extLst>
              <a:ext uri="{FF2B5EF4-FFF2-40B4-BE49-F238E27FC236}">
                <a16:creationId xmlns:a16="http://schemas.microsoft.com/office/drawing/2014/main" id="{4612FF9E-8E75-43CC-534A-A265C25877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91" name="Rectangle 15">
            <a:extLst>
              <a:ext uri="{FF2B5EF4-FFF2-40B4-BE49-F238E27FC236}">
                <a16:creationId xmlns:a16="http://schemas.microsoft.com/office/drawing/2014/main" id="{F95C46A3-BD02-6D61-E390-1A92B96E7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92" name="Rectangle 16">
            <a:extLst>
              <a:ext uri="{FF2B5EF4-FFF2-40B4-BE49-F238E27FC236}">
                <a16:creationId xmlns:a16="http://schemas.microsoft.com/office/drawing/2014/main" id="{4918C49D-E9BE-3BB4-9FED-AE694E5E98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93" name="Rectangle 17">
            <a:extLst>
              <a:ext uri="{FF2B5EF4-FFF2-40B4-BE49-F238E27FC236}">
                <a16:creationId xmlns:a16="http://schemas.microsoft.com/office/drawing/2014/main" id="{01DB9DB1-08BF-2557-25A0-12FE196E3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94" name="Rectangle 18">
            <a:extLst>
              <a:ext uri="{FF2B5EF4-FFF2-40B4-BE49-F238E27FC236}">
                <a16:creationId xmlns:a16="http://schemas.microsoft.com/office/drawing/2014/main" id="{C750329A-B66D-333B-4EBE-8E6998D8C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95" name="Rectangle 19">
            <a:extLst>
              <a:ext uri="{FF2B5EF4-FFF2-40B4-BE49-F238E27FC236}">
                <a16:creationId xmlns:a16="http://schemas.microsoft.com/office/drawing/2014/main" id="{FB4ECF93-C82F-BC96-1CE8-092D54376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96" name="Rectangle 20">
            <a:extLst>
              <a:ext uri="{FF2B5EF4-FFF2-40B4-BE49-F238E27FC236}">
                <a16:creationId xmlns:a16="http://schemas.microsoft.com/office/drawing/2014/main" id="{7F5F21A7-09FC-529F-A058-7387B49B66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97" name="Rectangle 21">
            <a:extLst>
              <a:ext uri="{FF2B5EF4-FFF2-40B4-BE49-F238E27FC236}">
                <a16:creationId xmlns:a16="http://schemas.microsoft.com/office/drawing/2014/main" id="{8D2CA875-EB85-1A23-B674-83711D169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98" name="Rectangle 22">
            <a:extLst>
              <a:ext uri="{FF2B5EF4-FFF2-40B4-BE49-F238E27FC236}">
                <a16:creationId xmlns:a16="http://schemas.microsoft.com/office/drawing/2014/main" id="{0FAECFCB-2396-D22D-399C-8E8CA5D4F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599" name="Rectangle 23">
            <a:extLst>
              <a:ext uri="{FF2B5EF4-FFF2-40B4-BE49-F238E27FC236}">
                <a16:creationId xmlns:a16="http://schemas.microsoft.com/office/drawing/2014/main" id="{80C5DC6C-C8ED-A4C2-5081-85AB8DBF5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600" name="Rectangle 24">
            <a:extLst>
              <a:ext uri="{FF2B5EF4-FFF2-40B4-BE49-F238E27FC236}">
                <a16:creationId xmlns:a16="http://schemas.microsoft.com/office/drawing/2014/main" id="{508329A8-40E6-EE5E-353E-6BF2024F6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601" name="Rectangle 25">
            <a:extLst>
              <a:ext uri="{FF2B5EF4-FFF2-40B4-BE49-F238E27FC236}">
                <a16:creationId xmlns:a16="http://schemas.microsoft.com/office/drawing/2014/main" id="{76201138-6FC4-664F-9DB5-F4D35D6EC4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602" name="Rectangle 26">
            <a:extLst>
              <a:ext uri="{FF2B5EF4-FFF2-40B4-BE49-F238E27FC236}">
                <a16:creationId xmlns:a16="http://schemas.microsoft.com/office/drawing/2014/main" id="{323ACD05-C4B7-4B8E-DB4B-35DE6E376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603" name="Rectangle 27">
            <a:extLst>
              <a:ext uri="{FF2B5EF4-FFF2-40B4-BE49-F238E27FC236}">
                <a16:creationId xmlns:a16="http://schemas.microsoft.com/office/drawing/2014/main" id="{76DEA726-F047-01E0-C5E4-BCE698BCF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604" name="Rectangle 28">
            <a:extLst>
              <a:ext uri="{FF2B5EF4-FFF2-40B4-BE49-F238E27FC236}">
                <a16:creationId xmlns:a16="http://schemas.microsoft.com/office/drawing/2014/main" id="{E15205C8-ED1D-E30E-8E30-89A7D7544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605" name="Rectangle 29">
            <a:extLst>
              <a:ext uri="{FF2B5EF4-FFF2-40B4-BE49-F238E27FC236}">
                <a16:creationId xmlns:a16="http://schemas.microsoft.com/office/drawing/2014/main" id="{A7F73567-D773-D539-B95A-B322A60D2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606" name="Rectangle 30">
            <a:extLst>
              <a:ext uri="{FF2B5EF4-FFF2-40B4-BE49-F238E27FC236}">
                <a16:creationId xmlns:a16="http://schemas.microsoft.com/office/drawing/2014/main" id="{DF468398-5E57-B27B-BCE8-253CA0255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607" name="Rectangle 31">
            <a:extLst>
              <a:ext uri="{FF2B5EF4-FFF2-40B4-BE49-F238E27FC236}">
                <a16:creationId xmlns:a16="http://schemas.microsoft.com/office/drawing/2014/main" id="{530E3D0E-0DE8-3D6F-BEE5-400AB2894C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608" name="Rectangle 32">
            <a:extLst>
              <a:ext uri="{FF2B5EF4-FFF2-40B4-BE49-F238E27FC236}">
                <a16:creationId xmlns:a16="http://schemas.microsoft.com/office/drawing/2014/main" id="{6807EB5F-EBB2-4A26-D6A8-0E65087A49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609" name="Rectangle 33">
            <a:extLst>
              <a:ext uri="{FF2B5EF4-FFF2-40B4-BE49-F238E27FC236}">
                <a16:creationId xmlns:a16="http://schemas.microsoft.com/office/drawing/2014/main" id="{351B8ACB-8318-A767-0F26-C660572D83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610" name="Rectangle 34">
            <a:extLst>
              <a:ext uri="{FF2B5EF4-FFF2-40B4-BE49-F238E27FC236}">
                <a16:creationId xmlns:a16="http://schemas.microsoft.com/office/drawing/2014/main" id="{005FA140-52EE-ED72-CBCE-B861B1D5A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0611" name="Rectangle 35">
            <a:extLst>
              <a:ext uri="{FF2B5EF4-FFF2-40B4-BE49-F238E27FC236}">
                <a16:creationId xmlns:a16="http://schemas.microsoft.com/office/drawing/2014/main" id="{CFE13EBA-D4F8-30E2-D6D9-B2436A647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60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18E180C-07FF-5AA7-4524-1B97A9E57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Този молив е на учителката ми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8160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7B57EB5-277B-83D1-77ED-8B4AFE81F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8160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D091F66-A9E8-93BA-5549-D9C77EF18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81605" name="Rectangle 6">
            <a:extLst>
              <a:ext uri="{FF2B5EF4-FFF2-40B4-BE49-F238E27FC236}">
                <a16:creationId xmlns:a16="http://schemas.microsoft.com/office/drawing/2014/main" id="{A6EC2F42-E728-FAB4-5516-CADD4501E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06" name="Rectangle 7">
            <a:extLst>
              <a:ext uri="{FF2B5EF4-FFF2-40B4-BE49-F238E27FC236}">
                <a16:creationId xmlns:a16="http://schemas.microsoft.com/office/drawing/2014/main" id="{0EC3678D-5D8E-8AED-DD63-7938B060F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07" name="Rectangle 8">
            <a:extLst>
              <a:ext uri="{FF2B5EF4-FFF2-40B4-BE49-F238E27FC236}">
                <a16:creationId xmlns:a16="http://schemas.microsoft.com/office/drawing/2014/main" id="{8C80804F-6032-61A4-E4BB-D21FB0386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08" name="Rectangle 9">
            <a:extLst>
              <a:ext uri="{FF2B5EF4-FFF2-40B4-BE49-F238E27FC236}">
                <a16:creationId xmlns:a16="http://schemas.microsoft.com/office/drawing/2014/main" id="{59F3A6E6-5BF5-D5A2-AC7E-7C0E987FD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09" name="Rectangle 10">
            <a:extLst>
              <a:ext uri="{FF2B5EF4-FFF2-40B4-BE49-F238E27FC236}">
                <a16:creationId xmlns:a16="http://schemas.microsoft.com/office/drawing/2014/main" id="{290A37D9-4EE7-9225-0130-1C7316019B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10" name="Rectangle 11">
            <a:extLst>
              <a:ext uri="{FF2B5EF4-FFF2-40B4-BE49-F238E27FC236}">
                <a16:creationId xmlns:a16="http://schemas.microsoft.com/office/drawing/2014/main" id="{67334A26-9F15-4AEB-E803-F4B265534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11" name="Rectangle 12">
            <a:extLst>
              <a:ext uri="{FF2B5EF4-FFF2-40B4-BE49-F238E27FC236}">
                <a16:creationId xmlns:a16="http://schemas.microsoft.com/office/drawing/2014/main" id="{72210C46-9C83-E184-EE13-218F5D8646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12" name="Rectangle 13">
            <a:extLst>
              <a:ext uri="{FF2B5EF4-FFF2-40B4-BE49-F238E27FC236}">
                <a16:creationId xmlns:a16="http://schemas.microsoft.com/office/drawing/2014/main" id="{263A8B37-88BA-1CD6-C58F-9C94D0411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13" name="Rectangle 14">
            <a:extLst>
              <a:ext uri="{FF2B5EF4-FFF2-40B4-BE49-F238E27FC236}">
                <a16:creationId xmlns:a16="http://schemas.microsoft.com/office/drawing/2014/main" id="{77F696D6-1BB7-D78C-AFC9-CE0C1B469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14" name="Rectangle 15">
            <a:extLst>
              <a:ext uri="{FF2B5EF4-FFF2-40B4-BE49-F238E27FC236}">
                <a16:creationId xmlns:a16="http://schemas.microsoft.com/office/drawing/2014/main" id="{52B8A1AE-2282-D37A-A562-1646B469F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15" name="Rectangle 16">
            <a:extLst>
              <a:ext uri="{FF2B5EF4-FFF2-40B4-BE49-F238E27FC236}">
                <a16:creationId xmlns:a16="http://schemas.microsoft.com/office/drawing/2014/main" id="{9080F292-A1AC-6EDB-B219-1CB14F9995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16" name="Rectangle 17">
            <a:extLst>
              <a:ext uri="{FF2B5EF4-FFF2-40B4-BE49-F238E27FC236}">
                <a16:creationId xmlns:a16="http://schemas.microsoft.com/office/drawing/2014/main" id="{08A27A9B-58BC-CE96-F44F-82C4238E1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17" name="Rectangle 18">
            <a:extLst>
              <a:ext uri="{FF2B5EF4-FFF2-40B4-BE49-F238E27FC236}">
                <a16:creationId xmlns:a16="http://schemas.microsoft.com/office/drawing/2014/main" id="{40509217-A134-3CF0-B60A-42948BF8B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18" name="Rectangle 19">
            <a:extLst>
              <a:ext uri="{FF2B5EF4-FFF2-40B4-BE49-F238E27FC236}">
                <a16:creationId xmlns:a16="http://schemas.microsoft.com/office/drawing/2014/main" id="{257EC205-8FB1-39E0-D793-60D22EC05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19" name="Rectangle 20">
            <a:extLst>
              <a:ext uri="{FF2B5EF4-FFF2-40B4-BE49-F238E27FC236}">
                <a16:creationId xmlns:a16="http://schemas.microsoft.com/office/drawing/2014/main" id="{53F25F51-EB1A-D367-1DE5-45D607195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20" name="Rectangle 21">
            <a:extLst>
              <a:ext uri="{FF2B5EF4-FFF2-40B4-BE49-F238E27FC236}">
                <a16:creationId xmlns:a16="http://schemas.microsoft.com/office/drawing/2014/main" id="{3C328139-8426-2CF4-1ADD-426784AE20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21" name="Rectangle 22">
            <a:extLst>
              <a:ext uri="{FF2B5EF4-FFF2-40B4-BE49-F238E27FC236}">
                <a16:creationId xmlns:a16="http://schemas.microsoft.com/office/drawing/2014/main" id="{DAF8CE67-E81B-F344-CFEA-36F6ACCA4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22" name="Rectangle 23">
            <a:extLst>
              <a:ext uri="{FF2B5EF4-FFF2-40B4-BE49-F238E27FC236}">
                <a16:creationId xmlns:a16="http://schemas.microsoft.com/office/drawing/2014/main" id="{B10C1C84-DC1F-467A-DB9D-CA7770F5B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23" name="Rectangle 24">
            <a:extLst>
              <a:ext uri="{FF2B5EF4-FFF2-40B4-BE49-F238E27FC236}">
                <a16:creationId xmlns:a16="http://schemas.microsoft.com/office/drawing/2014/main" id="{30058E3E-13FA-9B0B-E0E8-6D490FC26B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24" name="Rectangle 25">
            <a:extLst>
              <a:ext uri="{FF2B5EF4-FFF2-40B4-BE49-F238E27FC236}">
                <a16:creationId xmlns:a16="http://schemas.microsoft.com/office/drawing/2014/main" id="{DA68C801-E2FF-AFC0-2EAD-2E8E3BDF1F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25" name="Rectangle 26">
            <a:extLst>
              <a:ext uri="{FF2B5EF4-FFF2-40B4-BE49-F238E27FC236}">
                <a16:creationId xmlns:a16="http://schemas.microsoft.com/office/drawing/2014/main" id="{F66C1D35-1BCB-E6C8-64AD-162FD50BE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26" name="Rectangle 27">
            <a:extLst>
              <a:ext uri="{FF2B5EF4-FFF2-40B4-BE49-F238E27FC236}">
                <a16:creationId xmlns:a16="http://schemas.microsoft.com/office/drawing/2014/main" id="{096D2A59-335E-85ED-D5CD-9DD62CA3BA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27" name="Rectangle 28">
            <a:extLst>
              <a:ext uri="{FF2B5EF4-FFF2-40B4-BE49-F238E27FC236}">
                <a16:creationId xmlns:a16="http://schemas.microsoft.com/office/drawing/2014/main" id="{091B79D2-459E-45F3-F310-59D8196185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28" name="Rectangle 29">
            <a:extLst>
              <a:ext uri="{FF2B5EF4-FFF2-40B4-BE49-F238E27FC236}">
                <a16:creationId xmlns:a16="http://schemas.microsoft.com/office/drawing/2014/main" id="{65B9CC2F-3505-9D62-476D-616BAE4AD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29" name="Rectangle 30">
            <a:extLst>
              <a:ext uri="{FF2B5EF4-FFF2-40B4-BE49-F238E27FC236}">
                <a16:creationId xmlns:a16="http://schemas.microsoft.com/office/drawing/2014/main" id="{68339EA8-3158-0CA9-FD4B-050D04D7C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30" name="Rectangle 31">
            <a:extLst>
              <a:ext uri="{FF2B5EF4-FFF2-40B4-BE49-F238E27FC236}">
                <a16:creationId xmlns:a16="http://schemas.microsoft.com/office/drawing/2014/main" id="{5BFDBBF5-AF5B-6DDA-211C-CBB3673E3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31" name="Rectangle 32">
            <a:extLst>
              <a:ext uri="{FF2B5EF4-FFF2-40B4-BE49-F238E27FC236}">
                <a16:creationId xmlns:a16="http://schemas.microsoft.com/office/drawing/2014/main" id="{7648EF17-18D0-E803-F47F-AA2E92DEC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32" name="Rectangle 33">
            <a:extLst>
              <a:ext uri="{FF2B5EF4-FFF2-40B4-BE49-F238E27FC236}">
                <a16:creationId xmlns:a16="http://schemas.microsoft.com/office/drawing/2014/main" id="{FFFD2BBC-C5D3-726B-F4C3-5DC0738FA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33" name="Rectangle 34">
            <a:extLst>
              <a:ext uri="{FF2B5EF4-FFF2-40B4-BE49-F238E27FC236}">
                <a16:creationId xmlns:a16="http://schemas.microsoft.com/office/drawing/2014/main" id="{EBEBD889-A6C2-A647-2A23-35F33B888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1634" name="Rectangle 35">
            <a:extLst>
              <a:ext uri="{FF2B5EF4-FFF2-40B4-BE49-F238E27FC236}">
                <a16:creationId xmlns:a16="http://schemas.microsoft.com/office/drawing/2014/main" id="{05655C51-880C-FE58-CA64-0EF5BB1F1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81635" name="Picture 36">
            <a:extLst>
              <a:ext uri="{FF2B5EF4-FFF2-40B4-BE49-F238E27FC236}">
                <a16:creationId xmlns:a16="http://schemas.microsoft.com/office/drawing/2014/main" id="{41B31B11-9644-452A-C26A-969FC5069F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74277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1755762D-E971-71C2-AB04-81FC90484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4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74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17975AB-7C2D-C2B6-D63D-3A170B6EC3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Това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8262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C79A45C-8E96-C71F-13EE-F7DCDE2A4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8262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B7FF8D5-6418-BF68-6888-0D8D8A5B1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продадоха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скъпо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го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8262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EBB29D2-E10A-B200-3354-5680136EB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953000"/>
            <a:ext cx="1066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30" name="Rectangle 6">
            <a:extLst>
              <a:ext uri="{FF2B5EF4-FFF2-40B4-BE49-F238E27FC236}">
                <a16:creationId xmlns:a16="http://schemas.microsoft.com/office/drawing/2014/main" id="{9D797000-4BAF-E0B5-56FA-C4D2B5412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31" name="Rectangle 7">
            <a:extLst>
              <a:ext uri="{FF2B5EF4-FFF2-40B4-BE49-F238E27FC236}">
                <a16:creationId xmlns:a16="http://schemas.microsoft.com/office/drawing/2014/main" id="{1110C351-3924-1D6B-EC40-86A01F19D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32" name="Rectangle 8">
            <a:extLst>
              <a:ext uri="{FF2B5EF4-FFF2-40B4-BE49-F238E27FC236}">
                <a16:creationId xmlns:a16="http://schemas.microsoft.com/office/drawing/2014/main" id="{9D600860-FEEE-2AF6-5680-F62FB27902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33" name="Rectangle 9">
            <a:extLst>
              <a:ext uri="{FF2B5EF4-FFF2-40B4-BE49-F238E27FC236}">
                <a16:creationId xmlns:a16="http://schemas.microsoft.com/office/drawing/2014/main" id="{17B25AFB-E6F4-9A6E-3772-0BC03E5C1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34" name="Rectangle 10">
            <a:extLst>
              <a:ext uri="{FF2B5EF4-FFF2-40B4-BE49-F238E27FC236}">
                <a16:creationId xmlns:a16="http://schemas.microsoft.com/office/drawing/2014/main" id="{62B48F64-980B-F797-E284-6FFD155754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35" name="Rectangle 11">
            <a:extLst>
              <a:ext uri="{FF2B5EF4-FFF2-40B4-BE49-F238E27FC236}">
                <a16:creationId xmlns:a16="http://schemas.microsoft.com/office/drawing/2014/main" id="{3E5DF26B-1D53-DA3D-76E1-04324B9F1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36" name="Rectangle 12">
            <a:extLst>
              <a:ext uri="{FF2B5EF4-FFF2-40B4-BE49-F238E27FC236}">
                <a16:creationId xmlns:a16="http://schemas.microsoft.com/office/drawing/2014/main" id="{3A9C09E9-012F-A827-6B24-C8A23917A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37" name="Rectangle 13">
            <a:extLst>
              <a:ext uri="{FF2B5EF4-FFF2-40B4-BE49-F238E27FC236}">
                <a16:creationId xmlns:a16="http://schemas.microsoft.com/office/drawing/2014/main" id="{A69FBD40-110A-042A-3E5D-0C58EF7E9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38" name="Rectangle 14">
            <a:extLst>
              <a:ext uri="{FF2B5EF4-FFF2-40B4-BE49-F238E27FC236}">
                <a16:creationId xmlns:a16="http://schemas.microsoft.com/office/drawing/2014/main" id="{A1453593-5011-3DDB-2EAC-50FE8E70D9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39" name="Rectangle 15">
            <a:extLst>
              <a:ext uri="{FF2B5EF4-FFF2-40B4-BE49-F238E27FC236}">
                <a16:creationId xmlns:a16="http://schemas.microsoft.com/office/drawing/2014/main" id="{32ACE4B8-E290-05E0-5D96-384C6BA72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40" name="Rectangle 16">
            <a:extLst>
              <a:ext uri="{FF2B5EF4-FFF2-40B4-BE49-F238E27FC236}">
                <a16:creationId xmlns:a16="http://schemas.microsoft.com/office/drawing/2014/main" id="{48C6C819-CFA9-8087-E88D-9E6BBD8BE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41" name="Rectangle 17">
            <a:extLst>
              <a:ext uri="{FF2B5EF4-FFF2-40B4-BE49-F238E27FC236}">
                <a16:creationId xmlns:a16="http://schemas.microsoft.com/office/drawing/2014/main" id="{75F04B07-6702-347B-7279-0F3749A2A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42" name="Rectangle 18">
            <a:extLst>
              <a:ext uri="{FF2B5EF4-FFF2-40B4-BE49-F238E27FC236}">
                <a16:creationId xmlns:a16="http://schemas.microsoft.com/office/drawing/2014/main" id="{ECF97C6E-9EE4-E1B7-62B2-FB2C135BD6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43" name="Rectangle 19">
            <a:extLst>
              <a:ext uri="{FF2B5EF4-FFF2-40B4-BE49-F238E27FC236}">
                <a16:creationId xmlns:a16="http://schemas.microsoft.com/office/drawing/2014/main" id="{22FDA00C-2A23-BF2F-9E51-DA41B4F022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44" name="Rectangle 20">
            <a:extLst>
              <a:ext uri="{FF2B5EF4-FFF2-40B4-BE49-F238E27FC236}">
                <a16:creationId xmlns:a16="http://schemas.microsoft.com/office/drawing/2014/main" id="{7E33B7C3-D6C6-AB57-02CD-6EAC3434A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45" name="Rectangle 21">
            <a:extLst>
              <a:ext uri="{FF2B5EF4-FFF2-40B4-BE49-F238E27FC236}">
                <a16:creationId xmlns:a16="http://schemas.microsoft.com/office/drawing/2014/main" id="{BE424A55-F9FA-FE22-4635-29E1B39F2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46" name="Rectangle 22">
            <a:extLst>
              <a:ext uri="{FF2B5EF4-FFF2-40B4-BE49-F238E27FC236}">
                <a16:creationId xmlns:a16="http://schemas.microsoft.com/office/drawing/2014/main" id="{44E09022-8B6B-D751-46E9-E5F599889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47" name="Rectangle 23">
            <a:extLst>
              <a:ext uri="{FF2B5EF4-FFF2-40B4-BE49-F238E27FC236}">
                <a16:creationId xmlns:a16="http://schemas.microsoft.com/office/drawing/2014/main" id="{F674824D-8D0E-ED08-5F5C-9E26FD4C2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48" name="Rectangle 24">
            <a:extLst>
              <a:ext uri="{FF2B5EF4-FFF2-40B4-BE49-F238E27FC236}">
                <a16:creationId xmlns:a16="http://schemas.microsoft.com/office/drawing/2014/main" id="{B94FB5FE-1F20-2A74-D8A5-D2C790546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49" name="Rectangle 25">
            <a:extLst>
              <a:ext uri="{FF2B5EF4-FFF2-40B4-BE49-F238E27FC236}">
                <a16:creationId xmlns:a16="http://schemas.microsoft.com/office/drawing/2014/main" id="{9933DF34-EB1F-12EC-E2C8-459ACF578B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50" name="Rectangle 26">
            <a:extLst>
              <a:ext uri="{FF2B5EF4-FFF2-40B4-BE49-F238E27FC236}">
                <a16:creationId xmlns:a16="http://schemas.microsoft.com/office/drawing/2014/main" id="{4AFFF82A-37D1-4C3C-2CD7-2DB49F5A39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51" name="Rectangle 27">
            <a:extLst>
              <a:ext uri="{FF2B5EF4-FFF2-40B4-BE49-F238E27FC236}">
                <a16:creationId xmlns:a16="http://schemas.microsoft.com/office/drawing/2014/main" id="{89722AE2-9F93-B50A-C0FF-FB539B6A64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52" name="Rectangle 28">
            <a:extLst>
              <a:ext uri="{FF2B5EF4-FFF2-40B4-BE49-F238E27FC236}">
                <a16:creationId xmlns:a16="http://schemas.microsoft.com/office/drawing/2014/main" id="{F714BAC1-2984-63FB-D2B0-CAAB94982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53" name="Rectangle 29">
            <a:extLst>
              <a:ext uri="{FF2B5EF4-FFF2-40B4-BE49-F238E27FC236}">
                <a16:creationId xmlns:a16="http://schemas.microsoft.com/office/drawing/2014/main" id="{52551630-D1F8-C9F2-7F13-614213810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54" name="Rectangle 30">
            <a:extLst>
              <a:ext uri="{FF2B5EF4-FFF2-40B4-BE49-F238E27FC236}">
                <a16:creationId xmlns:a16="http://schemas.microsoft.com/office/drawing/2014/main" id="{9848B339-CB1D-DC92-0E00-0EDB42F7E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55" name="Rectangle 31">
            <a:extLst>
              <a:ext uri="{FF2B5EF4-FFF2-40B4-BE49-F238E27FC236}">
                <a16:creationId xmlns:a16="http://schemas.microsoft.com/office/drawing/2014/main" id="{8D6397D6-CA71-6ED5-FEFB-EBA03A1815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56" name="Rectangle 32">
            <a:extLst>
              <a:ext uri="{FF2B5EF4-FFF2-40B4-BE49-F238E27FC236}">
                <a16:creationId xmlns:a16="http://schemas.microsoft.com/office/drawing/2014/main" id="{190760D5-E7E7-FED3-6AEC-EB9B372CF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57" name="Rectangle 33">
            <a:extLst>
              <a:ext uri="{FF2B5EF4-FFF2-40B4-BE49-F238E27FC236}">
                <a16:creationId xmlns:a16="http://schemas.microsoft.com/office/drawing/2014/main" id="{9AD16DBB-BBCC-0658-B2AA-1CE12FAEBE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58" name="Rectangle 34">
            <a:extLst>
              <a:ext uri="{FF2B5EF4-FFF2-40B4-BE49-F238E27FC236}">
                <a16:creationId xmlns:a16="http://schemas.microsoft.com/office/drawing/2014/main" id="{8B0E101C-333D-8EBD-FC95-4A2983C4E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2659" name="Rectangle 35">
            <a:extLst>
              <a:ext uri="{FF2B5EF4-FFF2-40B4-BE49-F238E27FC236}">
                <a16:creationId xmlns:a16="http://schemas.microsoft.com/office/drawing/2014/main" id="{3B97D216-13F9-BA50-5456-D2C1F5974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5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7035023-6687-2580-5BC7-8200B01730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Това го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8365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D449342-D880-3956-869D-799879D477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8365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2651F9F-D2DF-0E6B-F9D0-8760EED5E0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продадоха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скъпо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го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8365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57EE6E9-CD3B-2753-AB9D-221E5AEEC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4953000"/>
            <a:ext cx="2971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54" name="Rectangle 6">
            <a:extLst>
              <a:ext uri="{FF2B5EF4-FFF2-40B4-BE49-F238E27FC236}">
                <a16:creationId xmlns:a16="http://schemas.microsoft.com/office/drawing/2014/main" id="{550AD4FC-7245-1D48-16DD-282033427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55" name="Rectangle 7">
            <a:extLst>
              <a:ext uri="{FF2B5EF4-FFF2-40B4-BE49-F238E27FC236}">
                <a16:creationId xmlns:a16="http://schemas.microsoft.com/office/drawing/2014/main" id="{764523F9-2610-CE82-23DC-A4F5249A0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56" name="Rectangle 8">
            <a:extLst>
              <a:ext uri="{FF2B5EF4-FFF2-40B4-BE49-F238E27FC236}">
                <a16:creationId xmlns:a16="http://schemas.microsoft.com/office/drawing/2014/main" id="{8ED05699-8069-E978-3E1B-0E82F788F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57" name="Rectangle 9">
            <a:extLst>
              <a:ext uri="{FF2B5EF4-FFF2-40B4-BE49-F238E27FC236}">
                <a16:creationId xmlns:a16="http://schemas.microsoft.com/office/drawing/2014/main" id="{63B590CA-B359-0D4F-F6EA-7D389E5214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58" name="Rectangle 10">
            <a:extLst>
              <a:ext uri="{FF2B5EF4-FFF2-40B4-BE49-F238E27FC236}">
                <a16:creationId xmlns:a16="http://schemas.microsoft.com/office/drawing/2014/main" id="{822DCC20-0628-96CD-C257-9ABE8A8A71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59" name="Rectangle 11">
            <a:extLst>
              <a:ext uri="{FF2B5EF4-FFF2-40B4-BE49-F238E27FC236}">
                <a16:creationId xmlns:a16="http://schemas.microsoft.com/office/drawing/2014/main" id="{04F68DD9-877D-C1FA-22A2-F4CD8176D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60" name="Rectangle 12">
            <a:extLst>
              <a:ext uri="{FF2B5EF4-FFF2-40B4-BE49-F238E27FC236}">
                <a16:creationId xmlns:a16="http://schemas.microsoft.com/office/drawing/2014/main" id="{0F4EC400-2852-5620-5E3D-045AC3FC9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61" name="Rectangle 13">
            <a:extLst>
              <a:ext uri="{FF2B5EF4-FFF2-40B4-BE49-F238E27FC236}">
                <a16:creationId xmlns:a16="http://schemas.microsoft.com/office/drawing/2014/main" id="{F5D3E390-ABB0-74C7-09BB-98773FD3E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62" name="Rectangle 14">
            <a:extLst>
              <a:ext uri="{FF2B5EF4-FFF2-40B4-BE49-F238E27FC236}">
                <a16:creationId xmlns:a16="http://schemas.microsoft.com/office/drawing/2014/main" id="{D42F034C-29EB-3777-5DD1-C5A62FDF2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63" name="Rectangle 15">
            <a:extLst>
              <a:ext uri="{FF2B5EF4-FFF2-40B4-BE49-F238E27FC236}">
                <a16:creationId xmlns:a16="http://schemas.microsoft.com/office/drawing/2014/main" id="{692B700F-D110-38B3-7FCD-CD7646F64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64" name="Rectangle 16">
            <a:extLst>
              <a:ext uri="{FF2B5EF4-FFF2-40B4-BE49-F238E27FC236}">
                <a16:creationId xmlns:a16="http://schemas.microsoft.com/office/drawing/2014/main" id="{63E7ECE6-98BB-5C64-6589-B56C703A20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65" name="Rectangle 17">
            <a:extLst>
              <a:ext uri="{FF2B5EF4-FFF2-40B4-BE49-F238E27FC236}">
                <a16:creationId xmlns:a16="http://schemas.microsoft.com/office/drawing/2014/main" id="{A284CAFB-E29F-A19C-8DF2-5959F42D0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66" name="Rectangle 18">
            <a:extLst>
              <a:ext uri="{FF2B5EF4-FFF2-40B4-BE49-F238E27FC236}">
                <a16:creationId xmlns:a16="http://schemas.microsoft.com/office/drawing/2014/main" id="{2901DE7C-9B9C-2F6B-7C86-D9E759D11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67" name="Rectangle 19">
            <a:extLst>
              <a:ext uri="{FF2B5EF4-FFF2-40B4-BE49-F238E27FC236}">
                <a16:creationId xmlns:a16="http://schemas.microsoft.com/office/drawing/2014/main" id="{25836B92-2F10-2580-F2D8-3049FCA611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68" name="Rectangle 20">
            <a:extLst>
              <a:ext uri="{FF2B5EF4-FFF2-40B4-BE49-F238E27FC236}">
                <a16:creationId xmlns:a16="http://schemas.microsoft.com/office/drawing/2014/main" id="{37E692B9-2F15-6175-96DB-C96E34086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69" name="Rectangle 21">
            <a:extLst>
              <a:ext uri="{FF2B5EF4-FFF2-40B4-BE49-F238E27FC236}">
                <a16:creationId xmlns:a16="http://schemas.microsoft.com/office/drawing/2014/main" id="{DBD8AC24-F125-2F20-4140-850F315D1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70" name="Rectangle 22">
            <a:extLst>
              <a:ext uri="{FF2B5EF4-FFF2-40B4-BE49-F238E27FC236}">
                <a16:creationId xmlns:a16="http://schemas.microsoft.com/office/drawing/2014/main" id="{35908E7F-98AC-E108-2989-F58E6F2A2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71" name="Rectangle 23">
            <a:extLst>
              <a:ext uri="{FF2B5EF4-FFF2-40B4-BE49-F238E27FC236}">
                <a16:creationId xmlns:a16="http://schemas.microsoft.com/office/drawing/2014/main" id="{A51B681C-375E-089C-F71C-EF27FC73F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72" name="Rectangle 24">
            <a:extLst>
              <a:ext uri="{FF2B5EF4-FFF2-40B4-BE49-F238E27FC236}">
                <a16:creationId xmlns:a16="http://schemas.microsoft.com/office/drawing/2014/main" id="{0C061266-3EA0-D682-230C-B763BCA9C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73" name="Rectangle 25">
            <a:extLst>
              <a:ext uri="{FF2B5EF4-FFF2-40B4-BE49-F238E27FC236}">
                <a16:creationId xmlns:a16="http://schemas.microsoft.com/office/drawing/2014/main" id="{D9BB6095-3378-6389-0AF6-92262B9ED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74" name="Rectangle 26">
            <a:extLst>
              <a:ext uri="{FF2B5EF4-FFF2-40B4-BE49-F238E27FC236}">
                <a16:creationId xmlns:a16="http://schemas.microsoft.com/office/drawing/2014/main" id="{28725285-2726-571D-99E4-990DCC855D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75" name="Rectangle 27">
            <a:extLst>
              <a:ext uri="{FF2B5EF4-FFF2-40B4-BE49-F238E27FC236}">
                <a16:creationId xmlns:a16="http://schemas.microsoft.com/office/drawing/2014/main" id="{186065A3-E979-5B54-A18B-1C095E3A6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76" name="Rectangle 28">
            <a:extLst>
              <a:ext uri="{FF2B5EF4-FFF2-40B4-BE49-F238E27FC236}">
                <a16:creationId xmlns:a16="http://schemas.microsoft.com/office/drawing/2014/main" id="{21413D76-6D18-1478-6167-78435D333A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77" name="Rectangle 29">
            <a:extLst>
              <a:ext uri="{FF2B5EF4-FFF2-40B4-BE49-F238E27FC236}">
                <a16:creationId xmlns:a16="http://schemas.microsoft.com/office/drawing/2014/main" id="{08C40DD6-9653-9FA9-C2BE-26F9C2F716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78" name="Rectangle 30">
            <a:extLst>
              <a:ext uri="{FF2B5EF4-FFF2-40B4-BE49-F238E27FC236}">
                <a16:creationId xmlns:a16="http://schemas.microsoft.com/office/drawing/2014/main" id="{C1849787-7A04-CD04-87F3-CACBF133DE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79" name="Rectangle 31">
            <a:extLst>
              <a:ext uri="{FF2B5EF4-FFF2-40B4-BE49-F238E27FC236}">
                <a16:creationId xmlns:a16="http://schemas.microsoft.com/office/drawing/2014/main" id="{339D114C-D341-F69B-9CDA-0CC6709624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80" name="Rectangle 32">
            <a:extLst>
              <a:ext uri="{FF2B5EF4-FFF2-40B4-BE49-F238E27FC236}">
                <a16:creationId xmlns:a16="http://schemas.microsoft.com/office/drawing/2014/main" id="{1083C139-C95B-47A1-5D8E-76A9D6753D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81" name="Rectangle 33">
            <a:extLst>
              <a:ext uri="{FF2B5EF4-FFF2-40B4-BE49-F238E27FC236}">
                <a16:creationId xmlns:a16="http://schemas.microsoft.com/office/drawing/2014/main" id="{177B8171-694E-8009-6A59-2214D955FF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82" name="Rectangle 34">
            <a:extLst>
              <a:ext uri="{FF2B5EF4-FFF2-40B4-BE49-F238E27FC236}">
                <a16:creationId xmlns:a16="http://schemas.microsoft.com/office/drawing/2014/main" id="{F918F63B-F3C1-6D58-9579-3C4637CB9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3683" name="Rectangle 35">
            <a:extLst>
              <a:ext uri="{FF2B5EF4-FFF2-40B4-BE49-F238E27FC236}">
                <a16:creationId xmlns:a16="http://schemas.microsoft.com/office/drawing/2014/main" id="{861B48BF-3E23-148B-7D15-7003297347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4A54324-4F4A-87DA-D7D3-476D81639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Това го продадоха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8467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2F687EA-C1FD-E8C8-E4A3-D32C577D0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8467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8FE7F2D-57FD-AEC3-9226-3C171E892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продадоха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скъпо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го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8467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3E7A0AF-2046-7ACF-F87E-58D3B39109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49530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78" name="Rectangle 6">
            <a:extLst>
              <a:ext uri="{FF2B5EF4-FFF2-40B4-BE49-F238E27FC236}">
                <a16:creationId xmlns:a16="http://schemas.microsoft.com/office/drawing/2014/main" id="{5297B1EE-D19F-DB2A-04DC-FD2B8F941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79" name="Rectangle 7">
            <a:extLst>
              <a:ext uri="{FF2B5EF4-FFF2-40B4-BE49-F238E27FC236}">
                <a16:creationId xmlns:a16="http://schemas.microsoft.com/office/drawing/2014/main" id="{A4207C96-F408-9B77-7213-4DA119647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80" name="Rectangle 8">
            <a:extLst>
              <a:ext uri="{FF2B5EF4-FFF2-40B4-BE49-F238E27FC236}">
                <a16:creationId xmlns:a16="http://schemas.microsoft.com/office/drawing/2014/main" id="{4ECCA394-04DE-3DBD-8301-AFC492796B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81" name="Rectangle 9">
            <a:extLst>
              <a:ext uri="{FF2B5EF4-FFF2-40B4-BE49-F238E27FC236}">
                <a16:creationId xmlns:a16="http://schemas.microsoft.com/office/drawing/2014/main" id="{5A29FB75-5204-6A48-5A7E-5A1C43BE3A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82" name="Rectangle 10">
            <a:extLst>
              <a:ext uri="{FF2B5EF4-FFF2-40B4-BE49-F238E27FC236}">
                <a16:creationId xmlns:a16="http://schemas.microsoft.com/office/drawing/2014/main" id="{E6E18EEA-D194-2DCA-136B-AA8FCCBC5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83" name="Rectangle 11">
            <a:extLst>
              <a:ext uri="{FF2B5EF4-FFF2-40B4-BE49-F238E27FC236}">
                <a16:creationId xmlns:a16="http://schemas.microsoft.com/office/drawing/2014/main" id="{4FFFB4CA-1085-C4CE-A8F5-CB43D56D3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84" name="Rectangle 12">
            <a:extLst>
              <a:ext uri="{FF2B5EF4-FFF2-40B4-BE49-F238E27FC236}">
                <a16:creationId xmlns:a16="http://schemas.microsoft.com/office/drawing/2014/main" id="{B8F53750-DFB0-9C36-B26A-04FF5FC7D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85" name="Rectangle 13">
            <a:extLst>
              <a:ext uri="{FF2B5EF4-FFF2-40B4-BE49-F238E27FC236}">
                <a16:creationId xmlns:a16="http://schemas.microsoft.com/office/drawing/2014/main" id="{04EC7333-E040-705B-ED55-27432E8709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86" name="Rectangle 14">
            <a:extLst>
              <a:ext uri="{FF2B5EF4-FFF2-40B4-BE49-F238E27FC236}">
                <a16:creationId xmlns:a16="http://schemas.microsoft.com/office/drawing/2014/main" id="{1DD47082-6EF8-DCC5-9BB2-617340E53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87" name="Rectangle 15">
            <a:extLst>
              <a:ext uri="{FF2B5EF4-FFF2-40B4-BE49-F238E27FC236}">
                <a16:creationId xmlns:a16="http://schemas.microsoft.com/office/drawing/2014/main" id="{1CCA9B5D-6A28-433B-8479-56EC0DA21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88" name="Rectangle 16">
            <a:extLst>
              <a:ext uri="{FF2B5EF4-FFF2-40B4-BE49-F238E27FC236}">
                <a16:creationId xmlns:a16="http://schemas.microsoft.com/office/drawing/2014/main" id="{18D2CAE4-C334-9460-D7A0-2C95E0A69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89" name="Rectangle 17">
            <a:extLst>
              <a:ext uri="{FF2B5EF4-FFF2-40B4-BE49-F238E27FC236}">
                <a16:creationId xmlns:a16="http://schemas.microsoft.com/office/drawing/2014/main" id="{546D52FD-985E-AFED-92BD-F5342DB04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90" name="Rectangle 18">
            <a:extLst>
              <a:ext uri="{FF2B5EF4-FFF2-40B4-BE49-F238E27FC236}">
                <a16:creationId xmlns:a16="http://schemas.microsoft.com/office/drawing/2014/main" id="{6F3B997B-5523-031A-EBFC-DD2001F0A5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91" name="Rectangle 19">
            <a:extLst>
              <a:ext uri="{FF2B5EF4-FFF2-40B4-BE49-F238E27FC236}">
                <a16:creationId xmlns:a16="http://schemas.microsoft.com/office/drawing/2014/main" id="{E02664B5-15F1-F0C1-0341-A587F99952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92" name="Rectangle 20">
            <a:extLst>
              <a:ext uri="{FF2B5EF4-FFF2-40B4-BE49-F238E27FC236}">
                <a16:creationId xmlns:a16="http://schemas.microsoft.com/office/drawing/2014/main" id="{2FD946BA-C220-E51A-C055-45B168246F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93" name="Rectangle 21">
            <a:extLst>
              <a:ext uri="{FF2B5EF4-FFF2-40B4-BE49-F238E27FC236}">
                <a16:creationId xmlns:a16="http://schemas.microsoft.com/office/drawing/2014/main" id="{6B76334F-A7F0-A1EC-54DD-1CCE333136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94" name="Rectangle 22">
            <a:extLst>
              <a:ext uri="{FF2B5EF4-FFF2-40B4-BE49-F238E27FC236}">
                <a16:creationId xmlns:a16="http://schemas.microsoft.com/office/drawing/2014/main" id="{5F32EDD5-ABF0-C55C-735C-8513DB346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95" name="Rectangle 23">
            <a:extLst>
              <a:ext uri="{FF2B5EF4-FFF2-40B4-BE49-F238E27FC236}">
                <a16:creationId xmlns:a16="http://schemas.microsoft.com/office/drawing/2014/main" id="{455979D1-E0E5-F0CC-4662-4FD78AEC65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96" name="Rectangle 24">
            <a:extLst>
              <a:ext uri="{FF2B5EF4-FFF2-40B4-BE49-F238E27FC236}">
                <a16:creationId xmlns:a16="http://schemas.microsoft.com/office/drawing/2014/main" id="{17885B70-4F92-A57F-6123-4C1E8DD69B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97" name="Rectangle 25">
            <a:extLst>
              <a:ext uri="{FF2B5EF4-FFF2-40B4-BE49-F238E27FC236}">
                <a16:creationId xmlns:a16="http://schemas.microsoft.com/office/drawing/2014/main" id="{BA66563F-3261-1DD6-7E33-0F0F32757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98" name="Rectangle 26">
            <a:extLst>
              <a:ext uri="{FF2B5EF4-FFF2-40B4-BE49-F238E27FC236}">
                <a16:creationId xmlns:a16="http://schemas.microsoft.com/office/drawing/2014/main" id="{10C3F99D-FF35-AB47-FCA7-8731930DF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699" name="Rectangle 27">
            <a:extLst>
              <a:ext uri="{FF2B5EF4-FFF2-40B4-BE49-F238E27FC236}">
                <a16:creationId xmlns:a16="http://schemas.microsoft.com/office/drawing/2014/main" id="{83224EFD-3D61-4DD3-F669-78E450E0A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700" name="Rectangle 28">
            <a:extLst>
              <a:ext uri="{FF2B5EF4-FFF2-40B4-BE49-F238E27FC236}">
                <a16:creationId xmlns:a16="http://schemas.microsoft.com/office/drawing/2014/main" id="{A306331A-0C7B-8E6F-ABFC-52336A9078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701" name="Rectangle 29">
            <a:extLst>
              <a:ext uri="{FF2B5EF4-FFF2-40B4-BE49-F238E27FC236}">
                <a16:creationId xmlns:a16="http://schemas.microsoft.com/office/drawing/2014/main" id="{C696BFB3-D162-6A90-3195-F17CD448A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702" name="Rectangle 30">
            <a:extLst>
              <a:ext uri="{FF2B5EF4-FFF2-40B4-BE49-F238E27FC236}">
                <a16:creationId xmlns:a16="http://schemas.microsoft.com/office/drawing/2014/main" id="{085651F0-4D14-65B9-C9D3-4FEBBA69C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703" name="Rectangle 31">
            <a:extLst>
              <a:ext uri="{FF2B5EF4-FFF2-40B4-BE49-F238E27FC236}">
                <a16:creationId xmlns:a16="http://schemas.microsoft.com/office/drawing/2014/main" id="{B36EF3C3-A91E-4F9A-94EB-A0A42CFB14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704" name="Rectangle 32">
            <a:extLst>
              <a:ext uri="{FF2B5EF4-FFF2-40B4-BE49-F238E27FC236}">
                <a16:creationId xmlns:a16="http://schemas.microsoft.com/office/drawing/2014/main" id="{8D881F87-A592-D002-B9C7-9BB8796ABD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705" name="Rectangle 33">
            <a:extLst>
              <a:ext uri="{FF2B5EF4-FFF2-40B4-BE49-F238E27FC236}">
                <a16:creationId xmlns:a16="http://schemas.microsoft.com/office/drawing/2014/main" id="{5B16573C-AD5D-E5D4-10EE-94CF9F2947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706" name="Rectangle 34">
            <a:extLst>
              <a:ext uri="{FF2B5EF4-FFF2-40B4-BE49-F238E27FC236}">
                <a16:creationId xmlns:a16="http://schemas.microsoft.com/office/drawing/2014/main" id="{7A8C91D2-1B05-6444-1704-75A324B64B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4707" name="Rectangle 35">
            <a:extLst>
              <a:ext uri="{FF2B5EF4-FFF2-40B4-BE49-F238E27FC236}">
                <a16:creationId xmlns:a16="http://schemas.microsoft.com/office/drawing/2014/main" id="{4662B7D9-ED3D-F204-CBC9-D4DB95AEE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9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8CD0C61-3B75-EE9A-D39C-7E9F53F6E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Това го продадох много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8569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44BDA3F-3E8C-1DD3-131C-016E49B38D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8570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774601D-1F6A-0E35-8B00-B8CB979677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продадоха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скъпо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го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8570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79C8619-1874-59DA-26AB-A70F868275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5029200"/>
            <a:ext cx="1600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02" name="Rectangle 6">
            <a:extLst>
              <a:ext uri="{FF2B5EF4-FFF2-40B4-BE49-F238E27FC236}">
                <a16:creationId xmlns:a16="http://schemas.microsoft.com/office/drawing/2014/main" id="{7950360F-1CED-E153-BAA0-DEB0D918B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03" name="Rectangle 7">
            <a:extLst>
              <a:ext uri="{FF2B5EF4-FFF2-40B4-BE49-F238E27FC236}">
                <a16:creationId xmlns:a16="http://schemas.microsoft.com/office/drawing/2014/main" id="{002BD788-05A3-DFE1-6C9E-8593F8E56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04" name="Rectangle 8">
            <a:extLst>
              <a:ext uri="{FF2B5EF4-FFF2-40B4-BE49-F238E27FC236}">
                <a16:creationId xmlns:a16="http://schemas.microsoft.com/office/drawing/2014/main" id="{315C1FFD-FA1F-0B61-9792-52A6D1B38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05" name="Rectangle 9">
            <a:extLst>
              <a:ext uri="{FF2B5EF4-FFF2-40B4-BE49-F238E27FC236}">
                <a16:creationId xmlns:a16="http://schemas.microsoft.com/office/drawing/2014/main" id="{5F8BB37B-54B8-8EC0-05D5-0F800B56F2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06" name="Rectangle 10">
            <a:extLst>
              <a:ext uri="{FF2B5EF4-FFF2-40B4-BE49-F238E27FC236}">
                <a16:creationId xmlns:a16="http://schemas.microsoft.com/office/drawing/2014/main" id="{C6D83850-74CD-F92B-50A7-C92802C1A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07" name="Rectangle 11">
            <a:extLst>
              <a:ext uri="{FF2B5EF4-FFF2-40B4-BE49-F238E27FC236}">
                <a16:creationId xmlns:a16="http://schemas.microsoft.com/office/drawing/2014/main" id="{0DC4A130-3FEA-CDB7-6DE6-FB0945ED82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08" name="Rectangle 12">
            <a:extLst>
              <a:ext uri="{FF2B5EF4-FFF2-40B4-BE49-F238E27FC236}">
                <a16:creationId xmlns:a16="http://schemas.microsoft.com/office/drawing/2014/main" id="{27C97E96-BBFC-B4D1-F268-A9CCA55BC7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09" name="Rectangle 13">
            <a:extLst>
              <a:ext uri="{FF2B5EF4-FFF2-40B4-BE49-F238E27FC236}">
                <a16:creationId xmlns:a16="http://schemas.microsoft.com/office/drawing/2014/main" id="{9D3E6FDD-1ED7-E1D5-9BBB-058CF73845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10" name="Rectangle 14">
            <a:extLst>
              <a:ext uri="{FF2B5EF4-FFF2-40B4-BE49-F238E27FC236}">
                <a16:creationId xmlns:a16="http://schemas.microsoft.com/office/drawing/2014/main" id="{CB83EE03-9A9B-DE15-AF80-84427CD9C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11" name="Rectangle 15">
            <a:extLst>
              <a:ext uri="{FF2B5EF4-FFF2-40B4-BE49-F238E27FC236}">
                <a16:creationId xmlns:a16="http://schemas.microsoft.com/office/drawing/2014/main" id="{BAF979CB-F1B3-375B-5679-097788A8AD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12" name="Rectangle 16">
            <a:extLst>
              <a:ext uri="{FF2B5EF4-FFF2-40B4-BE49-F238E27FC236}">
                <a16:creationId xmlns:a16="http://schemas.microsoft.com/office/drawing/2014/main" id="{9F69F617-8696-46FD-A071-14AF4280EA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13" name="Rectangle 17">
            <a:extLst>
              <a:ext uri="{FF2B5EF4-FFF2-40B4-BE49-F238E27FC236}">
                <a16:creationId xmlns:a16="http://schemas.microsoft.com/office/drawing/2014/main" id="{5FB69962-582F-C683-12BB-C680DB902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14" name="Rectangle 18">
            <a:extLst>
              <a:ext uri="{FF2B5EF4-FFF2-40B4-BE49-F238E27FC236}">
                <a16:creationId xmlns:a16="http://schemas.microsoft.com/office/drawing/2014/main" id="{60385719-A25E-B873-8BE7-526DA6F7D0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15" name="Rectangle 19">
            <a:extLst>
              <a:ext uri="{FF2B5EF4-FFF2-40B4-BE49-F238E27FC236}">
                <a16:creationId xmlns:a16="http://schemas.microsoft.com/office/drawing/2014/main" id="{28A49AD2-9E4F-D150-C82A-25087EF13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16" name="Rectangle 20">
            <a:extLst>
              <a:ext uri="{FF2B5EF4-FFF2-40B4-BE49-F238E27FC236}">
                <a16:creationId xmlns:a16="http://schemas.microsoft.com/office/drawing/2014/main" id="{433F6522-F250-B2BB-71AC-55E2B82245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17" name="Rectangle 21">
            <a:extLst>
              <a:ext uri="{FF2B5EF4-FFF2-40B4-BE49-F238E27FC236}">
                <a16:creationId xmlns:a16="http://schemas.microsoft.com/office/drawing/2014/main" id="{4E819A11-48DE-12EA-6413-020B09625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18" name="Rectangle 22">
            <a:extLst>
              <a:ext uri="{FF2B5EF4-FFF2-40B4-BE49-F238E27FC236}">
                <a16:creationId xmlns:a16="http://schemas.microsoft.com/office/drawing/2014/main" id="{4DA68486-B6BF-8407-1FEA-4A54BC31B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19" name="Rectangle 23">
            <a:extLst>
              <a:ext uri="{FF2B5EF4-FFF2-40B4-BE49-F238E27FC236}">
                <a16:creationId xmlns:a16="http://schemas.microsoft.com/office/drawing/2014/main" id="{B381A2F1-64CF-3D4A-751D-EC637FAAD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20" name="Rectangle 24">
            <a:extLst>
              <a:ext uri="{FF2B5EF4-FFF2-40B4-BE49-F238E27FC236}">
                <a16:creationId xmlns:a16="http://schemas.microsoft.com/office/drawing/2014/main" id="{B59D2B6F-D851-9DFF-5287-7F5F1AE82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21" name="Rectangle 25">
            <a:extLst>
              <a:ext uri="{FF2B5EF4-FFF2-40B4-BE49-F238E27FC236}">
                <a16:creationId xmlns:a16="http://schemas.microsoft.com/office/drawing/2014/main" id="{F0D472E1-6EAE-42E1-5E16-B25BB4E995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22" name="Rectangle 26">
            <a:extLst>
              <a:ext uri="{FF2B5EF4-FFF2-40B4-BE49-F238E27FC236}">
                <a16:creationId xmlns:a16="http://schemas.microsoft.com/office/drawing/2014/main" id="{3A5799F8-1350-6DEE-6147-8CA0C87A0B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23" name="Rectangle 27">
            <a:extLst>
              <a:ext uri="{FF2B5EF4-FFF2-40B4-BE49-F238E27FC236}">
                <a16:creationId xmlns:a16="http://schemas.microsoft.com/office/drawing/2014/main" id="{119ED0DC-777C-8BC1-12FA-B038AFF50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24" name="Rectangle 28">
            <a:extLst>
              <a:ext uri="{FF2B5EF4-FFF2-40B4-BE49-F238E27FC236}">
                <a16:creationId xmlns:a16="http://schemas.microsoft.com/office/drawing/2014/main" id="{353D1B04-0E6A-16FF-0306-C13FDF7CB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25" name="Rectangle 29">
            <a:extLst>
              <a:ext uri="{FF2B5EF4-FFF2-40B4-BE49-F238E27FC236}">
                <a16:creationId xmlns:a16="http://schemas.microsoft.com/office/drawing/2014/main" id="{CBDDC47B-BD58-A6D6-C98F-96AD1B2A1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26" name="Rectangle 30">
            <a:extLst>
              <a:ext uri="{FF2B5EF4-FFF2-40B4-BE49-F238E27FC236}">
                <a16:creationId xmlns:a16="http://schemas.microsoft.com/office/drawing/2014/main" id="{DD932FB2-4EC1-564E-6D9A-8AA35EFEDD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27" name="Rectangle 31">
            <a:extLst>
              <a:ext uri="{FF2B5EF4-FFF2-40B4-BE49-F238E27FC236}">
                <a16:creationId xmlns:a16="http://schemas.microsoft.com/office/drawing/2014/main" id="{35AEF0B8-C69A-87A1-397A-122971ADB3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28" name="Rectangle 32">
            <a:extLst>
              <a:ext uri="{FF2B5EF4-FFF2-40B4-BE49-F238E27FC236}">
                <a16:creationId xmlns:a16="http://schemas.microsoft.com/office/drawing/2014/main" id="{5EBDB2C1-08B9-454A-A94B-5945E6CF6C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29" name="Rectangle 33">
            <a:extLst>
              <a:ext uri="{FF2B5EF4-FFF2-40B4-BE49-F238E27FC236}">
                <a16:creationId xmlns:a16="http://schemas.microsoft.com/office/drawing/2014/main" id="{81E2DDC7-DEFA-B817-C798-816AA91C33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30" name="Rectangle 34">
            <a:extLst>
              <a:ext uri="{FF2B5EF4-FFF2-40B4-BE49-F238E27FC236}">
                <a16:creationId xmlns:a16="http://schemas.microsoft.com/office/drawing/2014/main" id="{6272140C-561F-86EC-E3B9-04145EBB2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5731" name="Rectangle 35">
            <a:extLst>
              <a:ext uri="{FF2B5EF4-FFF2-40B4-BE49-F238E27FC236}">
                <a16:creationId xmlns:a16="http://schemas.microsoft.com/office/drawing/2014/main" id="{ADE93686-DB15-998C-96C1-11B9A9E6B0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773F3BB-EBE6-6359-F2C2-56ED9DAF2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Това го продадоха много скъпо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8672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0AD84C8-0C6D-9E2A-CE6A-84256B9E1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8672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E5904A5-DE22-E516-3A94-47CEFD47B5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86725" name="Rectangle 6">
            <a:extLst>
              <a:ext uri="{FF2B5EF4-FFF2-40B4-BE49-F238E27FC236}">
                <a16:creationId xmlns:a16="http://schemas.microsoft.com/office/drawing/2014/main" id="{7C336BB7-D483-55E2-62AE-153B08139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26" name="Rectangle 7">
            <a:extLst>
              <a:ext uri="{FF2B5EF4-FFF2-40B4-BE49-F238E27FC236}">
                <a16:creationId xmlns:a16="http://schemas.microsoft.com/office/drawing/2014/main" id="{0868E8AB-7F42-6E66-54FE-25948CBE23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27" name="Rectangle 8">
            <a:extLst>
              <a:ext uri="{FF2B5EF4-FFF2-40B4-BE49-F238E27FC236}">
                <a16:creationId xmlns:a16="http://schemas.microsoft.com/office/drawing/2014/main" id="{7EE461B9-C49A-C42A-CF95-7C2369DA78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28" name="Rectangle 9">
            <a:extLst>
              <a:ext uri="{FF2B5EF4-FFF2-40B4-BE49-F238E27FC236}">
                <a16:creationId xmlns:a16="http://schemas.microsoft.com/office/drawing/2014/main" id="{3357047F-0074-79AD-DC0D-3459D7673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29" name="Rectangle 10">
            <a:extLst>
              <a:ext uri="{FF2B5EF4-FFF2-40B4-BE49-F238E27FC236}">
                <a16:creationId xmlns:a16="http://schemas.microsoft.com/office/drawing/2014/main" id="{28725C90-10AA-6FB1-6C30-01AED9288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30" name="Rectangle 11">
            <a:extLst>
              <a:ext uri="{FF2B5EF4-FFF2-40B4-BE49-F238E27FC236}">
                <a16:creationId xmlns:a16="http://schemas.microsoft.com/office/drawing/2014/main" id="{F0A40AA2-B1F5-FDC9-7DD5-94362D778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31" name="Rectangle 12">
            <a:extLst>
              <a:ext uri="{FF2B5EF4-FFF2-40B4-BE49-F238E27FC236}">
                <a16:creationId xmlns:a16="http://schemas.microsoft.com/office/drawing/2014/main" id="{16682DC8-9AB5-84E0-3282-B3AF93C330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32" name="Rectangle 13">
            <a:extLst>
              <a:ext uri="{FF2B5EF4-FFF2-40B4-BE49-F238E27FC236}">
                <a16:creationId xmlns:a16="http://schemas.microsoft.com/office/drawing/2014/main" id="{979EF799-3D60-6FC9-14C2-D390EEBD2B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33" name="Rectangle 14">
            <a:extLst>
              <a:ext uri="{FF2B5EF4-FFF2-40B4-BE49-F238E27FC236}">
                <a16:creationId xmlns:a16="http://schemas.microsoft.com/office/drawing/2014/main" id="{CF7E4FA5-0F08-B6C0-42D9-EAC9F9516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34" name="Rectangle 15">
            <a:extLst>
              <a:ext uri="{FF2B5EF4-FFF2-40B4-BE49-F238E27FC236}">
                <a16:creationId xmlns:a16="http://schemas.microsoft.com/office/drawing/2014/main" id="{94C9E0F8-24CD-2B6D-5E25-211D864B85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35" name="Rectangle 16">
            <a:extLst>
              <a:ext uri="{FF2B5EF4-FFF2-40B4-BE49-F238E27FC236}">
                <a16:creationId xmlns:a16="http://schemas.microsoft.com/office/drawing/2014/main" id="{AFC80EAA-5D76-DBD8-DD48-8F25266DE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36" name="Rectangle 17">
            <a:extLst>
              <a:ext uri="{FF2B5EF4-FFF2-40B4-BE49-F238E27FC236}">
                <a16:creationId xmlns:a16="http://schemas.microsoft.com/office/drawing/2014/main" id="{B984B2B8-9F29-FDC1-6C7C-59428331D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37" name="Rectangle 18">
            <a:extLst>
              <a:ext uri="{FF2B5EF4-FFF2-40B4-BE49-F238E27FC236}">
                <a16:creationId xmlns:a16="http://schemas.microsoft.com/office/drawing/2014/main" id="{43CE29E2-915E-6BFF-1AA3-4B4C10E537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38" name="Rectangle 19">
            <a:extLst>
              <a:ext uri="{FF2B5EF4-FFF2-40B4-BE49-F238E27FC236}">
                <a16:creationId xmlns:a16="http://schemas.microsoft.com/office/drawing/2014/main" id="{FBF1B464-62E4-720F-3D51-B6D2E7C84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39" name="Rectangle 20">
            <a:extLst>
              <a:ext uri="{FF2B5EF4-FFF2-40B4-BE49-F238E27FC236}">
                <a16:creationId xmlns:a16="http://schemas.microsoft.com/office/drawing/2014/main" id="{9A01AAB1-E48A-B6D8-84CA-C561E30C2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40" name="Rectangle 21">
            <a:extLst>
              <a:ext uri="{FF2B5EF4-FFF2-40B4-BE49-F238E27FC236}">
                <a16:creationId xmlns:a16="http://schemas.microsoft.com/office/drawing/2014/main" id="{9EBCB07C-E727-DC0D-B1BD-4C1835B9A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41" name="Rectangle 22">
            <a:extLst>
              <a:ext uri="{FF2B5EF4-FFF2-40B4-BE49-F238E27FC236}">
                <a16:creationId xmlns:a16="http://schemas.microsoft.com/office/drawing/2014/main" id="{16267F4C-8CFB-A196-3B54-241A4981B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42" name="Rectangle 23">
            <a:extLst>
              <a:ext uri="{FF2B5EF4-FFF2-40B4-BE49-F238E27FC236}">
                <a16:creationId xmlns:a16="http://schemas.microsoft.com/office/drawing/2014/main" id="{48714E3C-102C-80AB-CD05-E2D3400267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43" name="Rectangle 24">
            <a:extLst>
              <a:ext uri="{FF2B5EF4-FFF2-40B4-BE49-F238E27FC236}">
                <a16:creationId xmlns:a16="http://schemas.microsoft.com/office/drawing/2014/main" id="{CD80179E-88E4-2E63-9E6E-2E560ED2DA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44" name="Rectangle 25">
            <a:extLst>
              <a:ext uri="{FF2B5EF4-FFF2-40B4-BE49-F238E27FC236}">
                <a16:creationId xmlns:a16="http://schemas.microsoft.com/office/drawing/2014/main" id="{CE280DFC-7D5E-F23D-74D6-8A4FBFE0D3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45" name="Rectangle 26">
            <a:extLst>
              <a:ext uri="{FF2B5EF4-FFF2-40B4-BE49-F238E27FC236}">
                <a16:creationId xmlns:a16="http://schemas.microsoft.com/office/drawing/2014/main" id="{661371E2-509A-30B6-41A8-A0C7272688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46" name="Rectangle 27">
            <a:extLst>
              <a:ext uri="{FF2B5EF4-FFF2-40B4-BE49-F238E27FC236}">
                <a16:creationId xmlns:a16="http://schemas.microsoft.com/office/drawing/2014/main" id="{03EFF7EE-C909-1263-BF0C-A6A68B4E34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47" name="Rectangle 28">
            <a:extLst>
              <a:ext uri="{FF2B5EF4-FFF2-40B4-BE49-F238E27FC236}">
                <a16:creationId xmlns:a16="http://schemas.microsoft.com/office/drawing/2014/main" id="{963DA663-0B95-6459-208D-1741E697A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48" name="Rectangle 29">
            <a:extLst>
              <a:ext uri="{FF2B5EF4-FFF2-40B4-BE49-F238E27FC236}">
                <a16:creationId xmlns:a16="http://schemas.microsoft.com/office/drawing/2014/main" id="{A3DB6856-A53E-E8A1-255D-DD02AEBF2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49" name="Rectangle 30">
            <a:extLst>
              <a:ext uri="{FF2B5EF4-FFF2-40B4-BE49-F238E27FC236}">
                <a16:creationId xmlns:a16="http://schemas.microsoft.com/office/drawing/2014/main" id="{029F4B6B-0A47-9D4F-C3CB-E0DC3892F7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50" name="Rectangle 31">
            <a:extLst>
              <a:ext uri="{FF2B5EF4-FFF2-40B4-BE49-F238E27FC236}">
                <a16:creationId xmlns:a16="http://schemas.microsoft.com/office/drawing/2014/main" id="{51299C87-E7C9-BF32-3824-E7FE889F4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51" name="Rectangle 32">
            <a:extLst>
              <a:ext uri="{FF2B5EF4-FFF2-40B4-BE49-F238E27FC236}">
                <a16:creationId xmlns:a16="http://schemas.microsoft.com/office/drawing/2014/main" id="{D5AF19C6-D345-68D4-9562-D844843E9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52" name="Rectangle 33">
            <a:extLst>
              <a:ext uri="{FF2B5EF4-FFF2-40B4-BE49-F238E27FC236}">
                <a16:creationId xmlns:a16="http://schemas.microsoft.com/office/drawing/2014/main" id="{94AE7618-74D9-8E56-36B8-4F3FAE9099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53" name="Rectangle 34">
            <a:extLst>
              <a:ext uri="{FF2B5EF4-FFF2-40B4-BE49-F238E27FC236}">
                <a16:creationId xmlns:a16="http://schemas.microsoft.com/office/drawing/2014/main" id="{0C4FCC48-702B-A7B3-6D01-CB3D13E59B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6754" name="Rectangle 35">
            <a:extLst>
              <a:ext uri="{FF2B5EF4-FFF2-40B4-BE49-F238E27FC236}">
                <a16:creationId xmlns:a16="http://schemas.microsoft.com/office/drawing/2014/main" id="{14B57937-036D-B58E-97DD-CECC729F3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86755" name="Picture 36">
            <a:extLst>
              <a:ext uri="{FF2B5EF4-FFF2-40B4-BE49-F238E27FC236}">
                <a16:creationId xmlns:a16="http://schemas.microsoft.com/office/drawing/2014/main" id="{33F26611-C74F-BE7C-C00E-C7BCB84BDD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6482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78373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853E760F-E105-D4EE-EDC3-D37836CF5B5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8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78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4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990A394-6B15-AAB0-61C8-D1E34879E9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Утре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8774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1177006-7E07-91FF-8825-70D20AA3E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8774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2E6ABF8-5736-560E-AD1F-5136D69FF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ходим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парка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 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8774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222BE90-03BE-9108-B598-F201AC6F6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5029200"/>
            <a:ext cx="1219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50" name="Rectangle 6">
            <a:extLst>
              <a:ext uri="{FF2B5EF4-FFF2-40B4-BE49-F238E27FC236}">
                <a16:creationId xmlns:a16="http://schemas.microsoft.com/office/drawing/2014/main" id="{18E9CE9F-5418-C31E-CD05-D70F8631A6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51" name="Rectangle 7">
            <a:extLst>
              <a:ext uri="{FF2B5EF4-FFF2-40B4-BE49-F238E27FC236}">
                <a16:creationId xmlns:a16="http://schemas.microsoft.com/office/drawing/2014/main" id="{69FFD905-6936-A813-0E31-CDFE9209E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52" name="Rectangle 8">
            <a:extLst>
              <a:ext uri="{FF2B5EF4-FFF2-40B4-BE49-F238E27FC236}">
                <a16:creationId xmlns:a16="http://schemas.microsoft.com/office/drawing/2014/main" id="{B57152F7-E8FA-DFCE-684A-970EF42F7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53" name="Rectangle 9">
            <a:extLst>
              <a:ext uri="{FF2B5EF4-FFF2-40B4-BE49-F238E27FC236}">
                <a16:creationId xmlns:a16="http://schemas.microsoft.com/office/drawing/2014/main" id="{3D991042-F051-DDF9-4C10-F12E233089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54" name="Rectangle 10">
            <a:extLst>
              <a:ext uri="{FF2B5EF4-FFF2-40B4-BE49-F238E27FC236}">
                <a16:creationId xmlns:a16="http://schemas.microsoft.com/office/drawing/2014/main" id="{EDAFBA5D-04B1-36BC-3FB8-4168FBC12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55" name="Rectangle 11">
            <a:extLst>
              <a:ext uri="{FF2B5EF4-FFF2-40B4-BE49-F238E27FC236}">
                <a16:creationId xmlns:a16="http://schemas.microsoft.com/office/drawing/2014/main" id="{B6E43039-5E33-35AA-9E7A-5088BE412E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56" name="Rectangle 12">
            <a:extLst>
              <a:ext uri="{FF2B5EF4-FFF2-40B4-BE49-F238E27FC236}">
                <a16:creationId xmlns:a16="http://schemas.microsoft.com/office/drawing/2014/main" id="{E38C44CB-DA65-39F7-35C5-150D20DD1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57" name="Rectangle 13">
            <a:extLst>
              <a:ext uri="{FF2B5EF4-FFF2-40B4-BE49-F238E27FC236}">
                <a16:creationId xmlns:a16="http://schemas.microsoft.com/office/drawing/2014/main" id="{884DD6FC-83BC-D8D6-92F1-2CA2FC56B9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58" name="Rectangle 14">
            <a:extLst>
              <a:ext uri="{FF2B5EF4-FFF2-40B4-BE49-F238E27FC236}">
                <a16:creationId xmlns:a16="http://schemas.microsoft.com/office/drawing/2014/main" id="{A525E9B1-1777-DBE2-4548-EEAA920599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59" name="Rectangle 15">
            <a:extLst>
              <a:ext uri="{FF2B5EF4-FFF2-40B4-BE49-F238E27FC236}">
                <a16:creationId xmlns:a16="http://schemas.microsoft.com/office/drawing/2014/main" id="{820C6A30-DC0D-61A5-80EC-0FE2550DD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60" name="Rectangle 16">
            <a:extLst>
              <a:ext uri="{FF2B5EF4-FFF2-40B4-BE49-F238E27FC236}">
                <a16:creationId xmlns:a16="http://schemas.microsoft.com/office/drawing/2014/main" id="{3CE4656B-5F76-E45B-FB8A-119156396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61" name="Rectangle 17">
            <a:extLst>
              <a:ext uri="{FF2B5EF4-FFF2-40B4-BE49-F238E27FC236}">
                <a16:creationId xmlns:a16="http://schemas.microsoft.com/office/drawing/2014/main" id="{8EBD06DB-544E-1B8C-AEB4-956E62EFD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62" name="Rectangle 18">
            <a:extLst>
              <a:ext uri="{FF2B5EF4-FFF2-40B4-BE49-F238E27FC236}">
                <a16:creationId xmlns:a16="http://schemas.microsoft.com/office/drawing/2014/main" id="{2C38A791-DC30-A290-D4F3-8B0F387F22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63" name="Rectangle 19">
            <a:extLst>
              <a:ext uri="{FF2B5EF4-FFF2-40B4-BE49-F238E27FC236}">
                <a16:creationId xmlns:a16="http://schemas.microsoft.com/office/drawing/2014/main" id="{916C762C-0B42-40A5-343B-85A9119D7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64" name="Rectangle 20">
            <a:extLst>
              <a:ext uri="{FF2B5EF4-FFF2-40B4-BE49-F238E27FC236}">
                <a16:creationId xmlns:a16="http://schemas.microsoft.com/office/drawing/2014/main" id="{E236B5FC-92C6-F777-024F-2982427B4B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65" name="Rectangle 21">
            <a:extLst>
              <a:ext uri="{FF2B5EF4-FFF2-40B4-BE49-F238E27FC236}">
                <a16:creationId xmlns:a16="http://schemas.microsoft.com/office/drawing/2014/main" id="{BF910B83-E707-D86D-B999-713E60FEDC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66" name="Rectangle 22">
            <a:extLst>
              <a:ext uri="{FF2B5EF4-FFF2-40B4-BE49-F238E27FC236}">
                <a16:creationId xmlns:a16="http://schemas.microsoft.com/office/drawing/2014/main" id="{7BADBCF7-98BB-AB87-FD48-995DEC07CF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67" name="Rectangle 23">
            <a:extLst>
              <a:ext uri="{FF2B5EF4-FFF2-40B4-BE49-F238E27FC236}">
                <a16:creationId xmlns:a16="http://schemas.microsoft.com/office/drawing/2014/main" id="{64B359D3-3E76-6F72-8E91-1EFE93F06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68" name="Rectangle 24">
            <a:extLst>
              <a:ext uri="{FF2B5EF4-FFF2-40B4-BE49-F238E27FC236}">
                <a16:creationId xmlns:a16="http://schemas.microsoft.com/office/drawing/2014/main" id="{55E6D99E-51FF-76C1-312A-F1C4CB35D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69" name="Rectangle 25">
            <a:extLst>
              <a:ext uri="{FF2B5EF4-FFF2-40B4-BE49-F238E27FC236}">
                <a16:creationId xmlns:a16="http://schemas.microsoft.com/office/drawing/2014/main" id="{0C3E97FE-B304-B59B-351D-2B5577169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70" name="Rectangle 26">
            <a:extLst>
              <a:ext uri="{FF2B5EF4-FFF2-40B4-BE49-F238E27FC236}">
                <a16:creationId xmlns:a16="http://schemas.microsoft.com/office/drawing/2014/main" id="{2066017D-1108-4F63-3B5B-09A86B8C4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71" name="Rectangle 27">
            <a:extLst>
              <a:ext uri="{FF2B5EF4-FFF2-40B4-BE49-F238E27FC236}">
                <a16:creationId xmlns:a16="http://schemas.microsoft.com/office/drawing/2014/main" id="{98A9F538-1700-EFEC-8F6D-14B9D1568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72" name="Rectangle 28">
            <a:extLst>
              <a:ext uri="{FF2B5EF4-FFF2-40B4-BE49-F238E27FC236}">
                <a16:creationId xmlns:a16="http://schemas.microsoft.com/office/drawing/2014/main" id="{06546054-8D4F-A9B0-5C92-647E28882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73" name="Rectangle 29">
            <a:extLst>
              <a:ext uri="{FF2B5EF4-FFF2-40B4-BE49-F238E27FC236}">
                <a16:creationId xmlns:a16="http://schemas.microsoft.com/office/drawing/2014/main" id="{C2E4A4F0-B7FF-D43E-8A2D-1FDA6524E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74" name="Rectangle 30">
            <a:extLst>
              <a:ext uri="{FF2B5EF4-FFF2-40B4-BE49-F238E27FC236}">
                <a16:creationId xmlns:a16="http://schemas.microsoft.com/office/drawing/2014/main" id="{88303BD3-C051-00AB-6EB2-CCC8E7C3A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75" name="Rectangle 31">
            <a:extLst>
              <a:ext uri="{FF2B5EF4-FFF2-40B4-BE49-F238E27FC236}">
                <a16:creationId xmlns:a16="http://schemas.microsoft.com/office/drawing/2014/main" id="{7235FCF4-BB08-3EF1-FC19-A901D42DE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76" name="Rectangle 32">
            <a:extLst>
              <a:ext uri="{FF2B5EF4-FFF2-40B4-BE49-F238E27FC236}">
                <a16:creationId xmlns:a16="http://schemas.microsoft.com/office/drawing/2014/main" id="{EA5C4C3F-09E0-629E-2D92-1AF3CA9CA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77" name="Rectangle 33">
            <a:extLst>
              <a:ext uri="{FF2B5EF4-FFF2-40B4-BE49-F238E27FC236}">
                <a16:creationId xmlns:a16="http://schemas.microsoft.com/office/drawing/2014/main" id="{7E4AE25E-853F-2AA3-AA95-F63C33984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78" name="Rectangle 34">
            <a:extLst>
              <a:ext uri="{FF2B5EF4-FFF2-40B4-BE49-F238E27FC236}">
                <a16:creationId xmlns:a16="http://schemas.microsoft.com/office/drawing/2014/main" id="{6FB6C086-E0C5-DA0E-A83A-65225CBF5F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7779" name="Rectangle 35">
            <a:extLst>
              <a:ext uri="{FF2B5EF4-FFF2-40B4-BE49-F238E27FC236}">
                <a16:creationId xmlns:a16="http://schemas.microsoft.com/office/drawing/2014/main" id="{9333DC8F-DFBC-6C08-BA4D-B0475150C5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7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C17DABA-F4F3-E64B-5EAE-779672164B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Утре ще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8877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D99E40F-763B-B503-20AA-983FF93D8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8877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7BF2F7C-1333-B1E1-8BD2-A88046FDF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ходим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парка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 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8877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EAF0E7E-6E9A-60F5-1D9D-A12E886CD6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4953000"/>
            <a:ext cx="1752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74" name="Rectangle 6">
            <a:extLst>
              <a:ext uri="{FF2B5EF4-FFF2-40B4-BE49-F238E27FC236}">
                <a16:creationId xmlns:a16="http://schemas.microsoft.com/office/drawing/2014/main" id="{5E40B223-B573-0B99-492D-18C7EDD666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75" name="Rectangle 7">
            <a:extLst>
              <a:ext uri="{FF2B5EF4-FFF2-40B4-BE49-F238E27FC236}">
                <a16:creationId xmlns:a16="http://schemas.microsoft.com/office/drawing/2014/main" id="{58AC974D-99D0-524F-F241-DCF39422C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76" name="Rectangle 8">
            <a:extLst>
              <a:ext uri="{FF2B5EF4-FFF2-40B4-BE49-F238E27FC236}">
                <a16:creationId xmlns:a16="http://schemas.microsoft.com/office/drawing/2014/main" id="{C78E0BCD-D2E2-8BCA-2774-5E6888CF67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77" name="Rectangle 9">
            <a:extLst>
              <a:ext uri="{FF2B5EF4-FFF2-40B4-BE49-F238E27FC236}">
                <a16:creationId xmlns:a16="http://schemas.microsoft.com/office/drawing/2014/main" id="{2E3D76F7-60BA-B77B-BE38-B2CDA675A4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78" name="Rectangle 10">
            <a:extLst>
              <a:ext uri="{FF2B5EF4-FFF2-40B4-BE49-F238E27FC236}">
                <a16:creationId xmlns:a16="http://schemas.microsoft.com/office/drawing/2014/main" id="{7E53EC45-6897-AC3A-8B6E-E44DE52F0A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79" name="Rectangle 11">
            <a:extLst>
              <a:ext uri="{FF2B5EF4-FFF2-40B4-BE49-F238E27FC236}">
                <a16:creationId xmlns:a16="http://schemas.microsoft.com/office/drawing/2014/main" id="{FA26E919-8C80-FBA7-54F6-BBD28346F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80" name="Rectangle 12">
            <a:extLst>
              <a:ext uri="{FF2B5EF4-FFF2-40B4-BE49-F238E27FC236}">
                <a16:creationId xmlns:a16="http://schemas.microsoft.com/office/drawing/2014/main" id="{B2900A7B-4233-598C-0ABA-4576AE840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81" name="Rectangle 13">
            <a:extLst>
              <a:ext uri="{FF2B5EF4-FFF2-40B4-BE49-F238E27FC236}">
                <a16:creationId xmlns:a16="http://schemas.microsoft.com/office/drawing/2014/main" id="{9B5C98A6-CE51-BDDD-2A29-370FA85E4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82" name="Rectangle 14">
            <a:extLst>
              <a:ext uri="{FF2B5EF4-FFF2-40B4-BE49-F238E27FC236}">
                <a16:creationId xmlns:a16="http://schemas.microsoft.com/office/drawing/2014/main" id="{0403FFDF-9B27-A0EA-9CF4-30FEA55F7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83" name="Rectangle 15">
            <a:extLst>
              <a:ext uri="{FF2B5EF4-FFF2-40B4-BE49-F238E27FC236}">
                <a16:creationId xmlns:a16="http://schemas.microsoft.com/office/drawing/2014/main" id="{28C5BB84-E683-131F-ACD7-D680426BF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84" name="Rectangle 16">
            <a:extLst>
              <a:ext uri="{FF2B5EF4-FFF2-40B4-BE49-F238E27FC236}">
                <a16:creationId xmlns:a16="http://schemas.microsoft.com/office/drawing/2014/main" id="{81742A84-AF1A-224B-C927-28C7EF275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85" name="Rectangle 17">
            <a:extLst>
              <a:ext uri="{FF2B5EF4-FFF2-40B4-BE49-F238E27FC236}">
                <a16:creationId xmlns:a16="http://schemas.microsoft.com/office/drawing/2014/main" id="{9D764FC1-AC89-9722-38A8-FCB881049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86" name="Rectangle 18">
            <a:extLst>
              <a:ext uri="{FF2B5EF4-FFF2-40B4-BE49-F238E27FC236}">
                <a16:creationId xmlns:a16="http://schemas.microsoft.com/office/drawing/2014/main" id="{33AC5A75-7FC4-4D8B-7439-54F2FF2A52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87" name="Rectangle 19">
            <a:extLst>
              <a:ext uri="{FF2B5EF4-FFF2-40B4-BE49-F238E27FC236}">
                <a16:creationId xmlns:a16="http://schemas.microsoft.com/office/drawing/2014/main" id="{B961D719-8419-CA59-9121-B796D135B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88" name="Rectangle 20">
            <a:extLst>
              <a:ext uri="{FF2B5EF4-FFF2-40B4-BE49-F238E27FC236}">
                <a16:creationId xmlns:a16="http://schemas.microsoft.com/office/drawing/2014/main" id="{9F500A4F-C508-F854-FCCC-B70399D61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89" name="Rectangle 21">
            <a:extLst>
              <a:ext uri="{FF2B5EF4-FFF2-40B4-BE49-F238E27FC236}">
                <a16:creationId xmlns:a16="http://schemas.microsoft.com/office/drawing/2014/main" id="{F679D07E-B988-C644-59D9-686705E87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90" name="Rectangle 22">
            <a:extLst>
              <a:ext uri="{FF2B5EF4-FFF2-40B4-BE49-F238E27FC236}">
                <a16:creationId xmlns:a16="http://schemas.microsoft.com/office/drawing/2014/main" id="{F4BE72F8-21E9-C54E-2964-8E908DB582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91" name="Rectangle 23">
            <a:extLst>
              <a:ext uri="{FF2B5EF4-FFF2-40B4-BE49-F238E27FC236}">
                <a16:creationId xmlns:a16="http://schemas.microsoft.com/office/drawing/2014/main" id="{657DEFEC-F167-4D2F-8847-53DE50804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92" name="Rectangle 24">
            <a:extLst>
              <a:ext uri="{FF2B5EF4-FFF2-40B4-BE49-F238E27FC236}">
                <a16:creationId xmlns:a16="http://schemas.microsoft.com/office/drawing/2014/main" id="{DB08FAF1-FD63-11CA-6F96-3CC5D1617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93" name="Rectangle 25">
            <a:extLst>
              <a:ext uri="{FF2B5EF4-FFF2-40B4-BE49-F238E27FC236}">
                <a16:creationId xmlns:a16="http://schemas.microsoft.com/office/drawing/2014/main" id="{48C611C1-A368-73DF-EC38-F82238A7DB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94" name="Rectangle 26">
            <a:extLst>
              <a:ext uri="{FF2B5EF4-FFF2-40B4-BE49-F238E27FC236}">
                <a16:creationId xmlns:a16="http://schemas.microsoft.com/office/drawing/2014/main" id="{E0390636-E5D8-4665-CA41-D08EFE391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95" name="Rectangle 27">
            <a:extLst>
              <a:ext uri="{FF2B5EF4-FFF2-40B4-BE49-F238E27FC236}">
                <a16:creationId xmlns:a16="http://schemas.microsoft.com/office/drawing/2014/main" id="{8873AC9B-AC6B-AE0F-C8AD-32A6A390B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96" name="Rectangle 28">
            <a:extLst>
              <a:ext uri="{FF2B5EF4-FFF2-40B4-BE49-F238E27FC236}">
                <a16:creationId xmlns:a16="http://schemas.microsoft.com/office/drawing/2014/main" id="{83FC6AC1-0D94-6CC8-922D-058AD7691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97" name="Rectangle 29">
            <a:extLst>
              <a:ext uri="{FF2B5EF4-FFF2-40B4-BE49-F238E27FC236}">
                <a16:creationId xmlns:a16="http://schemas.microsoft.com/office/drawing/2014/main" id="{7A4CA3D3-298E-0603-206E-D97765ABE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98" name="Rectangle 30">
            <a:extLst>
              <a:ext uri="{FF2B5EF4-FFF2-40B4-BE49-F238E27FC236}">
                <a16:creationId xmlns:a16="http://schemas.microsoft.com/office/drawing/2014/main" id="{036F2735-257F-513D-8AA3-D86CE3426B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799" name="Rectangle 31">
            <a:extLst>
              <a:ext uri="{FF2B5EF4-FFF2-40B4-BE49-F238E27FC236}">
                <a16:creationId xmlns:a16="http://schemas.microsoft.com/office/drawing/2014/main" id="{148CD938-9D96-4916-D7F2-115C17473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800" name="Rectangle 32">
            <a:extLst>
              <a:ext uri="{FF2B5EF4-FFF2-40B4-BE49-F238E27FC236}">
                <a16:creationId xmlns:a16="http://schemas.microsoft.com/office/drawing/2014/main" id="{7EAE0766-C320-37C3-BA5D-7EF9674C0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801" name="Rectangle 33">
            <a:extLst>
              <a:ext uri="{FF2B5EF4-FFF2-40B4-BE49-F238E27FC236}">
                <a16:creationId xmlns:a16="http://schemas.microsoft.com/office/drawing/2014/main" id="{C7417159-4465-5772-F48A-CBC1CD19C2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802" name="Rectangle 34">
            <a:extLst>
              <a:ext uri="{FF2B5EF4-FFF2-40B4-BE49-F238E27FC236}">
                <a16:creationId xmlns:a16="http://schemas.microsoft.com/office/drawing/2014/main" id="{E10613CC-111F-5A5E-4598-B7967138DB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8803" name="Rectangle 35">
            <a:extLst>
              <a:ext uri="{FF2B5EF4-FFF2-40B4-BE49-F238E27FC236}">
                <a16:creationId xmlns:a16="http://schemas.microsoft.com/office/drawing/2014/main" id="{D9761A3B-10DD-49FD-9A6F-034E58A98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1A4D43C-53ED-6382-409B-BDC293927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Утре ще ходим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897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B0278A7-DC40-01E3-930A-3066BA782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897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EE50D60-D63A-9029-D7C3-7F72F55925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ходим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парка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 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8979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0547B90-2AD9-1D97-50E2-F98852697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5029200"/>
            <a:ext cx="685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798" name="Rectangle 6">
            <a:extLst>
              <a:ext uri="{FF2B5EF4-FFF2-40B4-BE49-F238E27FC236}">
                <a16:creationId xmlns:a16="http://schemas.microsoft.com/office/drawing/2014/main" id="{8B357B00-3547-9E0F-0A27-B1A5668B24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799" name="Rectangle 7">
            <a:extLst>
              <a:ext uri="{FF2B5EF4-FFF2-40B4-BE49-F238E27FC236}">
                <a16:creationId xmlns:a16="http://schemas.microsoft.com/office/drawing/2014/main" id="{8FCEC9C5-7C8D-2A80-3AA2-B3185FEFF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00" name="Rectangle 8">
            <a:extLst>
              <a:ext uri="{FF2B5EF4-FFF2-40B4-BE49-F238E27FC236}">
                <a16:creationId xmlns:a16="http://schemas.microsoft.com/office/drawing/2014/main" id="{5C2B1EFE-74BA-039A-C5C8-1E9023F1DA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01" name="Rectangle 9">
            <a:extLst>
              <a:ext uri="{FF2B5EF4-FFF2-40B4-BE49-F238E27FC236}">
                <a16:creationId xmlns:a16="http://schemas.microsoft.com/office/drawing/2014/main" id="{798673FC-AD5A-F050-583A-C7D5CA2ED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02" name="Rectangle 10">
            <a:extLst>
              <a:ext uri="{FF2B5EF4-FFF2-40B4-BE49-F238E27FC236}">
                <a16:creationId xmlns:a16="http://schemas.microsoft.com/office/drawing/2014/main" id="{8A82649B-8D65-AD87-50D8-9E5673B7B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03" name="Rectangle 11">
            <a:extLst>
              <a:ext uri="{FF2B5EF4-FFF2-40B4-BE49-F238E27FC236}">
                <a16:creationId xmlns:a16="http://schemas.microsoft.com/office/drawing/2014/main" id="{7A148930-EF96-5584-CE88-DF5901DD5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04" name="Rectangle 12">
            <a:extLst>
              <a:ext uri="{FF2B5EF4-FFF2-40B4-BE49-F238E27FC236}">
                <a16:creationId xmlns:a16="http://schemas.microsoft.com/office/drawing/2014/main" id="{8C8AC804-96EC-C688-421B-95A7677AF5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05" name="Rectangle 13">
            <a:extLst>
              <a:ext uri="{FF2B5EF4-FFF2-40B4-BE49-F238E27FC236}">
                <a16:creationId xmlns:a16="http://schemas.microsoft.com/office/drawing/2014/main" id="{E7B90AEE-4ED8-01ED-8056-FF670A69A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06" name="Rectangle 14">
            <a:extLst>
              <a:ext uri="{FF2B5EF4-FFF2-40B4-BE49-F238E27FC236}">
                <a16:creationId xmlns:a16="http://schemas.microsoft.com/office/drawing/2014/main" id="{B6F67CD6-95D9-9B7F-253C-5CE28F6E5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07" name="Rectangle 15">
            <a:extLst>
              <a:ext uri="{FF2B5EF4-FFF2-40B4-BE49-F238E27FC236}">
                <a16:creationId xmlns:a16="http://schemas.microsoft.com/office/drawing/2014/main" id="{C35C00B8-35BB-B833-0357-9B9917604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08" name="Rectangle 16">
            <a:extLst>
              <a:ext uri="{FF2B5EF4-FFF2-40B4-BE49-F238E27FC236}">
                <a16:creationId xmlns:a16="http://schemas.microsoft.com/office/drawing/2014/main" id="{517233A0-4A21-2349-0E3B-F2E9615C7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09" name="Rectangle 17">
            <a:extLst>
              <a:ext uri="{FF2B5EF4-FFF2-40B4-BE49-F238E27FC236}">
                <a16:creationId xmlns:a16="http://schemas.microsoft.com/office/drawing/2014/main" id="{1E74343E-D554-39B3-162A-136735B06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10" name="Rectangle 18">
            <a:extLst>
              <a:ext uri="{FF2B5EF4-FFF2-40B4-BE49-F238E27FC236}">
                <a16:creationId xmlns:a16="http://schemas.microsoft.com/office/drawing/2014/main" id="{1B282BDB-C964-D30D-0642-ED5E30176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11" name="Rectangle 19">
            <a:extLst>
              <a:ext uri="{FF2B5EF4-FFF2-40B4-BE49-F238E27FC236}">
                <a16:creationId xmlns:a16="http://schemas.microsoft.com/office/drawing/2014/main" id="{7083F0FD-2D11-0B13-E756-8C129D232A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12" name="Rectangle 20">
            <a:extLst>
              <a:ext uri="{FF2B5EF4-FFF2-40B4-BE49-F238E27FC236}">
                <a16:creationId xmlns:a16="http://schemas.microsoft.com/office/drawing/2014/main" id="{F902C769-47DA-DB19-449D-C939AB2BC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13" name="Rectangle 21">
            <a:extLst>
              <a:ext uri="{FF2B5EF4-FFF2-40B4-BE49-F238E27FC236}">
                <a16:creationId xmlns:a16="http://schemas.microsoft.com/office/drawing/2014/main" id="{956E66E6-C41C-A123-C4D1-6A94CC3F3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14" name="Rectangle 22">
            <a:extLst>
              <a:ext uri="{FF2B5EF4-FFF2-40B4-BE49-F238E27FC236}">
                <a16:creationId xmlns:a16="http://schemas.microsoft.com/office/drawing/2014/main" id="{DE89D820-957D-EB00-BA11-FF669FF54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15" name="Rectangle 23">
            <a:extLst>
              <a:ext uri="{FF2B5EF4-FFF2-40B4-BE49-F238E27FC236}">
                <a16:creationId xmlns:a16="http://schemas.microsoft.com/office/drawing/2014/main" id="{20205A5E-B001-80D3-7699-85FCD014A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16" name="Rectangle 24">
            <a:extLst>
              <a:ext uri="{FF2B5EF4-FFF2-40B4-BE49-F238E27FC236}">
                <a16:creationId xmlns:a16="http://schemas.microsoft.com/office/drawing/2014/main" id="{D8931844-B31F-A768-B902-9BE2DD3778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17" name="Rectangle 25">
            <a:extLst>
              <a:ext uri="{FF2B5EF4-FFF2-40B4-BE49-F238E27FC236}">
                <a16:creationId xmlns:a16="http://schemas.microsoft.com/office/drawing/2014/main" id="{276EEC15-04E4-CA3E-9273-134DA27C3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18" name="Rectangle 26">
            <a:extLst>
              <a:ext uri="{FF2B5EF4-FFF2-40B4-BE49-F238E27FC236}">
                <a16:creationId xmlns:a16="http://schemas.microsoft.com/office/drawing/2014/main" id="{561CF9F4-7A85-BE27-8228-0788E95201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19" name="Rectangle 27">
            <a:extLst>
              <a:ext uri="{FF2B5EF4-FFF2-40B4-BE49-F238E27FC236}">
                <a16:creationId xmlns:a16="http://schemas.microsoft.com/office/drawing/2014/main" id="{AAC25974-E6F2-19D9-D5A3-7280E400C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20" name="Rectangle 28">
            <a:extLst>
              <a:ext uri="{FF2B5EF4-FFF2-40B4-BE49-F238E27FC236}">
                <a16:creationId xmlns:a16="http://schemas.microsoft.com/office/drawing/2014/main" id="{7AD3A2CE-56B2-BAFE-01A8-0E3EE8A8C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21" name="Rectangle 29">
            <a:extLst>
              <a:ext uri="{FF2B5EF4-FFF2-40B4-BE49-F238E27FC236}">
                <a16:creationId xmlns:a16="http://schemas.microsoft.com/office/drawing/2014/main" id="{ED53E71C-780B-F86B-E039-EED83C541F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22" name="Rectangle 30">
            <a:extLst>
              <a:ext uri="{FF2B5EF4-FFF2-40B4-BE49-F238E27FC236}">
                <a16:creationId xmlns:a16="http://schemas.microsoft.com/office/drawing/2014/main" id="{A9776B96-8693-1B26-82F1-11A0DB0B9B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23" name="Rectangle 31">
            <a:extLst>
              <a:ext uri="{FF2B5EF4-FFF2-40B4-BE49-F238E27FC236}">
                <a16:creationId xmlns:a16="http://schemas.microsoft.com/office/drawing/2014/main" id="{8C148886-75A9-F829-A3C6-86E49515A1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24" name="Rectangle 32">
            <a:extLst>
              <a:ext uri="{FF2B5EF4-FFF2-40B4-BE49-F238E27FC236}">
                <a16:creationId xmlns:a16="http://schemas.microsoft.com/office/drawing/2014/main" id="{4A31D351-20C2-98F2-8620-6216E1A24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25" name="Rectangle 33">
            <a:extLst>
              <a:ext uri="{FF2B5EF4-FFF2-40B4-BE49-F238E27FC236}">
                <a16:creationId xmlns:a16="http://schemas.microsoft.com/office/drawing/2014/main" id="{24F91650-58DB-336D-1172-B0BEAF5E2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26" name="Rectangle 34">
            <a:extLst>
              <a:ext uri="{FF2B5EF4-FFF2-40B4-BE49-F238E27FC236}">
                <a16:creationId xmlns:a16="http://schemas.microsoft.com/office/drawing/2014/main" id="{5858CDAA-C808-F6A9-CB94-3B298720AC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89827" name="Rectangle 35">
            <a:extLst>
              <a:ext uri="{FF2B5EF4-FFF2-40B4-BE49-F238E27FC236}">
                <a16:creationId xmlns:a16="http://schemas.microsoft.com/office/drawing/2014/main" id="{413BD0C2-E567-3B80-AA0A-D0E4A40E5A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BC01518-E4D7-91D0-2247-59FE5E7B65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Утре ще ходим в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9081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F71DD24-901E-3317-3312-F7C3918F9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9082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65D6DAC-79A4-9836-8570-70C69B8E1C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ходим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ще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парка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 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9082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E2485E5-B57D-7997-BF1E-F9155F8E3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4953000"/>
            <a:ext cx="1828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22" name="Rectangle 6">
            <a:extLst>
              <a:ext uri="{FF2B5EF4-FFF2-40B4-BE49-F238E27FC236}">
                <a16:creationId xmlns:a16="http://schemas.microsoft.com/office/drawing/2014/main" id="{BE75F899-C987-298C-95DD-B022E1B88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23" name="Rectangle 7">
            <a:extLst>
              <a:ext uri="{FF2B5EF4-FFF2-40B4-BE49-F238E27FC236}">
                <a16:creationId xmlns:a16="http://schemas.microsoft.com/office/drawing/2014/main" id="{80D3040D-C80E-6089-D197-E269A89ABE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24" name="Rectangle 8">
            <a:extLst>
              <a:ext uri="{FF2B5EF4-FFF2-40B4-BE49-F238E27FC236}">
                <a16:creationId xmlns:a16="http://schemas.microsoft.com/office/drawing/2014/main" id="{230F607D-F0A7-62FC-2045-0AAC66AB8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25" name="Rectangle 9">
            <a:extLst>
              <a:ext uri="{FF2B5EF4-FFF2-40B4-BE49-F238E27FC236}">
                <a16:creationId xmlns:a16="http://schemas.microsoft.com/office/drawing/2014/main" id="{53FB2725-D5F2-AFD5-7096-E113A0860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26" name="Rectangle 10">
            <a:extLst>
              <a:ext uri="{FF2B5EF4-FFF2-40B4-BE49-F238E27FC236}">
                <a16:creationId xmlns:a16="http://schemas.microsoft.com/office/drawing/2014/main" id="{BC113651-5401-6F93-0B4A-314E952C92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27" name="Rectangle 11">
            <a:extLst>
              <a:ext uri="{FF2B5EF4-FFF2-40B4-BE49-F238E27FC236}">
                <a16:creationId xmlns:a16="http://schemas.microsoft.com/office/drawing/2014/main" id="{C231DE1C-0574-C03F-587C-EF5D6DDAD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28" name="Rectangle 12">
            <a:extLst>
              <a:ext uri="{FF2B5EF4-FFF2-40B4-BE49-F238E27FC236}">
                <a16:creationId xmlns:a16="http://schemas.microsoft.com/office/drawing/2014/main" id="{2AD1E9F7-9DF9-FC96-FB49-BDE4E8375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29" name="Rectangle 13">
            <a:extLst>
              <a:ext uri="{FF2B5EF4-FFF2-40B4-BE49-F238E27FC236}">
                <a16:creationId xmlns:a16="http://schemas.microsoft.com/office/drawing/2014/main" id="{76F93B68-296F-2396-E45F-24D1CEFD6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30" name="Rectangle 14">
            <a:extLst>
              <a:ext uri="{FF2B5EF4-FFF2-40B4-BE49-F238E27FC236}">
                <a16:creationId xmlns:a16="http://schemas.microsoft.com/office/drawing/2014/main" id="{6717A346-EF32-B973-FC97-66540F814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31" name="Rectangle 15">
            <a:extLst>
              <a:ext uri="{FF2B5EF4-FFF2-40B4-BE49-F238E27FC236}">
                <a16:creationId xmlns:a16="http://schemas.microsoft.com/office/drawing/2014/main" id="{667FE73C-02D2-CE6E-8AF1-7331CC4175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32" name="Rectangle 16">
            <a:extLst>
              <a:ext uri="{FF2B5EF4-FFF2-40B4-BE49-F238E27FC236}">
                <a16:creationId xmlns:a16="http://schemas.microsoft.com/office/drawing/2014/main" id="{B42503A7-80E5-5DD0-570F-751FF20970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33" name="Rectangle 17">
            <a:extLst>
              <a:ext uri="{FF2B5EF4-FFF2-40B4-BE49-F238E27FC236}">
                <a16:creationId xmlns:a16="http://schemas.microsoft.com/office/drawing/2014/main" id="{7B6F6FB1-7B11-3087-23DA-303B86BC1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34" name="Rectangle 18">
            <a:extLst>
              <a:ext uri="{FF2B5EF4-FFF2-40B4-BE49-F238E27FC236}">
                <a16:creationId xmlns:a16="http://schemas.microsoft.com/office/drawing/2014/main" id="{5403D6F7-FD13-46AF-070A-0FE3D2212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35" name="Rectangle 19">
            <a:extLst>
              <a:ext uri="{FF2B5EF4-FFF2-40B4-BE49-F238E27FC236}">
                <a16:creationId xmlns:a16="http://schemas.microsoft.com/office/drawing/2014/main" id="{9366C72B-62E3-B1F3-CB22-A12CB7340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36" name="Rectangle 20">
            <a:extLst>
              <a:ext uri="{FF2B5EF4-FFF2-40B4-BE49-F238E27FC236}">
                <a16:creationId xmlns:a16="http://schemas.microsoft.com/office/drawing/2014/main" id="{4380ACA4-706F-BFF3-FC7B-DEC06F768A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37" name="Rectangle 21">
            <a:extLst>
              <a:ext uri="{FF2B5EF4-FFF2-40B4-BE49-F238E27FC236}">
                <a16:creationId xmlns:a16="http://schemas.microsoft.com/office/drawing/2014/main" id="{DD86E993-F80C-DC8C-D237-45E2D1ADF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38" name="Rectangle 22">
            <a:extLst>
              <a:ext uri="{FF2B5EF4-FFF2-40B4-BE49-F238E27FC236}">
                <a16:creationId xmlns:a16="http://schemas.microsoft.com/office/drawing/2014/main" id="{47B8E923-711F-D52B-0E19-02FE80DC6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39" name="Rectangle 23">
            <a:extLst>
              <a:ext uri="{FF2B5EF4-FFF2-40B4-BE49-F238E27FC236}">
                <a16:creationId xmlns:a16="http://schemas.microsoft.com/office/drawing/2014/main" id="{88A2440F-61DE-6059-9D65-D6193D801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40" name="Rectangle 24">
            <a:extLst>
              <a:ext uri="{FF2B5EF4-FFF2-40B4-BE49-F238E27FC236}">
                <a16:creationId xmlns:a16="http://schemas.microsoft.com/office/drawing/2014/main" id="{0F803E21-C7EE-1334-F348-4096B40885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41" name="Rectangle 25">
            <a:extLst>
              <a:ext uri="{FF2B5EF4-FFF2-40B4-BE49-F238E27FC236}">
                <a16:creationId xmlns:a16="http://schemas.microsoft.com/office/drawing/2014/main" id="{191B63A1-5584-68F5-7B02-6FF221FAF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42" name="Rectangle 26">
            <a:extLst>
              <a:ext uri="{FF2B5EF4-FFF2-40B4-BE49-F238E27FC236}">
                <a16:creationId xmlns:a16="http://schemas.microsoft.com/office/drawing/2014/main" id="{CF24C8BD-6B43-C97E-E0DA-AA06C7DA1E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43" name="Rectangle 27">
            <a:extLst>
              <a:ext uri="{FF2B5EF4-FFF2-40B4-BE49-F238E27FC236}">
                <a16:creationId xmlns:a16="http://schemas.microsoft.com/office/drawing/2014/main" id="{1A4E9A11-D98F-55B9-BB76-DB696EF7E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44" name="Rectangle 28">
            <a:extLst>
              <a:ext uri="{FF2B5EF4-FFF2-40B4-BE49-F238E27FC236}">
                <a16:creationId xmlns:a16="http://schemas.microsoft.com/office/drawing/2014/main" id="{F88AFD94-2F4D-47A3-3355-89BEB3CDC6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45" name="Rectangle 29">
            <a:extLst>
              <a:ext uri="{FF2B5EF4-FFF2-40B4-BE49-F238E27FC236}">
                <a16:creationId xmlns:a16="http://schemas.microsoft.com/office/drawing/2014/main" id="{DC98FA5D-E35B-89DB-6AEA-4977C732D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46" name="Rectangle 30">
            <a:extLst>
              <a:ext uri="{FF2B5EF4-FFF2-40B4-BE49-F238E27FC236}">
                <a16:creationId xmlns:a16="http://schemas.microsoft.com/office/drawing/2014/main" id="{28EBB50C-55FD-93C9-166B-EF20FE2E7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47" name="Rectangle 31">
            <a:extLst>
              <a:ext uri="{FF2B5EF4-FFF2-40B4-BE49-F238E27FC236}">
                <a16:creationId xmlns:a16="http://schemas.microsoft.com/office/drawing/2014/main" id="{913566F0-1130-1765-0D03-59411D579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48" name="Rectangle 32">
            <a:extLst>
              <a:ext uri="{FF2B5EF4-FFF2-40B4-BE49-F238E27FC236}">
                <a16:creationId xmlns:a16="http://schemas.microsoft.com/office/drawing/2014/main" id="{64CBDA5C-4E6D-1493-B39D-6F40E087F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49" name="Rectangle 33">
            <a:extLst>
              <a:ext uri="{FF2B5EF4-FFF2-40B4-BE49-F238E27FC236}">
                <a16:creationId xmlns:a16="http://schemas.microsoft.com/office/drawing/2014/main" id="{E977BB88-9A7D-27B4-6457-865B382417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50" name="Rectangle 34">
            <a:extLst>
              <a:ext uri="{FF2B5EF4-FFF2-40B4-BE49-F238E27FC236}">
                <a16:creationId xmlns:a16="http://schemas.microsoft.com/office/drawing/2014/main" id="{C322A784-3A57-F770-010A-7CB2D6BB74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0851" name="Rectangle 35">
            <a:extLst>
              <a:ext uri="{FF2B5EF4-FFF2-40B4-BE49-F238E27FC236}">
                <a16:creationId xmlns:a16="http://schemas.microsoft.com/office/drawing/2014/main" id="{72CF6CF6-2D9E-1F29-BBCC-B46466F86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6D9C606-DB75-F80B-1E1D-54CE5C287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Утре ще ходим в парка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9286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E27346F-0FF2-F9E1-3B50-3C5D8B685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9286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092A58B-D6B1-A6AD-6480-10A62CC30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92869" name="Rectangle 6">
            <a:extLst>
              <a:ext uri="{FF2B5EF4-FFF2-40B4-BE49-F238E27FC236}">
                <a16:creationId xmlns:a16="http://schemas.microsoft.com/office/drawing/2014/main" id="{0E9109FF-2662-46D5-FBC8-275DD6E6D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70" name="Rectangle 7">
            <a:extLst>
              <a:ext uri="{FF2B5EF4-FFF2-40B4-BE49-F238E27FC236}">
                <a16:creationId xmlns:a16="http://schemas.microsoft.com/office/drawing/2014/main" id="{E58B9F06-25E9-CAD1-8CC3-D12BDA722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71" name="Rectangle 8">
            <a:extLst>
              <a:ext uri="{FF2B5EF4-FFF2-40B4-BE49-F238E27FC236}">
                <a16:creationId xmlns:a16="http://schemas.microsoft.com/office/drawing/2014/main" id="{20DE2795-1052-2459-F36C-21A34BCB90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72" name="Rectangle 9">
            <a:extLst>
              <a:ext uri="{FF2B5EF4-FFF2-40B4-BE49-F238E27FC236}">
                <a16:creationId xmlns:a16="http://schemas.microsoft.com/office/drawing/2014/main" id="{D79A60AF-434E-8C3F-55D4-07A71E5FF7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73" name="Rectangle 10">
            <a:extLst>
              <a:ext uri="{FF2B5EF4-FFF2-40B4-BE49-F238E27FC236}">
                <a16:creationId xmlns:a16="http://schemas.microsoft.com/office/drawing/2014/main" id="{96235DD6-4B7F-812F-3CE0-0863E19E9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74" name="Rectangle 11">
            <a:extLst>
              <a:ext uri="{FF2B5EF4-FFF2-40B4-BE49-F238E27FC236}">
                <a16:creationId xmlns:a16="http://schemas.microsoft.com/office/drawing/2014/main" id="{A961279E-1038-37EF-42B1-C514E536A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75" name="Rectangle 12">
            <a:extLst>
              <a:ext uri="{FF2B5EF4-FFF2-40B4-BE49-F238E27FC236}">
                <a16:creationId xmlns:a16="http://schemas.microsoft.com/office/drawing/2014/main" id="{2C0648D0-E3B2-5D71-9AFC-0E98E1AC6D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76" name="Rectangle 13">
            <a:extLst>
              <a:ext uri="{FF2B5EF4-FFF2-40B4-BE49-F238E27FC236}">
                <a16:creationId xmlns:a16="http://schemas.microsoft.com/office/drawing/2014/main" id="{BFD6402F-D55F-890F-9EF4-ADB1BDC9E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77" name="Rectangle 14">
            <a:extLst>
              <a:ext uri="{FF2B5EF4-FFF2-40B4-BE49-F238E27FC236}">
                <a16:creationId xmlns:a16="http://schemas.microsoft.com/office/drawing/2014/main" id="{9A690A4E-9F14-575E-AFC8-FC3993DB9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78" name="Rectangle 15">
            <a:extLst>
              <a:ext uri="{FF2B5EF4-FFF2-40B4-BE49-F238E27FC236}">
                <a16:creationId xmlns:a16="http://schemas.microsoft.com/office/drawing/2014/main" id="{2E1DAFF2-EC4D-2005-829E-625E86978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79" name="Rectangle 16">
            <a:extLst>
              <a:ext uri="{FF2B5EF4-FFF2-40B4-BE49-F238E27FC236}">
                <a16:creationId xmlns:a16="http://schemas.microsoft.com/office/drawing/2014/main" id="{BC90577F-CE19-BB60-3911-29606F562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80" name="Rectangle 17">
            <a:extLst>
              <a:ext uri="{FF2B5EF4-FFF2-40B4-BE49-F238E27FC236}">
                <a16:creationId xmlns:a16="http://schemas.microsoft.com/office/drawing/2014/main" id="{A07636FD-AD99-0AE9-2E46-B2CA1DFC3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81" name="Rectangle 18">
            <a:extLst>
              <a:ext uri="{FF2B5EF4-FFF2-40B4-BE49-F238E27FC236}">
                <a16:creationId xmlns:a16="http://schemas.microsoft.com/office/drawing/2014/main" id="{A54E56CB-1BFD-D6FA-3925-A1299F866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82" name="Rectangle 19">
            <a:extLst>
              <a:ext uri="{FF2B5EF4-FFF2-40B4-BE49-F238E27FC236}">
                <a16:creationId xmlns:a16="http://schemas.microsoft.com/office/drawing/2014/main" id="{D8E9D792-72DD-2752-4A7B-C5506C82E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83" name="Rectangle 20">
            <a:extLst>
              <a:ext uri="{FF2B5EF4-FFF2-40B4-BE49-F238E27FC236}">
                <a16:creationId xmlns:a16="http://schemas.microsoft.com/office/drawing/2014/main" id="{785825DC-77FA-B8CF-0626-165C9D296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84" name="Rectangle 21">
            <a:extLst>
              <a:ext uri="{FF2B5EF4-FFF2-40B4-BE49-F238E27FC236}">
                <a16:creationId xmlns:a16="http://schemas.microsoft.com/office/drawing/2014/main" id="{3BAD806D-C55A-4ED0-ED88-4EFE7D3AA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85" name="Rectangle 22">
            <a:extLst>
              <a:ext uri="{FF2B5EF4-FFF2-40B4-BE49-F238E27FC236}">
                <a16:creationId xmlns:a16="http://schemas.microsoft.com/office/drawing/2014/main" id="{BAAC01A3-A319-E404-792C-23738CED0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86" name="Rectangle 23">
            <a:extLst>
              <a:ext uri="{FF2B5EF4-FFF2-40B4-BE49-F238E27FC236}">
                <a16:creationId xmlns:a16="http://schemas.microsoft.com/office/drawing/2014/main" id="{BF7AB8A9-86D9-03D6-19A5-F0A8A6EEB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87" name="Rectangle 24">
            <a:extLst>
              <a:ext uri="{FF2B5EF4-FFF2-40B4-BE49-F238E27FC236}">
                <a16:creationId xmlns:a16="http://schemas.microsoft.com/office/drawing/2014/main" id="{71E76877-1453-C5F3-478B-9A589AD98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88" name="Rectangle 25">
            <a:extLst>
              <a:ext uri="{FF2B5EF4-FFF2-40B4-BE49-F238E27FC236}">
                <a16:creationId xmlns:a16="http://schemas.microsoft.com/office/drawing/2014/main" id="{B94238F9-53A3-C347-23B6-C0DE682ADC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89" name="Rectangle 26">
            <a:extLst>
              <a:ext uri="{FF2B5EF4-FFF2-40B4-BE49-F238E27FC236}">
                <a16:creationId xmlns:a16="http://schemas.microsoft.com/office/drawing/2014/main" id="{6D7C101D-9335-9034-8B35-C60B0959F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90" name="Rectangle 27">
            <a:extLst>
              <a:ext uri="{FF2B5EF4-FFF2-40B4-BE49-F238E27FC236}">
                <a16:creationId xmlns:a16="http://schemas.microsoft.com/office/drawing/2014/main" id="{F7F3A150-52F2-1839-8E72-5309B43674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91" name="Rectangle 28">
            <a:extLst>
              <a:ext uri="{FF2B5EF4-FFF2-40B4-BE49-F238E27FC236}">
                <a16:creationId xmlns:a16="http://schemas.microsoft.com/office/drawing/2014/main" id="{5055B5DD-627C-92E6-8A72-30FF83334C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92" name="Rectangle 29">
            <a:extLst>
              <a:ext uri="{FF2B5EF4-FFF2-40B4-BE49-F238E27FC236}">
                <a16:creationId xmlns:a16="http://schemas.microsoft.com/office/drawing/2014/main" id="{6D9D43C2-792C-849B-8366-0DD20262D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93" name="Rectangle 30">
            <a:extLst>
              <a:ext uri="{FF2B5EF4-FFF2-40B4-BE49-F238E27FC236}">
                <a16:creationId xmlns:a16="http://schemas.microsoft.com/office/drawing/2014/main" id="{0AAB6251-5446-97E4-041F-34412EE8A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94" name="Rectangle 31">
            <a:extLst>
              <a:ext uri="{FF2B5EF4-FFF2-40B4-BE49-F238E27FC236}">
                <a16:creationId xmlns:a16="http://schemas.microsoft.com/office/drawing/2014/main" id="{66055248-82D2-E86C-24C6-3D5DCE46D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95" name="Rectangle 32">
            <a:extLst>
              <a:ext uri="{FF2B5EF4-FFF2-40B4-BE49-F238E27FC236}">
                <a16:creationId xmlns:a16="http://schemas.microsoft.com/office/drawing/2014/main" id="{545D9F9C-FBC0-7830-5D81-5A45432EC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96" name="Rectangle 33">
            <a:extLst>
              <a:ext uri="{FF2B5EF4-FFF2-40B4-BE49-F238E27FC236}">
                <a16:creationId xmlns:a16="http://schemas.microsoft.com/office/drawing/2014/main" id="{AFFF87EB-01EE-73DB-88A8-E97ACB3BB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97" name="Rectangle 34">
            <a:extLst>
              <a:ext uri="{FF2B5EF4-FFF2-40B4-BE49-F238E27FC236}">
                <a16:creationId xmlns:a16="http://schemas.microsoft.com/office/drawing/2014/main" id="{FF5E00B8-4C76-9B7D-296F-AA8728F9C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2898" name="Rectangle 35">
            <a:extLst>
              <a:ext uri="{FF2B5EF4-FFF2-40B4-BE49-F238E27FC236}">
                <a16:creationId xmlns:a16="http://schemas.microsoft.com/office/drawing/2014/main" id="{63AF57EE-3D3E-4EE3-93A8-EF52D8327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92899" name="Picture 36">
            <a:extLst>
              <a:ext uri="{FF2B5EF4-FFF2-40B4-BE49-F238E27FC236}">
                <a16:creationId xmlns:a16="http://schemas.microsoft.com/office/drawing/2014/main" id="{10897D9A-F88E-C991-EF7B-39FD0AB9DD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6482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83493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4478F853-D93B-98EC-5232-FDA553214A68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3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83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0241A48-D739-9072-47EE-0A3CB313C8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Нейната</a:t>
            </a:r>
            <a:r>
              <a:rPr lang="es-ES" altLang="es-ES" sz="4400" dirty="0">
                <a:solidFill>
                  <a:srgbClr val="292929"/>
                </a:solidFill>
              </a:rPr>
              <a:t>  …</a:t>
            </a:r>
          </a:p>
        </p:txBody>
      </p:sp>
      <p:sp>
        <p:nvSpPr>
          <p:cNvPr id="29389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CA64860-0AE6-DFB4-2250-DA0DA41CF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9389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F299625-29A4-9D29-7EBA-FF4B65E577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черна     коса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  e </a:t>
            </a:r>
          </a:p>
        </p:txBody>
      </p:sp>
      <p:sp>
        <p:nvSpPr>
          <p:cNvPr id="29389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8AF12F1-37C4-0C42-AFF4-C6339D3DB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5029200"/>
            <a:ext cx="1295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894" name="Rectangle 6">
            <a:extLst>
              <a:ext uri="{FF2B5EF4-FFF2-40B4-BE49-F238E27FC236}">
                <a16:creationId xmlns:a16="http://schemas.microsoft.com/office/drawing/2014/main" id="{3BD9E61B-7B50-1DB6-79BA-5448459DA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895" name="Rectangle 7">
            <a:extLst>
              <a:ext uri="{FF2B5EF4-FFF2-40B4-BE49-F238E27FC236}">
                <a16:creationId xmlns:a16="http://schemas.microsoft.com/office/drawing/2014/main" id="{3C5A90BA-5D4B-B525-FAF8-A28CC18B7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896" name="Rectangle 8">
            <a:extLst>
              <a:ext uri="{FF2B5EF4-FFF2-40B4-BE49-F238E27FC236}">
                <a16:creationId xmlns:a16="http://schemas.microsoft.com/office/drawing/2014/main" id="{58F5B053-425C-BA0B-DB5D-E65C93F23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897" name="Rectangle 9">
            <a:extLst>
              <a:ext uri="{FF2B5EF4-FFF2-40B4-BE49-F238E27FC236}">
                <a16:creationId xmlns:a16="http://schemas.microsoft.com/office/drawing/2014/main" id="{E5C88AED-D8B2-FAFC-5D50-A8506AF5D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898" name="Rectangle 10">
            <a:extLst>
              <a:ext uri="{FF2B5EF4-FFF2-40B4-BE49-F238E27FC236}">
                <a16:creationId xmlns:a16="http://schemas.microsoft.com/office/drawing/2014/main" id="{BC7DA36C-A560-CA84-A039-9E62BDE72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899" name="Rectangle 11">
            <a:extLst>
              <a:ext uri="{FF2B5EF4-FFF2-40B4-BE49-F238E27FC236}">
                <a16:creationId xmlns:a16="http://schemas.microsoft.com/office/drawing/2014/main" id="{18F50137-5F33-94E9-94FF-761BC4B04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00" name="Rectangle 12">
            <a:extLst>
              <a:ext uri="{FF2B5EF4-FFF2-40B4-BE49-F238E27FC236}">
                <a16:creationId xmlns:a16="http://schemas.microsoft.com/office/drawing/2014/main" id="{E956057E-C6EA-8CAB-A5FE-13F0DFD66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01" name="Rectangle 13">
            <a:extLst>
              <a:ext uri="{FF2B5EF4-FFF2-40B4-BE49-F238E27FC236}">
                <a16:creationId xmlns:a16="http://schemas.microsoft.com/office/drawing/2014/main" id="{798F31C9-4E0D-2BE1-C73B-3E0A53D94F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02" name="Rectangle 14">
            <a:extLst>
              <a:ext uri="{FF2B5EF4-FFF2-40B4-BE49-F238E27FC236}">
                <a16:creationId xmlns:a16="http://schemas.microsoft.com/office/drawing/2014/main" id="{D44BEA64-1177-2F13-71E0-30FF1E03EB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03" name="Rectangle 15">
            <a:extLst>
              <a:ext uri="{FF2B5EF4-FFF2-40B4-BE49-F238E27FC236}">
                <a16:creationId xmlns:a16="http://schemas.microsoft.com/office/drawing/2014/main" id="{0DDD3C63-9330-51FB-E473-117C0D4E68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04" name="Rectangle 16">
            <a:extLst>
              <a:ext uri="{FF2B5EF4-FFF2-40B4-BE49-F238E27FC236}">
                <a16:creationId xmlns:a16="http://schemas.microsoft.com/office/drawing/2014/main" id="{C79A6121-9C91-7C55-1C52-0A458D31D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05" name="Rectangle 17">
            <a:extLst>
              <a:ext uri="{FF2B5EF4-FFF2-40B4-BE49-F238E27FC236}">
                <a16:creationId xmlns:a16="http://schemas.microsoft.com/office/drawing/2014/main" id="{ADBCE974-B06B-96E5-D0FA-3CABBC71CC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06" name="Rectangle 18">
            <a:extLst>
              <a:ext uri="{FF2B5EF4-FFF2-40B4-BE49-F238E27FC236}">
                <a16:creationId xmlns:a16="http://schemas.microsoft.com/office/drawing/2014/main" id="{FE245F23-A01A-1905-3FD7-E97A084D0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07" name="Rectangle 19">
            <a:extLst>
              <a:ext uri="{FF2B5EF4-FFF2-40B4-BE49-F238E27FC236}">
                <a16:creationId xmlns:a16="http://schemas.microsoft.com/office/drawing/2014/main" id="{C499BE30-E1DB-E2C0-7E30-24FB9EF756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08" name="Rectangle 20">
            <a:extLst>
              <a:ext uri="{FF2B5EF4-FFF2-40B4-BE49-F238E27FC236}">
                <a16:creationId xmlns:a16="http://schemas.microsoft.com/office/drawing/2014/main" id="{3D884A7D-D3C8-9802-98C4-0C06FE53E1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09" name="Rectangle 21">
            <a:extLst>
              <a:ext uri="{FF2B5EF4-FFF2-40B4-BE49-F238E27FC236}">
                <a16:creationId xmlns:a16="http://schemas.microsoft.com/office/drawing/2014/main" id="{405C37C9-BB83-9DE3-44BE-8E52AF4CBF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10" name="Rectangle 22">
            <a:extLst>
              <a:ext uri="{FF2B5EF4-FFF2-40B4-BE49-F238E27FC236}">
                <a16:creationId xmlns:a16="http://schemas.microsoft.com/office/drawing/2014/main" id="{A95598DA-C925-1631-1AF8-CCD82BA401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11" name="Rectangle 23">
            <a:extLst>
              <a:ext uri="{FF2B5EF4-FFF2-40B4-BE49-F238E27FC236}">
                <a16:creationId xmlns:a16="http://schemas.microsoft.com/office/drawing/2014/main" id="{4E72D949-65A4-0B60-2D74-3AAFA52D7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12" name="Rectangle 24">
            <a:extLst>
              <a:ext uri="{FF2B5EF4-FFF2-40B4-BE49-F238E27FC236}">
                <a16:creationId xmlns:a16="http://schemas.microsoft.com/office/drawing/2014/main" id="{814BED72-1966-2EA3-A11A-ED2116BD0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13" name="Rectangle 25">
            <a:extLst>
              <a:ext uri="{FF2B5EF4-FFF2-40B4-BE49-F238E27FC236}">
                <a16:creationId xmlns:a16="http://schemas.microsoft.com/office/drawing/2014/main" id="{9D20DB2F-6610-8ED2-0674-9438B641B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14" name="Rectangle 26">
            <a:extLst>
              <a:ext uri="{FF2B5EF4-FFF2-40B4-BE49-F238E27FC236}">
                <a16:creationId xmlns:a16="http://schemas.microsoft.com/office/drawing/2014/main" id="{BA4B6FDC-C3DD-F694-791A-68CB86D53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15" name="Rectangle 27">
            <a:extLst>
              <a:ext uri="{FF2B5EF4-FFF2-40B4-BE49-F238E27FC236}">
                <a16:creationId xmlns:a16="http://schemas.microsoft.com/office/drawing/2014/main" id="{830ACF2B-C21B-6C51-4D98-996ECAF05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16" name="Rectangle 28">
            <a:extLst>
              <a:ext uri="{FF2B5EF4-FFF2-40B4-BE49-F238E27FC236}">
                <a16:creationId xmlns:a16="http://schemas.microsoft.com/office/drawing/2014/main" id="{3E6A5287-6AF9-F226-E832-6AEE718D6A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17" name="Rectangle 29">
            <a:extLst>
              <a:ext uri="{FF2B5EF4-FFF2-40B4-BE49-F238E27FC236}">
                <a16:creationId xmlns:a16="http://schemas.microsoft.com/office/drawing/2014/main" id="{818FE0A5-FE7E-8401-E4EE-15A579101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18" name="Rectangle 30">
            <a:extLst>
              <a:ext uri="{FF2B5EF4-FFF2-40B4-BE49-F238E27FC236}">
                <a16:creationId xmlns:a16="http://schemas.microsoft.com/office/drawing/2014/main" id="{EC2BC8EF-1548-33D0-CCC2-7526B07010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19" name="Rectangle 31">
            <a:extLst>
              <a:ext uri="{FF2B5EF4-FFF2-40B4-BE49-F238E27FC236}">
                <a16:creationId xmlns:a16="http://schemas.microsoft.com/office/drawing/2014/main" id="{06C3794C-32A1-8FA3-0416-8BA4647951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20" name="Rectangle 32">
            <a:extLst>
              <a:ext uri="{FF2B5EF4-FFF2-40B4-BE49-F238E27FC236}">
                <a16:creationId xmlns:a16="http://schemas.microsoft.com/office/drawing/2014/main" id="{534C7FEB-CF8D-E794-61AB-E69E6C1CF3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21" name="Rectangle 33">
            <a:extLst>
              <a:ext uri="{FF2B5EF4-FFF2-40B4-BE49-F238E27FC236}">
                <a16:creationId xmlns:a16="http://schemas.microsoft.com/office/drawing/2014/main" id="{2D17A883-3DA6-754E-3916-AD885A44BE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22" name="Rectangle 34">
            <a:extLst>
              <a:ext uri="{FF2B5EF4-FFF2-40B4-BE49-F238E27FC236}">
                <a16:creationId xmlns:a16="http://schemas.microsoft.com/office/drawing/2014/main" id="{2FF5C0BC-3840-AA02-BC5D-A86E3BE7A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3923" name="Rectangle 35">
            <a:extLst>
              <a:ext uri="{FF2B5EF4-FFF2-40B4-BE49-F238E27FC236}">
                <a16:creationId xmlns:a16="http://schemas.microsoft.com/office/drawing/2014/main" id="{E9142390-D813-F888-3A6A-BB8896287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392DCF1-F174-BA3B-5AC4-1C91A46968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Нейната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коса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29491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A566477-1483-484A-42F2-70E261D301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9491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492C823-079C-8E25-6678-510D2C091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черна     коса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  e </a:t>
            </a:r>
          </a:p>
        </p:txBody>
      </p:sp>
      <p:sp>
        <p:nvSpPr>
          <p:cNvPr id="29491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CF9E713-0391-AD01-E41D-985D14391F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49530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18" name="Rectangle 6">
            <a:extLst>
              <a:ext uri="{FF2B5EF4-FFF2-40B4-BE49-F238E27FC236}">
                <a16:creationId xmlns:a16="http://schemas.microsoft.com/office/drawing/2014/main" id="{356D6E1E-740F-0F1D-0C58-D78A16798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19" name="Rectangle 7">
            <a:extLst>
              <a:ext uri="{FF2B5EF4-FFF2-40B4-BE49-F238E27FC236}">
                <a16:creationId xmlns:a16="http://schemas.microsoft.com/office/drawing/2014/main" id="{CDF79E42-B16C-330C-B609-696A68EAF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20" name="Rectangle 8">
            <a:extLst>
              <a:ext uri="{FF2B5EF4-FFF2-40B4-BE49-F238E27FC236}">
                <a16:creationId xmlns:a16="http://schemas.microsoft.com/office/drawing/2014/main" id="{3BEF1C4D-53FE-0C1A-B548-E3CA415813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21" name="Rectangle 9">
            <a:extLst>
              <a:ext uri="{FF2B5EF4-FFF2-40B4-BE49-F238E27FC236}">
                <a16:creationId xmlns:a16="http://schemas.microsoft.com/office/drawing/2014/main" id="{FD610827-3C5F-4E22-C72D-38D4DC79E9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22" name="Rectangle 10">
            <a:extLst>
              <a:ext uri="{FF2B5EF4-FFF2-40B4-BE49-F238E27FC236}">
                <a16:creationId xmlns:a16="http://schemas.microsoft.com/office/drawing/2014/main" id="{FB67CB1A-B5C5-C9BD-A682-37ABC3826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23" name="Rectangle 11">
            <a:extLst>
              <a:ext uri="{FF2B5EF4-FFF2-40B4-BE49-F238E27FC236}">
                <a16:creationId xmlns:a16="http://schemas.microsoft.com/office/drawing/2014/main" id="{D0A0BE16-F0B9-3E71-6EA5-6472DCFD29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24" name="Rectangle 12">
            <a:extLst>
              <a:ext uri="{FF2B5EF4-FFF2-40B4-BE49-F238E27FC236}">
                <a16:creationId xmlns:a16="http://schemas.microsoft.com/office/drawing/2014/main" id="{2309C9A9-3E51-4E51-6F9E-5B6AE23DB6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25" name="Rectangle 13">
            <a:extLst>
              <a:ext uri="{FF2B5EF4-FFF2-40B4-BE49-F238E27FC236}">
                <a16:creationId xmlns:a16="http://schemas.microsoft.com/office/drawing/2014/main" id="{1A862FB9-61BD-C082-05AC-D2BD050717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26" name="Rectangle 14">
            <a:extLst>
              <a:ext uri="{FF2B5EF4-FFF2-40B4-BE49-F238E27FC236}">
                <a16:creationId xmlns:a16="http://schemas.microsoft.com/office/drawing/2014/main" id="{618A64C7-0756-F532-7038-0E7F2F904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27" name="Rectangle 15">
            <a:extLst>
              <a:ext uri="{FF2B5EF4-FFF2-40B4-BE49-F238E27FC236}">
                <a16:creationId xmlns:a16="http://schemas.microsoft.com/office/drawing/2014/main" id="{14BA7AA8-F21F-0661-77B2-3531DAC6C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28" name="Rectangle 16">
            <a:extLst>
              <a:ext uri="{FF2B5EF4-FFF2-40B4-BE49-F238E27FC236}">
                <a16:creationId xmlns:a16="http://schemas.microsoft.com/office/drawing/2014/main" id="{55E18DD6-37C1-947A-37D2-080F9BB04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29" name="Rectangle 17">
            <a:extLst>
              <a:ext uri="{FF2B5EF4-FFF2-40B4-BE49-F238E27FC236}">
                <a16:creationId xmlns:a16="http://schemas.microsoft.com/office/drawing/2014/main" id="{39CCFD89-F20D-8FCC-EA4D-32DBD30BC0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30" name="Rectangle 18">
            <a:extLst>
              <a:ext uri="{FF2B5EF4-FFF2-40B4-BE49-F238E27FC236}">
                <a16:creationId xmlns:a16="http://schemas.microsoft.com/office/drawing/2014/main" id="{CBAFC319-FEED-B93C-11B7-1633CDB068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31" name="Rectangle 19">
            <a:extLst>
              <a:ext uri="{FF2B5EF4-FFF2-40B4-BE49-F238E27FC236}">
                <a16:creationId xmlns:a16="http://schemas.microsoft.com/office/drawing/2014/main" id="{6AB9E5A2-57F3-BAB1-F614-5DC3629A0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32" name="Rectangle 20">
            <a:extLst>
              <a:ext uri="{FF2B5EF4-FFF2-40B4-BE49-F238E27FC236}">
                <a16:creationId xmlns:a16="http://schemas.microsoft.com/office/drawing/2014/main" id="{55109C70-A661-3369-7468-3DF6ECC1CB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33" name="Rectangle 21">
            <a:extLst>
              <a:ext uri="{FF2B5EF4-FFF2-40B4-BE49-F238E27FC236}">
                <a16:creationId xmlns:a16="http://schemas.microsoft.com/office/drawing/2014/main" id="{FD4D9E3B-5DEC-AD5F-8CB0-1C927D1B93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34" name="Rectangle 22">
            <a:extLst>
              <a:ext uri="{FF2B5EF4-FFF2-40B4-BE49-F238E27FC236}">
                <a16:creationId xmlns:a16="http://schemas.microsoft.com/office/drawing/2014/main" id="{5C02FFE2-EE96-5E90-D94E-818B64F74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35" name="Rectangle 23">
            <a:extLst>
              <a:ext uri="{FF2B5EF4-FFF2-40B4-BE49-F238E27FC236}">
                <a16:creationId xmlns:a16="http://schemas.microsoft.com/office/drawing/2014/main" id="{7BEFAF71-DC0F-7AE6-271D-3299D137F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36" name="Rectangle 24">
            <a:extLst>
              <a:ext uri="{FF2B5EF4-FFF2-40B4-BE49-F238E27FC236}">
                <a16:creationId xmlns:a16="http://schemas.microsoft.com/office/drawing/2014/main" id="{1E531A9C-9407-EA31-07A1-8AA0D787C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37" name="Rectangle 25">
            <a:extLst>
              <a:ext uri="{FF2B5EF4-FFF2-40B4-BE49-F238E27FC236}">
                <a16:creationId xmlns:a16="http://schemas.microsoft.com/office/drawing/2014/main" id="{2665585A-A417-020C-6D91-DC1613D37D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38" name="Rectangle 26">
            <a:extLst>
              <a:ext uri="{FF2B5EF4-FFF2-40B4-BE49-F238E27FC236}">
                <a16:creationId xmlns:a16="http://schemas.microsoft.com/office/drawing/2014/main" id="{8EAE07A5-0D86-D444-8CF0-D8F89F34B6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39" name="Rectangle 27">
            <a:extLst>
              <a:ext uri="{FF2B5EF4-FFF2-40B4-BE49-F238E27FC236}">
                <a16:creationId xmlns:a16="http://schemas.microsoft.com/office/drawing/2014/main" id="{760D02A9-94E0-3B63-7422-D42FC4919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40" name="Rectangle 28">
            <a:extLst>
              <a:ext uri="{FF2B5EF4-FFF2-40B4-BE49-F238E27FC236}">
                <a16:creationId xmlns:a16="http://schemas.microsoft.com/office/drawing/2014/main" id="{AEC5F16E-42D9-ADC1-6E5F-16D9DC72D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41" name="Rectangle 29">
            <a:extLst>
              <a:ext uri="{FF2B5EF4-FFF2-40B4-BE49-F238E27FC236}">
                <a16:creationId xmlns:a16="http://schemas.microsoft.com/office/drawing/2014/main" id="{EDFE730B-6650-A7BF-8206-2D98584764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42" name="Rectangle 30">
            <a:extLst>
              <a:ext uri="{FF2B5EF4-FFF2-40B4-BE49-F238E27FC236}">
                <a16:creationId xmlns:a16="http://schemas.microsoft.com/office/drawing/2014/main" id="{0D888930-629F-4B41-5EC5-B94E30957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43" name="Rectangle 31">
            <a:extLst>
              <a:ext uri="{FF2B5EF4-FFF2-40B4-BE49-F238E27FC236}">
                <a16:creationId xmlns:a16="http://schemas.microsoft.com/office/drawing/2014/main" id="{850F5163-CABB-2992-E929-A26E92187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44" name="Rectangle 32">
            <a:extLst>
              <a:ext uri="{FF2B5EF4-FFF2-40B4-BE49-F238E27FC236}">
                <a16:creationId xmlns:a16="http://schemas.microsoft.com/office/drawing/2014/main" id="{723EA47F-41A3-D298-0B9E-082FCD88B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45" name="Rectangle 33">
            <a:extLst>
              <a:ext uri="{FF2B5EF4-FFF2-40B4-BE49-F238E27FC236}">
                <a16:creationId xmlns:a16="http://schemas.microsoft.com/office/drawing/2014/main" id="{8B3F6801-8443-3D83-EDCC-903C9E6FA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46" name="Rectangle 34">
            <a:extLst>
              <a:ext uri="{FF2B5EF4-FFF2-40B4-BE49-F238E27FC236}">
                <a16:creationId xmlns:a16="http://schemas.microsoft.com/office/drawing/2014/main" id="{8B90A069-87B2-4477-50F3-4DFB781A65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4947" name="Rectangle 35">
            <a:extLst>
              <a:ext uri="{FF2B5EF4-FFF2-40B4-BE49-F238E27FC236}">
                <a16:creationId xmlns:a16="http://schemas.microsoft.com/office/drawing/2014/main" id="{DCDF72D7-A1B7-7D90-39A1-5F2F591F9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CBD58CF-4914-5DAD-E345-E69C92BC11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Нейната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коса е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29593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1991685-1D4E-3B60-F4AC-A93AA0FAAA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9594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1573BC8-EBB0-C843-9251-7B878DBECC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черна     коса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  e </a:t>
            </a:r>
          </a:p>
        </p:txBody>
      </p:sp>
      <p:sp>
        <p:nvSpPr>
          <p:cNvPr id="29594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7503847-97ED-2116-9CDE-E076F234D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5029200"/>
            <a:ext cx="1600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42" name="Rectangle 6">
            <a:extLst>
              <a:ext uri="{FF2B5EF4-FFF2-40B4-BE49-F238E27FC236}">
                <a16:creationId xmlns:a16="http://schemas.microsoft.com/office/drawing/2014/main" id="{C85BBDF6-D0E9-1FC8-D6A0-1DBF82956B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43" name="Rectangle 7">
            <a:extLst>
              <a:ext uri="{FF2B5EF4-FFF2-40B4-BE49-F238E27FC236}">
                <a16:creationId xmlns:a16="http://schemas.microsoft.com/office/drawing/2014/main" id="{46A620A3-CC44-72F4-108C-52C8C8FA8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44" name="Rectangle 8">
            <a:extLst>
              <a:ext uri="{FF2B5EF4-FFF2-40B4-BE49-F238E27FC236}">
                <a16:creationId xmlns:a16="http://schemas.microsoft.com/office/drawing/2014/main" id="{E2AE658E-6450-4AE6-DA0A-CC384B443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45" name="Rectangle 9">
            <a:extLst>
              <a:ext uri="{FF2B5EF4-FFF2-40B4-BE49-F238E27FC236}">
                <a16:creationId xmlns:a16="http://schemas.microsoft.com/office/drawing/2014/main" id="{65CCF1A2-0918-DAFF-EF6B-AE0FED947D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46" name="Rectangle 10">
            <a:extLst>
              <a:ext uri="{FF2B5EF4-FFF2-40B4-BE49-F238E27FC236}">
                <a16:creationId xmlns:a16="http://schemas.microsoft.com/office/drawing/2014/main" id="{DB694A57-CF27-C51F-AC27-C2BB56246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47" name="Rectangle 11">
            <a:extLst>
              <a:ext uri="{FF2B5EF4-FFF2-40B4-BE49-F238E27FC236}">
                <a16:creationId xmlns:a16="http://schemas.microsoft.com/office/drawing/2014/main" id="{D62866B6-C0A9-2702-29DE-A7C217393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48" name="Rectangle 12">
            <a:extLst>
              <a:ext uri="{FF2B5EF4-FFF2-40B4-BE49-F238E27FC236}">
                <a16:creationId xmlns:a16="http://schemas.microsoft.com/office/drawing/2014/main" id="{6648BACF-3E96-82AB-E5F7-8ABA36022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49" name="Rectangle 13">
            <a:extLst>
              <a:ext uri="{FF2B5EF4-FFF2-40B4-BE49-F238E27FC236}">
                <a16:creationId xmlns:a16="http://schemas.microsoft.com/office/drawing/2014/main" id="{CAAC7595-FE77-C2EB-E4D5-14E508DB66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50" name="Rectangle 14">
            <a:extLst>
              <a:ext uri="{FF2B5EF4-FFF2-40B4-BE49-F238E27FC236}">
                <a16:creationId xmlns:a16="http://schemas.microsoft.com/office/drawing/2014/main" id="{AFF5B321-AF56-AE9F-47C5-D8C17E378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51" name="Rectangle 15">
            <a:extLst>
              <a:ext uri="{FF2B5EF4-FFF2-40B4-BE49-F238E27FC236}">
                <a16:creationId xmlns:a16="http://schemas.microsoft.com/office/drawing/2014/main" id="{3B153AAF-9F51-825B-C5C5-DB8A545B0E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52" name="Rectangle 16">
            <a:extLst>
              <a:ext uri="{FF2B5EF4-FFF2-40B4-BE49-F238E27FC236}">
                <a16:creationId xmlns:a16="http://schemas.microsoft.com/office/drawing/2014/main" id="{60C2170F-B9A9-4E03-5637-F2E8A23C5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53" name="Rectangle 17">
            <a:extLst>
              <a:ext uri="{FF2B5EF4-FFF2-40B4-BE49-F238E27FC236}">
                <a16:creationId xmlns:a16="http://schemas.microsoft.com/office/drawing/2014/main" id="{E004D68B-BD67-EAD9-94F8-55FC1A1FA9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54" name="Rectangle 18">
            <a:extLst>
              <a:ext uri="{FF2B5EF4-FFF2-40B4-BE49-F238E27FC236}">
                <a16:creationId xmlns:a16="http://schemas.microsoft.com/office/drawing/2014/main" id="{EEDCB0A7-BA75-A9AD-7488-FBCF59D75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55" name="Rectangle 19">
            <a:extLst>
              <a:ext uri="{FF2B5EF4-FFF2-40B4-BE49-F238E27FC236}">
                <a16:creationId xmlns:a16="http://schemas.microsoft.com/office/drawing/2014/main" id="{3965D0CA-A7D9-E6EA-C0F7-6D8C2B80B1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56" name="Rectangle 20">
            <a:extLst>
              <a:ext uri="{FF2B5EF4-FFF2-40B4-BE49-F238E27FC236}">
                <a16:creationId xmlns:a16="http://schemas.microsoft.com/office/drawing/2014/main" id="{3FC9A7B3-ADB0-DEDE-1BDF-4464BC766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57" name="Rectangle 21">
            <a:extLst>
              <a:ext uri="{FF2B5EF4-FFF2-40B4-BE49-F238E27FC236}">
                <a16:creationId xmlns:a16="http://schemas.microsoft.com/office/drawing/2014/main" id="{5827540F-330B-931B-8647-6EB9061385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58" name="Rectangle 22">
            <a:extLst>
              <a:ext uri="{FF2B5EF4-FFF2-40B4-BE49-F238E27FC236}">
                <a16:creationId xmlns:a16="http://schemas.microsoft.com/office/drawing/2014/main" id="{08322361-410B-0629-C58F-3C7DFF70F2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59" name="Rectangle 23">
            <a:extLst>
              <a:ext uri="{FF2B5EF4-FFF2-40B4-BE49-F238E27FC236}">
                <a16:creationId xmlns:a16="http://schemas.microsoft.com/office/drawing/2014/main" id="{D6B1BB6B-C51D-7951-C1FE-0BB35D9F1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60" name="Rectangle 24">
            <a:extLst>
              <a:ext uri="{FF2B5EF4-FFF2-40B4-BE49-F238E27FC236}">
                <a16:creationId xmlns:a16="http://schemas.microsoft.com/office/drawing/2014/main" id="{2C4A8DBD-41D2-31F0-8E5C-16853AFEC0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61" name="Rectangle 25">
            <a:extLst>
              <a:ext uri="{FF2B5EF4-FFF2-40B4-BE49-F238E27FC236}">
                <a16:creationId xmlns:a16="http://schemas.microsoft.com/office/drawing/2014/main" id="{F262B02C-4C8D-A538-DF8F-043EAD413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62" name="Rectangle 26">
            <a:extLst>
              <a:ext uri="{FF2B5EF4-FFF2-40B4-BE49-F238E27FC236}">
                <a16:creationId xmlns:a16="http://schemas.microsoft.com/office/drawing/2014/main" id="{9A0B6AE2-7AB5-CAEA-DFD1-C3EBE7052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63" name="Rectangle 27">
            <a:extLst>
              <a:ext uri="{FF2B5EF4-FFF2-40B4-BE49-F238E27FC236}">
                <a16:creationId xmlns:a16="http://schemas.microsoft.com/office/drawing/2014/main" id="{E1B5C65D-E5A8-C1BE-1F21-726C3CB9C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64" name="Rectangle 28">
            <a:extLst>
              <a:ext uri="{FF2B5EF4-FFF2-40B4-BE49-F238E27FC236}">
                <a16:creationId xmlns:a16="http://schemas.microsoft.com/office/drawing/2014/main" id="{CB48C28D-4879-9796-3266-CEA2DB364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65" name="Rectangle 29">
            <a:extLst>
              <a:ext uri="{FF2B5EF4-FFF2-40B4-BE49-F238E27FC236}">
                <a16:creationId xmlns:a16="http://schemas.microsoft.com/office/drawing/2014/main" id="{B46292B9-EC65-F6F7-0C52-0865BAAA48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66" name="Rectangle 30">
            <a:extLst>
              <a:ext uri="{FF2B5EF4-FFF2-40B4-BE49-F238E27FC236}">
                <a16:creationId xmlns:a16="http://schemas.microsoft.com/office/drawing/2014/main" id="{7F5343F5-EFF5-D505-3275-624816F6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67" name="Rectangle 31">
            <a:extLst>
              <a:ext uri="{FF2B5EF4-FFF2-40B4-BE49-F238E27FC236}">
                <a16:creationId xmlns:a16="http://schemas.microsoft.com/office/drawing/2014/main" id="{C45D02C2-048B-2E27-1318-86BFAE12A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68" name="Rectangle 32">
            <a:extLst>
              <a:ext uri="{FF2B5EF4-FFF2-40B4-BE49-F238E27FC236}">
                <a16:creationId xmlns:a16="http://schemas.microsoft.com/office/drawing/2014/main" id="{A4A1F647-C5AF-AE55-B2A5-E8C871F3A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69" name="Rectangle 33">
            <a:extLst>
              <a:ext uri="{FF2B5EF4-FFF2-40B4-BE49-F238E27FC236}">
                <a16:creationId xmlns:a16="http://schemas.microsoft.com/office/drawing/2014/main" id="{9D436D91-F046-C1F3-E855-3A301F131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70" name="Rectangle 34">
            <a:extLst>
              <a:ext uri="{FF2B5EF4-FFF2-40B4-BE49-F238E27FC236}">
                <a16:creationId xmlns:a16="http://schemas.microsoft.com/office/drawing/2014/main" id="{5643754F-9586-9CC8-B0DD-351797B8B7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5971" name="Rectangle 35">
            <a:extLst>
              <a:ext uri="{FF2B5EF4-FFF2-40B4-BE49-F238E27FC236}">
                <a16:creationId xmlns:a16="http://schemas.microsoft.com/office/drawing/2014/main" id="{BF911CE5-AA5D-3075-4866-72DA441985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6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AAE8332-B4D0-FF87-1FA6-06B6083F40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Нейната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коса е много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29696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2F9F74D-1227-24CD-1435-27B6F7726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9696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4A8C853-20F6-2869-4C07-C296E97F51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черна     коса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много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</a:t>
            </a:r>
            <a:r>
              <a:rPr lang="es-ES" altLang="es-ES" sz="4400" dirty="0">
                <a:solidFill>
                  <a:srgbClr val="292929"/>
                </a:solidFill>
              </a:rPr>
              <a:t>  e </a:t>
            </a:r>
          </a:p>
        </p:txBody>
      </p:sp>
      <p:sp>
        <p:nvSpPr>
          <p:cNvPr id="29696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1C0A48C-E8BD-F783-A38B-15CBBE661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4953000"/>
            <a:ext cx="1752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66" name="Rectangle 6">
            <a:extLst>
              <a:ext uri="{FF2B5EF4-FFF2-40B4-BE49-F238E27FC236}">
                <a16:creationId xmlns:a16="http://schemas.microsoft.com/office/drawing/2014/main" id="{6ADA2010-F2B2-7013-FFBF-D32275BCC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67" name="Rectangle 7">
            <a:extLst>
              <a:ext uri="{FF2B5EF4-FFF2-40B4-BE49-F238E27FC236}">
                <a16:creationId xmlns:a16="http://schemas.microsoft.com/office/drawing/2014/main" id="{1061B490-EB6B-215B-9985-A024BD7AE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68" name="Rectangle 8">
            <a:extLst>
              <a:ext uri="{FF2B5EF4-FFF2-40B4-BE49-F238E27FC236}">
                <a16:creationId xmlns:a16="http://schemas.microsoft.com/office/drawing/2014/main" id="{E5C34F87-4F75-1F7E-8845-D85378A43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69" name="Rectangle 9">
            <a:extLst>
              <a:ext uri="{FF2B5EF4-FFF2-40B4-BE49-F238E27FC236}">
                <a16:creationId xmlns:a16="http://schemas.microsoft.com/office/drawing/2014/main" id="{2287D500-A80F-7867-2299-C67ECBA5DF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70" name="Rectangle 10">
            <a:extLst>
              <a:ext uri="{FF2B5EF4-FFF2-40B4-BE49-F238E27FC236}">
                <a16:creationId xmlns:a16="http://schemas.microsoft.com/office/drawing/2014/main" id="{B284E072-BC58-AA3B-6228-1751DA675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71" name="Rectangle 11">
            <a:extLst>
              <a:ext uri="{FF2B5EF4-FFF2-40B4-BE49-F238E27FC236}">
                <a16:creationId xmlns:a16="http://schemas.microsoft.com/office/drawing/2014/main" id="{A7287F53-E227-C9DC-C51E-CB4D22F10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72" name="Rectangle 12">
            <a:extLst>
              <a:ext uri="{FF2B5EF4-FFF2-40B4-BE49-F238E27FC236}">
                <a16:creationId xmlns:a16="http://schemas.microsoft.com/office/drawing/2014/main" id="{3632A1BE-77A8-BBA8-EC7C-A41DD3601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73" name="Rectangle 13">
            <a:extLst>
              <a:ext uri="{FF2B5EF4-FFF2-40B4-BE49-F238E27FC236}">
                <a16:creationId xmlns:a16="http://schemas.microsoft.com/office/drawing/2014/main" id="{4F53EB77-BBD6-871B-723E-19EAFA07B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74" name="Rectangle 14">
            <a:extLst>
              <a:ext uri="{FF2B5EF4-FFF2-40B4-BE49-F238E27FC236}">
                <a16:creationId xmlns:a16="http://schemas.microsoft.com/office/drawing/2014/main" id="{542C9417-83DE-3CE2-B34F-C666DC97FD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75" name="Rectangle 15">
            <a:extLst>
              <a:ext uri="{FF2B5EF4-FFF2-40B4-BE49-F238E27FC236}">
                <a16:creationId xmlns:a16="http://schemas.microsoft.com/office/drawing/2014/main" id="{1E2EF29E-1F5A-A3FC-1FAB-5564F44DF8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76" name="Rectangle 16">
            <a:extLst>
              <a:ext uri="{FF2B5EF4-FFF2-40B4-BE49-F238E27FC236}">
                <a16:creationId xmlns:a16="http://schemas.microsoft.com/office/drawing/2014/main" id="{E7332286-7D1D-33AA-8C6B-E0F3941AE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77" name="Rectangle 17">
            <a:extLst>
              <a:ext uri="{FF2B5EF4-FFF2-40B4-BE49-F238E27FC236}">
                <a16:creationId xmlns:a16="http://schemas.microsoft.com/office/drawing/2014/main" id="{487E975F-F686-4C01-21AD-F2781B6A4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78" name="Rectangle 18">
            <a:extLst>
              <a:ext uri="{FF2B5EF4-FFF2-40B4-BE49-F238E27FC236}">
                <a16:creationId xmlns:a16="http://schemas.microsoft.com/office/drawing/2014/main" id="{549A43A4-27EF-7269-9165-376C230A9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79" name="Rectangle 19">
            <a:extLst>
              <a:ext uri="{FF2B5EF4-FFF2-40B4-BE49-F238E27FC236}">
                <a16:creationId xmlns:a16="http://schemas.microsoft.com/office/drawing/2014/main" id="{E7325138-3055-432D-FD95-4C560D905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80" name="Rectangle 20">
            <a:extLst>
              <a:ext uri="{FF2B5EF4-FFF2-40B4-BE49-F238E27FC236}">
                <a16:creationId xmlns:a16="http://schemas.microsoft.com/office/drawing/2014/main" id="{036E23A3-80C4-D897-88A2-3EBAA7075F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81" name="Rectangle 21">
            <a:extLst>
              <a:ext uri="{FF2B5EF4-FFF2-40B4-BE49-F238E27FC236}">
                <a16:creationId xmlns:a16="http://schemas.microsoft.com/office/drawing/2014/main" id="{81A044AD-E2F1-B06D-283F-0115DE83E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82" name="Rectangle 22">
            <a:extLst>
              <a:ext uri="{FF2B5EF4-FFF2-40B4-BE49-F238E27FC236}">
                <a16:creationId xmlns:a16="http://schemas.microsoft.com/office/drawing/2014/main" id="{77A456D9-7179-FE8C-30F7-68F5A217C5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83" name="Rectangle 23">
            <a:extLst>
              <a:ext uri="{FF2B5EF4-FFF2-40B4-BE49-F238E27FC236}">
                <a16:creationId xmlns:a16="http://schemas.microsoft.com/office/drawing/2014/main" id="{3B2BB84D-1051-C18A-F4DF-7968AA91F0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84" name="Rectangle 24">
            <a:extLst>
              <a:ext uri="{FF2B5EF4-FFF2-40B4-BE49-F238E27FC236}">
                <a16:creationId xmlns:a16="http://schemas.microsoft.com/office/drawing/2014/main" id="{3E525BA3-B253-2B08-63E2-D6747642A4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85" name="Rectangle 25">
            <a:extLst>
              <a:ext uri="{FF2B5EF4-FFF2-40B4-BE49-F238E27FC236}">
                <a16:creationId xmlns:a16="http://schemas.microsoft.com/office/drawing/2014/main" id="{7E1598E4-E885-AE37-BB66-0F932254D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86" name="Rectangle 26">
            <a:extLst>
              <a:ext uri="{FF2B5EF4-FFF2-40B4-BE49-F238E27FC236}">
                <a16:creationId xmlns:a16="http://schemas.microsoft.com/office/drawing/2014/main" id="{5DB0CF19-4F91-7C63-2BC0-0B176002B3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87" name="Rectangle 27">
            <a:extLst>
              <a:ext uri="{FF2B5EF4-FFF2-40B4-BE49-F238E27FC236}">
                <a16:creationId xmlns:a16="http://schemas.microsoft.com/office/drawing/2014/main" id="{DB0EB978-E064-89B4-5D68-7DD33E3C43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88" name="Rectangle 28">
            <a:extLst>
              <a:ext uri="{FF2B5EF4-FFF2-40B4-BE49-F238E27FC236}">
                <a16:creationId xmlns:a16="http://schemas.microsoft.com/office/drawing/2014/main" id="{3E9B8249-11FE-4B41-2399-E9BA5BB94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89" name="Rectangle 29">
            <a:extLst>
              <a:ext uri="{FF2B5EF4-FFF2-40B4-BE49-F238E27FC236}">
                <a16:creationId xmlns:a16="http://schemas.microsoft.com/office/drawing/2014/main" id="{CBF79ECC-26D7-BC64-63F9-63883BF5F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90" name="Rectangle 30">
            <a:extLst>
              <a:ext uri="{FF2B5EF4-FFF2-40B4-BE49-F238E27FC236}">
                <a16:creationId xmlns:a16="http://schemas.microsoft.com/office/drawing/2014/main" id="{3101EB1A-69AC-D188-B017-EB93B746E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91" name="Rectangle 31">
            <a:extLst>
              <a:ext uri="{FF2B5EF4-FFF2-40B4-BE49-F238E27FC236}">
                <a16:creationId xmlns:a16="http://schemas.microsoft.com/office/drawing/2014/main" id="{91DA9E8C-9953-957B-79B3-24B70009D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92" name="Rectangle 32">
            <a:extLst>
              <a:ext uri="{FF2B5EF4-FFF2-40B4-BE49-F238E27FC236}">
                <a16:creationId xmlns:a16="http://schemas.microsoft.com/office/drawing/2014/main" id="{1C8AAE78-02CD-4A77-08D4-51273EE3E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93" name="Rectangle 33">
            <a:extLst>
              <a:ext uri="{FF2B5EF4-FFF2-40B4-BE49-F238E27FC236}">
                <a16:creationId xmlns:a16="http://schemas.microsoft.com/office/drawing/2014/main" id="{6C950022-C149-F093-117F-1EA4C80597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94" name="Rectangle 34">
            <a:extLst>
              <a:ext uri="{FF2B5EF4-FFF2-40B4-BE49-F238E27FC236}">
                <a16:creationId xmlns:a16="http://schemas.microsoft.com/office/drawing/2014/main" id="{D2B5A0A3-4830-F2CB-777B-E744EBB7A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6995" name="Rectangle 35">
            <a:extLst>
              <a:ext uri="{FF2B5EF4-FFF2-40B4-BE49-F238E27FC236}">
                <a16:creationId xmlns:a16="http://schemas.microsoft.com/office/drawing/2014/main" id="{27086104-A8F4-3CC2-D928-D62BFED5F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DE876E7-4C55-6A02-9469-678E08B79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Нейната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коса е много черна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29798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BB7235A-A261-EBAE-10ED-29DF061B0C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9798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F56E070-08E9-2D1B-21D7-670F1A3BB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297989" name="Rectangle 6">
            <a:extLst>
              <a:ext uri="{FF2B5EF4-FFF2-40B4-BE49-F238E27FC236}">
                <a16:creationId xmlns:a16="http://schemas.microsoft.com/office/drawing/2014/main" id="{FA1E10CC-4667-D14F-25CA-2B1128E32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990" name="Rectangle 7">
            <a:extLst>
              <a:ext uri="{FF2B5EF4-FFF2-40B4-BE49-F238E27FC236}">
                <a16:creationId xmlns:a16="http://schemas.microsoft.com/office/drawing/2014/main" id="{66E861CA-C3ED-B9EB-518E-87D2F006B9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991" name="Rectangle 8">
            <a:extLst>
              <a:ext uri="{FF2B5EF4-FFF2-40B4-BE49-F238E27FC236}">
                <a16:creationId xmlns:a16="http://schemas.microsoft.com/office/drawing/2014/main" id="{8D856188-79C6-07C6-0A31-0A6633CFE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992" name="Rectangle 9">
            <a:extLst>
              <a:ext uri="{FF2B5EF4-FFF2-40B4-BE49-F238E27FC236}">
                <a16:creationId xmlns:a16="http://schemas.microsoft.com/office/drawing/2014/main" id="{F5EF477B-57AA-65DD-25A0-C9E54427E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993" name="Rectangle 10">
            <a:extLst>
              <a:ext uri="{FF2B5EF4-FFF2-40B4-BE49-F238E27FC236}">
                <a16:creationId xmlns:a16="http://schemas.microsoft.com/office/drawing/2014/main" id="{23631119-A131-5660-990F-96AFC81109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994" name="Rectangle 11">
            <a:extLst>
              <a:ext uri="{FF2B5EF4-FFF2-40B4-BE49-F238E27FC236}">
                <a16:creationId xmlns:a16="http://schemas.microsoft.com/office/drawing/2014/main" id="{97F426C0-255F-FE29-4C13-16D37FD89F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995" name="Rectangle 12">
            <a:extLst>
              <a:ext uri="{FF2B5EF4-FFF2-40B4-BE49-F238E27FC236}">
                <a16:creationId xmlns:a16="http://schemas.microsoft.com/office/drawing/2014/main" id="{79373B73-E631-AA7B-FDB5-01FEACDF5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996" name="Rectangle 13">
            <a:extLst>
              <a:ext uri="{FF2B5EF4-FFF2-40B4-BE49-F238E27FC236}">
                <a16:creationId xmlns:a16="http://schemas.microsoft.com/office/drawing/2014/main" id="{6FE76CD3-C5A9-AEAB-4E06-07C5F8BA5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997" name="Rectangle 14">
            <a:extLst>
              <a:ext uri="{FF2B5EF4-FFF2-40B4-BE49-F238E27FC236}">
                <a16:creationId xmlns:a16="http://schemas.microsoft.com/office/drawing/2014/main" id="{8F55F795-4B8B-633F-DE60-A462D0C63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998" name="Rectangle 15">
            <a:extLst>
              <a:ext uri="{FF2B5EF4-FFF2-40B4-BE49-F238E27FC236}">
                <a16:creationId xmlns:a16="http://schemas.microsoft.com/office/drawing/2014/main" id="{079EA9BD-7CB9-6CD6-4641-C3691B344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7999" name="Rectangle 16">
            <a:extLst>
              <a:ext uri="{FF2B5EF4-FFF2-40B4-BE49-F238E27FC236}">
                <a16:creationId xmlns:a16="http://schemas.microsoft.com/office/drawing/2014/main" id="{89043F26-AAC0-C5A9-861E-9C41FAD0C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00" name="Rectangle 17">
            <a:extLst>
              <a:ext uri="{FF2B5EF4-FFF2-40B4-BE49-F238E27FC236}">
                <a16:creationId xmlns:a16="http://schemas.microsoft.com/office/drawing/2014/main" id="{17C86649-AD62-F618-4033-99A67F1F1B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01" name="Rectangle 18">
            <a:extLst>
              <a:ext uri="{FF2B5EF4-FFF2-40B4-BE49-F238E27FC236}">
                <a16:creationId xmlns:a16="http://schemas.microsoft.com/office/drawing/2014/main" id="{55B45693-EAA5-DABE-0E38-095D99E6B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02" name="Rectangle 19">
            <a:extLst>
              <a:ext uri="{FF2B5EF4-FFF2-40B4-BE49-F238E27FC236}">
                <a16:creationId xmlns:a16="http://schemas.microsoft.com/office/drawing/2014/main" id="{246F9781-0DE5-2191-B091-9E1021FC7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03" name="Rectangle 20">
            <a:extLst>
              <a:ext uri="{FF2B5EF4-FFF2-40B4-BE49-F238E27FC236}">
                <a16:creationId xmlns:a16="http://schemas.microsoft.com/office/drawing/2014/main" id="{416B32CA-9A13-0E53-4303-D9E2ADEED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04" name="Rectangle 21">
            <a:extLst>
              <a:ext uri="{FF2B5EF4-FFF2-40B4-BE49-F238E27FC236}">
                <a16:creationId xmlns:a16="http://schemas.microsoft.com/office/drawing/2014/main" id="{35363606-58D6-D349-8D96-0F60C57C5B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05" name="Rectangle 22">
            <a:extLst>
              <a:ext uri="{FF2B5EF4-FFF2-40B4-BE49-F238E27FC236}">
                <a16:creationId xmlns:a16="http://schemas.microsoft.com/office/drawing/2014/main" id="{2C28BD88-2864-45AA-9F02-DB0E6A92D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06" name="Rectangle 23">
            <a:extLst>
              <a:ext uri="{FF2B5EF4-FFF2-40B4-BE49-F238E27FC236}">
                <a16:creationId xmlns:a16="http://schemas.microsoft.com/office/drawing/2014/main" id="{D7357E53-F88D-DB0E-6366-0C3047DC0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07" name="Rectangle 24">
            <a:extLst>
              <a:ext uri="{FF2B5EF4-FFF2-40B4-BE49-F238E27FC236}">
                <a16:creationId xmlns:a16="http://schemas.microsoft.com/office/drawing/2014/main" id="{46E386B9-496E-A31D-3E89-515DDC0A3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08" name="Rectangle 25">
            <a:extLst>
              <a:ext uri="{FF2B5EF4-FFF2-40B4-BE49-F238E27FC236}">
                <a16:creationId xmlns:a16="http://schemas.microsoft.com/office/drawing/2014/main" id="{22BEFFA5-A0CE-97DE-B59A-A9B67C5FB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09" name="Rectangle 26">
            <a:extLst>
              <a:ext uri="{FF2B5EF4-FFF2-40B4-BE49-F238E27FC236}">
                <a16:creationId xmlns:a16="http://schemas.microsoft.com/office/drawing/2014/main" id="{BC8EF722-DEA6-03F4-808E-2F89AEC85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10" name="Rectangle 27">
            <a:extLst>
              <a:ext uri="{FF2B5EF4-FFF2-40B4-BE49-F238E27FC236}">
                <a16:creationId xmlns:a16="http://schemas.microsoft.com/office/drawing/2014/main" id="{B374B73D-E4D2-AFDC-E22D-61F6CFF48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11" name="Rectangle 28">
            <a:extLst>
              <a:ext uri="{FF2B5EF4-FFF2-40B4-BE49-F238E27FC236}">
                <a16:creationId xmlns:a16="http://schemas.microsoft.com/office/drawing/2014/main" id="{64330D28-2CE3-60E9-A0C4-6C0EAD3272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12" name="Rectangle 29">
            <a:extLst>
              <a:ext uri="{FF2B5EF4-FFF2-40B4-BE49-F238E27FC236}">
                <a16:creationId xmlns:a16="http://schemas.microsoft.com/office/drawing/2014/main" id="{C220B946-8817-B7D5-DBEF-C89DFC216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13" name="Rectangle 30">
            <a:extLst>
              <a:ext uri="{FF2B5EF4-FFF2-40B4-BE49-F238E27FC236}">
                <a16:creationId xmlns:a16="http://schemas.microsoft.com/office/drawing/2014/main" id="{AA6A8C9E-DC26-767E-9AB0-5F3511BDFF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14" name="Rectangle 31">
            <a:extLst>
              <a:ext uri="{FF2B5EF4-FFF2-40B4-BE49-F238E27FC236}">
                <a16:creationId xmlns:a16="http://schemas.microsoft.com/office/drawing/2014/main" id="{CB08F7B7-AEFA-4721-2AB3-B96996F133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15" name="Rectangle 32">
            <a:extLst>
              <a:ext uri="{FF2B5EF4-FFF2-40B4-BE49-F238E27FC236}">
                <a16:creationId xmlns:a16="http://schemas.microsoft.com/office/drawing/2014/main" id="{26C09A3A-E9D6-30FF-4DCD-EC0B18FFA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16" name="Rectangle 33">
            <a:extLst>
              <a:ext uri="{FF2B5EF4-FFF2-40B4-BE49-F238E27FC236}">
                <a16:creationId xmlns:a16="http://schemas.microsoft.com/office/drawing/2014/main" id="{83AEC3CB-A838-5C36-4D2F-DDA57807FE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17" name="Rectangle 34">
            <a:extLst>
              <a:ext uri="{FF2B5EF4-FFF2-40B4-BE49-F238E27FC236}">
                <a16:creationId xmlns:a16="http://schemas.microsoft.com/office/drawing/2014/main" id="{D7F7D4DB-0A57-0763-0D12-425492EA0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8018" name="Rectangle 35">
            <a:extLst>
              <a:ext uri="{FF2B5EF4-FFF2-40B4-BE49-F238E27FC236}">
                <a16:creationId xmlns:a16="http://schemas.microsoft.com/office/drawing/2014/main" id="{2FA59B8D-33DE-D447-50DF-FCE621F0D1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1687588" name="Picture 36">
            <a:extLst>
              <a:ext uri="{FF2B5EF4-FFF2-40B4-BE49-F238E27FC236}">
                <a16:creationId xmlns:a16="http://schemas.microsoft.com/office/drawing/2014/main" id="{92621871-FBE0-6E02-D1A7-CC9DE65BB5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76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87589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A09533DB-BDF6-DA1C-9CC9-96415B2BB3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7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687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7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1" dur="500"/>
                                        <p:tgtEl>
                                          <p:spTgt spid="1687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01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1D9C50E-41FE-954C-2572-3DBA21E74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Най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29901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C07BF3A-5074-3DCC-51B0-6BB83391F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29901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A634E06-07D7-151A-91B4-00E2D361C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обичам    да  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сладолед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ям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 лимонов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29901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6DA6B2E-17C8-280D-A61C-C51A9FA6BB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4572000"/>
            <a:ext cx="2209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14" name="Rectangle 6">
            <a:extLst>
              <a:ext uri="{FF2B5EF4-FFF2-40B4-BE49-F238E27FC236}">
                <a16:creationId xmlns:a16="http://schemas.microsoft.com/office/drawing/2014/main" id="{6CF8EFDD-BD06-4BDE-7FFD-0F61B0F105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15" name="Rectangle 7">
            <a:extLst>
              <a:ext uri="{FF2B5EF4-FFF2-40B4-BE49-F238E27FC236}">
                <a16:creationId xmlns:a16="http://schemas.microsoft.com/office/drawing/2014/main" id="{F498ADC1-774D-F91F-EBDA-4E8101150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16" name="Rectangle 8">
            <a:extLst>
              <a:ext uri="{FF2B5EF4-FFF2-40B4-BE49-F238E27FC236}">
                <a16:creationId xmlns:a16="http://schemas.microsoft.com/office/drawing/2014/main" id="{7070ED12-5FF8-140F-BD2A-6EAFFA57E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17" name="Rectangle 9">
            <a:extLst>
              <a:ext uri="{FF2B5EF4-FFF2-40B4-BE49-F238E27FC236}">
                <a16:creationId xmlns:a16="http://schemas.microsoft.com/office/drawing/2014/main" id="{E9BFB109-AA9C-026D-6D28-614EB6142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18" name="Rectangle 10">
            <a:extLst>
              <a:ext uri="{FF2B5EF4-FFF2-40B4-BE49-F238E27FC236}">
                <a16:creationId xmlns:a16="http://schemas.microsoft.com/office/drawing/2014/main" id="{CCC06B3B-0C00-B7AD-5D2F-89536DC46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19" name="Rectangle 11">
            <a:extLst>
              <a:ext uri="{FF2B5EF4-FFF2-40B4-BE49-F238E27FC236}">
                <a16:creationId xmlns:a16="http://schemas.microsoft.com/office/drawing/2014/main" id="{4E58863D-FFFF-D6E1-7CB7-E6D0D8B94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20" name="Rectangle 12">
            <a:extLst>
              <a:ext uri="{FF2B5EF4-FFF2-40B4-BE49-F238E27FC236}">
                <a16:creationId xmlns:a16="http://schemas.microsoft.com/office/drawing/2014/main" id="{B178170C-DE4F-B75B-EEAD-C4428B15B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21" name="Rectangle 13">
            <a:extLst>
              <a:ext uri="{FF2B5EF4-FFF2-40B4-BE49-F238E27FC236}">
                <a16:creationId xmlns:a16="http://schemas.microsoft.com/office/drawing/2014/main" id="{6DD8D6D3-E5F5-5CA1-7E60-DD28A2274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22" name="Rectangle 14">
            <a:extLst>
              <a:ext uri="{FF2B5EF4-FFF2-40B4-BE49-F238E27FC236}">
                <a16:creationId xmlns:a16="http://schemas.microsoft.com/office/drawing/2014/main" id="{AE7BCD34-88F2-217E-C5BA-DC40C9D96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23" name="Rectangle 15">
            <a:extLst>
              <a:ext uri="{FF2B5EF4-FFF2-40B4-BE49-F238E27FC236}">
                <a16:creationId xmlns:a16="http://schemas.microsoft.com/office/drawing/2014/main" id="{81EE79C5-0E0C-0A40-32EC-F01E2CB4B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24" name="Rectangle 16">
            <a:extLst>
              <a:ext uri="{FF2B5EF4-FFF2-40B4-BE49-F238E27FC236}">
                <a16:creationId xmlns:a16="http://schemas.microsoft.com/office/drawing/2014/main" id="{954F7CE0-5CC6-1D68-CBDE-E3D3AEEFE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25" name="Rectangle 17">
            <a:extLst>
              <a:ext uri="{FF2B5EF4-FFF2-40B4-BE49-F238E27FC236}">
                <a16:creationId xmlns:a16="http://schemas.microsoft.com/office/drawing/2014/main" id="{DBFF213F-58AD-24DD-29BF-D56DC6FF51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26" name="Rectangle 18">
            <a:extLst>
              <a:ext uri="{FF2B5EF4-FFF2-40B4-BE49-F238E27FC236}">
                <a16:creationId xmlns:a16="http://schemas.microsoft.com/office/drawing/2014/main" id="{F2CF8718-9834-DB28-6B34-F6FA659BE5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27" name="Rectangle 19">
            <a:extLst>
              <a:ext uri="{FF2B5EF4-FFF2-40B4-BE49-F238E27FC236}">
                <a16:creationId xmlns:a16="http://schemas.microsoft.com/office/drawing/2014/main" id="{805D6197-EB4A-9F33-A941-FEA6B5813B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28" name="Rectangle 20">
            <a:extLst>
              <a:ext uri="{FF2B5EF4-FFF2-40B4-BE49-F238E27FC236}">
                <a16:creationId xmlns:a16="http://schemas.microsoft.com/office/drawing/2014/main" id="{9869A591-D13F-F62A-A302-C44034FEA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29" name="Rectangle 21">
            <a:extLst>
              <a:ext uri="{FF2B5EF4-FFF2-40B4-BE49-F238E27FC236}">
                <a16:creationId xmlns:a16="http://schemas.microsoft.com/office/drawing/2014/main" id="{AAC9CB6B-394A-CAC3-DB57-4F05C8328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30" name="Rectangle 22">
            <a:extLst>
              <a:ext uri="{FF2B5EF4-FFF2-40B4-BE49-F238E27FC236}">
                <a16:creationId xmlns:a16="http://schemas.microsoft.com/office/drawing/2014/main" id="{3E6E62C0-B332-2407-A7F0-9F61B5733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31" name="Rectangle 23">
            <a:extLst>
              <a:ext uri="{FF2B5EF4-FFF2-40B4-BE49-F238E27FC236}">
                <a16:creationId xmlns:a16="http://schemas.microsoft.com/office/drawing/2014/main" id="{42E27192-459B-B992-D153-AEA78982D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32" name="Rectangle 24">
            <a:extLst>
              <a:ext uri="{FF2B5EF4-FFF2-40B4-BE49-F238E27FC236}">
                <a16:creationId xmlns:a16="http://schemas.microsoft.com/office/drawing/2014/main" id="{782205C3-59DB-1544-4ACC-F98A48DCC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33" name="Rectangle 25">
            <a:extLst>
              <a:ext uri="{FF2B5EF4-FFF2-40B4-BE49-F238E27FC236}">
                <a16:creationId xmlns:a16="http://schemas.microsoft.com/office/drawing/2014/main" id="{ECEAB434-2DCA-3249-01C3-722964C603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34" name="Rectangle 26">
            <a:extLst>
              <a:ext uri="{FF2B5EF4-FFF2-40B4-BE49-F238E27FC236}">
                <a16:creationId xmlns:a16="http://schemas.microsoft.com/office/drawing/2014/main" id="{4BC8F337-4771-E147-CAAF-13BEB3337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35" name="Rectangle 27">
            <a:extLst>
              <a:ext uri="{FF2B5EF4-FFF2-40B4-BE49-F238E27FC236}">
                <a16:creationId xmlns:a16="http://schemas.microsoft.com/office/drawing/2014/main" id="{65396D92-6F14-6C70-CEAE-1196EB3685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36" name="Rectangle 28">
            <a:extLst>
              <a:ext uri="{FF2B5EF4-FFF2-40B4-BE49-F238E27FC236}">
                <a16:creationId xmlns:a16="http://schemas.microsoft.com/office/drawing/2014/main" id="{DBF9CE76-6368-ED5E-C76C-6B849BC2F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37" name="Rectangle 29">
            <a:extLst>
              <a:ext uri="{FF2B5EF4-FFF2-40B4-BE49-F238E27FC236}">
                <a16:creationId xmlns:a16="http://schemas.microsoft.com/office/drawing/2014/main" id="{5DF67B28-479F-C675-8926-2A49128405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38" name="Rectangle 30">
            <a:extLst>
              <a:ext uri="{FF2B5EF4-FFF2-40B4-BE49-F238E27FC236}">
                <a16:creationId xmlns:a16="http://schemas.microsoft.com/office/drawing/2014/main" id="{68E8DDA4-441A-2317-7992-76E3AAD98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39" name="Rectangle 31">
            <a:extLst>
              <a:ext uri="{FF2B5EF4-FFF2-40B4-BE49-F238E27FC236}">
                <a16:creationId xmlns:a16="http://schemas.microsoft.com/office/drawing/2014/main" id="{6958BCD6-731E-BEFC-C73F-5910FECD4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40" name="Rectangle 32">
            <a:extLst>
              <a:ext uri="{FF2B5EF4-FFF2-40B4-BE49-F238E27FC236}">
                <a16:creationId xmlns:a16="http://schemas.microsoft.com/office/drawing/2014/main" id="{04B8DB8C-B352-8166-9FB0-E45C869BD1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41" name="Rectangle 33">
            <a:extLst>
              <a:ext uri="{FF2B5EF4-FFF2-40B4-BE49-F238E27FC236}">
                <a16:creationId xmlns:a16="http://schemas.microsoft.com/office/drawing/2014/main" id="{FD9A8EE3-F877-715F-7B33-76E45CCB0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42" name="Rectangle 34">
            <a:extLst>
              <a:ext uri="{FF2B5EF4-FFF2-40B4-BE49-F238E27FC236}">
                <a16:creationId xmlns:a16="http://schemas.microsoft.com/office/drawing/2014/main" id="{2301FFE5-7310-B234-EB23-AD4E02531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299043" name="Rectangle 35">
            <a:extLst>
              <a:ext uri="{FF2B5EF4-FFF2-40B4-BE49-F238E27FC236}">
                <a16:creationId xmlns:a16="http://schemas.microsoft.com/office/drawing/2014/main" id="{667D5288-4B59-56BB-EE49-1E3FF5F1A7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3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D78F210-9565-FB57-66FC-7A25CC2BA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Най обичам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0003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7828EC7-BD84-B45A-68AB-188E34469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0003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7B567F3-0346-C9B1-DD8C-10F9AEB50F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обичам    да  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сладолед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ям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 лимонов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0003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49FB3D8-D907-9771-0CEE-EA2E89232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45720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38" name="Rectangle 6">
            <a:extLst>
              <a:ext uri="{FF2B5EF4-FFF2-40B4-BE49-F238E27FC236}">
                <a16:creationId xmlns:a16="http://schemas.microsoft.com/office/drawing/2014/main" id="{411C863B-FBF0-EA25-0043-801B6912F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39" name="Rectangle 7">
            <a:extLst>
              <a:ext uri="{FF2B5EF4-FFF2-40B4-BE49-F238E27FC236}">
                <a16:creationId xmlns:a16="http://schemas.microsoft.com/office/drawing/2014/main" id="{A9B3CC54-DDD7-4230-6B46-F443144BB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40" name="Rectangle 8">
            <a:extLst>
              <a:ext uri="{FF2B5EF4-FFF2-40B4-BE49-F238E27FC236}">
                <a16:creationId xmlns:a16="http://schemas.microsoft.com/office/drawing/2014/main" id="{E4D53ED8-B5A6-161B-9C9D-BAEAD6F8FA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41" name="Rectangle 9">
            <a:extLst>
              <a:ext uri="{FF2B5EF4-FFF2-40B4-BE49-F238E27FC236}">
                <a16:creationId xmlns:a16="http://schemas.microsoft.com/office/drawing/2014/main" id="{8CB7D8A2-656F-E0DC-4BE5-1F3FDA548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42" name="Rectangle 10">
            <a:extLst>
              <a:ext uri="{FF2B5EF4-FFF2-40B4-BE49-F238E27FC236}">
                <a16:creationId xmlns:a16="http://schemas.microsoft.com/office/drawing/2014/main" id="{E4E22CED-AD98-EFDE-06EE-21C279B7B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43" name="Rectangle 11">
            <a:extLst>
              <a:ext uri="{FF2B5EF4-FFF2-40B4-BE49-F238E27FC236}">
                <a16:creationId xmlns:a16="http://schemas.microsoft.com/office/drawing/2014/main" id="{43308B09-56EA-3C6E-BB91-CB228EB97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44" name="Rectangle 12">
            <a:extLst>
              <a:ext uri="{FF2B5EF4-FFF2-40B4-BE49-F238E27FC236}">
                <a16:creationId xmlns:a16="http://schemas.microsoft.com/office/drawing/2014/main" id="{B3E81F40-322A-4760-17F1-319E3DCA1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45" name="Rectangle 13">
            <a:extLst>
              <a:ext uri="{FF2B5EF4-FFF2-40B4-BE49-F238E27FC236}">
                <a16:creationId xmlns:a16="http://schemas.microsoft.com/office/drawing/2014/main" id="{A4435E8B-AD86-80ED-98A3-98C8201B74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46" name="Rectangle 14">
            <a:extLst>
              <a:ext uri="{FF2B5EF4-FFF2-40B4-BE49-F238E27FC236}">
                <a16:creationId xmlns:a16="http://schemas.microsoft.com/office/drawing/2014/main" id="{202AF801-82AE-64DE-0756-5A927A686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47" name="Rectangle 15">
            <a:extLst>
              <a:ext uri="{FF2B5EF4-FFF2-40B4-BE49-F238E27FC236}">
                <a16:creationId xmlns:a16="http://schemas.microsoft.com/office/drawing/2014/main" id="{B7F27B23-FB0B-CC1B-77F9-80C86F734A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48" name="Rectangle 16">
            <a:extLst>
              <a:ext uri="{FF2B5EF4-FFF2-40B4-BE49-F238E27FC236}">
                <a16:creationId xmlns:a16="http://schemas.microsoft.com/office/drawing/2014/main" id="{354FCA68-7034-59DD-7F18-734FA9E10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49" name="Rectangle 17">
            <a:extLst>
              <a:ext uri="{FF2B5EF4-FFF2-40B4-BE49-F238E27FC236}">
                <a16:creationId xmlns:a16="http://schemas.microsoft.com/office/drawing/2014/main" id="{03392EC9-AAFB-4E36-6895-1C1522BAA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50" name="Rectangle 18">
            <a:extLst>
              <a:ext uri="{FF2B5EF4-FFF2-40B4-BE49-F238E27FC236}">
                <a16:creationId xmlns:a16="http://schemas.microsoft.com/office/drawing/2014/main" id="{7985C576-1DD7-4D88-B339-703ED3EDD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51" name="Rectangle 19">
            <a:extLst>
              <a:ext uri="{FF2B5EF4-FFF2-40B4-BE49-F238E27FC236}">
                <a16:creationId xmlns:a16="http://schemas.microsoft.com/office/drawing/2014/main" id="{5D19A467-F0DB-CCCB-1D6D-48AC5A1D52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52" name="Rectangle 20">
            <a:extLst>
              <a:ext uri="{FF2B5EF4-FFF2-40B4-BE49-F238E27FC236}">
                <a16:creationId xmlns:a16="http://schemas.microsoft.com/office/drawing/2014/main" id="{5BCD1483-8CEF-3FAD-51CF-1F13D377C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53" name="Rectangle 21">
            <a:extLst>
              <a:ext uri="{FF2B5EF4-FFF2-40B4-BE49-F238E27FC236}">
                <a16:creationId xmlns:a16="http://schemas.microsoft.com/office/drawing/2014/main" id="{506A51BA-3BA6-C3F1-EFCC-0207704A7D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54" name="Rectangle 22">
            <a:extLst>
              <a:ext uri="{FF2B5EF4-FFF2-40B4-BE49-F238E27FC236}">
                <a16:creationId xmlns:a16="http://schemas.microsoft.com/office/drawing/2014/main" id="{D49AAF9D-B3A9-DFEA-D17D-D1F2277361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55" name="Rectangle 23">
            <a:extLst>
              <a:ext uri="{FF2B5EF4-FFF2-40B4-BE49-F238E27FC236}">
                <a16:creationId xmlns:a16="http://schemas.microsoft.com/office/drawing/2014/main" id="{4E68AC4B-E0AB-6766-911C-6704156783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56" name="Rectangle 24">
            <a:extLst>
              <a:ext uri="{FF2B5EF4-FFF2-40B4-BE49-F238E27FC236}">
                <a16:creationId xmlns:a16="http://schemas.microsoft.com/office/drawing/2014/main" id="{A006BAE4-A178-F67E-3D48-04141BABA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57" name="Rectangle 25">
            <a:extLst>
              <a:ext uri="{FF2B5EF4-FFF2-40B4-BE49-F238E27FC236}">
                <a16:creationId xmlns:a16="http://schemas.microsoft.com/office/drawing/2014/main" id="{37B925B1-2655-115A-7ED5-26EB1B9EB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58" name="Rectangle 26">
            <a:extLst>
              <a:ext uri="{FF2B5EF4-FFF2-40B4-BE49-F238E27FC236}">
                <a16:creationId xmlns:a16="http://schemas.microsoft.com/office/drawing/2014/main" id="{671B8F19-75E4-F0EB-5CB2-92E99ABF90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59" name="Rectangle 27">
            <a:extLst>
              <a:ext uri="{FF2B5EF4-FFF2-40B4-BE49-F238E27FC236}">
                <a16:creationId xmlns:a16="http://schemas.microsoft.com/office/drawing/2014/main" id="{E40ECBB6-83F0-4318-5D53-C0D7477A0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60" name="Rectangle 28">
            <a:extLst>
              <a:ext uri="{FF2B5EF4-FFF2-40B4-BE49-F238E27FC236}">
                <a16:creationId xmlns:a16="http://schemas.microsoft.com/office/drawing/2014/main" id="{A61BDB35-4BAB-97BE-77F0-F2AD21E35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61" name="Rectangle 29">
            <a:extLst>
              <a:ext uri="{FF2B5EF4-FFF2-40B4-BE49-F238E27FC236}">
                <a16:creationId xmlns:a16="http://schemas.microsoft.com/office/drawing/2014/main" id="{DD32CD8E-D23E-B886-C239-35F6E3F96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62" name="Rectangle 30">
            <a:extLst>
              <a:ext uri="{FF2B5EF4-FFF2-40B4-BE49-F238E27FC236}">
                <a16:creationId xmlns:a16="http://schemas.microsoft.com/office/drawing/2014/main" id="{9E2F955C-63C4-50E6-AB80-D670CE394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63" name="Rectangle 31">
            <a:extLst>
              <a:ext uri="{FF2B5EF4-FFF2-40B4-BE49-F238E27FC236}">
                <a16:creationId xmlns:a16="http://schemas.microsoft.com/office/drawing/2014/main" id="{BFA7F244-B898-7E8C-5ACA-48E071876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64" name="Rectangle 32">
            <a:extLst>
              <a:ext uri="{FF2B5EF4-FFF2-40B4-BE49-F238E27FC236}">
                <a16:creationId xmlns:a16="http://schemas.microsoft.com/office/drawing/2014/main" id="{90588FEB-F23B-4F6D-8175-7EACF169C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65" name="Rectangle 33">
            <a:extLst>
              <a:ext uri="{FF2B5EF4-FFF2-40B4-BE49-F238E27FC236}">
                <a16:creationId xmlns:a16="http://schemas.microsoft.com/office/drawing/2014/main" id="{45134181-3F25-77FE-2D56-1FEF960D6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66" name="Rectangle 34">
            <a:extLst>
              <a:ext uri="{FF2B5EF4-FFF2-40B4-BE49-F238E27FC236}">
                <a16:creationId xmlns:a16="http://schemas.microsoft.com/office/drawing/2014/main" id="{88DCD46D-730A-006B-3D22-FE8D14747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0067" name="Rectangle 35">
            <a:extLst>
              <a:ext uri="{FF2B5EF4-FFF2-40B4-BE49-F238E27FC236}">
                <a16:creationId xmlns:a16="http://schemas.microsoft.com/office/drawing/2014/main" id="{880D5E3A-6FD6-8C8C-BF5F-EF0EEF47E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05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DDF053E-8A10-EB96-0203-C2A831AD4B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Най обичам да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0105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25EB0DA-21E8-C512-0E2C-026E01B90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0106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EE792B2-9CD9-278A-1381-7DCEC59822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обичам    да  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сладолед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ям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 лимонов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0106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86CFC345-3B52-9F61-B540-79751757C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5410200"/>
            <a:ext cx="1143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62" name="Rectangle 6">
            <a:extLst>
              <a:ext uri="{FF2B5EF4-FFF2-40B4-BE49-F238E27FC236}">
                <a16:creationId xmlns:a16="http://schemas.microsoft.com/office/drawing/2014/main" id="{ED5870C9-1740-643F-5ADF-22779028C2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63" name="Rectangle 7">
            <a:extLst>
              <a:ext uri="{FF2B5EF4-FFF2-40B4-BE49-F238E27FC236}">
                <a16:creationId xmlns:a16="http://schemas.microsoft.com/office/drawing/2014/main" id="{7948A237-CF50-EDAF-D7A0-047772826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64" name="Rectangle 8">
            <a:extLst>
              <a:ext uri="{FF2B5EF4-FFF2-40B4-BE49-F238E27FC236}">
                <a16:creationId xmlns:a16="http://schemas.microsoft.com/office/drawing/2014/main" id="{8F129881-FBC1-F1F4-BF5E-444ACB49D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65" name="Rectangle 9">
            <a:extLst>
              <a:ext uri="{FF2B5EF4-FFF2-40B4-BE49-F238E27FC236}">
                <a16:creationId xmlns:a16="http://schemas.microsoft.com/office/drawing/2014/main" id="{A60E3E5A-B2D7-4E3D-8482-129485149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66" name="Rectangle 10">
            <a:extLst>
              <a:ext uri="{FF2B5EF4-FFF2-40B4-BE49-F238E27FC236}">
                <a16:creationId xmlns:a16="http://schemas.microsoft.com/office/drawing/2014/main" id="{90B76F87-5667-A960-EDE9-693A2ACDB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67" name="Rectangle 11">
            <a:extLst>
              <a:ext uri="{FF2B5EF4-FFF2-40B4-BE49-F238E27FC236}">
                <a16:creationId xmlns:a16="http://schemas.microsoft.com/office/drawing/2014/main" id="{F97B5F15-0833-EFDC-7AB3-713ABDA95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68" name="Rectangle 12">
            <a:extLst>
              <a:ext uri="{FF2B5EF4-FFF2-40B4-BE49-F238E27FC236}">
                <a16:creationId xmlns:a16="http://schemas.microsoft.com/office/drawing/2014/main" id="{34376E53-12FF-994A-31B5-AD912FAB9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69" name="Rectangle 13">
            <a:extLst>
              <a:ext uri="{FF2B5EF4-FFF2-40B4-BE49-F238E27FC236}">
                <a16:creationId xmlns:a16="http://schemas.microsoft.com/office/drawing/2014/main" id="{3FBC642E-B9C7-7083-D364-7618EC7D2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70" name="Rectangle 14">
            <a:extLst>
              <a:ext uri="{FF2B5EF4-FFF2-40B4-BE49-F238E27FC236}">
                <a16:creationId xmlns:a16="http://schemas.microsoft.com/office/drawing/2014/main" id="{23F760F2-5037-9A84-4520-E96FC4F28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71" name="Rectangle 15">
            <a:extLst>
              <a:ext uri="{FF2B5EF4-FFF2-40B4-BE49-F238E27FC236}">
                <a16:creationId xmlns:a16="http://schemas.microsoft.com/office/drawing/2014/main" id="{048149B5-3BE6-F56E-3650-981ABF3911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72" name="Rectangle 16">
            <a:extLst>
              <a:ext uri="{FF2B5EF4-FFF2-40B4-BE49-F238E27FC236}">
                <a16:creationId xmlns:a16="http://schemas.microsoft.com/office/drawing/2014/main" id="{300640D1-80CA-B9FD-B88B-B932E718BA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73" name="Rectangle 17">
            <a:extLst>
              <a:ext uri="{FF2B5EF4-FFF2-40B4-BE49-F238E27FC236}">
                <a16:creationId xmlns:a16="http://schemas.microsoft.com/office/drawing/2014/main" id="{6DBCB950-7034-386B-6086-5F335957E3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74" name="Rectangle 18">
            <a:extLst>
              <a:ext uri="{FF2B5EF4-FFF2-40B4-BE49-F238E27FC236}">
                <a16:creationId xmlns:a16="http://schemas.microsoft.com/office/drawing/2014/main" id="{DDE4B900-75BE-DD9F-8A25-1DA4EFD8A4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75" name="Rectangle 19">
            <a:extLst>
              <a:ext uri="{FF2B5EF4-FFF2-40B4-BE49-F238E27FC236}">
                <a16:creationId xmlns:a16="http://schemas.microsoft.com/office/drawing/2014/main" id="{1BDEE4DB-4528-318B-5EEB-FFAE7ECFF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76" name="Rectangle 20">
            <a:extLst>
              <a:ext uri="{FF2B5EF4-FFF2-40B4-BE49-F238E27FC236}">
                <a16:creationId xmlns:a16="http://schemas.microsoft.com/office/drawing/2014/main" id="{2D9C934D-0179-F063-675F-978C596E8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77" name="Rectangle 21">
            <a:extLst>
              <a:ext uri="{FF2B5EF4-FFF2-40B4-BE49-F238E27FC236}">
                <a16:creationId xmlns:a16="http://schemas.microsoft.com/office/drawing/2014/main" id="{FCEE307E-5F97-FFF0-A276-03B40D31D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78" name="Rectangle 22">
            <a:extLst>
              <a:ext uri="{FF2B5EF4-FFF2-40B4-BE49-F238E27FC236}">
                <a16:creationId xmlns:a16="http://schemas.microsoft.com/office/drawing/2014/main" id="{68E15AF8-04DA-423C-F24D-A7E43B3A9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79" name="Rectangle 23">
            <a:extLst>
              <a:ext uri="{FF2B5EF4-FFF2-40B4-BE49-F238E27FC236}">
                <a16:creationId xmlns:a16="http://schemas.microsoft.com/office/drawing/2014/main" id="{1C743EAE-A9A4-9DB9-963D-45B5447697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80" name="Rectangle 24">
            <a:extLst>
              <a:ext uri="{FF2B5EF4-FFF2-40B4-BE49-F238E27FC236}">
                <a16:creationId xmlns:a16="http://schemas.microsoft.com/office/drawing/2014/main" id="{699304C5-FE2F-E01A-4129-03C483112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81" name="Rectangle 25">
            <a:extLst>
              <a:ext uri="{FF2B5EF4-FFF2-40B4-BE49-F238E27FC236}">
                <a16:creationId xmlns:a16="http://schemas.microsoft.com/office/drawing/2014/main" id="{25FEF4D1-1F51-F2B9-5931-444EBB9116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82" name="Rectangle 26">
            <a:extLst>
              <a:ext uri="{FF2B5EF4-FFF2-40B4-BE49-F238E27FC236}">
                <a16:creationId xmlns:a16="http://schemas.microsoft.com/office/drawing/2014/main" id="{92E7AB4B-3CE2-1B0B-92F1-B8BE20287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83" name="Rectangle 27">
            <a:extLst>
              <a:ext uri="{FF2B5EF4-FFF2-40B4-BE49-F238E27FC236}">
                <a16:creationId xmlns:a16="http://schemas.microsoft.com/office/drawing/2014/main" id="{376B1E71-ACC5-DAAD-B6D4-2F7B4CB513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84" name="Rectangle 28">
            <a:extLst>
              <a:ext uri="{FF2B5EF4-FFF2-40B4-BE49-F238E27FC236}">
                <a16:creationId xmlns:a16="http://schemas.microsoft.com/office/drawing/2014/main" id="{188D9A27-D607-D7B5-5243-1CB909B98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85" name="Rectangle 29">
            <a:extLst>
              <a:ext uri="{FF2B5EF4-FFF2-40B4-BE49-F238E27FC236}">
                <a16:creationId xmlns:a16="http://schemas.microsoft.com/office/drawing/2014/main" id="{83B903E1-2A53-F2B7-A92C-7155C66A5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86" name="Rectangle 30">
            <a:extLst>
              <a:ext uri="{FF2B5EF4-FFF2-40B4-BE49-F238E27FC236}">
                <a16:creationId xmlns:a16="http://schemas.microsoft.com/office/drawing/2014/main" id="{5FBC9A99-8652-B2E8-2B0B-42AC20B66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87" name="Rectangle 31">
            <a:extLst>
              <a:ext uri="{FF2B5EF4-FFF2-40B4-BE49-F238E27FC236}">
                <a16:creationId xmlns:a16="http://schemas.microsoft.com/office/drawing/2014/main" id="{3BB45DA7-9E7C-51BD-7432-A15CC2F15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88" name="Rectangle 32">
            <a:extLst>
              <a:ext uri="{FF2B5EF4-FFF2-40B4-BE49-F238E27FC236}">
                <a16:creationId xmlns:a16="http://schemas.microsoft.com/office/drawing/2014/main" id="{85ADD811-D54E-09AD-097D-B9B4FB0CD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89" name="Rectangle 33">
            <a:extLst>
              <a:ext uri="{FF2B5EF4-FFF2-40B4-BE49-F238E27FC236}">
                <a16:creationId xmlns:a16="http://schemas.microsoft.com/office/drawing/2014/main" id="{37724E17-8DF8-A3A7-DA52-1AFF9481E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90" name="Rectangle 34">
            <a:extLst>
              <a:ext uri="{FF2B5EF4-FFF2-40B4-BE49-F238E27FC236}">
                <a16:creationId xmlns:a16="http://schemas.microsoft.com/office/drawing/2014/main" id="{7B1B2245-2F71-A9B9-E206-57EB5562F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1091" name="Rectangle 35">
            <a:extLst>
              <a:ext uri="{FF2B5EF4-FFF2-40B4-BE49-F238E27FC236}">
                <a16:creationId xmlns:a16="http://schemas.microsoft.com/office/drawing/2014/main" id="{25E4116F-9A9F-BA96-6B6B-E9D40F863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08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BEDDF87-34BE-8DF0-6B56-E45318CC86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Най обичам да ям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0208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E64040C-FDB8-A1FB-3C35-F25D31FDE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0208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BE5A4D2-7FDF-6751-7F56-4745220D2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обичам    да  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сладолед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ям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 лимонов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0208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D094357-B89D-5EC5-A637-A66E5DC3FD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5334000"/>
            <a:ext cx="2514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086" name="Rectangle 6">
            <a:extLst>
              <a:ext uri="{FF2B5EF4-FFF2-40B4-BE49-F238E27FC236}">
                <a16:creationId xmlns:a16="http://schemas.microsoft.com/office/drawing/2014/main" id="{932D67D5-C06C-EBB4-B4D9-82A198E52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087" name="Rectangle 7">
            <a:extLst>
              <a:ext uri="{FF2B5EF4-FFF2-40B4-BE49-F238E27FC236}">
                <a16:creationId xmlns:a16="http://schemas.microsoft.com/office/drawing/2014/main" id="{E87B34FC-ED73-DC7D-C29A-86010E105C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088" name="Rectangle 8">
            <a:extLst>
              <a:ext uri="{FF2B5EF4-FFF2-40B4-BE49-F238E27FC236}">
                <a16:creationId xmlns:a16="http://schemas.microsoft.com/office/drawing/2014/main" id="{64C985AC-79C3-AAE2-EED6-FFC7B7B70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089" name="Rectangle 9">
            <a:extLst>
              <a:ext uri="{FF2B5EF4-FFF2-40B4-BE49-F238E27FC236}">
                <a16:creationId xmlns:a16="http://schemas.microsoft.com/office/drawing/2014/main" id="{A46B7208-8603-DF8D-C583-623028EB87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090" name="Rectangle 10">
            <a:extLst>
              <a:ext uri="{FF2B5EF4-FFF2-40B4-BE49-F238E27FC236}">
                <a16:creationId xmlns:a16="http://schemas.microsoft.com/office/drawing/2014/main" id="{6C06BA35-7D3A-CD43-ECB3-334DBD9F5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091" name="Rectangle 11">
            <a:extLst>
              <a:ext uri="{FF2B5EF4-FFF2-40B4-BE49-F238E27FC236}">
                <a16:creationId xmlns:a16="http://schemas.microsoft.com/office/drawing/2014/main" id="{505E31FF-99E3-3573-430F-7961D44005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092" name="Rectangle 12">
            <a:extLst>
              <a:ext uri="{FF2B5EF4-FFF2-40B4-BE49-F238E27FC236}">
                <a16:creationId xmlns:a16="http://schemas.microsoft.com/office/drawing/2014/main" id="{71CE0BBC-EE37-2803-CE13-E87778E0A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093" name="Rectangle 13">
            <a:extLst>
              <a:ext uri="{FF2B5EF4-FFF2-40B4-BE49-F238E27FC236}">
                <a16:creationId xmlns:a16="http://schemas.microsoft.com/office/drawing/2014/main" id="{6E07430C-586C-E05D-0831-1E88424708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094" name="Rectangle 14">
            <a:extLst>
              <a:ext uri="{FF2B5EF4-FFF2-40B4-BE49-F238E27FC236}">
                <a16:creationId xmlns:a16="http://schemas.microsoft.com/office/drawing/2014/main" id="{A4D7DDF4-7300-8D67-B4D2-EBED1EE945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095" name="Rectangle 15">
            <a:extLst>
              <a:ext uri="{FF2B5EF4-FFF2-40B4-BE49-F238E27FC236}">
                <a16:creationId xmlns:a16="http://schemas.microsoft.com/office/drawing/2014/main" id="{C9F3E584-10F6-68D7-AC0C-B743AF7E9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096" name="Rectangle 16">
            <a:extLst>
              <a:ext uri="{FF2B5EF4-FFF2-40B4-BE49-F238E27FC236}">
                <a16:creationId xmlns:a16="http://schemas.microsoft.com/office/drawing/2014/main" id="{0A098572-8FE1-B285-813F-E30DE0C76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097" name="Rectangle 17">
            <a:extLst>
              <a:ext uri="{FF2B5EF4-FFF2-40B4-BE49-F238E27FC236}">
                <a16:creationId xmlns:a16="http://schemas.microsoft.com/office/drawing/2014/main" id="{514A5E03-DF16-2193-2292-6C6CE6629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098" name="Rectangle 18">
            <a:extLst>
              <a:ext uri="{FF2B5EF4-FFF2-40B4-BE49-F238E27FC236}">
                <a16:creationId xmlns:a16="http://schemas.microsoft.com/office/drawing/2014/main" id="{5321FEE3-5860-AE86-295A-5BA060A72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099" name="Rectangle 19">
            <a:extLst>
              <a:ext uri="{FF2B5EF4-FFF2-40B4-BE49-F238E27FC236}">
                <a16:creationId xmlns:a16="http://schemas.microsoft.com/office/drawing/2014/main" id="{E47D91AD-1DF2-A99F-9707-EEC219EDB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00" name="Rectangle 20">
            <a:extLst>
              <a:ext uri="{FF2B5EF4-FFF2-40B4-BE49-F238E27FC236}">
                <a16:creationId xmlns:a16="http://schemas.microsoft.com/office/drawing/2014/main" id="{3CB4DE1D-B80B-82BC-C4F9-D4108E29C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01" name="Rectangle 21">
            <a:extLst>
              <a:ext uri="{FF2B5EF4-FFF2-40B4-BE49-F238E27FC236}">
                <a16:creationId xmlns:a16="http://schemas.microsoft.com/office/drawing/2014/main" id="{3D1EDF04-C171-6440-311A-54FB3AE2D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02" name="Rectangle 22">
            <a:extLst>
              <a:ext uri="{FF2B5EF4-FFF2-40B4-BE49-F238E27FC236}">
                <a16:creationId xmlns:a16="http://schemas.microsoft.com/office/drawing/2014/main" id="{C73CBE3F-C710-B128-6F00-DC4E26854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03" name="Rectangle 23">
            <a:extLst>
              <a:ext uri="{FF2B5EF4-FFF2-40B4-BE49-F238E27FC236}">
                <a16:creationId xmlns:a16="http://schemas.microsoft.com/office/drawing/2014/main" id="{629B8E88-B499-237D-2D6C-781B9531E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04" name="Rectangle 24">
            <a:extLst>
              <a:ext uri="{FF2B5EF4-FFF2-40B4-BE49-F238E27FC236}">
                <a16:creationId xmlns:a16="http://schemas.microsoft.com/office/drawing/2014/main" id="{80DE7846-B575-662C-E890-9A0260DB7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05" name="Rectangle 25">
            <a:extLst>
              <a:ext uri="{FF2B5EF4-FFF2-40B4-BE49-F238E27FC236}">
                <a16:creationId xmlns:a16="http://schemas.microsoft.com/office/drawing/2014/main" id="{86690489-C972-1630-95CB-CA78B6EF1B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06" name="Rectangle 26">
            <a:extLst>
              <a:ext uri="{FF2B5EF4-FFF2-40B4-BE49-F238E27FC236}">
                <a16:creationId xmlns:a16="http://schemas.microsoft.com/office/drawing/2014/main" id="{75001C97-918A-E634-5256-E0F2B4CD54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07" name="Rectangle 27">
            <a:extLst>
              <a:ext uri="{FF2B5EF4-FFF2-40B4-BE49-F238E27FC236}">
                <a16:creationId xmlns:a16="http://schemas.microsoft.com/office/drawing/2014/main" id="{E782F43D-8034-0441-8298-597729590F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08" name="Rectangle 28">
            <a:extLst>
              <a:ext uri="{FF2B5EF4-FFF2-40B4-BE49-F238E27FC236}">
                <a16:creationId xmlns:a16="http://schemas.microsoft.com/office/drawing/2014/main" id="{0904051E-2FEA-EB8D-9764-CFA70E3F1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09" name="Rectangle 29">
            <a:extLst>
              <a:ext uri="{FF2B5EF4-FFF2-40B4-BE49-F238E27FC236}">
                <a16:creationId xmlns:a16="http://schemas.microsoft.com/office/drawing/2014/main" id="{DA31882F-4127-8E8F-2B6B-02BB745B5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10" name="Rectangle 30">
            <a:extLst>
              <a:ext uri="{FF2B5EF4-FFF2-40B4-BE49-F238E27FC236}">
                <a16:creationId xmlns:a16="http://schemas.microsoft.com/office/drawing/2014/main" id="{146D6521-EEFA-DEBE-64A2-DD669D729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11" name="Rectangle 31">
            <a:extLst>
              <a:ext uri="{FF2B5EF4-FFF2-40B4-BE49-F238E27FC236}">
                <a16:creationId xmlns:a16="http://schemas.microsoft.com/office/drawing/2014/main" id="{0CFD28CB-A6E7-9E7C-3375-2302AD616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12" name="Rectangle 32">
            <a:extLst>
              <a:ext uri="{FF2B5EF4-FFF2-40B4-BE49-F238E27FC236}">
                <a16:creationId xmlns:a16="http://schemas.microsoft.com/office/drawing/2014/main" id="{516011BE-F1F5-C15A-FD58-F0DAD70BB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13" name="Rectangle 33">
            <a:extLst>
              <a:ext uri="{FF2B5EF4-FFF2-40B4-BE49-F238E27FC236}">
                <a16:creationId xmlns:a16="http://schemas.microsoft.com/office/drawing/2014/main" id="{058E0677-E8EC-C59D-BA8B-B003490A7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14" name="Rectangle 34">
            <a:extLst>
              <a:ext uri="{FF2B5EF4-FFF2-40B4-BE49-F238E27FC236}">
                <a16:creationId xmlns:a16="http://schemas.microsoft.com/office/drawing/2014/main" id="{12F6DAB3-14A6-B71B-B3F3-B8FF796231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2115" name="Rectangle 35">
            <a:extLst>
              <a:ext uri="{FF2B5EF4-FFF2-40B4-BE49-F238E27FC236}">
                <a16:creationId xmlns:a16="http://schemas.microsoft.com/office/drawing/2014/main" id="{AA90E5A0-8364-1B5E-2625-BB4BF7CA6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10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3867747-EF24-499F-1B1E-83FD19B0A6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Най обичам да ям лимонов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0310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D6947A6-5DF5-C909-2D96-97AC5B3A2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0310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B582181-E57B-B5BD-68BD-EB0060DD24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обичам    да  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сладолед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ям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 лимонов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0310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323250E-EF6B-41AF-3C0A-FDE77A779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4572000"/>
            <a:ext cx="2819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10" name="Rectangle 6">
            <a:extLst>
              <a:ext uri="{FF2B5EF4-FFF2-40B4-BE49-F238E27FC236}">
                <a16:creationId xmlns:a16="http://schemas.microsoft.com/office/drawing/2014/main" id="{0010E0C5-B484-2611-DF44-4CFE71AAC2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11" name="Rectangle 7">
            <a:extLst>
              <a:ext uri="{FF2B5EF4-FFF2-40B4-BE49-F238E27FC236}">
                <a16:creationId xmlns:a16="http://schemas.microsoft.com/office/drawing/2014/main" id="{642F49AC-A91D-0E32-907F-392E4307D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12" name="Rectangle 8">
            <a:extLst>
              <a:ext uri="{FF2B5EF4-FFF2-40B4-BE49-F238E27FC236}">
                <a16:creationId xmlns:a16="http://schemas.microsoft.com/office/drawing/2014/main" id="{C4FDFBC3-C389-98A7-AD2E-B889E201D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13" name="Rectangle 9">
            <a:extLst>
              <a:ext uri="{FF2B5EF4-FFF2-40B4-BE49-F238E27FC236}">
                <a16:creationId xmlns:a16="http://schemas.microsoft.com/office/drawing/2014/main" id="{700616E9-9B6E-9406-2C6C-3EA29E86A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14" name="Rectangle 10">
            <a:extLst>
              <a:ext uri="{FF2B5EF4-FFF2-40B4-BE49-F238E27FC236}">
                <a16:creationId xmlns:a16="http://schemas.microsoft.com/office/drawing/2014/main" id="{8679BD98-44BF-2CB1-B511-A394F4C1E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15" name="Rectangle 11">
            <a:extLst>
              <a:ext uri="{FF2B5EF4-FFF2-40B4-BE49-F238E27FC236}">
                <a16:creationId xmlns:a16="http://schemas.microsoft.com/office/drawing/2014/main" id="{C40A36C9-4383-BB80-AD8B-3376FF0C2E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16" name="Rectangle 12">
            <a:extLst>
              <a:ext uri="{FF2B5EF4-FFF2-40B4-BE49-F238E27FC236}">
                <a16:creationId xmlns:a16="http://schemas.microsoft.com/office/drawing/2014/main" id="{228BF236-8041-EBA1-1B0E-BA0E209D7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17" name="Rectangle 13">
            <a:extLst>
              <a:ext uri="{FF2B5EF4-FFF2-40B4-BE49-F238E27FC236}">
                <a16:creationId xmlns:a16="http://schemas.microsoft.com/office/drawing/2014/main" id="{247F061D-6747-1DC4-C247-56484BD8AC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18" name="Rectangle 14">
            <a:extLst>
              <a:ext uri="{FF2B5EF4-FFF2-40B4-BE49-F238E27FC236}">
                <a16:creationId xmlns:a16="http://schemas.microsoft.com/office/drawing/2014/main" id="{24FF29E9-28C1-AEDF-566D-53EAE279D0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19" name="Rectangle 15">
            <a:extLst>
              <a:ext uri="{FF2B5EF4-FFF2-40B4-BE49-F238E27FC236}">
                <a16:creationId xmlns:a16="http://schemas.microsoft.com/office/drawing/2014/main" id="{754D5183-9754-3FCE-B51E-7A626545B5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20" name="Rectangle 16">
            <a:extLst>
              <a:ext uri="{FF2B5EF4-FFF2-40B4-BE49-F238E27FC236}">
                <a16:creationId xmlns:a16="http://schemas.microsoft.com/office/drawing/2014/main" id="{C338DB39-CA03-D49B-F18F-F8E189CEA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21" name="Rectangle 17">
            <a:extLst>
              <a:ext uri="{FF2B5EF4-FFF2-40B4-BE49-F238E27FC236}">
                <a16:creationId xmlns:a16="http://schemas.microsoft.com/office/drawing/2014/main" id="{112623B9-BE24-F956-9D4D-F4A0B2542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22" name="Rectangle 18">
            <a:extLst>
              <a:ext uri="{FF2B5EF4-FFF2-40B4-BE49-F238E27FC236}">
                <a16:creationId xmlns:a16="http://schemas.microsoft.com/office/drawing/2014/main" id="{414BBB5F-F4BD-5644-C38E-E0E093D2C6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23" name="Rectangle 19">
            <a:extLst>
              <a:ext uri="{FF2B5EF4-FFF2-40B4-BE49-F238E27FC236}">
                <a16:creationId xmlns:a16="http://schemas.microsoft.com/office/drawing/2014/main" id="{F104D0B3-D22D-8FA8-1123-388546050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24" name="Rectangle 20">
            <a:extLst>
              <a:ext uri="{FF2B5EF4-FFF2-40B4-BE49-F238E27FC236}">
                <a16:creationId xmlns:a16="http://schemas.microsoft.com/office/drawing/2014/main" id="{02444524-6519-A6FB-BA94-4AAB16277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25" name="Rectangle 21">
            <a:extLst>
              <a:ext uri="{FF2B5EF4-FFF2-40B4-BE49-F238E27FC236}">
                <a16:creationId xmlns:a16="http://schemas.microsoft.com/office/drawing/2014/main" id="{916467CC-75E7-C9C3-1156-ED574E334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26" name="Rectangle 22">
            <a:extLst>
              <a:ext uri="{FF2B5EF4-FFF2-40B4-BE49-F238E27FC236}">
                <a16:creationId xmlns:a16="http://schemas.microsoft.com/office/drawing/2014/main" id="{C34283EE-971B-7F81-E044-334A1A5750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27" name="Rectangle 23">
            <a:extLst>
              <a:ext uri="{FF2B5EF4-FFF2-40B4-BE49-F238E27FC236}">
                <a16:creationId xmlns:a16="http://schemas.microsoft.com/office/drawing/2014/main" id="{BEE65462-3928-32CB-DE88-B403C88FE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28" name="Rectangle 24">
            <a:extLst>
              <a:ext uri="{FF2B5EF4-FFF2-40B4-BE49-F238E27FC236}">
                <a16:creationId xmlns:a16="http://schemas.microsoft.com/office/drawing/2014/main" id="{916767D1-C14D-99AD-7CD0-4315A6D8F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29" name="Rectangle 25">
            <a:extLst>
              <a:ext uri="{FF2B5EF4-FFF2-40B4-BE49-F238E27FC236}">
                <a16:creationId xmlns:a16="http://schemas.microsoft.com/office/drawing/2014/main" id="{D59C2842-6103-1F24-0EA8-650973AE72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30" name="Rectangle 26">
            <a:extLst>
              <a:ext uri="{FF2B5EF4-FFF2-40B4-BE49-F238E27FC236}">
                <a16:creationId xmlns:a16="http://schemas.microsoft.com/office/drawing/2014/main" id="{9A2911FC-167B-8B35-D48A-6C4E0588A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31" name="Rectangle 27">
            <a:extLst>
              <a:ext uri="{FF2B5EF4-FFF2-40B4-BE49-F238E27FC236}">
                <a16:creationId xmlns:a16="http://schemas.microsoft.com/office/drawing/2014/main" id="{185437A2-DDCC-D293-0924-E9964B5CE4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32" name="Rectangle 28">
            <a:extLst>
              <a:ext uri="{FF2B5EF4-FFF2-40B4-BE49-F238E27FC236}">
                <a16:creationId xmlns:a16="http://schemas.microsoft.com/office/drawing/2014/main" id="{7025BE4A-0FC7-DFC8-9DA9-4385F18A6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33" name="Rectangle 29">
            <a:extLst>
              <a:ext uri="{FF2B5EF4-FFF2-40B4-BE49-F238E27FC236}">
                <a16:creationId xmlns:a16="http://schemas.microsoft.com/office/drawing/2014/main" id="{FADA46BC-F980-7B82-9553-6C40B9EE6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34" name="Rectangle 30">
            <a:extLst>
              <a:ext uri="{FF2B5EF4-FFF2-40B4-BE49-F238E27FC236}">
                <a16:creationId xmlns:a16="http://schemas.microsoft.com/office/drawing/2014/main" id="{F4F708DA-C19D-8799-C44B-7AB994AE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35" name="Rectangle 31">
            <a:extLst>
              <a:ext uri="{FF2B5EF4-FFF2-40B4-BE49-F238E27FC236}">
                <a16:creationId xmlns:a16="http://schemas.microsoft.com/office/drawing/2014/main" id="{EE1A7AEC-54A0-188C-31C6-917FA276B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36" name="Rectangle 32">
            <a:extLst>
              <a:ext uri="{FF2B5EF4-FFF2-40B4-BE49-F238E27FC236}">
                <a16:creationId xmlns:a16="http://schemas.microsoft.com/office/drawing/2014/main" id="{09065AD5-4CB8-D906-52A3-B8D4F8E92A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37" name="Rectangle 33">
            <a:extLst>
              <a:ext uri="{FF2B5EF4-FFF2-40B4-BE49-F238E27FC236}">
                <a16:creationId xmlns:a16="http://schemas.microsoft.com/office/drawing/2014/main" id="{3BB4CF3F-B4A7-25BE-ED67-B7B6D32E8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38" name="Rectangle 34">
            <a:extLst>
              <a:ext uri="{FF2B5EF4-FFF2-40B4-BE49-F238E27FC236}">
                <a16:creationId xmlns:a16="http://schemas.microsoft.com/office/drawing/2014/main" id="{296BC4D5-7DE3-FAB1-6E2A-20AA18D5E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3139" name="Rectangle 35">
            <a:extLst>
              <a:ext uri="{FF2B5EF4-FFF2-40B4-BE49-F238E27FC236}">
                <a16:creationId xmlns:a16="http://schemas.microsoft.com/office/drawing/2014/main" id="{93CFA0B5-98CD-1F58-579E-8DCCBE151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13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83F9AEF-3ECD-6E59-4860-644FD2DBB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Най обичам да ям лимонов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сладолед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30413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A8DA398-8737-5126-31E0-9CB4E14D2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0413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3CF553A-78A2-E225-BEED-ED335EE84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04133" name="Rectangle 6">
            <a:extLst>
              <a:ext uri="{FF2B5EF4-FFF2-40B4-BE49-F238E27FC236}">
                <a16:creationId xmlns:a16="http://schemas.microsoft.com/office/drawing/2014/main" id="{34624546-700F-15C3-78A0-7BC08ABB2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34" name="Rectangle 7">
            <a:extLst>
              <a:ext uri="{FF2B5EF4-FFF2-40B4-BE49-F238E27FC236}">
                <a16:creationId xmlns:a16="http://schemas.microsoft.com/office/drawing/2014/main" id="{58CD7D74-832F-C01A-63B9-8DB5015B7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35" name="Rectangle 8">
            <a:extLst>
              <a:ext uri="{FF2B5EF4-FFF2-40B4-BE49-F238E27FC236}">
                <a16:creationId xmlns:a16="http://schemas.microsoft.com/office/drawing/2014/main" id="{E3471D3B-EB37-7154-10F1-A16C389FE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36" name="Rectangle 9">
            <a:extLst>
              <a:ext uri="{FF2B5EF4-FFF2-40B4-BE49-F238E27FC236}">
                <a16:creationId xmlns:a16="http://schemas.microsoft.com/office/drawing/2014/main" id="{7F4723DE-7B58-9994-474F-243208E5A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37" name="Rectangle 10">
            <a:extLst>
              <a:ext uri="{FF2B5EF4-FFF2-40B4-BE49-F238E27FC236}">
                <a16:creationId xmlns:a16="http://schemas.microsoft.com/office/drawing/2014/main" id="{EA71DF6D-13A6-E2AB-BCEE-4C92C13D1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38" name="Rectangle 11">
            <a:extLst>
              <a:ext uri="{FF2B5EF4-FFF2-40B4-BE49-F238E27FC236}">
                <a16:creationId xmlns:a16="http://schemas.microsoft.com/office/drawing/2014/main" id="{C2846DE3-BF80-3372-A461-C43901D3A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39" name="Rectangle 12">
            <a:extLst>
              <a:ext uri="{FF2B5EF4-FFF2-40B4-BE49-F238E27FC236}">
                <a16:creationId xmlns:a16="http://schemas.microsoft.com/office/drawing/2014/main" id="{12D677B0-247E-850F-A620-38AC09CBC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40" name="Rectangle 13">
            <a:extLst>
              <a:ext uri="{FF2B5EF4-FFF2-40B4-BE49-F238E27FC236}">
                <a16:creationId xmlns:a16="http://schemas.microsoft.com/office/drawing/2014/main" id="{303C4597-0B00-8D87-89C4-C9FCB970F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41" name="Rectangle 14">
            <a:extLst>
              <a:ext uri="{FF2B5EF4-FFF2-40B4-BE49-F238E27FC236}">
                <a16:creationId xmlns:a16="http://schemas.microsoft.com/office/drawing/2014/main" id="{BF170D24-5E70-A564-5E26-88C850AC47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42" name="Rectangle 15">
            <a:extLst>
              <a:ext uri="{FF2B5EF4-FFF2-40B4-BE49-F238E27FC236}">
                <a16:creationId xmlns:a16="http://schemas.microsoft.com/office/drawing/2014/main" id="{F424DDFD-B508-8AA4-B524-91460B31E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43" name="Rectangle 16">
            <a:extLst>
              <a:ext uri="{FF2B5EF4-FFF2-40B4-BE49-F238E27FC236}">
                <a16:creationId xmlns:a16="http://schemas.microsoft.com/office/drawing/2014/main" id="{6D9E86D6-9B85-07D7-4BB5-966144A9F0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44" name="Rectangle 17">
            <a:extLst>
              <a:ext uri="{FF2B5EF4-FFF2-40B4-BE49-F238E27FC236}">
                <a16:creationId xmlns:a16="http://schemas.microsoft.com/office/drawing/2014/main" id="{21C4E045-15A1-1451-B959-EDC7DE8CD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45" name="Rectangle 18">
            <a:extLst>
              <a:ext uri="{FF2B5EF4-FFF2-40B4-BE49-F238E27FC236}">
                <a16:creationId xmlns:a16="http://schemas.microsoft.com/office/drawing/2014/main" id="{F80444FD-A8B5-BDFE-4FA3-A2D094748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46" name="Rectangle 19">
            <a:extLst>
              <a:ext uri="{FF2B5EF4-FFF2-40B4-BE49-F238E27FC236}">
                <a16:creationId xmlns:a16="http://schemas.microsoft.com/office/drawing/2014/main" id="{279BB63A-08C2-C326-B3F8-867699CCA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47" name="Rectangle 20">
            <a:extLst>
              <a:ext uri="{FF2B5EF4-FFF2-40B4-BE49-F238E27FC236}">
                <a16:creationId xmlns:a16="http://schemas.microsoft.com/office/drawing/2014/main" id="{B30186A5-550F-EFD7-582C-C39274779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48" name="Rectangle 21">
            <a:extLst>
              <a:ext uri="{FF2B5EF4-FFF2-40B4-BE49-F238E27FC236}">
                <a16:creationId xmlns:a16="http://schemas.microsoft.com/office/drawing/2014/main" id="{05D9B814-1752-3EAE-34BB-9ECC1A3814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49" name="Rectangle 22">
            <a:extLst>
              <a:ext uri="{FF2B5EF4-FFF2-40B4-BE49-F238E27FC236}">
                <a16:creationId xmlns:a16="http://schemas.microsoft.com/office/drawing/2014/main" id="{813C9090-ED8A-1931-E3A5-C9EE0907A9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50" name="Rectangle 23">
            <a:extLst>
              <a:ext uri="{FF2B5EF4-FFF2-40B4-BE49-F238E27FC236}">
                <a16:creationId xmlns:a16="http://schemas.microsoft.com/office/drawing/2014/main" id="{7CC9F653-7D8D-A9D1-6EAC-7C0BD3456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51" name="Rectangle 24">
            <a:extLst>
              <a:ext uri="{FF2B5EF4-FFF2-40B4-BE49-F238E27FC236}">
                <a16:creationId xmlns:a16="http://schemas.microsoft.com/office/drawing/2014/main" id="{3998EC4B-1871-B5A8-D20E-23E9B5B6A3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52" name="Rectangle 25">
            <a:extLst>
              <a:ext uri="{FF2B5EF4-FFF2-40B4-BE49-F238E27FC236}">
                <a16:creationId xmlns:a16="http://schemas.microsoft.com/office/drawing/2014/main" id="{8E2E59A7-6883-EF53-C52A-8F4444E06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53" name="Rectangle 26">
            <a:extLst>
              <a:ext uri="{FF2B5EF4-FFF2-40B4-BE49-F238E27FC236}">
                <a16:creationId xmlns:a16="http://schemas.microsoft.com/office/drawing/2014/main" id="{FA297C53-FC7A-EF9F-3D31-54C1FD5493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54" name="Rectangle 27">
            <a:extLst>
              <a:ext uri="{FF2B5EF4-FFF2-40B4-BE49-F238E27FC236}">
                <a16:creationId xmlns:a16="http://schemas.microsoft.com/office/drawing/2014/main" id="{F1C76521-CF4D-4850-2DE5-B703ED5D3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55" name="Rectangle 28">
            <a:extLst>
              <a:ext uri="{FF2B5EF4-FFF2-40B4-BE49-F238E27FC236}">
                <a16:creationId xmlns:a16="http://schemas.microsoft.com/office/drawing/2014/main" id="{63ADB78D-C06F-A2D6-07C1-901EC0414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56" name="Rectangle 29">
            <a:extLst>
              <a:ext uri="{FF2B5EF4-FFF2-40B4-BE49-F238E27FC236}">
                <a16:creationId xmlns:a16="http://schemas.microsoft.com/office/drawing/2014/main" id="{ABC55535-E28D-1233-6DF4-9DA048B65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57" name="Rectangle 30">
            <a:extLst>
              <a:ext uri="{FF2B5EF4-FFF2-40B4-BE49-F238E27FC236}">
                <a16:creationId xmlns:a16="http://schemas.microsoft.com/office/drawing/2014/main" id="{D03C054E-107A-9A67-D502-96ABE0068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58" name="Rectangle 31">
            <a:extLst>
              <a:ext uri="{FF2B5EF4-FFF2-40B4-BE49-F238E27FC236}">
                <a16:creationId xmlns:a16="http://schemas.microsoft.com/office/drawing/2014/main" id="{4E7FD50F-2894-9287-4703-05AFDB6EF5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59" name="Rectangle 32">
            <a:extLst>
              <a:ext uri="{FF2B5EF4-FFF2-40B4-BE49-F238E27FC236}">
                <a16:creationId xmlns:a16="http://schemas.microsoft.com/office/drawing/2014/main" id="{05B2B756-534D-2566-CCED-6CC0D55147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60" name="Rectangle 33">
            <a:extLst>
              <a:ext uri="{FF2B5EF4-FFF2-40B4-BE49-F238E27FC236}">
                <a16:creationId xmlns:a16="http://schemas.microsoft.com/office/drawing/2014/main" id="{0DAC6D47-69D5-7ACC-74F8-6F2DF4AB1E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61" name="Rectangle 34">
            <a:extLst>
              <a:ext uri="{FF2B5EF4-FFF2-40B4-BE49-F238E27FC236}">
                <a16:creationId xmlns:a16="http://schemas.microsoft.com/office/drawing/2014/main" id="{C4A466E6-39E2-EC87-2A16-39A543F98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4162" name="Rectangle 35">
            <a:extLst>
              <a:ext uri="{FF2B5EF4-FFF2-40B4-BE49-F238E27FC236}">
                <a16:creationId xmlns:a16="http://schemas.microsoft.com/office/drawing/2014/main" id="{8DC9A2DD-58B7-39FC-8AD6-A01A6B228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304163" name="Picture 36">
            <a:extLst>
              <a:ext uri="{FF2B5EF4-FFF2-40B4-BE49-F238E27FC236}">
                <a16:creationId xmlns:a16="http://schemas.microsoft.com/office/drawing/2014/main" id="{C049A217-11D9-4FE8-7B35-6F5196A91E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4164" name="Picture 37">
            <a:extLst>
              <a:ext uri="{FF2B5EF4-FFF2-40B4-BE49-F238E27FC236}">
                <a16:creationId xmlns:a16="http://schemas.microsoft.com/office/drawing/2014/main" id="{1DF73E83-6F81-3CD1-732D-FD56407EE7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44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92710" name="Line 38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2BDF1DA8-B608-F2F7-C64F-8A6809AA89CD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2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92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559B0AF-520A-64A0-9FDF-2F479777EE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Беше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0515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542F932-8CA4-A229-7D98-B39E7DDC5F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0515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B5BD3C1-9A31-0010-28A1-4031029EA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толкова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колкото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висока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жираф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0515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A32B53C-91A5-E559-0E84-C57B5AACD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4572000"/>
            <a:ext cx="2057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58" name="Rectangle 6">
            <a:extLst>
              <a:ext uri="{FF2B5EF4-FFF2-40B4-BE49-F238E27FC236}">
                <a16:creationId xmlns:a16="http://schemas.microsoft.com/office/drawing/2014/main" id="{055E27FB-E030-F8D0-2090-FC65D3394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59" name="Rectangle 7">
            <a:extLst>
              <a:ext uri="{FF2B5EF4-FFF2-40B4-BE49-F238E27FC236}">
                <a16:creationId xmlns:a16="http://schemas.microsoft.com/office/drawing/2014/main" id="{DF4F2FCD-9075-9E9C-33E7-72B890A9D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60" name="Rectangle 8">
            <a:extLst>
              <a:ext uri="{FF2B5EF4-FFF2-40B4-BE49-F238E27FC236}">
                <a16:creationId xmlns:a16="http://schemas.microsoft.com/office/drawing/2014/main" id="{AE769D92-9ECE-95C9-39E5-F1A467094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61" name="Rectangle 9">
            <a:extLst>
              <a:ext uri="{FF2B5EF4-FFF2-40B4-BE49-F238E27FC236}">
                <a16:creationId xmlns:a16="http://schemas.microsoft.com/office/drawing/2014/main" id="{7FD8A34B-BA18-B9D8-FCEA-D2C76311B2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62" name="Rectangle 10">
            <a:extLst>
              <a:ext uri="{FF2B5EF4-FFF2-40B4-BE49-F238E27FC236}">
                <a16:creationId xmlns:a16="http://schemas.microsoft.com/office/drawing/2014/main" id="{A0CC09F9-61E7-7FE1-8CDB-4D29D0E5D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63" name="Rectangle 11">
            <a:extLst>
              <a:ext uri="{FF2B5EF4-FFF2-40B4-BE49-F238E27FC236}">
                <a16:creationId xmlns:a16="http://schemas.microsoft.com/office/drawing/2014/main" id="{7696D409-6BE2-CA75-DC25-7969EBB4B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64" name="Rectangle 12">
            <a:extLst>
              <a:ext uri="{FF2B5EF4-FFF2-40B4-BE49-F238E27FC236}">
                <a16:creationId xmlns:a16="http://schemas.microsoft.com/office/drawing/2014/main" id="{93B6A978-09B2-26E3-7E8F-FD8E7A3D2C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65" name="Rectangle 13">
            <a:extLst>
              <a:ext uri="{FF2B5EF4-FFF2-40B4-BE49-F238E27FC236}">
                <a16:creationId xmlns:a16="http://schemas.microsoft.com/office/drawing/2014/main" id="{E01004EE-E331-8F72-0E55-3C58E12FD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66" name="Rectangle 14">
            <a:extLst>
              <a:ext uri="{FF2B5EF4-FFF2-40B4-BE49-F238E27FC236}">
                <a16:creationId xmlns:a16="http://schemas.microsoft.com/office/drawing/2014/main" id="{CC403416-6EC0-E0A0-D980-10FA47E0D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67" name="Rectangle 15">
            <a:extLst>
              <a:ext uri="{FF2B5EF4-FFF2-40B4-BE49-F238E27FC236}">
                <a16:creationId xmlns:a16="http://schemas.microsoft.com/office/drawing/2014/main" id="{DA228993-E914-E058-A33B-0524249EA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68" name="Rectangle 16">
            <a:extLst>
              <a:ext uri="{FF2B5EF4-FFF2-40B4-BE49-F238E27FC236}">
                <a16:creationId xmlns:a16="http://schemas.microsoft.com/office/drawing/2014/main" id="{2E4F2FE4-ECA3-7260-790E-C612F021D7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69" name="Rectangle 17">
            <a:extLst>
              <a:ext uri="{FF2B5EF4-FFF2-40B4-BE49-F238E27FC236}">
                <a16:creationId xmlns:a16="http://schemas.microsoft.com/office/drawing/2014/main" id="{A9CC1749-47CE-73B1-22D9-503E02DFE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70" name="Rectangle 18">
            <a:extLst>
              <a:ext uri="{FF2B5EF4-FFF2-40B4-BE49-F238E27FC236}">
                <a16:creationId xmlns:a16="http://schemas.microsoft.com/office/drawing/2014/main" id="{15B54E04-E4D4-4EB4-48F8-6E13F757A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71" name="Rectangle 19">
            <a:extLst>
              <a:ext uri="{FF2B5EF4-FFF2-40B4-BE49-F238E27FC236}">
                <a16:creationId xmlns:a16="http://schemas.microsoft.com/office/drawing/2014/main" id="{97650D1A-53F9-6B78-7AD5-93BCD6ED1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72" name="Rectangle 20">
            <a:extLst>
              <a:ext uri="{FF2B5EF4-FFF2-40B4-BE49-F238E27FC236}">
                <a16:creationId xmlns:a16="http://schemas.microsoft.com/office/drawing/2014/main" id="{12331A05-90A0-D4F0-324E-1428505652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73" name="Rectangle 21">
            <a:extLst>
              <a:ext uri="{FF2B5EF4-FFF2-40B4-BE49-F238E27FC236}">
                <a16:creationId xmlns:a16="http://schemas.microsoft.com/office/drawing/2014/main" id="{4553E466-93B1-8508-2A81-C88F4CD45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74" name="Rectangle 22">
            <a:extLst>
              <a:ext uri="{FF2B5EF4-FFF2-40B4-BE49-F238E27FC236}">
                <a16:creationId xmlns:a16="http://schemas.microsoft.com/office/drawing/2014/main" id="{76A16560-435F-7961-7927-A5FC538E2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75" name="Rectangle 23">
            <a:extLst>
              <a:ext uri="{FF2B5EF4-FFF2-40B4-BE49-F238E27FC236}">
                <a16:creationId xmlns:a16="http://schemas.microsoft.com/office/drawing/2014/main" id="{FDF89A98-E2E5-2EF3-7CAB-B80A5531E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76" name="Rectangle 24">
            <a:extLst>
              <a:ext uri="{FF2B5EF4-FFF2-40B4-BE49-F238E27FC236}">
                <a16:creationId xmlns:a16="http://schemas.microsoft.com/office/drawing/2014/main" id="{6FF98814-2187-4F5A-5DF4-5DF3E8C6C8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77" name="Rectangle 25">
            <a:extLst>
              <a:ext uri="{FF2B5EF4-FFF2-40B4-BE49-F238E27FC236}">
                <a16:creationId xmlns:a16="http://schemas.microsoft.com/office/drawing/2014/main" id="{3A07DC6D-0D25-78FF-54D9-5DF23D99C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78" name="Rectangle 26">
            <a:extLst>
              <a:ext uri="{FF2B5EF4-FFF2-40B4-BE49-F238E27FC236}">
                <a16:creationId xmlns:a16="http://schemas.microsoft.com/office/drawing/2014/main" id="{01DAFDFC-CEFF-650B-F928-B27A648DB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79" name="Rectangle 27">
            <a:extLst>
              <a:ext uri="{FF2B5EF4-FFF2-40B4-BE49-F238E27FC236}">
                <a16:creationId xmlns:a16="http://schemas.microsoft.com/office/drawing/2014/main" id="{46BAC8BC-F1D8-2B7E-09DA-765ACA0E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80" name="Rectangle 28">
            <a:extLst>
              <a:ext uri="{FF2B5EF4-FFF2-40B4-BE49-F238E27FC236}">
                <a16:creationId xmlns:a16="http://schemas.microsoft.com/office/drawing/2014/main" id="{25E57A96-BF8B-3870-F6BD-854968901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81" name="Rectangle 29">
            <a:extLst>
              <a:ext uri="{FF2B5EF4-FFF2-40B4-BE49-F238E27FC236}">
                <a16:creationId xmlns:a16="http://schemas.microsoft.com/office/drawing/2014/main" id="{05B15AF6-5EA8-E4DE-0AD5-0BD244E74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82" name="Rectangle 30">
            <a:extLst>
              <a:ext uri="{FF2B5EF4-FFF2-40B4-BE49-F238E27FC236}">
                <a16:creationId xmlns:a16="http://schemas.microsoft.com/office/drawing/2014/main" id="{4D5CD39C-92F2-0EF7-2387-775EE8375C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83" name="Rectangle 31">
            <a:extLst>
              <a:ext uri="{FF2B5EF4-FFF2-40B4-BE49-F238E27FC236}">
                <a16:creationId xmlns:a16="http://schemas.microsoft.com/office/drawing/2014/main" id="{523A3378-3D7F-DE65-97B5-D6657F6D0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84" name="Rectangle 32">
            <a:extLst>
              <a:ext uri="{FF2B5EF4-FFF2-40B4-BE49-F238E27FC236}">
                <a16:creationId xmlns:a16="http://schemas.microsoft.com/office/drawing/2014/main" id="{13664296-6CC8-6350-8350-BF2F2EF93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85" name="Rectangle 33">
            <a:extLst>
              <a:ext uri="{FF2B5EF4-FFF2-40B4-BE49-F238E27FC236}">
                <a16:creationId xmlns:a16="http://schemas.microsoft.com/office/drawing/2014/main" id="{0F1A887C-0CAE-694C-D752-8EB865ED84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86" name="Rectangle 34">
            <a:extLst>
              <a:ext uri="{FF2B5EF4-FFF2-40B4-BE49-F238E27FC236}">
                <a16:creationId xmlns:a16="http://schemas.microsoft.com/office/drawing/2014/main" id="{273291AF-67B5-111A-4EB0-8FA6D7207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5187" name="Rectangle 35">
            <a:extLst>
              <a:ext uri="{FF2B5EF4-FFF2-40B4-BE49-F238E27FC236}">
                <a16:creationId xmlns:a16="http://schemas.microsoft.com/office/drawing/2014/main" id="{64949266-4D05-7532-513E-A546B1BFAC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F1413AF-BA92-5512-EDF2-14583994B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Беше толкова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0617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7FDA3CF-8FFF-EC06-4DDB-E9EC85E35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0618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07CD231-A15E-98EE-D173-8EBEDBAB44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толкова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колкото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висока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жираф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0618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BFC1EB7-E7C5-5F8A-B97E-C5398533E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5334000"/>
            <a:ext cx="1981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82" name="Rectangle 6">
            <a:extLst>
              <a:ext uri="{FF2B5EF4-FFF2-40B4-BE49-F238E27FC236}">
                <a16:creationId xmlns:a16="http://schemas.microsoft.com/office/drawing/2014/main" id="{E3B54AF9-0602-9EE9-291D-997558E4E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83" name="Rectangle 7">
            <a:extLst>
              <a:ext uri="{FF2B5EF4-FFF2-40B4-BE49-F238E27FC236}">
                <a16:creationId xmlns:a16="http://schemas.microsoft.com/office/drawing/2014/main" id="{44A9B782-74C6-31F2-DB5C-A3A1743F66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84" name="Rectangle 8">
            <a:extLst>
              <a:ext uri="{FF2B5EF4-FFF2-40B4-BE49-F238E27FC236}">
                <a16:creationId xmlns:a16="http://schemas.microsoft.com/office/drawing/2014/main" id="{70A916C6-1004-F59D-ED48-20F6B5F70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85" name="Rectangle 9">
            <a:extLst>
              <a:ext uri="{FF2B5EF4-FFF2-40B4-BE49-F238E27FC236}">
                <a16:creationId xmlns:a16="http://schemas.microsoft.com/office/drawing/2014/main" id="{B577A43E-B9F9-3E92-396D-4F7EE87F5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86" name="Rectangle 10">
            <a:extLst>
              <a:ext uri="{FF2B5EF4-FFF2-40B4-BE49-F238E27FC236}">
                <a16:creationId xmlns:a16="http://schemas.microsoft.com/office/drawing/2014/main" id="{E86C1F87-496F-A9DD-B571-D3197B262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87" name="Rectangle 11">
            <a:extLst>
              <a:ext uri="{FF2B5EF4-FFF2-40B4-BE49-F238E27FC236}">
                <a16:creationId xmlns:a16="http://schemas.microsoft.com/office/drawing/2014/main" id="{5D53513E-1B5D-D05A-32CB-16FC0423C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88" name="Rectangle 12">
            <a:extLst>
              <a:ext uri="{FF2B5EF4-FFF2-40B4-BE49-F238E27FC236}">
                <a16:creationId xmlns:a16="http://schemas.microsoft.com/office/drawing/2014/main" id="{10511B80-9E2B-E53E-6E28-9B76F4F52D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89" name="Rectangle 13">
            <a:extLst>
              <a:ext uri="{FF2B5EF4-FFF2-40B4-BE49-F238E27FC236}">
                <a16:creationId xmlns:a16="http://schemas.microsoft.com/office/drawing/2014/main" id="{A256D31D-02CE-5799-E60A-CBBD1FC73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90" name="Rectangle 14">
            <a:extLst>
              <a:ext uri="{FF2B5EF4-FFF2-40B4-BE49-F238E27FC236}">
                <a16:creationId xmlns:a16="http://schemas.microsoft.com/office/drawing/2014/main" id="{0C215421-610A-81E1-DB5B-BB35DF4C4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91" name="Rectangle 15">
            <a:extLst>
              <a:ext uri="{FF2B5EF4-FFF2-40B4-BE49-F238E27FC236}">
                <a16:creationId xmlns:a16="http://schemas.microsoft.com/office/drawing/2014/main" id="{BD2EA494-B0B9-D15D-4E09-79BF15A42B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92" name="Rectangle 16">
            <a:extLst>
              <a:ext uri="{FF2B5EF4-FFF2-40B4-BE49-F238E27FC236}">
                <a16:creationId xmlns:a16="http://schemas.microsoft.com/office/drawing/2014/main" id="{3324CC7E-13DF-49B0-5C23-CF170B6349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93" name="Rectangle 17">
            <a:extLst>
              <a:ext uri="{FF2B5EF4-FFF2-40B4-BE49-F238E27FC236}">
                <a16:creationId xmlns:a16="http://schemas.microsoft.com/office/drawing/2014/main" id="{BC1143B8-CC68-90EF-C2D5-41513F643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94" name="Rectangle 18">
            <a:extLst>
              <a:ext uri="{FF2B5EF4-FFF2-40B4-BE49-F238E27FC236}">
                <a16:creationId xmlns:a16="http://schemas.microsoft.com/office/drawing/2014/main" id="{E8FA5676-C31C-DC7A-C4FD-FBB1C1A21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95" name="Rectangle 19">
            <a:extLst>
              <a:ext uri="{FF2B5EF4-FFF2-40B4-BE49-F238E27FC236}">
                <a16:creationId xmlns:a16="http://schemas.microsoft.com/office/drawing/2014/main" id="{44369CB4-9BD6-3FD8-741A-30569C599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96" name="Rectangle 20">
            <a:extLst>
              <a:ext uri="{FF2B5EF4-FFF2-40B4-BE49-F238E27FC236}">
                <a16:creationId xmlns:a16="http://schemas.microsoft.com/office/drawing/2014/main" id="{DE584A6F-EB59-0821-873E-C9960A60BC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97" name="Rectangle 21">
            <a:extLst>
              <a:ext uri="{FF2B5EF4-FFF2-40B4-BE49-F238E27FC236}">
                <a16:creationId xmlns:a16="http://schemas.microsoft.com/office/drawing/2014/main" id="{1EB0F281-22BD-2F73-211C-D78C90AEE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98" name="Rectangle 22">
            <a:extLst>
              <a:ext uri="{FF2B5EF4-FFF2-40B4-BE49-F238E27FC236}">
                <a16:creationId xmlns:a16="http://schemas.microsoft.com/office/drawing/2014/main" id="{CF72AD88-C59A-02AD-1390-D41170DBF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199" name="Rectangle 23">
            <a:extLst>
              <a:ext uri="{FF2B5EF4-FFF2-40B4-BE49-F238E27FC236}">
                <a16:creationId xmlns:a16="http://schemas.microsoft.com/office/drawing/2014/main" id="{7AF8D07B-1485-25B8-A865-297C1D2878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200" name="Rectangle 24">
            <a:extLst>
              <a:ext uri="{FF2B5EF4-FFF2-40B4-BE49-F238E27FC236}">
                <a16:creationId xmlns:a16="http://schemas.microsoft.com/office/drawing/2014/main" id="{634A1AA0-854C-7E13-817A-0ED071058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201" name="Rectangle 25">
            <a:extLst>
              <a:ext uri="{FF2B5EF4-FFF2-40B4-BE49-F238E27FC236}">
                <a16:creationId xmlns:a16="http://schemas.microsoft.com/office/drawing/2014/main" id="{22333DBD-B62A-4C14-D7AE-580965472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202" name="Rectangle 26">
            <a:extLst>
              <a:ext uri="{FF2B5EF4-FFF2-40B4-BE49-F238E27FC236}">
                <a16:creationId xmlns:a16="http://schemas.microsoft.com/office/drawing/2014/main" id="{AC7C348F-3940-643A-0309-A8008C298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203" name="Rectangle 27">
            <a:extLst>
              <a:ext uri="{FF2B5EF4-FFF2-40B4-BE49-F238E27FC236}">
                <a16:creationId xmlns:a16="http://schemas.microsoft.com/office/drawing/2014/main" id="{0F6FF13F-7C59-DFD2-777E-C97B3090E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204" name="Rectangle 28">
            <a:extLst>
              <a:ext uri="{FF2B5EF4-FFF2-40B4-BE49-F238E27FC236}">
                <a16:creationId xmlns:a16="http://schemas.microsoft.com/office/drawing/2014/main" id="{3A431B6A-F521-E647-5419-FEAD7D535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205" name="Rectangle 29">
            <a:extLst>
              <a:ext uri="{FF2B5EF4-FFF2-40B4-BE49-F238E27FC236}">
                <a16:creationId xmlns:a16="http://schemas.microsoft.com/office/drawing/2014/main" id="{F5420297-BE07-94CC-2968-9379707C3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206" name="Rectangle 30">
            <a:extLst>
              <a:ext uri="{FF2B5EF4-FFF2-40B4-BE49-F238E27FC236}">
                <a16:creationId xmlns:a16="http://schemas.microsoft.com/office/drawing/2014/main" id="{8F57C102-6C4A-0EDC-5E2E-F08978EAF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207" name="Rectangle 31">
            <a:extLst>
              <a:ext uri="{FF2B5EF4-FFF2-40B4-BE49-F238E27FC236}">
                <a16:creationId xmlns:a16="http://schemas.microsoft.com/office/drawing/2014/main" id="{B1BC725E-B944-8EA5-518B-4F7D21CE7B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208" name="Rectangle 32">
            <a:extLst>
              <a:ext uri="{FF2B5EF4-FFF2-40B4-BE49-F238E27FC236}">
                <a16:creationId xmlns:a16="http://schemas.microsoft.com/office/drawing/2014/main" id="{EC286A42-AF53-5F1C-4BDC-68F9D2AC04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209" name="Rectangle 33">
            <a:extLst>
              <a:ext uri="{FF2B5EF4-FFF2-40B4-BE49-F238E27FC236}">
                <a16:creationId xmlns:a16="http://schemas.microsoft.com/office/drawing/2014/main" id="{1ECB513F-43E6-0482-C73D-579EB76209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210" name="Rectangle 34">
            <a:extLst>
              <a:ext uri="{FF2B5EF4-FFF2-40B4-BE49-F238E27FC236}">
                <a16:creationId xmlns:a16="http://schemas.microsoft.com/office/drawing/2014/main" id="{98A90FF2-2EA1-46F0-CB8F-103A824C90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6211" name="Rectangle 35">
            <a:extLst>
              <a:ext uri="{FF2B5EF4-FFF2-40B4-BE49-F238E27FC236}">
                <a16:creationId xmlns:a16="http://schemas.microsoft.com/office/drawing/2014/main" id="{80380515-F9DA-5304-0A6E-1748DB128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0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19B2740-80FF-5830-C17B-FCCB6B5096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Беше толкова висока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0720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FD344BE-4877-E977-F451-2BD03931F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0720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27772AE-BFAF-6902-75A0-52E0A42B2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толкова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колкото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висока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жираф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0720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95D3FC1-4181-E79C-0BA6-9F0E0D853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4572000"/>
            <a:ext cx="2362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06" name="Rectangle 6">
            <a:extLst>
              <a:ext uri="{FF2B5EF4-FFF2-40B4-BE49-F238E27FC236}">
                <a16:creationId xmlns:a16="http://schemas.microsoft.com/office/drawing/2014/main" id="{9691D620-D741-CF80-EDE7-0FA6C85ED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07" name="Rectangle 7">
            <a:extLst>
              <a:ext uri="{FF2B5EF4-FFF2-40B4-BE49-F238E27FC236}">
                <a16:creationId xmlns:a16="http://schemas.microsoft.com/office/drawing/2014/main" id="{54CE1282-2380-3BC9-D4EC-A1B5DDE4E6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08" name="Rectangle 8">
            <a:extLst>
              <a:ext uri="{FF2B5EF4-FFF2-40B4-BE49-F238E27FC236}">
                <a16:creationId xmlns:a16="http://schemas.microsoft.com/office/drawing/2014/main" id="{D3798687-856C-BD3B-5AB6-2FD5084B7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09" name="Rectangle 9">
            <a:extLst>
              <a:ext uri="{FF2B5EF4-FFF2-40B4-BE49-F238E27FC236}">
                <a16:creationId xmlns:a16="http://schemas.microsoft.com/office/drawing/2014/main" id="{0AB7B790-5E81-5AA3-9E7F-73616028C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10" name="Rectangle 10">
            <a:extLst>
              <a:ext uri="{FF2B5EF4-FFF2-40B4-BE49-F238E27FC236}">
                <a16:creationId xmlns:a16="http://schemas.microsoft.com/office/drawing/2014/main" id="{7219A847-CB5D-854C-B052-DD343A3A2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11" name="Rectangle 11">
            <a:extLst>
              <a:ext uri="{FF2B5EF4-FFF2-40B4-BE49-F238E27FC236}">
                <a16:creationId xmlns:a16="http://schemas.microsoft.com/office/drawing/2014/main" id="{0D38B320-507E-9BA4-FD89-2189FEA8D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12" name="Rectangle 12">
            <a:extLst>
              <a:ext uri="{FF2B5EF4-FFF2-40B4-BE49-F238E27FC236}">
                <a16:creationId xmlns:a16="http://schemas.microsoft.com/office/drawing/2014/main" id="{C2800F52-C977-F10F-3C3D-5C82EF66EF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13" name="Rectangle 13">
            <a:extLst>
              <a:ext uri="{FF2B5EF4-FFF2-40B4-BE49-F238E27FC236}">
                <a16:creationId xmlns:a16="http://schemas.microsoft.com/office/drawing/2014/main" id="{6A4B7346-F55F-D310-DF2A-EE62E7FB1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14" name="Rectangle 14">
            <a:extLst>
              <a:ext uri="{FF2B5EF4-FFF2-40B4-BE49-F238E27FC236}">
                <a16:creationId xmlns:a16="http://schemas.microsoft.com/office/drawing/2014/main" id="{CE76B946-5502-7A65-9ED2-5EE223109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15" name="Rectangle 15">
            <a:extLst>
              <a:ext uri="{FF2B5EF4-FFF2-40B4-BE49-F238E27FC236}">
                <a16:creationId xmlns:a16="http://schemas.microsoft.com/office/drawing/2014/main" id="{75134881-A5A1-38E9-5D28-16208D4518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16" name="Rectangle 16">
            <a:extLst>
              <a:ext uri="{FF2B5EF4-FFF2-40B4-BE49-F238E27FC236}">
                <a16:creationId xmlns:a16="http://schemas.microsoft.com/office/drawing/2014/main" id="{07751236-23AE-2C87-0864-238DE43E0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17" name="Rectangle 17">
            <a:extLst>
              <a:ext uri="{FF2B5EF4-FFF2-40B4-BE49-F238E27FC236}">
                <a16:creationId xmlns:a16="http://schemas.microsoft.com/office/drawing/2014/main" id="{A4B96516-EAFF-4F5C-C8B4-8DA6B9436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18" name="Rectangle 18">
            <a:extLst>
              <a:ext uri="{FF2B5EF4-FFF2-40B4-BE49-F238E27FC236}">
                <a16:creationId xmlns:a16="http://schemas.microsoft.com/office/drawing/2014/main" id="{2E5FA143-B1CF-BAAF-432A-931242789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19" name="Rectangle 19">
            <a:extLst>
              <a:ext uri="{FF2B5EF4-FFF2-40B4-BE49-F238E27FC236}">
                <a16:creationId xmlns:a16="http://schemas.microsoft.com/office/drawing/2014/main" id="{54AB5BA9-E01F-7A97-A7C9-97E8E4A8B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20" name="Rectangle 20">
            <a:extLst>
              <a:ext uri="{FF2B5EF4-FFF2-40B4-BE49-F238E27FC236}">
                <a16:creationId xmlns:a16="http://schemas.microsoft.com/office/drawing/2014/main" id="{138998D6-3EF2-4AE9-D92E-87D4B10A0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21" name="Rectangle 21">
            <a:extLst>
              <a:ext uri="{FF2B5EF4-FFF2-40B4-BE49-F238E27FC236}">
                <a16:creationId xmlns:a16="http://schemas.microsoft.com/office/drawing/2014/main" id="{F3C4D2CB-26FD-C3B1-734C-26EF92A91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22" name="Rectangle 22">
            <a:extLst>
              <a:ext uri="{FF2B5EF4-FFF2-40B4-BE49-F238E27FC236}">
                <a16:creationId xmlns:a16="http://schemas.microsoft.com/office/drawing/2014/main" id="{E491091E-F71F-6969-DECE-229CA4D3F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23" name="Rectangle 23">
            <a:extLst>
              <a:ext uri="{FF2B5EF4-FFF2-40B4-BE49-F238E27FC236}">
                <a16:creationId xmlns:a16="http://schemas.microsoft.com/office/drawing/2014/main" id="{04A63A85-65D2-36D5-773E-334305888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24" name="Rectangle 24">
            <a:extLst>
              <a:ext uri="{FF2B5EF4-FFF2-40B4-BE49-F238E27FC236}">
                <a16:creationId xmlns:a16="http://schemas.microsoft.com/office/drawing/2014/main" id="{9B65168F-CD9F-D74D-1904-767A78A886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25" name="Rectangle 25">
            <a:extLst>
              <a:ext uri="{FF2B5EF4-FFF2-40B4-BE49-F238E27FC236}">
                <a16:creationId xmlns:a16="http://schemas.microsoft.com/office/drawing/2014/main" id="{896B0AAA-E6D3-44CB-21D9-B2E166F23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26" name="Rectangle 26">
            <a:extLst>
              <a:ext uri="{FF2B5EF4-FFF2-40B4-BE49-F238E27FC236}">
                <a16:creationId xmlns:a16="http://schemas.microsoft.com/office/drawing/2014/main" id="{376372AF-E280-D54C-87EB-F66B931066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27" name="Rectangle 27">
            <a:extLst>
              <a:ext uri="{FF2B5EF4-FFF2-40B4-BE49-F238E27FC236}">
                <a16:creationId xmlns:a16="http://schemas.microsoft.com/office/drawing/2014/main" id="{96407338-8D8D-4D1F-524D-C322249DB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28" name="Rectangle 28">
            <a:extLst>
              <a:ext uri="{FF2B5EF4-FFF2-40B4-BE49-F238E27FC236}">
                <a16:creationId xmlns:a16="http://schemas.microsoft.com/office/drawing/2014/main" id="{3FCB16D8-9E65-DCE2-22EB-02C2F52B6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29" name="Rectangle 29">
            <a:extLst>
              <a:ext uri="{FF2B5EF4-FFF2-40B4-BE49-F238E27FC236}">
                <a16:creationId xmlns:a16="http://schemas.microsoft.com/office/drawing/2014/main" id="{917B0697-7761-9D56-109B-8D7EABECA1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30" name="Rectangle 30">
            <a:extLst>
              <a:ext uri="{FF2B5EF4-FFF2-40B4-BE49-F238E27FC236}">
                <a16:creationId xmlns:a16="http://schemas.microsoft.com/office/drawing/2014/main" id="{82E261F9-2127-0F99-2EE7-1C23BA402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31" name="Rectangle 31">
            <a:extLst>
              <a:ext uri="{FF2B5EF4-FFF2-40B4-BE49-F238E27FC236}">
                <a16:creationId xmlns:a16="http://schemas.microsoft.com/office/drawing/2014/main" id="{6068381E-6C99-0D79-A57B-735344839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32" name="Rectangle 32">
            <a:extLst>
              <a:ext uri="{FF2B5EF4-FFF2-40B4-BE49-F238E27FC236}">
                <a16:creationId xmlns:a16="http://schemas.microsoft.com/office/drawing/2014/main" id="{E53789D0-549E-9183-09AD-683C43F07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33" name="Rectangle 33">
            <a:extLst>
              <a:ext uri="{FF2B5EF4-FFF2-40B4-BE49-F238E27FC236}">
                <a16:creationId xmlns:a16="http://schemas.microsoft.com/office/drawing/2014/main" id="{B99D55C9-823C-3A15-4E26-56BF8F54E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34" name="Rectangle 34">
            <a:extLst>
              <a:ext uri="{FF2B5EF4-FFF2-40B4-BE49-F238E27FC236}">
                <a16:creationId xmlns:a16="http://schemas.microsoft.com/office/drawing/2014/main" id="{235BA80F-0F18-CBF8-CFBB-01DCA273C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7235" name="Rectangle 35">
            <a:extLst>
              <a:ext uri="{FF2B5EF4-FFF2-40B4-BE49-F238E27FC236}">
                <a16:creationId xmlns:a16="http://schemas.microsoft.com/office/drawing/2014/main" id="{DE95DE1D-93D6-A205-3816-9121F3161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2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A8C8FE3-631F-9A1F-0E2C-78206C650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Беше толкова висока,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колкото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0822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B4DB41A-49AC-A376-8328-E7F1A9AFC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0822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597C1B6-5FDE-AD18-828E-491E54D38A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толкова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колкото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висока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жираф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0822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7C7B049-8922-4207-5A13-44BA034B75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4648200"/>
            <a:ext cx="1447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30" name="Rectangle 6">
            <a:extLst>
              <a:ext uri="{FF2B5EF4-FFF2-40B4-BE49-F238E27FC236}">
                <a16:creationId xmlns:a16="http://schemas.microsoft.com/office/drawing/2014/main" id="{DA5A3D9F-6833-F7C5-49BB-FF774B65E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31" name="Rectangle 7">
            <a:extLst>
              <a:ext uri="{FF2B5EF4-FFF2-40B4-BE49-F238E27FC236}">
                <a16:creationId xmlns:a16="http://schemas.microsoft.com/office/drawing/2014/main" id="{38514A9B-7B0C-E44E-A4CC-97EE35A4D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32" name="Rectangle 8">
            <a:extLst>
              <a:ext uri="{FF2B5EF4-FFF2-40B4-BE49-F238E27FC236}">
                <a16:creationId xmlns:a16="http://schemas.microsoft.com/office/drawing/2014/main" id="{08969F53-C034-7F35-8FEE-67C391BA56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33" name="Rectangle 9">
            <a:extLst>
              <a:ext uri="{FF2B5EF4-FFF2-40B4-BE49-F238E27FC236}">
                <a16:creationId xmlns:a16="http://schemas.microsoft.com/office/drawing/2014/main" id="{415498D5-FF32-554E-EA3A-C69CC89EB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34" name="Rectangle 10">
            <a:extLst>
              <a:ext uri="{FF2B5EF4-FFF2-40B4-BE49-F238E27FC236}">
                <a16:creationId xmlns:a16="http://schemas.microsoft.com/office/drawing/2014/main" id="{6EB2CAAF-C728-F77A-77F2-F9E4DC25E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35" name="Rectangle 11">
            <a:extLst>
              <a:ext uri="{FF2B5EF4-FFF2-40B4-BE49-F238E27FC236}">
                <a16:creationId xmlns:a16="http://schemas.microsoft.com/office/drawing/2014/main" id="{DF4D1218-4F0D-7B87-10BA-8A349B20B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36" name="Rectangle 12">
            <a:extLst>
              <a:ext uri="{FF2B5EF4-FFF2-40B4-BE49-F238E27FC236}">
                <a16:creationId xmlns:a16="http://schemas.microsoft.com/office/drawing/2014/main" id="{E8E9C413-D1FC-DA97-1E45-360636D2D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37" name="Rectangle 13">
            <a:extLst>
              <a:ext uri="{FF2B5EF4-FFF2-40B4-BE49-F238E27FC236}">
                <a16:creationId xmlns:a16="http://schemas.microsoft.com/office/drawing/2014/main" id="{AF10977C-D45E-7D6E-2522-BE650D9D4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38" name="Rectangle 14">
            <a:extLst>
              <a:ext uri="{FF2B5EF4-FFF2-40B4-BE49-F238E27FC236}">
                <a16:creationId xmlns:a16="http://schemas.microsoft.com/office/drawing/2014/main" id="{E5F4C7DD-32EE-D4DC-1C52-49AB66164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39" name="Rectangle 15">
            <a:extLst>
              <a:ext uri="{FF2B5EF4-FFF2-40B4-BE49-F238E27FC236}">
                <a16:creationId xmlns:a16="http://schemas.microsoft.com/office/drawing/2014/main" id="{76F06993-A87B-3299-20EB-19EBB9AB6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40" name="Rectangle 16">
            <a:extLst>
              <a:ext uri="{FF2B5EF4-FFF2-40B4-BE49-F238E27FC236}">
                <a16:creationId xmlns:a16="http://schemas.microsoft.com/office/drawing/2014/main" id="{F0384574-0980-93CD-5F43-6C18F49A64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41" name="Rectangle 17">
            <a:extLst>
              <a:ext uri="{FF2B5EF4-FFF2-40B4-BE49-F238E27FC236}">
                <a16:creationId xmlns:a16="http://schemas.microsoft.com/office/drawing/2014/main" id="{2B910B3F-53F9-630D-C20B-0D41AE2DF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42" name="Rectangle 18">
            <a:extLst>
              <a:ext uri="{FF2B5EF4-FFF2-40B4-BE49-F238E27FC236}">
                <a16:creationId xmlns:a16="http://schemas.microsoft.com/office/drawing/2014/main" id="{D0A383A1-C1E2-2F98-6417-7DFE4E858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43" name="Rectangle 19">
            <a:extLst>
              <a:ext uri="{FF2B5EF4-FFF2-40B4-BE49-F238E27FC236}">
                <a16:creationId xmlns:a16="http://schemas.microsoft.com/office/drawing/2014/main" id="{1F9C816E-41A0-9D08-B314-A5C8E5710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44" name="Rectangle 20">
            <a:extLst>
              <a:ext uri="{FF2B5EF4-FFF2-40B4-BE49-F238E27FC236}">
                <a16:creationId xmlns:a16="http://schemas.microsoft.com/office/drawing/2014/main" id="{53F9DC25-32B3-E918-98B4-D0F7D5AC52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45" name="Rectangle 21">
            <a:extLst>
              <a:ext uri="{FF2B5EF4-FFF2-40B4-BE49-F238E27FC236}">
                <a16:creationId xmlns:a16="http://schemas.microsoft.com/office/drawing/2014/main" id="{62758880-A7A7-3B67-3AF2-1012A6747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46" name="Rectangle 22">
            <a:extLst>
              <a:ext uri="{FF2B5EF4-FFF2-40B4-BE49-F238E27FC236}">
                <a16:creationId xmlns:a16="http://schemas.microsoft.com/office/drawing/2014/main" id="{E9F10132-6F46-7EAE-6822-7103070EFB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47" name="Rectangle 23">
            <a:extLst>
              <a:ext uri="{FF2B5EF4-FFF2-40B4-BE49-F238E27FC236}">
                <a16:creationId xmlns:a16="http://schemas.microsoft.com/office/drawing/2014/main" id="{A2F65DBD-5033-3A9D-0462-BBB9363B21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48" name="Rectangle 24">
            <a:extLst>
              <a:ext uri="{FF2B5EF4-FFF2-40B4-BE49-F238E27FC236}">
                <a16:creationId xmlns:a16="http://schemas.microsoft.com/office/drawing/2014/main" id="{B7B1F686-7CFF-0C3A-CFDC-969215E0FF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49" name="Rectangle 25">
            <a:extLst>
              <a:ext uri="{FF2B5EF4-FFF2-40B4-BE49-F238E27FC236}">
                <a16:creationId xmlns:a16="http://schemas.microsoft.com/office/drawing/2014/main" id="{A472F80A-7445-0518-B2E3-EC402F60D6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50" name="Rectangle 26">
            <a:extLst>
              <a:ext uri="{FF2B5EF4-FFF2-40B4-BE49-F238E27FC236}">
                <a16:creationId xmlns:a16="http://schemas.microsoft.com/office/drawing/2014/main" id="{E88560DC-38BD-1A87-494E-3C23BD431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51" name="Rectangle 27">
            <a:extLst>
              <a:ext uri="{FF2B5EF4-FFF2-40B4-BE49-F238E27FC236}">
                <a16:creationId xmlns:a16="http://schemas.microsoft.com/office/drawing/2014/main" id="{5B00C608-987C-9805-472C-2F96FEFA7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52" name="Rectangle 28">
            <a:extLst>
              <a:ext uri="{FF2B5EF4-FFF2-40B4-BE49-F238E27FC236}">
                <a16:creationId xmlns:a16="http://schemas.microsoft.com/office/drawing/2014/main" id="{772BC423-7F1B-FC11-10C2-4E2852C99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53" name="Rectangle 29">
            <a:extLst>
              <a:ext uri="{FF2B5EF4-FFF2-40B4-BE49-F238E27FC236}">
                <a16:creationId xmlns:a16="http://schemas.microsoft.com/office/drawing/2014/main" id="{5525A85F-A992-8F2D-4AF4-BE56712AB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54" name="Rectangle 30">
            <a:extLst>
              <a:ext uri="{FF2B5EF4-FFF2-40B4-BE49-F238E27FC236}">
                <a16:creationId xmlns:a16="http://schemas.microsoft.com/office/drawing/2014/main" id="{011374D1-B4D5-0B5F-8CE9-0E4C1F49C8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55" name="Rectangle 31">
            <a:extLst>
              <a:ext uri="{FF2B5EF4-FFF2-40B4-BE49-F238E27FC236}">
                <a16:creationId xmlns:a16="http://schemas.microsoft.com/office/drawing/2014/main" id="{4281DE1E-3BC1-BA1B-9D6E-26D045625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56" name="Rectangle 32">
            <a:extLst>
              <a:ext uri="{FF2B5EF4-FFF2-40B4-BE49-F238E27FC236}">
                <a16:creationId xmlns:a16="http://schemas.microsoft.com/office/drawing/2014/main" id="{2EE7599C-6F0B-0DBE-0972-49A994267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57" name="Rectangle 33">
            <a:extLst>
              <a:ext uri="{FF2B5EF4-FFF2-40B4-BE49-F238E27FC236}">
                <a16:creationId xmlns:a16="http://schemas.microsoft.com/office/drawing/2014/main" id="{58B9C5BF-6E17-DD1E-B535-26CB1DA6F2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58" name="Rectangle 34">
            <a:extLst>
              <a:ext uri="{FF2B5EF4-FFF2-40B4-BE49-F238E27FC236}">
                <a16:creationId xmlns:a16="http://schemas.microsoft.com/office/drawing/2014/main" id="{807A8679-F381-D310-CDDF-03F32B52F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8259" name="Rectangle 35">
            <a:extLst>
              <a:ext uri="{FF2B5EF4-FFF2-40B4-BE49-F238E27FC236}">
                <a16:creationId xmlns:a16="http://schemas.microsoft.com/office/drawing/2014/main" id="{B8AC8AFC-85BB-BCF3-F4F7-87C940E9D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9C9D9C6-DE83-1A35-8B05-682EBC540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Беше толкова висока,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колкото един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0925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D85C0E0-5F52-2A02-2E34-A139131CE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0925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31C7408-2E48-6162-901E-69860011FA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един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толкова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колкото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висока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жираф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0925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21D1784-0DAA-CFA7-5667-44EE202F28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7146" y="5334000"/>
            <a:ext cx="2034654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54" name="Rectangle 6">
            <a:extLst>
              <a:ext uri="{FF2B5EF4-FFF2-40B4-BE49-F238E27FC236}">
                <a16:creationId xmlns:a16="http://schemas.microsoft.com/office/drawing/2014/main" id="{63BC3C76-E580-1102-D380-ADFBBFF4C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55" name="Rectangle 7">
            <a:extLst>
              <a:ext uri="{FF2B5EF4-FFF2-40B4-BE49-F238E27FC236}">
                <a16:creationId xmlns:a16="http://schemas.microsoft.com/office/drawing/2014/main" id="{3CEC3F2C-F39C-4E2A-66CE-E46AA24437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56" name="Rectangle 8">
            <a:extLst>
              <a:ext uri="{FF2B5EF4-FFF2-40B4-BE49-F238E27FC236}">
                <a16:creationId xmlns:a16="http://schemas.microsoft.com/office/drawing/2014/main" id="{FF89A494-302E-8EE7-1717-69BCF65337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57" name="Rectangle 9">
            <a:extLst>
              <a:ext uri="{FF2B5EF4-FFF2-40B4-BE49-F238E27FC236}">
                <a16:creationId xmlns:a16="http://schemas.microsoft.com/office/drawing/2014/main" id="{E0B8F512-9F44-9623-DACB-141F48BAF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58" name="Rectangle 10">
            <a:extLst>
              <a:ext uri="{FF2B5EF4-FFF2-40B4-BE49-F238E27FC236}">
                <a16:creationId xmlns:a16="http://schemas.microsoft.com/office/drawing/2014/main" id="{6670657E-82D3-CA68-69A7-06DFE9395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59" name="Rectangle 11">
            <a:extLst>
              <a:ext uri="{FF2B5EF4-FFF2-40B4-BE49-F238E27FC236}">
                <a16:creationId xmlns:a16="http://schemas.microsoft.com/office/drawing/2014/main" id="{F26FF689-C917-9F22-CC20-F655FF7C2E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60" name="Rectangle 12">
            <a:extLst>
              <a:ext uri="{FF2B5EF4-FFF2-40B4-BE49-F238E27FC236}">
                <a16:creationId xmlns:a16="http://schemas.microsoft.com/office/drawing/2014/main" id="{6D34A375-86C1-3F23-C954-7ED57CD9E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61" name="Rectangle 13">
            <a:extLst>
              <a:ext uri="{FF2B5EF4-FFF2-40B4-BE49-F238E27FC236}">
                <a16:creationId xmlns:a16="http://schemas.microsoft.com/office/drawing/2014/main" id="{DE84EA70-7364-5D6C-BAD5-C06F35A92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62" name="Rectangle 14">
            <a:extLst>
              <a:ext uri="{FF2B5EF4-FFF2-40B4-BE49-F238E27FC236}">
                <a16:creationId xmlns:a16="http://schemas.microsoft.com/office/drawing/2014/main" id="{4CC38913-5B9B-DD14-167A-AAAC7855B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63" name="Rectangle 15">
            <a:extLst>
              <a:ext uri="{FF2B5EF4-FFF2-40B4-BE49-F238E27FC236}">
                <a16:creationId xmlns:a16="http://schemas.microsoft.com/office/drawing/2014/main" id="{85130021-2822-2CB9-9569-33FBAE435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64" name="Rectangle 16">
            <a:extLst>
              <a:ext uri="{FF2B5EF4-FFF2-40B4-BE49-F238E27FC236}">
                <a16:creationId xmlns:a16="http://schemas.microsoft.com/office/drawing/2014/main" id="{FFAEBA17-6FA1-C30A-D540-7CC1AB938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65" name="Rectangle 17">
            <a:extLst>
              <a:ext uri="{FF2B5EF4-FFF2-40B4-BE49-F238E27FC236}">
                <a16:creationId xmlns:a16="http://schemas.microsoft.com/office/drawing/2014/main" id="{902853A3-7E36-D514-C44D-B7F9924336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66" name="Rectangle 18">
            <a:extLst>
              <a:ext uri="{FF2B5EF4-FFF2-40B4-BE49-F238E27FC236}">
                <a16:creationId xmlns:a16="http://schemas.microsoft.com/office/drawing/2014/main" id="{2F7C5793-2F8A-5EBA-8FE1-827403FEEE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67" name="Rectangle 19">
            <a:extLst>
              <a:ext uri="{FF2B5EF4-FFF2-40B4-BE49-F238E27FC236}">
                <a16:creationId xmlns:a16="http://schemas.microsoft.com/office/drawing/2014/main" id="{9D7C66E4-5AAA-0590-28AA-305C1DD73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68" name="Rectangle 20">
            <a:extLst>
              <a:ext uri="{FF2B5EF4-FFF2-40B4-BE49-F238E27FC236}">
                <a16:creationId xmlns:a16="http://schemas.microsoft.com/office/drawing/2014/main" id="{DC0FF6FB-D3AD-E5BC-6E0D-B3071FF6B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69" name="Rectangle 21">
            <a:extLst>
              <a:ext uri="{FF2B5EF4-FFF2-40B4-BE49-F238E27FC236}">
                <a16:creationId xmlns:a16="http://schemas.microsoft.com/office/drawing/2014/main" id="{DD2F749A-D4BC-9279-1DE3-09B8E50946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70" name="Rectangle 22">
            <a:extLst>
              <a:ext uri="{FF2B5EF4-FFF2-40B4-BE49-F238E27FC236}">
                <a16:creationId xmlns:a16="http://schemas.microsoft.com/office/drawing/2014/main" id="{C4F4A35E-60A1-F555-7D98-52DCB9D069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71" name="Rectangle 23">
            <a:extLst>
              <a:ext uri="{FF2B5EF4-FFF2-40B4-BE49-F238E27FC236}">
                <a16:creationId xmlns:a16="http://schemas.microsoft.com/office/drawing/2014/main" id="{9172B538-69E1-9565-A11B-98D417E460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72" name="Rectangle 24">
            <a:extLst>
              <a:ext uri="{FF2B5EF4-FFF2-40B4-BE49-F238E27FC236}">
                <a16:creationId xmlns:a16="http://schemas.microsoft.com/office/drawing/2014/main" id="{A541C769-009D-3292-ADCF-5178933ED8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73" name="Rectangle 25">
            <a:extLst>
              <a:ext uri="{FF2B5EF4-FFF2-40B4-BE49-F238E27FC236}">
                <a16:creationId xmlns:a16="http://schemas.microsoft.com/office/drawing/2014/main" id="{101A4011-CCA5-E2F8-6057-DF90C7B8EB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74" name="Rectangle 26">
            <a:extLst>
              <a:ext uri="{FF2B5EF4-FFF2-40B4-BE49-F238E27FC236}">
                <a16:creationId xmlns:a16="http://schemas.microsoft.com/office/drawing/2014/main" id="{3BAD1912-0B37-368E-95CC-B8707F2F8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75" name="Rectangle 27">
            <a:extLst>
              <a:ext uri="{FF2B5EF4-FFF2-40B4-BE49-F238E27FC236}">
                <a16:creationId xmlns:a16="http://schemas.microsoft.com/office/drawing/2014/main" id="{44202306-60C8-95A0-F9E1-CBE5F5394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76" name="Rectangle 28">
            <a:extLst>
              <a:ext uri="{FF2B5EF4-FFF2-40B4-BE49-F238E27FC236}">
                <a16:creationId xmlns:a16="http://schemas.microsoft.com/office/drawing/2014/main" id="{82AF9DCA-F85B-7153-B0D7-2AB69EB0CB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77" name="Rectangle 29">
            <a:extLst>
              <a:ext uri="{FF2B5EF4-FFF2-40B4-BE49-F238E27FC236}">
                <a16:creationId xmlns:a16="http://schemas.microsoft.com/office/drawing/2014/main" id="{B23E71C2-940F-D02F-1732-020B37C054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78" name="Rectangle 30">
            <a:extLst>
              <a:ext uri="{FF2B5EF4-FFF2-40B4-BE49-F238E27FC236}">
                <a16:creationId xmlns:a16="http://schemas.microsoft.com/office/drawing/2014/main" id="{C2FC0B17-C457-72F8-80A1-313717A1E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79" name="Rectangle 31">
            <a:extLst>
              <a:ext uri="{FF2B5EF4-FFF2-40B4-BE49-F238E27FC236}">
                <a16:creationId xmlns:a16="http://schemas.microsoft.com/office/drawing/2014/main" id="{2DC666C3-42E1-F76F-396B-FC292FFA62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80" name="Rectangle 32">
            <a:extLst>
              <a:ext uri="{FF2B5EF4-FFF2-40B4-BE49-F238E27FC236}">
                <a16:creationId xmlns:a16="http://schemas.microsoft.com/office/drawing/2014/main" id="{BBBD7F20-8DBA-ECB1-22A0-6CCEF5504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81" name="Rectangle 33">
            <a:extLst>
              <a:ext uri="{FF2B5EF4-FFF2-40B4-BE49-F238E27FC236}">
                <a16:creationId xmlns:a16="http://schemas.microsoft.com/office/drawing/2014/main" id="{88B3C053-53B4-F83F-8CD9-119BF49E64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82" name="Rectangle 34">
            <a:extLst>
              <a:ext uri="{FF2B5EF4-FFF2-40B4-BE49-F238E27FC236}">
                <a16:creationId xmlns:a16="http://schemas.microsoft.com/office/drawing/2014/main" id="{00988B7A-12C2-64D4-9735-B2F759BEC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09283" name="Rectangle 35">
            <a:extLst>
              <a:ext uri="{FF2B5EF4-FFF2-40B4-BE49-F238E27FC236}">
                <a16:creationId xmlns:a16="http://schemas.microsoft.com/office/drawing/2014/main" id="{E7583054-D076-E46A-F020-FCAD1065A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BD7337D-24B2-4D24-F70F-B77BB7185C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Беше толкова висока, колкото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един жираф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31027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02CAE60-6EA6-0942-0322-940303FFED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1027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FE376CF-661C-6018-BE83-50FAF1D3B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10277" name="Rectangle 6">
            <a:extLst>
              <a:ext uri="{FF2B5EF4-FFF2-40B4-BE49-F238E27FC236}">
                <a16:creationId xmlns:a16="http://schemas.microsoft.com/office/drawing/2014/main" id="{A6824DFB-D41D-77CC-28B9-EF436863E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78" name="Rectangle 7">
            <a:extLst>
              <a:ext uri="{FF2B5EF4-FFF2-40B4-BE49-F238E27FC236}">
                <a16:creationId xmlns:a16="http://schemas.microsoft.com/office/drawing/2014/main" id="{87B8234D-2A3D-19E6-74AA-F4604157F9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79" name="Rectangle 8">
            <a:extLst>
              <a:ext uri="{FF2B5EF4-FFF2-40B4-BE49-F238E27FC236}">
                <a16:creationId xmlns:a16="http://schemas.microsoft.com/office/drawing/2014/main" id="{301762E0-29F0-AF92-062A-12025C600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80" name="Rectangle 9">
            <a:extLst>
              <a:ext uri="{FF2B5EF4-FFF2-40B4-BE49-F238E27FC236}">
                <a16:creationId xmlns:a16="http://schemas.microsoft.com/office/drawing/2014/main" id="{9F654711-752C-7D9C-49B2-42B434D9DA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81" name="Rectangle 10">
            <a:extLst>
              <a:ext uri="{FF2B5EF4-FFF2-40B4-BE49-F238E27FC236}">
                <a16:creationId xmlns:a16="http://schemas.microsoft.com/office/drawing/2014/main" id="{46A33EF8-E6A9-33C1-CBE6-5C1F894402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82" name="Rectangle 11">
            <a:extLst>
              <a:ext uri="{FF2B5EF4-FFF2-40B4-BE49-F238E27FC236}">
                <a16:creationId xmlns:a16="http://schemas.microsoft.com/office/drawing/2014/main" id="{3151876A-1305-9DB7-B4E6-B3A9C1378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83" name="Rectangle 12">
            <a:extLst>
              <a:ext uri="{FF2B5EF4-FFF2-40B4-BE49-F238E27FC236}">
                <a16:creationId xmlns:a16="http://schemas.microsoft.com/office/drawing/2014/main" id="{55052647-5DE1-54A1-8BA6-4EB994E8E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84" name="Rectangle 13">
            <a:extLst>
              <a:ext uri="{FF2B5EF4-FFF2-40B4-BE49-F238E27FC236}">
                <a16:creationId xmlns:a16="http://schemas.microsoft.com/office/drawing/2014/main" id="{CF203B97-EFC3-D9EE-683A-E83F270EC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85" name="Rectangle 14">
            <a:extLst>
              <a:ext uri="{FF2B5EF4-FFF2-40B4-BE49-F238E27FC236}">
                <a16:creationId xmlns:a16="http://schemas.microsoft.com/office/drawing/2014/main" id="{C32FB49C-367B-1BD7-3048-595D99D907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86" name="Rectangle 15">
            <a:extLst>
              <a:ext uri="{FF2B5EF4-FFF2-40B4-BE49-F238E27FC236}">
                <a16:creationId xmlns:a16="http://schemas.microsoft.com/office/drawing/2014/main" id="{00FEDFF0-5239-728D-336C-9EE9F929FD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87" name="Rectangle 16">
            <a:extLst>
              <a:ext uri="{FF2B5EF4-FFF2-40B4-BE49-F238E27FC236}">
                <a16:creationId xmlns:a16="http://schemas.microsoft.com/office/drawing/2014/main" id="{96E24E58-C0D7-38C0-0A39-E3BFEE941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88" name="Rectangle 17">
            <a:extLst>
              <a:ext uri="{FF2B5EF4-FFF2-40B4-BE49-F238E27FC236}">
                <a16:creationId xmlns:a16="http://schemas.microsoft.com/office/drawing/2014/main" id="{39696486-F1FC-E4B6-605A-3586920CB4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89" name="Rectangle 18">
            <a:extLst>
              <a:ext uri="{FF2B5EF4-FFF2-40B4-BE49-F238E27FC236}">
                <a16:creationId xmlns:a16="http://schemas.microsoft.com/office/drawing/2014/main" id="{D1E0A1F6-0119-9DD6-FE48-57CFC9D5C3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90" name="Rectangle 19">
            <a:extLst>
              <a:ext uri="{FF2B5EF4-FFF2-40B4-BE49-F238E27FC236}">
                <a16:creationId xmlns:a16="http://schemas.microsoft.com/office/drawing/2014/main" id="{7F3CDCEC-1AC0-06D3-B076-91CFB81ED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91" name="Rectangle 20">
            <a:extLst>
              <a:ext uri="{FF2B5EF4-FFF2-40B4-BE49-F238E27FC236}">
                <a16:creationId xmlns:a16="http://schemas.microsoft.com/office/drawing/2014/main" id="{13EBA172-E738-7F82-C585-01EC073D6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92" name="Rectangle 21">
            <a:extLst>
              <a:ext uri="{FF2B5EF4-FFF2-40B4-BE49-F238E27FC236}">
                <a16:creationId xmlns:a16="http://schemas.microsoft.com/office/drawing/2014/main" id="{F5E32BC4-A52F-E8F8-323F-6E5CE8BDD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93" name="Rectangle 22">
            <a:extLst>
              <a:ext uri="{FF2B5EF4-FFF2-40B4-BE49-F238E27FC236}">
                <a16:creationId xmlns:a16="http://schemas.microsoft.com/office/drawing/2014/main" id="{198E928D-8F2B-AA3C-905B-EA1AEE142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94" name="Rectangle 23">
            <a:extLst>
              <a:ext uri="{FF2B5EF4-FFF2-40B4-BE49-F238E27FC236}">
                <a16:creationId xmlns:a16="http://schemas.microsoft.com/office/drawing/2014/main" id="{3BFABFB9-CD99-46A6-0855-CBFD65356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95" name="Rectangle 24">
            <a:extLst>
              <a:ext uri="{FF2B5EF4-FFF2-40B4-BE49-F238E27FC236}">
                <a16:creationId xmlns:a16="http://schemas.microsoft.com/office/drawing/2014/main" id="{34804F94-10FA-555F-5ADE-36F296E4E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96" name="Rectangle 25">
            <a:extLst>
              <a:ext uri="{FF2B5EF4-FFF2-40B4-BE49-F238E27FC236}">
                <a16:creationId xmlns:a16="http://schemas.microsoft.com/office/drawing/2014/main" id="{8FE3C484-484E-98F1-6733-728CD7124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97" name="Rectangle 26">
            <a:extLst>
              <a:ext uri="{FF2B5EF4-FFF2-40B4-BE49-F238E27FC236}">
                <a16:creationId xmlns:a16="http://schemas.microsoft.com/office/drawing/2014/main" id="{1E0FDE57-B89E-9216-FF0A-271963123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98" name="Rectangle 27">
            <a:extLst>
              <a:ext uri="{FF2B5EF4-FFF2-40B4-BE49-F238E27FC236}">
                <a16:creationId xmlns:a16="http://schemas.microsoft.com/office/drawing/2014/main" id="{92A53628-3954-DEE3-60D2-DF12F05FD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299" name="Rectangle 28">
            <a:extLst>
              <a:ext uri="{FF2B5EF4-FFF2-40B4-BE49-F238E27FC236}">
                <a16:creationId xmlns:a16="http://schemas.microsoft.com/office/drawing/2014/main" id="{7E078843-2AEE-5BE0-D20E-70B96F54C4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300" name="Rectangle 29">
            <a:extLst>
              <a:ext uri="{FF2B5EF4-FFF2-40B4-BE49-F238E27FC236}">
                <a16:creationId xmlns:a16="http://schemas.microsoft.com/office/drawing/2014/main" id="{1448B6B5-F97B-4509-4957-F4913F8D3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301" name="Rectangle 30">
            <a:extLst>
              <a:ext uri="{FF2B5EF4-FFF2-40B4-BE49-F238E27FC236}">
                <a16:creationId xmlns:a16="http://schemas.microsoft.com/office/drawing/2014/main" id="{08569DC0-14C0-FE26-5F6E-8D32D07F7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302" name="Rectangle 31">
            <a:extLst>
              <a:ext uri="{FF2B5EF4-FFF2-40B4-BE49-F238E27FC236}">
                <a16:creationId xmlns:a16="http://schemas.microsoft.com/office/drawing/2014/main" id="{E233C052-006E-4E24-CD07-BBDA2DC6BF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303" name="Rectangle 32">
            <a:extLst>
              <a:ext uri="{FF2B5EF4-FFF2-40B4-BE49-F238E27FC236}">
                <a16:creationId xmlns:a16="http://schemas.microsoft.com/office/drawing/2014/main" id="{5DE3661F-0F0F-C387-92FB-D5A8CB78F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304" name="Rectangle 33">
            <a:extLst>
              <a:ext uri="{FF2B5EF4-FFF2-40B4-BE49-F238E27FC236}">
                <a16:creationId xmlns:a16="http://schemas.microsoft.com/office/drawing/2014/main" id="{1C9576E7-5D62-D05A-15CE-5FB2B12F7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305" name="Rectangle 34">
            <a:extLst>
              <a:ext uri="{FF2B5EF4-FFF2-40B4-BE49-F238E27FC236}">
                <a16:creationId xmlns:a16="http://schemas.microsoft.com/office/drawing/2014/main" id="{C2CB1BBD-DB60-E0AE-EDC0-E5F9A6DBA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0306" name="Rectangle 35">
            <a:extLst>
              <a:ext uri="{FF2B5EF4-FFF2-40B4-BE49-F238E27FC236}">
                <a16:creationId xmlns:a16="http://schemas.microsoft.com/office/drawing/2014/main" id="{851E26D9-A718-4C28-F00A-960A3D7EB5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310307" name="Picture 36">
            <a:extLst>
              <a:ext uri="{FF2B5EF4-FFF2-40B4-BE49-F238E27FC236}">
                <a16:creationId xmlns:a16="http://schemas.microsoft.com/office/drawing/2014/main" id="{236897AB-7DFD-D35D-2CC1-58C70AB5EE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97829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B5E12B82-40BF-49A4-F22C-D31AE4B961E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6978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29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42708B8-2356-D0D3-3F21-9FB912EEA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Днес 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1129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C40CA8B-988B-E0A0-4AAC-EB0EFC697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1130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D8EAE3D-CEE1-059B-CDE5-AECD2BE20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басейн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няма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ходим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1130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30F68B19-6173-B635-DC08-2DC874F3DF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4985982"/>
            <a:ext cx="1447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02" name="Rectangle 6">
            <a:extLst>
              <a:ext uri="{FF2B5EF4-FFF2-40B4-BE49-F238E27FC236}">
                <a16:creationId xmlns:a16="http://schemas.microsoft.com/office/drawing/2014/main" id="{95BE1C1F-00A3-A9C9-2EAA-7C5DD4C345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03" name="Rectangle 7">
            <a:extLst>
              <a:ext uri="{FF2B5EF4-FFF2-40B4-BE49-F238E27FC236}">
                <a16:creationId xmlns:a16="http://schemas.microsoft.com/office/drawing/2014/main" id="{9DC990E7-37B8-2A60-97A1-EA5C84253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04" name="Rectangle 8">
            <a:extLst>
              <a:ext uri="{FF2B5EF4-FFF2-40B4-BE49-F238E27FC236}">
                <a16:creationId xmlns:a16="http://schemas.microsoft.com/office/drawing/2014/main" id="{82D07CFA-3991-4BF0-D7E2-F7D5B6F475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05" name="Rectangle 9">
            <a:extLst>
              <a:ext uri="{FF2B5EF4-FFF2-40B4-BE49-F238E27FC236}">
                <a16:creationId xmlns:a16="http://schemas.microsoft.com/office/drawing/2014/main" id="{7084CC85-2DF8-231A-9161-94B1800EB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06" name="Rectangle 10">
            <a:extLst>
              <a:ext uri="{FF2B5EF4-FFF2-40B4-BE49-F238E27FC236}">
                <a16:creationId xmlns:a16="http://schemas.microsoft.com/office/drawing/2014/main" id="{D103DE7D-8F24-579F-5268-91D106FCD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07" name="Rectangle 11">
            <a:extLst>
              <a:ext uri="{FF2B5EF4-FFF2-40B4-BE49-F238E27FC236}">
                <a16:creationId xmlns:a16="http://schemas.microsoft.com/office/drawing/2014/main" id="{D51E4FEB-43B3-025D-430A-8258F56550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08" name="Rectangle 12">
            <a:extLst>
              <a:ext uri="{FF2B5EF4-FFF2-40B4-BE49-F238E27FC236}">
                <a16:creationId xmlns:a16="http://schemas.microsoft.com/office/drawing/2014/main" id="{5A97F7DA-2FC4-5E07-E2E0-AFD3D66C5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09" name="Rectangle 13">
            <a:extLst>
              <a:ext uri="{FF2B5EF4-FFF2-40B4-BE49-F238E27FC236}">
                <a16:creationId xmlns:a16="http://schemas.microsoft.com/office/drawing/2014/main" id="{FB2F55CC-D363-B76F-A92C-FE8F1FBB7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10" name="Rectangle 14">
            <a:extLst>
              <a:ext uri="{FF2B5EF4-FFF2-40B4-BE49-F238E27FC236}">
                <a16:creationId xmlns:a16="http://schemas.microsoft.com/office/drawing/2014/main" id="{323B4C41-2AA2-A13B-F9C9-91CA32855A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11" name="Rectangle 15">
            <a:extLst>
              <a:ext uri="{FF2B5EF4-FFF2-40B4-BE49-F238E27FC236}">
                <a16:creationId xmlns:a16="http://schemas.microsoft.com/office/drawing/2014/main" id="{FD1D9902-11FC-145F-B7D0-C4830D1D8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12" name="Rectangle 16">
            <a:extLst>
              <a:ext uri="{FF2B5EF4-FFF2-40B4-BE49-F238E27FC236}">
                <a16:creationId xmlns:a16="http://schemas.microsoft.com/office/drawing/2014/main" id="{F5F203C7-3485-2FEF-21DC-E9CFE05C51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13" name="Rectangle 17">
            <a:extLst>
              <a:ext uri="{FF2B5EF4-FFF2-40B4-BE49-F238E27FC236}">
                <a16:creationId xmlns:a16="http://schemas.microsoft.com/office/drawing/2014/main" id="{BBF9F835-2DF4-4764-0364-B9893C279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14" name="Rectangle 18">
            <a:extLst>
              <a:ext uri="{FF2B5EF4-FFF2-40B4-BE49-F238E27FC236}">
                <a16:creationId xmlns:a16="http://schemas.microsoft.com/office/drawing/2014/main" id="{BC39A970-A201-46C5-69D2-D1C5D8F31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15" name="Rectangle 19">
            <a:extLst>
              <a:ext uri="{FF2B5EF4-FFF2-40B4-BE49-F238E27FC236}">
                <a16:creationId xmlns:a16="http://schemas.microsoft.com/office/drawing/2014/main" id="{A2A863DB-DD78-16B6-B7A1-2C2F12AF0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16" name="Rectangle 20">
            <a:extLst>
              <a:ext uri="{FF2B5EF4-FFF2-40B4-BE49-F238E27FC236}">
                <a16:creationId xmlns:a16="http://schemas.microsoft.com/office/drawing/2014/main" id="{40855FA5-888A-0F65-503E-3A7E3BAC3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17" name="Rectangle 21">
            <a:extLst>
              <a:ext uri="{FF2B5EF4-FFF2-40B4-BE49-F238E27FC236}">
                <a16:creationId xmlns:a16="http://schemas.microsoft.com/office/drawing/2014/main" id="{073041D3-113D-330C-F08C-82EA7C0D61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18" name="Rectangle 22">
            <a:extLst>
              <a:ext uri="{FF2B5EF4-FFF2-40B4-BE49-F238E27FC236}">
                <a16:creationId xmlns:a16="http://schemas.microsoft.com/office/drawing/2014/main" id="{A9B36F7E-2E64-2ED0-13B9-41FD5D0CF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19" name="Rectangle 23">
            <a:extLst>
              <a:ext uri="{FF2B5EF4-FFF2-40B4-BE49-F238E27FC236}">
                <a16:creationId xmlns:a16="http://schemas.microsoft.com/office/drawing/2014/main" id="{DCF6AC0F-04E3-FCCB-7A82-0D80D14FB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20" name="Rectangle 24">
            <a:extLst>
              <a:ext uri="{FF2B5EF4-FFF2-40B4-BE49-F238E27FC236}">
                <a16:creationId xmlns:a16="http://schemas.microsoft.com/office/drawing/2014/main" id="{30107841-D935-E0A2-8BF1-0B38B16990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21" name="Rectangle 25">
            <a:extLst>
              <a:ext uri="{FF2B5EF4-FFF2-40B4-BE49-F238E27FC236}">
                <a16:creationId xmlns:a16="http://schemas.microsoft.com/office/drawing/2014/main" id="{92DD7A57-7301-0128-9EA5-C75C220C7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22" name="Rectangle 26">
            <a:extLst>
              <a:ext uri="{FF2B5EF4-FFF2-40B4-BE49-F238E27FC236}">
                <a16:creationId xmlns:a16="http://schemas.microsoft.com/office/drawing/2014/main" id="{BC7BA5E3-92EE-5B03-D8F4-8B0EA1485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23" name="Rectangle 27">
            <a:extLst>
              <a:ext uri="{FF2B5EF4-FFF2-40B4-BE49-F238E27FC236}">
                <a16:creationId xmlns:a16="http://schemas.microsoft.com/office/drawing/2014/main" id="{82ACC82C-DB85-5217-8B7C-3BC6D9C31F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24" name="Rectangle 28">
            <a:extLst>
              <a:ext uri="{FF2B5EF4-FFF2-40B4-BE49-F238E27FC236}">
                <a16:creationId xmlns:a16="http://schemas.microsoft.com/office/drawing/2014/main" id="{4BF4AB61-BDD8-32FA-663C-57D816F63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25" name="Rectangle 29">
            <a:extLst>
              <a:ext uri="{FF2B5EF4-FFF2-40B4-BE49-F238E27FC236}">
                <a16:creationId xmlns:a16="http://schemas.microsoft.com/office/drawing/2014/main" id="{25BB4ED2-3AE0-FF27-7773-33FB2736C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26" name="Rectangle 30">
            <a:extLst>
              <a:ext uri="{FF2B5EF4-FFF2-40B4-BE49-F238E27FC236}">
                <a16:creationId xmlns:a16="http://schemas.microsoft.com/office/drawing/2014/main" id="{7E5D142B-2200-EC0D-E0CF-D7EA57606B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27" name="Rectangle 31">
            <a:extLst>
              <a:ext uri="{FF2B5EF4-FFF2-40B4-BE49-F238E27FC236}">
                <a16:creationId xmlns:a16="http://schemas.microsoft.com/office/drawing/2014/main" id="{626E9907-C4BD-5AEA-6B35-D346DF4FA2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28" name="Rectangle 32">
            <a:extLst>
              <a:ext uri="{FF2B5EF4-FFF2-40B4-BE49-F238E27FC236}">
                <a16:creationId xmlns:a16="http://schemas.microsoft.com/office/drawing/2014/main" id="{E3F8C036-40F7-D641-E7ED-CC05D0407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29" name="Rectangle 33">
            <a:extLst>
              <a:ext uri="{FF2B5EF4-FFF2-40B4-BE49-F238E27FC236}">
                <a16:creationId xmlns:a16="http://schemas.microsoft.com/office/drawing/2014/main" id="{0E2F16BA-47FE-70D7-FEA2-BBEEAD641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30" name="Rectangle 34">
            <a:extLst>
              <a:ext uri="{FF2B5EF4-FFF2-40B4-BE49-F238E27FC236}">
                <a16:creationId xmlns:a16="http://schemas.microsoft.com/office/drawing/2014/main" id="{C89E3893-8695-C362-F511-07A8C3947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1331" name="Rectangle 35">
            <a:extLst>
              <a:ext uri="{FF2B5EF4-FFF2-40B4-BE49-F238E27FC236}">
                <a16:creationId xmlns:a16="http://schemas.microsoft.com/office/drawing/2014/main" id="{37FD25C5-6A4C-8394-9B52-CB224EC4E3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AF5FDF3-054A-9F22-23DE-5B6C853164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Днес няма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1232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7C47601-A19E-74FF-98C2-3CF4CA9C1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1232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E3DDB62-BC90-D5C6-8BCD-2E999DF1F5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басейн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няма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ходим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1232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A8311FE-02AA-2DF9-B94C-402594A06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50292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26" name="Rectangle 6">
            <a:extLst>
              <a:ext uri="{FF2B5EF4-FFF2-40B4-BE49-F238E27FC236}">
                <a16:creationId xmlns:a16="http://schemas.microsoft.com/office/drawing/2014/main" id="{DC5B8290-B638-82D1-E035-BB2D057A6D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27" name="Rectangle 7">
            <a:extLst>
              <a:ext uri="{FF2B5EF4-FFF2-40B4-BE49-F238E27FC236}">
                <a16:creationId xmlns:a16="http://schemas.microsoft.com/office/drawing/2014/main" id="{FB1BA641-139B-C375-5A92-B0E0A2856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28" name="Rectangle 8">
            <a:extLst>
              <a:ext uri="{FF2B5EF4-FFF2-40B4-BE49-F238E27FC236}">
                <a16:creationId xmlns:a16="http://schemas.microsoft.com/office/drawing/2014/main" id="{0833EF1E-DAE5-216B-777E-14BC0E8A1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29" name="Rectangle 9">
            <a:extLst>
              <a:ext uri="{FF2B5EF4-FFF2-40B4-BE49-F238E27FC236}">
                <a16:creationId xmlns:a16="http://schemas.microsoft.com/office/drawing/2014/main" id="{998B539A-31B1-4435-0D12-8EE72A8EA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30" name="Rectangle 10">
            <a:extLst>
              <a:ext uri="{FF2B5EF4-FFF2-40B4-BE49-F238E27FC236}">
                <a16:creationId xmlns:a16="http://schemas.microsoft.com/office/drawing/2014/main" id="{846EBF4D-7269-60CC-2D8A-AEA22E1A1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31" name="Rectangle 11">
            <a:extLst>
              <a:ext uri="{FF2B5EF4-FFF2-40B4-BE49-F238E27FC236}">
                <a16:creationId xmlns:a16="http://schemas.microsoft.com/office/drawing/2014/main" id="{8E2330D4-1346-D263-7CC3-5C08F44E5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32" name="Rectangle 12">
            <a:extLst>
              <a:ext uri="{FF2B5EF4-FFF2-40B4-BE49-F238E27FC236}">
                <a16:creationId xmlns:a16="http://schemas.microsoft.com/office/drawing/2014/main" id="{7117F7BC-0B56-C3F0-4D1E-6DB056A19F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33" name="Rectangle 13">
            <a:extLst>
              <a:ext uri="{FF2B5EF4-FFF2-40B4-BE49-F238E27FC236}">
                <a16:creationId xmlns:a16="http://schemas.microsoft.com/office/drawing/2014/main" id="{C7CA7BB1-8AC8-3581-E741-F78CFF8F3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34" name="Rectangle 14">
            <a:extLst>
              <a:ext uri="{FF2B5EF4-FFF2-40B4-BE49-F238E27FC236}">
                <a16:creationId xmlns:a16="http://schemas.microsoft.com/office/drawing/2014/main" id="{8B11211E-DEFE-4F8D-DEC0-8F26E328B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35" name="Rectangle 15">
            <a:extLst>
              <a:ext uri="{FF2B5EF4-FFF2-40B4-BE49-F238E27FC236}">
                <a16:creationId xmlns:a16="http://schemas.microsoft.com/office/drawing/2014/main" id="{9AE14479-A16F-C53F-9CDA-84D7238029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36" name="Rectangle 16">
            <a:extLst>
              <a:ext uri="{FF2B5EF4-FFF2-40B4-BE49-F238E27FC236}">
                <a16:creationId xmlns:a16="http://schemas.microsoft.com/office/drawing/2014/main" id="{A2E32639-30BF-CF42-E1C3-0DD640B33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37" name="Rectangle 17">
            <a:extLst>
              <a:ext uri="{FF2B5EF4-FFF2-40B4-BE49-F238E27FC236}">
                <a16:creationId xmlns:a16="http://schemas.microsoft.com/office/drawing/2014/main" id="{F79BAE64-672C-E2BE-E740-5E62A7890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38" name="Rectangle 18">
            <a:extLst>
              <a:ext uri="{FF2B5EF4-FFF2-40B4-BE49-F238E27FC236}">
                <a16:creationId xmlns:a16="http://schemas.microsoft.com/office/drawing/2014/main" id="{6F7F01BF-FE08-9DD8-202B-12FCB6E863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39" name="Rectangle 19">
            <a:extLst>
              <a:ext uri="{FF2B5EF4-FFF2-40B4-BE49-F238E27FC236}">
                <a16:creationId xmlns:a16="http://schemas.microsoft.com/office/drawing/2014/main" id="{7D0907B1-7539-BA58-A9EA-F93963FDD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40" name="Rectangle 20">
            <a:extLst>
              <a:ext uri="{FF2B5EF4-FFF2-40B4-BE49-F238E27FC236}">
                <a16:creationId xmlns:a16="http://schemas.microsoft.com/office/drawing/2014/main" id="{9547B4CC-B0DF-6F73-A3AF-23A4E5B2E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41" name="Rectangle 21">
            <a:extLst>
              <a:ext uri="{FF2B5EF4-FFF2-40B4-BE49-F238E27FC236}">
                <a16:creationId xmlns:a16="http://schemas.microsoft.com/office/drawing/2014/main" id="{7E63E2A7-21FC-E174-7328-8FACC716C1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42" name="Rectangle 22">
            <a:extLst>
              <a:ext uri="{FF2B5EF4-FFF2-40B4-BE49-F238E27FC236}">
                <a16:creationId xmlns:a16="http://schemas.microsoft.com/office/drawing/2014/main" id="{BE0AB717-6764-A44E-8E26-1D89C298A9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43" name="Rectangle 23">
            <a:extLst>
              <a:ext uri="{FF2B5EF4-FFF2-40B4-BE49-F238E27FC236}">
                <a16:creationId xmlns:a16="http://schemas.microsoft.com/office/drawing/2014/main" id="{5EA32694-F98D-8B9B-C89A-C9002D79B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44" name="Rectangle 24">
            <a:extLst>
              <a:ext uri="{FF2B5EF4-FFF2-40B4-BE49-F238E27FC236}">
                <a16:creationId xmlns:a16="http://schemas.microsoft.com/office/drawing/2014/main" id="{3010157A-BB37-58EC-650F-E9922817E5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45" name="Rectangle 25">
            <a:extLst>
              <a:ext uri="{FF2B5EF4-FFF2-40B4-BE49-F238E27FC236}">
                <a16:creationId xmlns:a16="http://schemas.microsoft.com/office/drawing/2014/main" id="{2BD9C43D-9ED3-662C-1943-062AF01B0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46" name="Rectangle 26">
            <a:extLst>
              <a:ext uri="{FF2B5EF4-FFF2-40B4-BE49-F238E27FC236}">
                <a16:creationId xmlns:a16="http://schemas.microsoft.com/office/drawing/2014/main" id="{1B4DB9DA-25FA-1D41-BE60-DF96A52DE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47" name="Rectangle 27">
            <a:extLst>
              <a:ext uri="{FF2B5EF4-FFF2-40B4-BE49-F238E27FC236}">
                <a16:creationId xmlns:a16="http://schemas.microsoft.com/office/drawing/2014/main" id="{71C0C7B4-67CE-D6B9-CA4E-068DED203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48" name="Rectangle 28">
            <a:extLst>
              <a:ext uri="{FF2B5EF4-FFF2-40B4-BE49-F238E27FC236}">
                <a16:creationId xmlns:a16="http://schemas.microsoft.com/office/drawing/2014/main" id="{7933FE7A-C3AD-7283-E948-C04273A39A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49" name="Rectangle 29">
            <a:extLst>
              <a:ext uri="{FF2B5EF4-FFF2-40B4-BE49-F238E27FC236}">
                <a16:creationId xmlns:a16="http://schemas.microsoft.com/office/drawing/2014/main" id="{21B188E7-6E3A-D325-E2E6-875565895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50" name="Rectangle 30">
            <a:extLst>
              <a:ext uri="{FF2B5EF4-FFF2-40B4-BE49-F238E27FC236}">
                <a16:creationId xmlns:a16="http://schemas.microsoft.com/office/drawing/2014/main" id="{8A095E84-DFB4-67A6-F413-1E0746EAA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51" name="Rectangle 31">
            <a:extLst>
              <a:ext uri="{FF2B5EF4-FFF2-40B4-BE49-F238E27FC236}">
                <a16:creationId xmlns:a16="http://schemas.microsoft.com/office/drawing/2014/main" id="{9CA206C3-1C3C-8B2D-F825-D4DED4AF28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52" name="Rectangle 32">
            <a:extLst>
              <a:ext uri="{FF2B5EF4-FFF2-40B4-BE49-F238E27FC236}">
                <a16:creationId xmlns:a16="http://schemas.microsoft.com/office/drawing/2014/main" id="{1A45C667-9E52-27DE-F20F-684F9835A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53" name="Rectangle 33">
            <a:extLst>
              <a:ext uri="{FF2B5EF4-FFF2-40B4-BE49-F238E27FC236}">
                <a16:creationId xmlns:a16="http://schemas.microsoft.com/office/drawing/2014/main" id="{F5A28539-FA76-2E9A-6587-CF66C3A7AA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54" name="Rectangle 34">
            <a:extLst>
              <a:ext uri="{FF2B5EF4-FFF2-40B4-BE49-F238E27FC236}">
                <a16:creationId xmlns:a16="http://schemas.microsoft.com/office/drawing/2014/main" id="{3FE9E981-AC42-7249-7A57-E05C99D15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2355" name="Rectangle 35">
            <a:extLst>
              <a:ext uri="{FF2B5EF4-FFF2-40B4-BE49-F238E27FC236}">
                <a16:creationId xmlns:a16="http://schemas.microsoft.com/office/drawing/2014/main" id="{2BCC9707-3050-5890-E8D5-FDB3BF35B8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4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53247A0-8C62-6F9A-243F-E1891CC851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Днес няма да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1334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66BF24A-B7DE-1A1C-E9A0-42A425DE2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1334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B468E9B-69E7-481E-2F3D-AE93373BC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басейн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няма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ходим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1334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5EEF2B2-CF80-4B2E-5CBD-2A6C9C020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49530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50" name="Rectangle 6">
            <a:extLst>
              <a:ext uri="{FF2B5EF4-FFF2-40B4-BE49-F238E27FC236}">
                <a16:creationId xmlns:a16="http://schemas.microsoft.com/office/drawing/2014/main" id="{7197BC2C-8303-E978-415D-3F9BC6299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51" name="Rectangle 7">
            <a:extLst>
              <a:ext uri="{FF2B5EF4-FFF2-40B4-BE49-F238E27FC236}">
                <a16:creationId xmlns:a16="http://schemas.microsoft.com/office/drawing/2014/main" id="{3AA5BACE-5A1A-6848-7CCE-CC7DDBF24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52" name="Rectangle 8">
            <a:extLst>
              <a:ext uri="{FF2B5EF4-FFF2-40B4-BE49-F238E27FC236}">
                <a16:creationId xmlns:a16="http://schemas.microsoft.com/office/drawing/2014/main" id="{828CF82C-2302-8908-63D8-1ABDEE442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53" name="Rectangle 9">
            <a:extLst>
              <a:ext uri="{FF2B5EF4-FFF2-40B4-BE49-F238E27FC236}">
                <a16:creationId xmlns:a16="http://schemas.microsoft.com/office/drawing/2014/main" id="{CA4E072C-96A3-1D39-05D9-54D32E680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54" name="Rectangle 10">
            <a:extLst>
              <a:ext uri="{FF2B5EF4-FFF2-40B4-BE49-F238E27FC236}">
                <a16:creationId xmlns:a16="http://schemas.microsoft.com/office/drawing/2014/main" id="{F3B7BDB2-F92D-2D6C-AFAB-FE7762967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55" name="Rectangle 11">
            <a:extLst>
              <a:ext uri="{FF2B5EF4-FFF2-40B4-BE49-F238E27FC236}">
                <a16:creationId xmlns:a16="http://schemas.microsoft.com/office/drawing/2014/main" id="{B6177091-7E37-BAC6-DD5F-D2A086A63B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56" name="Rectangle 12">
            <a:extLst>
              <a:ext uri="{FF2B5EF4-FFF2-40B4-BE49-F238E27FC236}">
                <a16:creationId xmlns:a16="http://schemas.microsoft.com/office/drawing/2014/main" id="{348D4F77-B7FF-D87D-DFC1-30157A6D40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57" name="Rectangle 13">
            <a:extLst>
              <a:ext uri="{FF2B5EF4-FFF2-40B4-BE49-F238E27FC236}">
                <a16:creationId xmlns:a16="http://schemas.microsoft.com/office/drawing/2014/main" id="{32E92581-8CD4-4D41-FBF2-2A36DC8128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58" name="Rectangle 14">
            <a:extLst>
              <a:ext uri="{FF2B5EF4-FFF2-40B4-BE49-F238E27FC236}">
                <a16:creationId xmlns:a16="http://schemas.microsoft.com/office/drawing/2014/main" id="{A64AA171-1128-8852-9AC5-F1B36BD409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59" name="Rectangle 15">
            <a:extLst>
              <a:ext uri="{FF2B5EF4-FFF2-40B4-BE49-F238E27FC236}">
                <a16:creationId xmlns:a16="http://schemas.microsoft.com/office/drawing/2014/main" id="{237E0DC3-261B-3DE7-8410-110415C347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60" name="Rectangle 16">
            <a:extLst>
              <a:ext uri="{FF2B5EF4-FFF2-40B4-BE49-F238E27FC236}">
                <a16:creationId xmlns:a16="http://schemas.microsoft.com/office/drawing/2014/main" id="{52A8D011-954E-26F0-686A-1FCB28A454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61" name="Rectangle 17">
            <a:extLst>
              <a:ext uri="{FF2B5EF4-FFF2-40B4-BE49-F238E27FC236}">
                <a16:creationId xmlns:a16="http://schemas.microsoft.com/office/drawing/2014/main" id="{A46876E9-01C8-B5D2-FAB5-E41878D94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62" name="Rectangle 18">
            <a:extLst>
              <a:ext uri="{FF2B5EF4-FFF2-40B4-BE49-F238E27FC236}">
                <a16:creationId xmlns:a16="http://schemas.microsoft.com/office/drawing/2014/main" id="{22B9AA57-CE55-684A-8062-EF45370DD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63" name="Rectangle 19">
            <a:extLst>
              <a:ext uri="{FF2B5EF4-FFF2-40B4-BE49-F238E27FC236}">
                <a16:creationId xmlns:a16="http://schemas.microsoft.com/office/drawing/2014/main" id="{388A11E0-201B-94A2-DCEF-BD9CFC738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64" name="Rectangle 20">
            <a:extLst>
              <a:ext uri="{FF2B5EF4-FFF2-40B4-BE49-F238E27FC236}">
                <a16:creationId xmlns:a16="http://schemas.microsoft.com/office/drawing/2014/main" id="{B6F9527B-1B35-9C39-BE1F-48FF42B4C2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65" name="Rectangle 21">
            <a:extLst>
              <a:ext uri="{FF2B5EF4-FFF2-40B4-BE49-F238E27FC236}">
                <a16:creationId xmlns:a16="http://schemas.microsoft.com/office/drawing/2014/main" id="{B0FFA99E-AD43-1047-B207-A18C13C3C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66" name="Rectangle 22">
            <a:extLst>
              <a:ext uri="{FF2B5EF4-FFF2-40B4-BE49-F238E27FC236}">
                <a16:creationId xmlns:a16="http://schemas.microsoft.com/office/drawing/2014/main" id="{0FB5FC4C-65F1-20D5-3296-10A022D3C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67" name="Rectangle 23">
            <a:extLst>
              <a:ext uri="{FF2B5EF4-FFF2-40B4-BE49-F238E27FC236}">
                <a16:creationId xmlns:a16="http://schemas.microsoft.com/office/drawing/2014/main" id="{C4FCDA94-665A-66A3-F451-3A55F3CDE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68" name="Rectangle 24">
            <a:extLst>
              <a:ext uri="{FF2B5EF4-FFF2-40B4-BE49-F238E27FC236}">
                <a16:creationId xmlns:a16="http://schemas.microsoft.com/office/drawing/2014/main" id="{5F30C52B-08A9-6942-A00C-9ED122CDE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69" name="Rectangle 25">
            <a:extLst>
              <a:ext uri="{FF2B5EF4-FFF2-40B4-BE49-F238E27FC236}">
                <a16:creationId xmlns:a16="http://schemas.microsoft.com/office/drawing/2014/main" id="{BC9B00F6-2071-69AB-F346-B782F78E4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70" name="Rectangle 26">
            <a:extLst>
              <a:ext uri="{FF2B5EF4-FFF2-40B4-BE49-F238E27FC236}">
                <a16:creationId xmlns:a16="http://schemas.microsoft.com/office/drawing/2014/main" id="{A8784FB4-B38B-2D42-A4D0-71F5694D73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71" name="Rectangle 27">
            <a:extLst>
              <a:ext uri="{FF2B5EF4-FFF2-40B4-BE49-F238E27FC236}">
                <a16:creationId xmlns:a16="http://schemas.microsoft.com/office/drawing/2014/main" id="{B2938563-3426-1C3C-0DCB-071AD6CE4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72" name="Rectangle 28">
            <a:extLst>
              <a:ext uri="{FF2B5EF4-FFF2-40B4-BE49-F238E27FC236}">
                <a16:creationId xmlns:a16="http://schemas.microsoft.com/office/drawing/2014/main" id="{42B1672E-0FE4-3A7D-E4D7-306B87D33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73" name="Rectangle 29">
            <a:extLst>
              <a:ext uri="{FF2B5EF4-FFF2-40B4-BE49-F238E27FC236}">
                <a16:creationId xmlns:a16="http://schemas.microsoft.com/office/drawing/2014/main" id="{B4762875-8F7C-B6CD-869D-894441CC8C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74" name="Rectangle 30">
            <a:extLst>
              <a:ext uri="{FF2B5EF4-FFF2-40B4-BE49-F238E27FC236}">
                <a16:creationId xmlns:a16="http://schemas.microsoft.com/office/drawing/2014/main" id="{0CC44438-DEB2-C880-0D7D-84ED0DE40F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75" name="Rectangle 31">
            <a:extLst>
              <a:ext uri="{FF2B5EF4-FFF2-40B4-BE49-F238E27FC236}">
                <a16:creationId xmlns:a16="http://schemas.microsoft.com/office/drawing/2014/main" id="{F653C2AA-58E3-094B-5BA5-96D59409B7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76" name="Rectangle 32">
            <a:extLst>
              <a:ext uri="{FF2B5EF4-FFF2-40B4-BE49-F238E27FC236}">
                <a16:creationId xmlns:a16="http://schemas.microsoft.com/office/drawing/2014/main" id="{5B3EF538-C282-E714-5FFF-B82249F8A6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77" name="Rectangle 33">
            <a:extLst>
              <a:ext uri="{FF2B5EF4-FFF2-40B4-BE49-F238E27FC236}">
                <a16:creationId xmlns:a16="http://schemas.microsoft.com/office/drawing/2014/main" id="{B232D75C-CFEA-295F-A7C1-01A0805683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78" name="Rectangle 34">
            <a:extLst>
              <a:ext uri="{FF2B5EF4-FFF2-40B4-BE49-F238E27FC236}">
                <a16:creationId xmlns:a16="http://schemas.microsoft.com/office/drawing/2014/main" id="{9CB25E21-92C1-8DCC-1D72-51E2C75B7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3379" name="Rectangle 35">
            <a:extLst>
              <a:ext uri="{FF2B5EF4-FFF2-40B4-BE49-F238E27FC236}">
                <a16:creationId xmlns:a16="http://schemas.microsoft.com/office/drawing/2014/main" id="{2A86D37D-6C08-E653-A2F9-757DAED6AE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7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60068C3-9C55-170D-EDEF-32EE9AD9A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Днес няма да ходим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1437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CCF801F-5485-F20B-2C12-AD59B82355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1437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051B9AC-D9D5-1C61-4F60-7D4E95359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ru-RU" altLang="es-ES" sz="4400" dirty="0">
                <a:solidFill>
                  <a:srgbClr val="292929"/>
                </a:solidFill>
              </a:rPr>
              <a:t>да   басейн   няма   на   ходим</a:t>
            </a:r>
          </a:p>
        </p:txBody>
      </p:sp>
      <p:sp>
        <p:nvSpPr>
          <p:cNvPr id="31437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3C6067C-F0BE-EA57-CC7F-1D804E74DE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49530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74" name="Rectangle 6">
            <a:extLst>
              <a:ext uri="{FF2B5EF4-FFF2-40B4-BE49-F238E27FC236}">
                <a16:creationId xmlns:a16="http://schemas.microsoft.com/office/drawing/2014/main" id="{FCA8E9F1-006A-E8F9-2A0F-80B1607EE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75" name="Rectangle 7">
            <a:extLst>
              <a:ext uri="{FF2B5EF4-FFF2-40B4-BE49-F238E27FC236}">
                <a16:creationId xmlns:a16="http://schemas.microsoft.com/office/drawing/2014/main" id="{F03E9E0B-F3E9-DA53-990C-1FF6F775D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76" name="Rectangle 8">
            <a:extLst>
              <a:ext uri="{FF2B5EF4-FFF2-40B4-BE49-F238E27FC236}">
                <a16:creationId xmlns:a16="http://schemas.microsoft.com/office/drawing/2014/main" id="{C8E04E19-1435-708F-4602-8EDF5697B0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77" name="Rectangle 9">
            <a:extLst>
              <a:ext uri="{FF2B5EF4-FFF2-40B4-BE49-F238E27FC236}">
                <a16:creationId xmlns:a16="http://schemas.microsoft.com/office/drawing/2014/main" id="{404A8361-C950-007A-61E1-5BF2F4D9C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78" name="Rectangle 10">
            <a:extLst>
              <a:ext uri="{FF2B5EF4-FFF2-40B4-BE49-F238E27FC236}">
                <a16:creationId xmlns:a16="http://schemas.microsoft.com/office/drawing/2014/main" id="{8DB19C4B-7B8C-D47C-24AF-B85C314B2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79" name="Rectangle 11">
            <a:extLst>
              <a:ext uri="{FF2B5EF4-FFF2-40B4-BE49-F238E27FC236}">
                <a16:creationId xmlns:a16="http://schemas.microsoft.com/office/drawing/2014/main" id="{0B7A0AE7-98CA-F235-1A1D-7C5E9FA0AF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80" name="Rectangle 12">
            <a:extLst>
              <a:ext uri="{FF2B5EF4-FFF2-40B4-BE49-F238E27FC236}">
                <a16:creationId xmlns:a16="http://schemas.microsoft.com/office/drawing/2014/main" id="{476E4710-ABCE-C40E-6DAB-EEDCC008F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81" name="Rectangle 13">
            <a:extLst>
              <a:ext uri="{FF2B5EF4-FFF2-40B4-BE49-F238E27FC236}">
                <a16:creationId xmlns:a16="http://schemas.microsoft.com/office/drawing/2014/main" id="{20C98AA1-7203-5222-9B01-33AB6CE473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82" name="Rectangle 14">
            <a:extLst>
              <a:ext uri="{FF2B5EF4-FFF2-40B4-BE49-F238E27FC236}">
                <a16:creationId xmlns:a16="http://schemas.microsoft.com/office/drawing/2014/main" id="{F3B56FAC-69EF-9764-8475-6308B1F17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83" name="Rectangle 15">
            <a:extLst>
              <a:ext uri="{FF2B5EF4-FFF2-40B4-BE49-F238E27FC236}">
                <a16:creationId xmlns:a16="http://schemas.microsoft.com/office/drawing/2014/main" id="{3F204FC4-C481-71DA-8F62-9EA09E8FE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84" name="Rectangle 16">
            <a:extLst>
              <a:ext uri="{FF2B5EF4-FFF2-40B4-BE49-F238E27FC236}">
                <a16:creationId xmlns:a16="http://schemas.microsoft.com/office/drawing/2014/main" id="{C0DF1AE9-4E8B-5913-0E48-5FDE2BFCF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85" name="Rectangle 17">
            <a:extLst>
              <a:ext uri="{FF2B5EF4-FFF2-40B4-BE49-F238E27FC236}">
                <a16:creationId xmlns:a16="http://schemas.microsoft.com/office/drawing/2014/main" id="{045CED12-0C84-7D52-8047-F6D08DF5BF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86" name="Rectangle 18">
            <a:extLst>
              <a:ext uri="{FF2B5EF4-FFF2-40B4-BE49-F238E27FC236}">
                <a16:creationId xmlns:a16="http://schemas.microsoft.com/office/drawing/2014/main" id="{B1D6D527-42B0-1B80-EB72-C5A293BA8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87" name="Rectangle 19">
            <a:extLst>
              <a:ext uri="{FF2B5EF4-FFF2-40B4-BE49-F238E27FC236}">
                <a16:creationId xmlns:a16="http://schemas.microsoft.com/office/drawing/2014/main" id="{648EBC73-D5DB-851C-DFC0-2586BB23B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88" name="Rectangle 20">
            <a:extLst>
              <a:ext uri="{FF2B5EF4-FFF2-40B4-BE49-F238E27FC236}">
                <a16:creationId xmlns:a16="http://schemas.microsoft.com/office/drawing/2014/main" id="{C2376B1C-2FF1-42F2-39B6-ADC0A78C4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89" name="Rectangle 21">
            <a:extLst>
              <a:ext uri="{FF2B5EF4-FFF2-40B4-BE49-F238E27FC236}">
                <a16:creationId xmlns:a16="http://schemas.microsoft.com/office/drawing/2014/main" id="{72777F25-7ADA-8926-1ECA-5ABAA87B9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90" name="Rectangle 22">
            <a:extLst>
              <a:ext uri="{FF2B5EF4-FFF2-40B4-BE49-F238E27FC236}">
                <a16:creationId xmlns:a16="http://schemas.microsoft.com/office/drawing/2014/main" id="{6674B5C0-C8BC-3D4E-B4E5-493B740C8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91" name="Rectangle 23">
            <a:extLst>
              <a:ext uri="{FF2B5EF4-FFF2-40B4-BE49-F238E27FC236}">
                <a16:creationId xmlns:a16="http://schemas.microsoft.com/office/drawing/2014/main" id="{BB6EEA8B-D289-35A5-B3AD-94F1D4074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92" name="Rectangle 24">
            <a:extLst>
              <a:ext uri="{FF2B5EF4-FFF2-40B4-BE49-F238E27FC236}">
                <a16:creationId xmlns:a16="http://schemas.microsoft.com/office/drawing/2014/main" id="{BDDD1899-931B-86E4-262C-F4AC4FBE05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93" name="Rectangle 25">
            <a:extLst>
              <a:ext uri="{FF2B5EF4-FFF2-40B4-BE49-F238E27FC236}">
                <a16:creationId xmlns:a16="http://schemas.microsoft.com/office/drawing/2014/main" id="{61BBE284-A473-93B0-3BCF-91EF0797B0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94" name="Rectangle 26">
            <a:extLst>
              <a:ext uri="{FF2B5EF4-FFF2-40B4-BE49-F238E27FC236}">
                <a16:creationId xmlns:a16="http://schemas.microsoft.com/office/drawing/2014/main" id="{244301BB-38DD-C3C7-44A1-57795B47A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95" name="Rectangle 27">
            <a:extLst>
              <a:ext uri="{FF2B5EF4-FFF2-40B4-BE49-F238E27FC236}">
                <a16:creationId xmlns:a16="http://schemas.microsoft.com/office/drawing/2014/main" id="{62088106-3C44-EC7E-475B-2C0F9CD0C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96" name="Rectangle 28">
            <a:extLst>
              <a:ext uri="{FF2B5EF4-FFF2-40B4-BE49-F238E27FC236}">
                <a16:creationId xmlns:a16="http://schemas.microsoft.com/office/drawing/2014/main" id="{C8124FF1-2AC7-E5B1-41A5-7707131434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97" name="Rectangle 29">
            <a:extLst>
              <a:ext uri="{FF2B5EF4-FFF2-40B4-BE49-F238E27FC236}">
                <a16:creationId xmlns:a16="http://schemas.microsoft.com/office/drawing/2014/main" id="{83361ACD-9591-1A7E-B28B-943B20F3D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98" name="Rectangle 30">
            <a:extLst>
              <a:ext uri="{FF2B5EF4-FFF2-40B4-BE49-F238E27FC236}">
                <a16:creationId xmlns:a16="http://schemas.microsoft.com/office/drawing/2014/main" id="{1E2E301A-D4F2-1A43-83C7-0D0EA32DA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399" name="Rectangle 31">
            <a:extLst>
              <a:ext uri="{FF2B5EF4-FFF2-40B4-BE49-F238E27FC236}">
                <a16:creationId xmlns:a16="http://schemas.microsoft.com/office/drawing/2014/main" id="{E6251856-C625-9627-774F-708B2C1B3A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400" name="Rectangle 32">
            <a:extLst>
              <a:ext uri="{FF2B5EF4-FFF2-40B4-BE49-F238E27FC236}">
                <a16:creationId xmlns:a16="http://schemas.microsoft.com/office/drawing/2014/main" id="{F1F2677A-E4FE-410F-32E6-8898B76E14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401" name="Rectangle 33">
            <a:extLst>
              <a:ext uri="{FF2B5EF4-FFF2-40B4-BE49-F238E27FC236}">
                <a16:creationId xmlns:a16="http://schemas.microsoft.com/office/drawing/2014/main" id="{C824CA53-134D-832A-444C-078FFCD63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402" name="Rectangle 34">
            <a:extLst>
              <a:ext uri="{FF2B5EF4-FFF2-40B4-BE49-F238E27FC236}">
                <a16:creationId xmlns:a16="http://schemas.microsoft.com/office/drawing/2014/main" id="{A85D6E5C-84F3-2915-BB0B-41F512B3F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4403" name="Rectangle 35">
            <a:extLst>
              <a:ext uri="{FF2B5EF4-FFF2-40B4-BE49-F238E27FC236}">
                <a16:creationId xmlns:a16="http://schemas.microsoft.com/office/drawing/2014/main" id="{B73BFA6D-39C6-6D9B-2B4E-7AB13496CA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72F126D-F512-27D3-734C-31F056D77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Днес няма да ходим на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153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4C159B1-1439-3A90-FE87-DE24D3F610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153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4B35429-CABE-D071-5611-A3564CCA7D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ru-RU" altLang="es-ES" sz="4400" dirty="0">
                <a:solidFill>
                  <a:srgbClr val="292929"/>
                </a:solidFill>
              </a:rPr>
              <a:t>да   басейн   няма   на   ходим</a:t>
            </a:r>
          </a:p>
        </p:txBody>
      </p:sp>
      <p:sp>
        <p:nvSpPr>
          <p:cNvPr id="31539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9D0B59B-6A4B-5063-F5FE-2E5F4E686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5029200"/>
            <a:ext cx="2057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398" name="Rectangle 6">
            <a:extLst>
              <a:ext uri="{FF2B5EF4-FFF2-40B4-BE49-F238E27FC236}">
                <a16:creationId xmlns:a16="http://schemas.microsoft.com/office/drawing/2014/main" id="{6392D6F0-B03C-BEAD-37DA-C20427FBE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399" name="Rectangle 7">
            <a:extLst>
              <a:ext uri="{FF2B5EF4-FFF2-40B4-BE49-F238E27FC236}">
                <a16:creationId xmlns:a16="http://schemas.microsoft.com/office/drawing/2014/main" id="{6189D3E3-8827-2D51-F67D-7D0F9F599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00" name="Rectangle 8">
            <a:extLst>
              <a:ext uri="{FF2B5EF4-FFF2-40B4-BE49-F238E27FC236}">
                <a16:creationId xmlns:a16="http://schemas.microsoft.com/office/drawing/2014/main" id="{94E3D368-D5EC-C055-84A2-3D06FF081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01" name="Rectangle 9">
            <a:extLst>
              <a:ext uri="{FF2B5EF4-FFF2-40B4-BE49-F238E27FC236}">
                <a16:creationId xmlns:a16="http://schemas.microsoft.com/office/drawing/2014/main" id="{F0D9D3CB-9077-A917-8168-402059BD5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02" name="Rectangle 10">
            <a:extLst>
              <a:ext uri="{FF2B5EF4-FFF2-40B4-BE49-F238E27FC236}">
                <a16:creationId xmlns:a16="http://schemas.microsoft.com/office/drawing/2014/main" id="{C9C842F0-63D4-F91C-524D-6AC6736A8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03" name="Rectangle 11">
            <a:extLst>
              <a:ext uri="{FF2B5EF4-FFF2-40B4-BE49-F238E27FC236}">
                <a16:creationId xmlns:a16="http://schemas.microsoft.com/office/drawing/2014/main" id="{02A607EC-F6AA-1CAE-B0BC-F224BA4C6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04" name="Rectangle 12">
            <a:extLst>
              <a:ext uri="{FF2B5EF4-FFF2-40B4-BE49-F238E27FC236}">
                <a16:creationId xmlns:a16="http://schemas.microsoft.com/office/drawing/2014/main" id="{6C44E499-30D4-9A6E-886A-5F69ECAA6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05" name="Rectangle 13">
            <a:extLst>
              <a:ext uri="{FF2B5EF4-FFF2-40B4-BE49-F238E27FC236}">
                <a16:creationId xmlns:a16="http://schemas.microsoft.com/office/drawing/2014/main" id="{A57907FC-C146-A2D1-463C-090C23A4E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06" name="Rectangle 14">
            <a:extLst>
              <a:ext uri="{FF2B5EF4-FFF2-40B4-BE49-F238E27FC236}">
                <a16:creationId xmlns:a16="http://schemas.microsoft.com/office/drawing/2014/main" id="{6D1982FC-DBBC-8825-5A17-451E9BAFD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07" name="Rectangle 15">
            <a:extLst>
              <a:ext uri="{FF2B5EF4-FFF2-40B4-BE49-F238E27FC236}">
                <a16:creationId xmlns:a16="http://schemas.microsoft.com/office/drawing/2014/main" id="{A83CFA64-7BDD-64D8-9681-64BFE063E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08" name="Rectangle 16">
            <a:extLst>
              <a:ext uri="{FF2B5EF4-FFF2-40B4-BE49-F238E27FC236}">
                <a16:creationId xmlns:a16="http://schemas.microsoft.com/office/drawing/2014/main" id="{CE3BCDF8-04E3-81EC-0108-41E71AD53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09" name="Rectangle 17">
            <a:extLst>
              <a:ext uri="{FF2B5EF4-FFF2-40B4-BE49-F238E27FC236}">
                <a16:creationId xmlns:a16="http://schemas.microsoft.com/office/drawing/2014/main" id="{A291000A-B1E0-9A81-D6FF-5960E6F56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10" name="Rectangle 18">
            <a:extLst>
              <a:ext uri="{FF2B5EF4-FFF2-40B4-BE49-F238E27FC236}">
                <a16:creationId xmlns:a16="http://schemas.microsoft.com/office/drawing/2014/main" id="{7C591FC1-6D19-1B55-A0AF-774D9FCF6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11" name="Rectangle 19">
            <a:extLst>
              <a:ext uri="{FF2B5EF4-FFF2-40B4-BE49-F238E27FC236}">
                <a16:creationId xmlns:a16="http://schemas.microsoft.com/office/drawing/2014/main" id="{76224A0C-057D-E15B-C396-92154B9B0F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12" name="Rectangle 20">
            <a:extLst>
              <a:ext uri="{FF2B5EF4-FFF2-40B4-BE49-F238E27FC236}">
                <a16:creationId xmlns:a16="http://schemas.microsoft.com/office/drawing/2014/main" id="{2D9B7FEC-708B-7B78-9ECB-0085031190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13" name="Rectangle 21">
            <a:extLst>
              <a:ext uri="{FF2B5EF4-FFF2-40B4-BE49-F238E27FC236}">
                <a16:creationId xmlns:a16="http://schemas.microsoft.com/office/drawing/2014/main" id="{29DE3DFF-F84B-FFC4-D506-45BDDAF8C6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14" name="Rectangle 22">
            <a:extLst>
              <a:ext uri="{FF2B5EF4-FFF2-40B4-BE49-F238E27FC236}">
                <a16:creationId xmlns:a16="http://schemas.microsoft.com/office/drawing/2014/main" id="{DEC8B3AA-BA6D-5610-88E9-541CBCD80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15" name="Rectangle 23">
            <a:extLst>
              <a:ext uri="{FF2B5EF4-FFF2-40B4-BE49-F238E27FC236}">
                <a16:creationId xmlns:a16="http://schemas.microsoft.com/office/drawing/2014/main" id="{000F9449-EB56-DF81-2E19-6290E0962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16" name="Rectangle 24">
            <a:extLst>
              <a:ext uri="{FF2B5EF4-FFF2-40B4-BE49-F238E27FC236}">
                <a16:creationId xmlns:a16="http://schemas.microsoft.com/office/drawing/2014/main" id="{D22DC047-8BCA-0F75-9656-80D0E65A2E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17" name="Rectangle 25">
            <a:extLst>
              <a:ext uri="{FF2B5EF4-FFF2-40B4-BE49-F238E27FC236}">
                <a16:creationId xmlns:a16="http://schemas.microsoft.com/office/drawing/2014/main" id="{DE3E0C58-B2E0-BB67-63C9-0081C437F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18" name="Rectangle 26">
            <a:extLst>
              <a:ext uri="{FF2B5EF4-FFF2-40B4-BE49-F238E27FC236}">
                <a16:creationId xmlns:a16="http://schemas.microsoft.com/office/drawing/2014/main" id="{8DB0C9F2-6860-FF48-9813-22477E7CF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19" name="Rectangle 27">
            <a:extLst>
              <a:ext uri="{FF2B5EF4-FFF2-40B4-BE49-F238E27FC236}">
                <a16:creationId xmlns:a16="http://schemas.microsoft.com/office/drawing/2014/main" id="{1A36424D-4E8A-A5DC-4469-DB49CD4AA4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20" name="Rectangle 28">
            <a:extLst>
              <a:ext uri="{FF2B5EF4-FFF2-40B4-BE49-F238E27FC236}">
                <a16:creationId xmlns:a16="http://schemas.microsoft.com/office/drawing/2014/main" id="{B17F2F31-2A5C-9747-71E8-52CA178EE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21" name="Rectangle 29">
            <a:extLst>
              <a:ext uri="{FF2B5EF4-FFF2-40B4-BE49-F238E27FC236}">
                <a16:creationId xmlns:a16="http://schemas.microsoft.com/office/drawing/2014/main" id="{E7AA968F-ACCD-A56E-ED48-43547A8EF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22" name="Rectangle 30">
            <a:extLst>
              <a:ext uri="{FF2B5EF4-FFF2-40B4-BE49-F238E27FC236}">
                <a16:creationId xmlns:a16="http://schemas.microsoft.com/office/drawing/2014/main" id="{B5316CFC-C7B8-ED5E-12CF-05F83097B3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23" name="Rectangle 31">
            <a:extLst>
              <a:ext uri="{FF2B5EF4-FFF2-40B4-BE49-F238E27FC236}">
                <a16:creationId xmlns:a16="http://schemas.microsoft.com/office/drawing/2014/main" id="{682BC65D-157B-F65B-71C6-B9E095CA7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24" name="Rectangle 32">
            <a:extLst>
              <a:ext uri="{FF2B5EF4-FFF2-40B4-BE49-F238E27FC236}">
                <a16:creationId xmlns:a16="http://schemas.microsoft.com/office/drawing/2014/main" id="{04FD6222-D519-8517-649D-D9E88A114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25" name="Rectangle 33">
            <a:extLst>
              <a:ext uri="{FF2B5EF4-FFF2-40B4-BE49-F238E27FC236}">
                <a16:creationId xmlns:a16="http://schemas.microsoft.com/office/drawing/2014/main" id="{4AFA4E32-D95E-69FB-3497-182C4D034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26" name="Rectangle 34">
            <a:extLst>
              <a:ext uri="{FF2B5EF4-FFF2-40B4-BE49-F238E27FC236}">
                <a16:creationId xmlns:a16="http://schemas.microsoft.com/office/drawing/2014/main" id="{0362C797-75FC-E20F-6493-C78F5BB48F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5427" name="Rectangle 35">
            <a:extLst>
              <a:ext uri="{FF2B5EF4-FFF2-40B4-BE49-F238E27FC236}">
                <a16:creationId xmlns:a16="http://schemas.microsoft.com/office/drawing/2014/main" id="{C2AB8C03-D23E-16DD-C9E2-4AB529117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41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31975B8-E3C2-2850-1925-51F5A7C81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Днес няма да ходим на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басейн</a:t>
            </a:r>
            <a:r>
              <a:rPr lang="es-ES" altLang="es-ES" sz="4400" dirty="0">
                <a:solidFill>
                  <a:srgbClr val="292929"/>
                </a:solidFill>
              </a:rPr>
              <a:t>. </a:t>
            </a:r>
          </a:p>
        </p:txBody>
      </p:sp>
      <p:sp>
        <p:nvSpPr>
          <p:cNvPr id="31641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61376E1-4A9B-5039-9B16-AA5A19671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1642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5F9244F-BF7B-0604-0FA5-6E95C23355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16421" name="Rectangle 6">
            <a:extLst>
              <a:ext uri="{FF2B5EF4-FFF2-40B4-BE49-F238E27FC236}">
                <a16:creationId xmlns:a16="http://schemas.microsoft.com/office/drawing/2014/main" id="{59C83237-ABFF-8F78-6166-EAB0B94B6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22" name="Rectangle 7">
            <a:extLst>
              <a:ext uri="{FF2B5EF4-FFF2-40B4-BE49-F238E27FC236}">
                <a16:creationId xmlns:a16="http://schemas.microsoft.com/office/drawing/2014/main" id="{011925C3-DFD3-49C5-2CCF-AAE2E913B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23" name="Rectangle 8">
            <a:extLst>
              <a:ext uri="{FF2B5EF4-FFF2-40B4-BE49-F238E27FC236}">
                <a16:creationId xmlns:a16="http://schemas.microsoft.com/office/drawing/2014/main" id="{ED2AA6EF-95FB-5022-6DE2-3C1D94116A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24" name="Rectangle 9">
            <a:extLst>
              <a:ext uri="{FF2B5EF4-FFF2-40B4-BE49-F238E27FC236}">
                <a16:creationId xmlns:a16="http://schemas.microsoft.com/office/drawing/2014/main" id="{38F1BED2-98B9-FB30-135A-0AC3DC3944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25" name="Rectangle 10">
            <a:extLst>
              <a:ext uri="{FF2B5EF4-FFF2-40B4-BE49-F238E27FC236}">
                <a16:creationId xmlns:a16="http://schemas.microsoft.com/office/drawing/2014/main" id="{18B9FF20-EC7F-E892-A7BE-A44EEF3EF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26" name="Rectangle 11">
            <a:extLst>
              <a:ext uri="{FF2B5EF4-FFF2-40B4-BE49-F238E27FC236}">
                <a16:creationId xmlns:a16="http://schemas.microsoft.com/office/drawing/2014/main" id="{390D7052-B1C3-9F1A-60B9-A053E7408B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27" name="Rectangle 12">
            <a:extLst>
              <a:ext uri="{FF2B5EF4-FFF2-40B4-BE49-F238E27FC236}">
                <a16:creationId xmlns:a16="http://schemas.microsoft.com/office/drawing/2014/main" id="{CEB15F2B-8AFE-6760-84B6-E1B015701F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28" name="Rectangle 13">
            <a:extLst>
              <a:ext uri="{FF2B5EF4-FFF2-40B4-BE49-F238E27FC236}">
                <a16:creationId xmlns:a16="http://schemas.microsoft.com/office/drawing/2014/main" id="{CE81480B-A535-EEAF-FE45-20901DB4A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29" name="Rectangle 14">
            <a:extLst>
              <a:ext uri="{FF2B5EF4-FFF2-40B4-BE49-F238E27FC236}">
                <a16:creationId xmlns:a16="http://schemas.microsoft.com/office/drawing/2014/main" id="{072BC7F6-D5F4-1682-4827-BA473267ED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30" name="Rectangle 15">
            <a:extLst>
              <a:ext uri="{FF2B5EF4-FFF2-40B4-BE49-F238E27FC236}">
                <a16:creationId xmlns:a16="http://schemas.microsoft.com/office/drawing/2014/main" id="{E5FD813E-0118-21AB-DB4E-4C53EB7FF3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31" name="Rectangle 16">
            <a:extLst>
              <a:ext uri="{FF2B5EF4-FFF2-40B4-BE49-F238E27FC236}">
                <a16:creationId xmlns:a16="http://schemas.microsoft.com/office/drawing/2014/main" id="{15DC6BEA-E439-9DD9-FB34-071AF5E43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32" name="Rectangle 17">
            <a:extLst>
              <a:ext uri="{FF2B5EF4-FFF2-40B4-BE49-F238E27FC236}">
                <a16:creationId xmlns:a16="http://schemas.microsoft.com/office/drawing/2014/main" id="{45E03AC3-2AC7-0CBB-E031-74AD7987C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33" name="Rectangle 18">
            <a:extLst>
              <a:ext uri="{FF2B5EF4-FFF2-40B4-BE49-F238E27FC236}">
                <a16:creationId xmlns:a16="http://schemas.microsoft.com/office/drawing/2014/main" id="{DB517AE2-8C62-3318-84D8-5DF8FC0DFD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34" name="Rectangle 19">
            <a:extLst>
              <a:ext uri="{FF2B5EF4-FFF2-40B4-BE49-F238E27FC236}">
                <a16:creationId xmlns:a16="http://schemas.microsoft.com/office/drawing/2014/main" id="{35BFC655-E9E1-E85C-9F5C-7DF0EB04D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35" name="Rectangle 20">
            <a:extLst>
              <a:ext uri="{FF2B5EF4-FFF2-40B4-BE49-F238E27FC236}">
                <a16:creationId xmlns:a16="http://schemas.microsoft.com/office/drawing/2014/main" id="{E2ABC3DF-F44C-DAD0-ED8A-F36FCA890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36" name="Rectangle 21">
            <a:extLst>
              <a:ext uri="{FF2B5EF4-FFF2-40B4-BE49-F238E27FC236}">
                <a16:creationId xmlns:a16="http://schemas.microsoft.com/office/drawing/2014/main" id="{58C9CBC8-CBEF-B1F6-FAC4-CA8738988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37" name="Rectangle 22">
            <a:extLst>
              <a:ext uri="{FF2B5EF4-FFF2-40B4-BE49-F238E27FC236}">
                <a16:creationId xmlns:a16="http://schemas.microsoft.com/office/drawing/2014/main" id="{1F4A2E34-D137-5CD9-BFE8-F2B7709E9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38" name="Rectangle 23">
            <a:extLst>
              <a:ext uri="{FF2B5EF4-FFF2-40B4-BE49-F238E27FC236}">
                <a16:creationId xmlns:a16="http://schemas.microsoft.com/office/drawing/2014/main" id="{F34F5928-AE59-EF0B-DF53-55156B472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39" name="Rectangle 24">
            <a:extLst>
              <a:ext uri="{FF2B5EF4-FFF2-40B4-BE49-F238E27FC236}">
                <a16:creationId xmlns:a16="http://schemas.microsoft.com/office/drawing/2014/main" id="{A897CC39-1291-ED0C-F235-F08E793FEE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40" name="Rectangle 25">
            <a:extLst>
              <a:ext uri="{FF2B5EF4-FFF2-40B4-BE49-F238E27FC236}">
                <a16:creationId xmlns:a16="http://schemas.microsoft.com/office/drawing/2014/main" id="{C75F3D7B-4F53-2DC7-499E-15615385B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41" name="Rectangle 26">
            <a:extLst>
              <a:ext uri="{FF2B5EF4-FFF2-40B4-BE49-F238E27FC236}">
                <a16:creationId xmlns:a16="http://schemas.microsoft.com/office/drawing/2014/main" id="{8F104AC8-A21B-3F10-3B22-6587E2ACD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42" name="Rectangle 27">
            <a:extLst>
              <a:ext uri="{FF2B5EF4-FFF2-40B4-BE49-F238E27FC236}">
                <a16:creationId xmlns:a16="http://schemas.microsoft.com/office/drawing/2014/main" id="{55D7A069-329F-A6A3-23B7-4269B9458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43" name="Rectangle 28">
            <a:extLst>
              <a:ext uri="{FF2B5EF4-FFF2-40B4-BE49-F238E27FC236}">
                <a16:creationId xmlns:a16="http://schemas.microsoft.com/office/drawing/2014/main" id="{9197DB3B-E0F2-1EAF-4117-051FFB987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44" name="Rectangle 29">
            <a:extLst>
              <a:ext uri="{FF2B5EF4-FFF2-40B4-BE49-F238E27FC236}">
                <a16:creationId xmlns:a16="http://schemas.microsoft.com/office/drawing/2014/main" id="{C2708B7F-8D6B-90E9-6B05-F6F374886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45" name="Rectangle 30">
            <a:extLst>
              <a:ext uri="{FF2B5EF4-FFF2-40B4-BE49-F238E27FC236}">
                <a16:creationId xmlns:a16="http://schemas.microsoft.com/office/drawing/2014/main" id="{47154E94-7B3A-8DB3-1D83-2C75F2777A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46" name="Rectangle 31">
            <a:extLst>
              <a:ext uri="{FF2B5EF4-FFF2-40B4-BE49-F238E27FC236}">
                <a16:creationId xmlns:a16="http://schemas.microsoft.com/office/drawing/2014/main" id="{854D67F5-B2CC-5E50-C3DA-89F2C3B9A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47" name="Rectangle 32">
            <a:extLst>
              <a:ext uri="{FF2B5EF4-FFF2-40B4-BE49-F238E27FC236}">
                <a16:creationId xmlns:a16="http://schemas.microsoft.com/office/drawing/2014/main" id="{9E28D552-5AE9-87BD-8562-FFEDD2BAF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48" name="Rectangle 33">
            <a:extLst>
              <a:ext uri="{FF2B5EF4-FFF2-40B4-BE49-F238E27FC236}">
                <a16:creationId xmlns:a16="http://schemas.microsoft.com/office/drawing/2014/main" id="{A6DA767F-29EA-95E1-C602-A1030D92C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49" name="Rectangle 34">
            <a:extLst>
              <a:ext uri="{FF2B5EF4-FFF2-40B4-BE49-F238E27FC236}">
                <a16:creationId xmlns:a16="http://schemas.microsoft.com/office/drawing/2014/main" id="{414C8DE0-23A2-2F86-81D4-F5775ED370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6450" name="Rectangle 35">
            <a:extLst>
              <a:ext uri="{FF2B5EF4-FFF2-40B4-BE49-F238E27FC236}">
                <a16:creationId xmlns:a16="http://schemas.microsoft.com/office/drawing/2014/main" id="{95EC539C-2F64-6C47-3FF5-695656CAE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316451" name="Picture 36">
            <a:extLst>
              <a:ext uri="{FF2B5EF4-FFF2-40B4-BE49-F238E27FC236}">
                <a16:creationId xmlns:a16="http://schemas.microsoft.com/office/drawing/2014/main" id="{83B89EED-36A5-6358-67C2-B3FF2C3D40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6482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02949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A3F1F3DB-FB0A-2506-0693-5F3F1B8CACC8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702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4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0CF47E5-580F-7BE0-DE98-B9277A738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Ще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1744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B41CDF8-0B57-88B6-70DC-ED646A7CF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1744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9236FF0-BA1D-AFC5-091F-5E81024B4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бъркани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със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яйца  сготвя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сирене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1744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363F512-04D0-C4F6-577A-91ADEB599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648200"/>
            <a:ext cx="1905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46" name="Rectangle 6">
            <a:extLst>
              <a:ext uri="{FF2B5EF4-FFF2-40B4-BE49-F238E27FC236}">
                <a16:creationId xmlns:a16="http://schemas.microsoft.com/office/drawing/2014/main" id="{F9EA8C5A-4046-7D54-6468-73BD814F4A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47" name="Rectangle 7">
            <a:extLst>
              <a:ext uri="{FF2B5EF4-FFF2-40B4-BE49-F238E27FC236}">
                <a16:creationId xmlns:a16="http://schemas.microsoft.com/office/drawing/2014/main" id="{9E479719-043B-9F6E-19AB-1345492F03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48" name="Rectangle 8">
            <a:extLst>
              <a:ext uri="{FF2B5EF4-FFF2-40B4-BE49-F238E27FC236}">
                <a16:creationId xmlns:a16="http://schemas.microsoft.com/office/drawing/2014/main" id="{4736836A-E9DE-95C8-1E64-1181C1BCC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49" name="Rectangle 9">
            <a:extLst>
              <a:ext uri="{FF2B5EF4-FFF2-40B4-BE49-F238E27FC236}">
                <a16:creationId xmlns:a16="http://schemas.microsoft.com/office/drawing/2014/main" id="{D28B7CD2-7FAB-293B-53C6-B506E6ED60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50" name="Rectangle 10">
            <a:extLst>
              <a:ext uri="{FF2B5EF4-FFF2-40B4-BE49-F238E27FC236}">
                <a16:creationId xmlns:a16="http://schemas.microsoft.com/office/drawing/2014/main" id="{B0B18264-09D0-38CC-A1D4-968C99C2A1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51" name="Rectangle 11">
            <a:extLst>
              <a:ext uri="{FF2B5EF4-FFF2-40B4-BE49-F238E27FC236}">
                <a16:creationId xmlns:a16="http://schemas.microsoft.com/office/drawing/2014/main" id="{6BF90519-BAFF-7E60-3F82-61A4A4E09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52" name="Rectangle 12">
            <a:extLst>
              <a:ext uri="{FF2B5EF4-FFF2-40B4-BE49-F238E27FC236}">
                <a16:creationId xmlns:a16="http://schemas.microsoft.com/office/drawing/2014/main" id="{E628CA4C-EE7B-019C-B13F-7DF0F56F4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53" name="Rectangle 13">
            <a:extLst>
              <a:ext uri="{FF2B5EF4-FFF2-40B4-BE49-F238E27FC236}">
                <a16:creationId xmlns:a16="http://schemas.microsoft.com/office/drawing/2014/main" id="{DD98A3AA-D746-53E8-A2CE-A8DB37C24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54" name="Rectangle 14">
            <a:extLst>
              <a:ext uri="{FF2B5EF4-FFF2-40B4-BE49-F238E27FC236}">
                <a16:creationId xmlns:a16="http://schemas.microsoft.com/office/drawing/2014/main" id="{632AB703-7282-BB15-6E29-EE0951CB1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55" name="Rectangle 15">
            <a:extLst>
              <a:ext uri="{FF2B5EF4-FFF2-40B4-BE49-F238E27FC236}">
                <a16:creationId xmlns:a16="http://schemas.microsoft.com/office/drawing/2014/main" id="{D4B88DCE-4BD7-A8CA-037F-E5210B2145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56" name="Rectangle 16">
            <a:extLst>
              <a:ext uri="{FF2B5EF4-FFF2-40B4-BE49-F238E27FC236}">
                <a16:creationId xmlns:a16="http://schemas.microsoft.com/office/drawing/2014/main" id="{2B1D9F94-5A5B-14B4-443F-3AE3BDE48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57" name="Rectangle 17">
            <a:extLst>
              <a:ext uri="{FF2B5EF4-FFF2-40B4-BE49-F238E27FC236}">
                <a16:creationId xmlns:a16="http://schemas.microsoft.com/office/drawing/2014/main" id="{8768134B-F4EC-D411-C403-9065220B85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58" name="Rectangle 18">
            <a:extLst>
              <a:ext uri="{FF2B5EF4-FFF2-40B4-BE49-F238E27FC236}">
                <a16:creationId xmlns:a16="http://schemas.microsoft.com/office/drawing/2014/main" id="{2C395EA4-55AF-B411-D753-F7C939658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59" name="Rectangle 19">
            <a:extLst>
              <a:ext uri="{FF2B5EF4-FFF2-40B4-BE49-F238E27FC236}">
                <a16:creationId xmlns:a16="http://schemas.microsoft.com/office/drawing/2014/main" id="{91F5E8DC-17CF-14CC-1F3A-6AFCECBDA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60" name="Rectangle 20">
            <a:extLst>
              <a:ext uri="{FF2B5EF4-FFF2-40B4-BE49-F238E27FC236}">
                <a16:creationId xmlns:a16="http://schemas.microsoft.com/office/drawing/2014/main" id="{917E1657-7BB6-D761-8357-4EC3D08FA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61" name="Rectangle 21">
            <a:extLst>
              <a:ext uri="{FF2B5EF4-FFF2-40B4-BE49-F238E27FC236}">
                <a16:creationId xmlns:a16="http://schemas.microsoft.com/office/drawing/2014/main" id="{F35CD034-D845-BDCC-4F83-2DE1452956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62" name="Rectangle 22">
            <a:extLst>
              <a:ext uri="{FF2B5EF4-FFF2-40B4-BE49-F238E27FC236}">
                <a16:creationId xmlns:a16="http://schemas.microsoft.com/office/drawing/2014/main" id="{9DFBD37A-B565-B3B3-DC93-25D38CB086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63" name="Rectangle 23">
            <a:extLst>
              <a:ext uri="{FF2B5EF4-FFF2-40B4-BE49-F238E27FC236}">
                <a16:creationId xmlns:a16="http://schemas.microsoft.com/office/drawing/2014/main" id="{1A323AC6-5DAC-CEFA-2A22-FB268F626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64" name="Rectangle 24">
            <a:extLst>
              <a:ext uri="{FF2B5EF4-FFF2-40B4-BE49-F238E27FC236}">
                <a16:creationId xmlns:a16="http://schemas.microsoft.com/office/drawing/2014/main" id="{A8DBFDF1-B6C7-4EC7-6313-1899A5602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65" name="Rectangle 25">
            <a:extLst>
              <a:ext uri="{FF2B5EF4-FFF2-40B4-BE49-F238E27FC236}">
                <a16:creationId xmlns:a16="http://schemas.microsoft.com/office/drawing/2014/main" id="{851364E3-1704-E960-D524-A4FEB351A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66" name="Rectangle 26">
            <a:extLst>
              <a:ext uri="{FF2B5EF4-FFF2-40B4-BE49-F238E27FC236}">
                <a16:creationId xmlns:a16="http://schemas.microsoft.com/office/drawing/2014/main" id="{4652F511-EBBD-AD5E-60F0-F6DFEDAE04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67" name="Rectangle 27">
            <a:extLst>
              <a:ext uri="{FF2B5EF4-FFF2-40B4-BE49-F238E27FC236}">
                <a16:creationId xmlns:a16="http://schemas.microsoft.com/office/drawing/2014/main" id="{53E09087-FDC9-8F54-A136-7C6C0D880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68" name="Rectangle 28">
            <a:extLst>
              <a:ext uri="{FF2B5EF4-FFF2-40B4-BE49-F238E27FC236}">
                <a16:creationId xmlns:a16="http://schemas.microsoft.com/office/drawing/2014/main" id="{50B6C228-DF03-CA09-FC14-BB095F9C6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69" name="Rectangle 29">
            <a:extLst>
              <a:ext uri="{FF2B5EF4-FFF2-40B4-BE49-F238E27FC236}">
                <a16:creationId xmlns:a16="http://schemas.microsoft.com/office/drawing/2014/main" id="{01BBF3A9-2360-0BB0-E712-335DA5A03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70" name="Rectangle 30">
            <a:extLst>
              <a:ext uri="{FF2B5EF4-FFF2-40B4-BE49-F238E27FC236}">
                <a16:creationId xmlns:a16="http://schemas.microsoft.com/office/drawing/2014/main" id="{7909C6D1-7235-FF60-78EC-663A23D050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71" name="Rectangle 31">
            <a:extLst>
              <a:ext uri="{FF2B5EF4-FFF2-40B4-BE49-F238E27FC236}">
                <a16:creationId xmlns:a16="http://schemas.microsoft.com/office/drawing/2014/main" id="{2F20075E-AC1A-A4BE-3E14-19203D1080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72" name="Rectangle 32">
            <a:extLst>
              <a:ext uri="{FF2B5EF4-FFF2-40B4-BE49-F238E27FC236}">
                <a16:creationId xmlns:a16="http://schemas.microsoft.com/office/drawing/2014/main" id="{99B16093-B5BE-1F96-A31F-4692BFFC5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73" name="Rectangle 33">
            <a:extLst>
              <a:ext uri="{FF2B5EF4-FFF2-40B4-BE49-F238E27FC236}">
                <a16:creationId xmlns:a16="http://schemas.microsoft.com/office/drawing/2014/main" id="{901742AB-F721-5037-81CE-061427A84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74" name="Rectangle 34">
            <a:extLst>
              <a:ext uri="{FF2B5EF4-FFF2-40B4-BE49-F238E27FC236}">
                <a16:creationId xmlns:a16="http://schemas.microsoft.com/office/drawing/2014/main" id="{123CD2CF-36EB-9BFD-DCBC-B242E9B9C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7475" name="Rectangle 35">
            <a:extLst>
              <a:ext uri="{FF2B5EF4-FFF2-40B4-BE49-F238E27FC236}">
                <a16:creationId xmlns:a16="http://schemas.microsoft.com/office/drawing/2014/main" id="{545D7315-AF3F-F4C8-0E53-8325BDCF35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02B2506-D34C-E338-F265-369989E54F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Ще сготвя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1846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90434F7-AFAA-E5E6-6A4C-DFAA8B7C68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1846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99C45FE-15E4-0E73-C4D4-AC2C6C266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бъркани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със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яйца  сготвя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сирене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1846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1EED9E5-255C-36E0-ED60-AF9743C0C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4572000"/>
            <a:ext cx="2362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70" name="Rectangle 6">
            <a:extLst>
              <a:ext uri="{FF2B5EF4-FFF2-40B4-BE49-F238E27FC236}">
                <a16:creationId xmlns:a16="http://schemas.microsoft.com/office/drawing/2014/main" id="{31BDCEDC-F7EA-2571-98C7-D36E34DBC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71" name="Rectangle 7">
            <a:extLst>
              <a:ext uri="{FF2B5EF4-FFF2-40B4-BE49-F238E27FC236}">
                <a16:creationId xmlns:a16="http://schemas.microsoft.com/office/drawing/2014/main" id="{49503851-C50C-9BED-C156-B8AB1ABB5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72" name="Rectangle 8">
            <a:extLst>
              <a:ext uri="{FF2B5EF4-FFF2-40B4-BE49-F238E27FC236}">
                <a16:creationId xmlns:a16="http://schemas.microsoft.com/office/drawing/2014/main" id="{CC3996F4-294C-BE8D-19CF-4DC6792EC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73" name="Rectangle 9">
            <a:extLst>
              <a:ext uri="{FF2B5EF4-FFF2-40B4-BE49-F238E27FC236}">
                <a16:creationId xmlns:a16="http://schemas.microsoft.com/office/drawing/2014/main" id="{24CEB5C4-0885-AC3C-6C14-402AF3FFC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74" name="Rectangle 10">
            <a:extLst>
              <a:ext uri="{FF2B5EF4-FFF2-40B4-BE49-F238E27FC236}">
                <a16:creationId xmlns:a16="http://schemas.microsoft.com/office/drawing/2014/main" id="{7DCDCF1C-D8E9-898C-7E27-D63158DA0D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75" name="Rectangle 11">
            <a:extLst>
              <a:ext uri="{FF2B5EF4-FFF2-40B4-BE49-F238E27FC236}">
                <a16:creationId xmlns:a16="http://schemas.microsoft.com/office/drawing/2014/main" id="{6898A838-EA59-DDBE-EBD0-E0386781F1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76" name="Rectangle 12">
            <a:extLst>
              <a:ext uri="{FF2B5EF4-FFF2-40B4-BE49-F238E27FC236}">
                <a16:creationId xmlns:a16="http://schemas.microsoft.com/office/drawing/2014/main" id="{1EFB1EE4-7BE5-2A32-EDBD-4CB16306C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77" name="Rectangle 13">
            <a:extLst>
              <a:ext uri="{FF2B5EF4-FFF2-40B4-BE49-F238E27FC236}">
                <a16:creationId xmlns:a16="http://schemas.microsoft.com/office/drawing/2014/main" id="{58DF6AEF-0F4D-295F-577B-B1264621E1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78" name="Rectangle 14">
            <a:extLst>
              <a:ext uri="{FF2B5EF4-FFF2-40B4-BE49-F238E27FC236}">
                <a16:creationId xmlns:a16="http://schemas.microsoft.com/office/drawing/2014/main" id="{F84712AA-C81C-CD73-65D1-F62E86E84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79" name="Rectangle 15">
            <a:extLst>
              <a:ext uri="{FF2B5EF4-FFF2-40B4-BE49-F238E27FC236}">
                <a16:creationId xmlns:a16="http://schemas.microsoft.com/office/drawing/2014/main" id="{DD21D7F3-2F3E-BECD-11F6-53EBDCBC1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80" name="Rectangle 16">
            <a:extLst>
              <a:ext uri="{FF2B5EF4-FFF2-40B4-BE49-F238E27FC236}">
                <a16:creationId xmlns:a16="http://schemas.microsoft.com/office/drawing/2014/main" id="{A3F773A7-B5DB-E134-1880-EB805888D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81" name="Rectangle 17">
            <a:extLst>
              <a:ext uri="{FF2B5EF4-FFF2-40B4-BE49-F238E27FC236}">
                <a16:creationId xmlns:a16="http://schemas.microsoft.com/office/drawing/2014/main" id="{18B6C432-7A9C-A17E-12E9-5EBE684532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82" name="Rectangle 18">
            <a:extLst>
              <a:ext uri="{FF2B5EF4-FFF2-40B4-BE49-F238E27FC236}">
                <a16:creationId xmlns:a16="http://schemas.microsoft.com/office/drawing/2014/main" id="{D327A13D-25EA-2B34-721C-61A017010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83" name="Rectangle 19">
            <a:extLst>
              <a:ext uri="{FF2B5EF4-FFF2-40B4-BE49-F238E27FC236}">
                <a16:creationId xmlns:a16="http://schemas.microsoft.com/office/drawing/2014/main" id="{B7FC5885-695E-0A2A-C497-F630B1A6E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84" name="Rectangle 20">
            <a:extLst>
              <a:ext uri="{FF2B5EF4-FFF2-40B4-BE49-F238E27FC236}">
                <a16:creationId xmlns:a16="http://schemas.microsoft.com/office/drawing/2014/main" id="{B0BFEC94-7CC0-C768-77B4-831273534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85" name="Rectangle 21">
            <a:extLst>
              <a:ext uri="{FF2B5EF4-FFF2-40B4-BE49-F238E27FC236}">
                <a16:creationId xmlns:a16="http://schemas.microsoft.com/office/drawing/2014/main" id="{A7C23253-2097-F68C-F4E8-A762FAE658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86" name="Rectangle 22">
            <a:extLst>
              <a:ext uri="{FF2B5EF4-FFF2-40B4-BE49-F238E27FC236}">
                <a16:creationId xmlns:a16="http://schemas.microsoft.com/office/drawing/2014/main" id="{B7B2D421-44A2-B004-EC04-07F209562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87" name="Rectangle 23">
            <a:extLst>
              <a:ext uri="{FF2B5EF4-FFF2-40B4-BE49-F238E27FC236}">
                <a16:creationId xmlns:a16="http://schemas.microsoft.com/office/drawing/2014/main" id="{0DDD53C7-EAD4-1172-75E7-0BDD029C4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88" name="Rectangle 24">
            <a:extLst>
              <a:ext uri="{FF2B5EF4-FFF2-40B4-BE49-F238E27FC236}">
                <a16:creationId xmlns:a16="http://schemas.microsoft.com/office/drawing/2014/main" id="{72DC90A6-8EEA-5AF7-2BE2-300F9D90F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89" name="Rectangle 25">
            <a:extLst>
              <a:ext uri="{FF2B5EF4-FFF2-40B4-BE49-F238E27FC236}">
                <a16:creationId xmlns:a16="http://schemas.microsoft.com/office/drawing/2014/main" id="{24818F8F-AE77-DAE2-E0F7-FF98CC2F55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90" name="Rectangle 26">
            <a:extLst>
              <a:ext uri="{FF2B5EF4-FFF2-40B4-BE49-F238E27FC236}">
                <a16:creationId xmlns:a16="http://schemas.microsoft.com/office/drawing/2014/main" id="{B0E3111A-EA84-FB41-2EE8-DEF4C4BE76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91" name="Rectangle 27">
            <a:extLst>
              <a:ext uri="{FF2B5EF4-FFF2-40B4-BE49-F238E27FC236}">
                <a16:creationId xmlns:a16="http://schemas.microsoft.com/office/drawing/2014/main" id="{1B29C6C6-70E8-9569-F42A-5432DA673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92" name="Rectangle 28">
            <a:extLst>
              <a:ext uri="{FF2B5EF4-FFF2-40B4-BE49-F238E27FC236}">
                <a16:creationId xmlns:a16="http://schemas.microsoft.com/office/drawing/2014/main" id="{B40982FD-C344-0964-A5BF-36C34D33D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93" name="Rectangle 29">
            <a:extLst>
              <a:ext uri="{FF2B5EF4-FFF2-40B4-BE49-F238E27FC236}">
                <a16:creationId xmlns:a16="http://schemas.microsoft.com/office/drawing/2014/main" id="{C71E1101-E746-324E-8BF4-5E2919748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94" name="Rectangle 30">
            <a:extLst>
              <a:ext uri="{FF2B5EF4-FFF2-40B4-BE49-F238E27FC236}">
                <a16:creationId xmlns:a16="http://schemas.microsoft.com/office/drawing/2014/main" id="{63B04982-6E4F-A5D4-2562-5EC2C025A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95" name="Rectangle 31">
            <a:extLst>
              <a:ext uri="{FF2B5EF4-FFF2-40B4-BE49-F238E27FC236}">
                <a16:creationId xmlns:a16="http://schemas.microsoft.com/office/drawing/2014/main" id="{F6BBEBCC-35B8-A357-B66F-4CC7A6BF2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96" name="Rectangle 32">
            <a:extLst>
              <a:ext uri="{FF2B5EF4-FFF2-40B4-BE49-F238E27FC236}">
                <a16:creationId xmlns:a16="http://schemas.microsoft.com/office/drawing/2014/main" id="{2BCAAE62-8D1B-A56B-FB7F-4EC97FFF8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97" name="Rectangle 33">
            <a:extLst>
              <a:ext uri="{FF2B5EF4-FFF2-40B4-BE49-F238E27FC236}">
                <a16:creationId xmlns:a16="http://schemas.microsoft.com/office/drawing/2014/main" id="{C2144E4A-8C2E-C255-ADC8-78310DBC4D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98" name="Rectangle 34">
            <a:extLst>
              <a:ext uri="{FF2B5EF4-FFF2-40B4-BE49-F238E27FC236}">
                <a16:creationId xmlns:a16="http://schemas.microsoft.com/office/drawing/2014/main" id="{97E6043E-6DAD-E82E-F73B-5BC600BC2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8499" name="Rectangle 35">
            <a:extLst>
              <a:ext uri="{FF2B5EF4-FFF2-40B4-BE49-F238E27FC236}">
                <a16:creationId xmlns:a16="http://schemas.microsoft.com/office/drawing/2014/main" id="{EAC31C2C-AF60-57E1-78F1-FFBFCF214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49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1692AF5-F705-56FD-9993-3093B11AEC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Ще сготвя бъркани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1949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CA25621-2315-8B3E-3D2D-BDE31734A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1949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70E1FAD-BF44-D967-7F39-4006B0945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бъркани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със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яйца  сготвя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сирене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1949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5CFF476-930A-6812-9E78-CA8F03BC3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4648200"/>
            <a:ext cx="1447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494" name="Rectangle 6">
            <a:extLst>
              <a:ext uri="{FF2B5EF4-FFF2-40B4-BE49-F238E27FC236}">
                <a16:creationId xmlns:a16="http://schemas.microsoft.com/office/drawing/2014/main" id="{AFE6D513-DB78-57B8-370D-F90D053BD0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495" name="Rectangle 7">
            <a:extLst>
              <a:ext uri="{FF2B5EF4-FFF2-40B4-BE49-F238E27FC236}">
                <a16:creationId xmlns:a16="http://schemas.microsoft.com/office/drawing/2014/main" id="{860E4C3B-FFD6-DB38-19DF-E56554BF9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496" name="Rectangle 8">
            <a:extLst>
              <a:ext uri="{FF2B5EF4-FFF2-40B4-BE49-F238E27FC236}">
                <a16:creationId xmlns:a16="http://schemas.microsoft.com/office/drawing/2014/main" id="{A10E779C-3592-EBF9-DC37-B87CC977B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497" name="Rectangle 9">
            <a:extLst>
              <a:ext uri="{FF2B5EF4-FFF2-40B4-BE49-F238E27FC236}">
                <a16:creationId xmlns:a16="http://schemas.microsoft.com/office/drawing/2014/main" id="{BEC8245F-DCAB-7192-81E0-9A4CE8325B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498" name="Rectangle 10">
            <a:extLst>
              <a:ext uri="{FF2B5EF4-FFF2-40B4-BE49-F238E27FC236}">
                <a16:creationId xmlns:a16="http://schemas.microsoft.com/office/drawing/2014/main" id="{6D3F0E72-19C0-1D28-51A7-1D6F400E2C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499" name="Rectangle 11">
            <a:extLst>
              <a:ext uri="{FF2B5EF4-FFF2-40B4-BE49-F238E27FC236}">
                <a16:creationId xmlns:a16="http://schemas.microsoft.com/office/drawing/2014/main" id="{FB2CC451-AC5E-3ED2-CFC8-8C116679E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00" name="Rectangle 12">
            <a:extLst>
              <a:ext uri="{FF2B5EF4-FFF2-40B4-BE49-F238E27FC236}">
                <a16:creationId xmlns:a16="http://schemas.microsoft.com/office/drawing/2014/main" id="{6FED0EC1-076F-8B00-7DEE-3BE03E4B41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01" name="Rectangle 13">
            <a:extLst>
              <a:ext uri="{FF2B5EF4-FFF2-40B4-BE49-F238E27FC236}">
                <a16:creationId xmlns:a16="http://schemas.microsoft.com/office/drawing/2014/main" id="{3C4DC64A-5EE0-D8E4-62B6-1356411F4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02" name="Rectangle 14">
            <a:extLst>
              <a:ext uri="{FF2B5EF4-FFF2-40B4-BE49-F238E27FC236}">
                <a16:creationId xmlns:a16="http://schemas.microsoft.com/office/drawing/2014/main" id="{8F1F677F-85C3-9D9F-4845-A167DCF11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03" name="Rectangle 15">
            <a:extLst>
              <a:ext uri="{FF2B5EF4-FFF2-40B4-BE49-F238E27FC236}">
                <a16:creationId xmlns:a16="http://schemas.microsoft.com/office/drawing/2014/main" id="{DA3C9E33-41F8-87C7-FB8A-A842FB17E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04" name="Rectangle 16">
            <a:extLst>
              <a:ext uri="{FF2B5EF4-FFF2-40B4-BE49-F238E27FC236}">
                <a16:creationId xmlns:a16="http://schemas.microsoft.com/office/drawing/2014/main" id="{5B96FF32-005A-70CD-EC8D-95738B235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05" name="Rectangle 17">
            <a:extLst>
              <a:ext uri="{FF2B5EF4-FFF2-40B4-BE49-F238E27FC236}">
                <a16:creationId xmlns:a16="http://schemas.microsoft.com/office/drawing/2014/main" id="{FAC81E45-9EC3-AB13-0A3A-B5885353D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06" name="Rectangle 18">
            <a:extLst>
              <a:ext uri="{FF2B5EF4-FFF2-40B4-BE49-F238E27FC236}">
                <a16:creationId xmlns:a16="http://schemas.microsoft.com/office/drawing/2014/main" id="{2CB2CA85-FEC7-2FA3-A2D3-E8977A61E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07" name="Rectangle 19">
            <a:extLst>
              <a:ext uri="{FF2B5EF4-FFF2-40B4-BE49-F238E27FC236}">
                <a16:creationId xmlns:a16="http://schemas.microsoft.com/office/drawing/2014/main" id="{798EBEBC-334E-8F0F-4872-CE734E3837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08" name="Rectangle 20">
            <a:extLst>
              <a:ext uri="{FF2B5EF4-FFF2-40B4-BE49-F238E27FC236}">
                <a16:creationId xmlns:a16="http://schemas.microsoft.com/office/drawing/2014/main" id="{DDEC4383-8A06-867E-8128-98F9EF700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09" name="Rectangle 21">
            <a:extLst>
              <a:ext uri="{FF2B5EF4-FFF2-40B4-BE49-F238E27FC236}">
                <a16:creationId xmlns:a16="http://schemas.microsoft.com/office/drawing/2014/main" id="{F9D5FF24-B56E-A38A-028E-5DDE63FFC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10" name="Rectangle 22">
            <a:extLst>
              <a:ext uri="{FF2B5EF4-FFF2-40B4-BE49-F238E27FC236}">
                <a16:creationId xmlns:a16="http://schemas.microsoft.com/office/drawing/2014/main" id="{7666A2AF-03C0-2741-E560-1EC6DF61A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11" name="Rectangle 23">
            <a:extLst>
              <a:ext uri="{FF2B5EF4-FFF2-40B4-BE49-F238E27FC236}">
                <a16:creationId xmlns:a16="http://schemas.microsoft.com/office/drawing/2014/main" id="{BCF2923B-FD53-77BB-FFF1-B04BABE7D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12" name="Rectangle 24">
            <a:extLst>
              <a:ext uri="{FF2B5EF4-FFF2-40B4-BE49-F238E27FC236}">
                <a16:creationId xmlns:a16="http://schemas.microsoft.com/office/drawing/2014/main" id="{7177902E-C8FD-E356-5134-95EB7774D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13" name="Rectangle 25">
            <a:extLst>
              <a:ext uri="{FF2B5EF4-FFF2-40B4-BE49-F238E27FC236}">
                <a16:creationId xmlns:a16="http://schemas.microsoft.com/office/drawing/2014/main" id="{2D37760D-CCD0-C796-37A1-303B4A866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14" name="Rectangle 26">
            <a:extLst>
              <a:ext uri="{FF2B5EF4-FFF2-40B4-BE49-F238E27FC236}">
                <a16:creationId xmlns:a16="http://schemas.microsoft.com/office/drawing/2014/main" id="{EA97C10D-F08E-9F32-998A-7BA1FDCB8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15" name="Rectangle 27">
            <a:extLst>
              <a:ext uri="{FF2B5EF4-FFF2-40B4-BE49-F238E27FC236}">
                <a16:creationId xmlns:a16="http://schemas.microsoft.com/office/drawing/2014/main" id="{AE03316A-3BB7-8DE5-69ED-B01929F84B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16" name="Rectangle 28">
            <a:extLst>
              <a:ext uri="{FF2B5EF4-FFF2-40B4-BE49-F238E27FC236}">
                <a16:creationId xmlns:a16="http://schemas.microsoft.com/office/drawing/2014/main" id="{531D7CAE-9508-5895-3846-C0238104F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17" name="Rectangle 29">
            <a:extLst>
              <a:ext uri="{FF2B5EF4-FFF2-40B4-BE49-F238E27FC236}">
                <a16:creationId xmlns:a16="http://schemas.microsoft.com/office/drawing/2014/main" id="{E38E237B-1F04-A5C0-FAB7-EC4536380C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18" name="Rectangle 30">
            <a:extLst>
              <a:ext uri="{FF2B5EF4-FFF2-40B4-BE49-F238E27FC236}">
                <a16:creationId xmlns:a16="http://schemas.microsoft.com/office/drawing/2014/main" id="{E933D6DD-AE1C-CE6D-5DB9-B8EF5E7DCA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19" name="Rectangle 31">
            <a:extLst>
              <a:ext uri="{FF2B5EF4-FFF2-40B4-BE49-F238E27FC236}">
                <a16:creationId xmlns:a16="http://schemas.microsoft.com/office/drawing/2014/main" id="{A5DAC1FB-3E4E-83D3-E95C-C0B6E9FE3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20" name="Rectangle 32">
            <a:extLst>
              <a:ext uri="{FF2B5EF4-FFF2-40B4-BE49-F238E27FC236}">
                <a16:creationId xmlns:a16="http://schemas.microsoft.com/office/drawing/2014/main" id="{BF1F519F-E494-1F0D-A9FD-CBF6F59FDA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21" name="Rectangle 33">
            <a:extLst>
              <a:ext uri="{FF2B5EF4-FFF2-40B4-BE49-F238E27FC236}">
                <a16:creationId xmlns:a16="http://schemas.microsoft.com/office/drawing/2014/main" id="{59059FCD-E5D1-DFB3-36C0-C9DDC4206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22" name="Rectangle 34">
            <a:extLst>
              <a:ext uri="{FF2B5EF4-FFF2-40B4-BE49-F238E27FC236}">
                <a16:creationId xmlns:a16="http://schemas.microsoft.com/office/drawing/2014/main" id="{1B80C950-6E94-0492-B398-F052B7809A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19523" name="Rectangle 35">
            <a:extLst>
              <a:ext uri="{FF2B5EF4-FFF2-40B4-BE49-F238E27FC236}">
                <a16:creationId xmlns:a16="http://schemas.microsoft.com/office/drawing/2014/main" id="{A4E3D49F-B4B0-1555-F1C7-CB1C088FB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47AAE53-747C-3111-4D9E-28D41B43BA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Ще сготвя бъркани яйца... 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2051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4390B4B-EBF8-F140-E47E-FBA183A0DD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2051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C339E43-3A1D-55E0-0051-A02A9D7BF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бъркани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със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яйца  сготвя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сирене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2051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959293D-F4D8-9416-82F0-9FB35E9652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4572000"/>
            <a:ext cx="990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18" name="Rectangle 6">
            <a:extLst>
              <a:ext uri="{FF2B5EF4-FFF2-40B4-BE49-F238E27FC236}">
                <a16:creationId xmlns:a16="http://schemas.microsoft.com/office/drawing/2014/main" id="{047F2290-EE02-6FEC-65B9-568C0AEEAE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19" name="Rectangle 7">
            <a:extLst>
              <a:ext uri="{FF2B5EF4-FFF2-40B4-BE49-F238E27FC236}">
                <a16:creationId xmlns:a16="http://schemas.microsoft.com/office/drawing/2014/main" id="{E512B374-21D1-201F-5BD8-31BE16148A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20" name="Rectangle 8">
            <a:extLst>
              <a:ext uri="{FF2B5EF4-FFF2-40B4-BE49-F238E27FC236}">
                <a16:creationId xmlns:a16="http://schemas.microsoft.com/office/drawing/2014/main" id="{5C2DA577-43D6-68AD-8601-CC312301C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21" name="Rectangle 9">
            <a:extLst>
              <a:ext uri="{FF2B5EF4-FFF2-40B4-BE49-F238E27FC236}">
                <a16:creationId xmlns:a16="http://schemas.microsoft.com/office/drawing/2014/main" id="{AF0B0960-5F57-10A7-41BE-0B007D350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22" name="Rectangle 10">
            <a:extLst>
              <a:ext uri="{FF2B5EF4-FFF2-40B4-BE49-F238E27FC236}">
                <a16:creationId xmlns:a16="http://schemas.microsoft.com/office/drawing/2014/main" id="{E4C709EE-9E37-08BA-D433-7979368398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23" name="Rectangle 11">
            <a:extLst>
              <a:ext uri="{FF2B5EF4-FFF2-40B4-BE49-F238E27FC236}">
                <a16:creationId xmlns:a16="http://schemas.microsoft.com/office/drawing/2014/main" id="{0C6533FE-B1D8-7364-D8EF-7ABA9668F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24" name="Rectangle 12">
            <a:extLst>
              <a:ext uri="{FF2B5EF4-FFF2-40B4-BE49-F238E27FC236}">
                <a16:creationId xmlns:a16="http://schemas.microsoft.com/office/drawing/2014/main" id="{C44F60C9-43C7-6795-AD0C-E90E1958F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25" name="Rectangle 13">
            <a:extLst>
              <a:ext uri="{FF2B5EF4-FFF2-40B4-BE49-F238E27FC236}">
                <a16:creationId xmlns:a16="http://schemas.microsoft.com/office/drawing/2014/main" id="{867EF028-5F76-17D4-BB9A-C86B55E8E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26" name="Rectangle 14">
            <a:extLst>
              <a:ext uri="{FF2B5EF4-FFF2-40B4-BE49-F238E27FC236}">
                <a16:creationId xmlns:a16="http://schemas.microsoft.com/office/drawing/2014/main" id="{12E30F77-F609-0AAE-CC36-8A5242EEC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27" name="Rectangle 15">
            <a:extLst>
              <a:ext uri="{FF2B5EF4-FFF2-40B4-BE49-F238E27FC236}">
                <a16:creationId xmlns:a16="http://schemas.microsoft.com/office/drawing/2014/main" id="{2665870C-2D40-1E11-021D-5E1F1A86B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28" name="Rectangle 16">
            <a:extLst>
              <a:ext uri="{FF2B5EF4-FFF2-40B4-BE49-F238E27FC236}">
                <a16:creationId xmlns:a16="http://schemas.microsoft.com/office/drawing/2014/main" id="{7250590E-B216-1CA3-87E9-B7439B85C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29" name="Rectangle 17">
            <a:extLst>
              <a:ext uri="{FF2B5EF4-FFF2-40B4-BE49-F238E27FC236}">
                <a16:creationId xmlns:a16="http://schemas.microsoft.com/office/drawing/2014/main" id="{01FA1833-9526-0A0D-8B02-4CA9F75CCD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30" name="Rectangle 18">
            <a:extLst>
              <a:ext uri="{FF2B5EF4-FFF2-40B4-BE49-F238E27FC236}">
                <a16:creationId xmlns:a16="http://schemas.microsoft.com/office/drawing/2014/main" id="{004326D2-077B-5E4C-4643-DCA9029296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31" name="Rectangle 19">
            <a:extLst>
              <a:ext uri="{FF2B5EF4-FFF2-40B4-BE49-F238E27FC236}">
                <a16:creationId xmlns:a16="http://schemas.microsoft.com/office/drawing/2014/main" id="{9CA4ABF7-C623-605F-EA4D-D53E458CE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32" name="Rectangle 20">
            <a:extLst>
              <a:ext uri="{FF2B5EF4-FFF2-40B4-BE49-F238E27FC236}">
                <a16:creationId xmlns:a16="http://schemas.microsoft.com/office/drawing/2014/main" id="{BE4C81BB-A6D3-8B5F-772B-3DD3E91847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33" name="Rectangle 21">
            <a:extLst>
              <a:ext uri="{FF2B5EF4-FFF2-40B4-BE49-F238E27FC236}">
                <a16:creationId xmlns:a16="http://schemas.microsoft.com/office/drawing/2014/main" id="{A2D156DD-C050-1BD0-2DC7-0F5FC14D9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34" name="Rectangle 22">
            <a:extLst>
              <a:ext uri="{FF2B5EF4-FFF2-40B4-BE49-F238E27FC236}">
                <a16:creationId xmlns:a16="http://schemas.microsoft.com/office/drawing/2014/main" id="{C2185E34-BA2E-E2DB-1379-77EC4AEFF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35" name="Rectangle 23">
            <a:extLst>
              <a:ext uri="{FF2B5EF4-FFF2-40B4-BE49-F238E27FC236}">
                <a16:creationId xmlns:a16="http://schemas.microsoft.com/office/drawing/2014/main" id="{63CB1BC5-E535-73C1-13B6-7D5E345A7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36" name="Rectangle 24">
            <a:extLst>
              <a:ext uri="{FF2B5EF4-FFF2-40B4-BE49-F238E27FC236}">
                <a16:creationId xmlns:a16="http://schemas.microsoft.com/office/drawing/2014/main" id="{D5F39E1E-E2D5-5F09-D282-AD19A0AB4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37" name="Rectangle 25">
            <a:extLst>
              <a:ext uri="{FF2B5EF4-FFF2-40B4-BE49-F238E27FC236}">
                <a16:creationId xmlns:a16="http://schemas.microsoft.com/office/drawing/2014/main" id="{3CB943FF-CC98-5611-30CF-EC058DBEC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38" name="Rectangle 26">
            <a:extLst>
              <a:ext uri="{FF2B5EF4-FFF2-40B4-BE49-F238E27FC236}">
                <a16:creationId xmlns:a16="http://schemas.microsoft.com/office/drawing/2014/main" id="{B48191DB-BDBE-9E48-43A9-41F9A510D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39" name="Rectangle 27">
            <a:extLst>
              <a:ext uri="{FF2B5EF4-FFF2-40B4-BE49-F238E27FC236}">
                <a16:creationId xmlns:a16="http://schemas.microsoft.com/office/drawing/2014/main" id="{DD91E4A1-DCE9-1075-D617-AB78B1A49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40" name="Rectangle 28">
            <a:extLst>
              <a:ext uri="{FF2B5EF4-FFF2-40B4-BE49-F238E27FC236}">
                <a16:creationId xmlns:a16="http://schemas.microsoft.com/office/drawing/2014/main" id="{4F4423E0-C7BE-2B66-F972-E80F541B7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41" name="Rectangle 29">
            <a:extLst>
              <a:ext uri="{FF2B5EF4-FFF2-40B4-BE49-F238E27FC236}">
                <a16:creationId xmlns:a16="http://schemas.microsoft.com/office/drawing/2014/main" id="{0CBCD325-DF92-3758-9BB1-C5A28F7464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42" name="Rectangle 30">
            <a:extLst>
              <a:ext uri="{FF2B5EF4-FFF2-40B4-BE49-F238E27FC236}">
                <a16:creationId xmlns:a16="http://schemas.microsoft.com/office/drawing/2014/main" id="{03C61348-0596-1C74-7BBE-239CD07F3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43" name="Rectangle 31">
            <a:extLst>
              <a:ext uri="{FF2B5EF4-FFF2-40B4-BE49-F238E27FC236}">
                <a16:creationId xmlns:a16="http://schemas.microsoft.com/office/drawing/2014/main" id="{8F89C3EE-94B7-809D-12CC-9E3C58204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44" name="Rectangle 32">
            <a:extLst>
              <a:ext uri="{FF2B5EF4-FFF2-40B4-BE49-F238E27FC236}">
                <a16:creationId xmlns:a16="http://schemas.microsoft.com/office/drawing/2014/main" id="{E7CD68B5-409B-5E84-AAB0-36736302ED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45" name="Rectangle 33">
            <a:extLst>
              <a:ext uri="{FF2B5EF4-FFF2-40B4-BE49-F238E27FC236}">
                <a16:creationId xmlns:a16="http://schemas.microsoft.com/office/drawing/2014/main" id="{05FAE5C1-1C83-9891-AAAF-49CDC6BBC7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46" name="Rectangle 34">
            <a:extLst>
              <a:ext uri="{FF2B5EF4-FFF2-40B4-BE49-F238E27FC236}">
                <a16:creationId xmlns:a16="http://schemas.microsoft.com/office/drawing/2014/main" id="{43478DD2-983F-0C20-E909-AB464C181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0547" name="Rectangle 35">
            <a:extLst>
              <a:ext uri="{FF2B5EF4-FFF2-40B4-BE49-F238E27FC236}">
                <a16:creationId xmlns:a16="http://schemas.microsoft.com/office/drawing/2014/main" id="{5A36E45B-41FC-EA59-E61B-AE93FECF0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3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127FFDD-1E01-8C35-49CA-B633D0B72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Ще сготвя бъркани яйца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със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2153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5029F14-CD3A-114B-9FEF-9A463FA2F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2154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6FDE35E-F12A-3E10-FF0F-08BC857FD5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бъркани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със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яйца  сготвя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сирене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2154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2161260-8B8E-36D7-580F-07BF83084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5334000"/>
            <a:ext cx="2438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42" name="Rectangle 6">
            <a:extLst>
              <a:ext uri="{FF2B5EF4-FFF2-40B4-BE49-F238E27FC236}">
                <a16:creationId xmlns:a16="http://schemas.microsoft.com/office/drawing/2014/main" id="{FF07AF3F-1C7E-70A2-B36B-DE2D65250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43" name="Rectangle 7">
            <a:extLst>
              <a:ext uri="{FF2B5EF4-FFF2-40B4-BE49-F238E27FC236}">
                <a16:creationId xmlns:a16="http://schemas.microsoft.com/office/drawing/2014/main" id="{C69EF0A3-64EC-DF9D-9B3D-C72D459F2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44" name="Rectangle 8">
            <a:extLst>
              <a:ext uri="{FF2B5EF4-FFF2-40B4-BE49-F238E27FC236}">
                <a16:creationId xmlns:a16="http://schemas.microsoft.com/office/drawing/2014/main" id="{9AA5E9DE-890C-6D95-C74C-854540E18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45" name="Rectangle 9">
            <a:extLst>
              <a:ext uri="{FF2B5EF4-FFF2-40B4-BE49-F238E27FC236}">
                <a16:creationId xmlns:a16="http://schemas.microsoft.com/office/drawing/2014/main" id="{199F4025-C2B0-AE04-D8A9-40826EEEA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46" name="Rectangle 10">
            <a:extLst>
              <a:ext uri="{FF2B5EF4-FFF2-40B4-BE49-F238E27FC236}">
                <a16:creationId xmlns:a16="http://schemas.microsoft.com/office/drawing/2014/main" id="{3A81419B-C655-7CBB-36B3-1217A02F86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47" name="Rectangle 11">
            <a:extLst>
              <a:ext uri="{FF2B5EF4-FFF2-40B4-BE49-F238E27FC236}">
                <a16:creationId xmlns:a16="http://schemas.microsoft.com/office/drawing/2014/main" id="{4EEE3D8B-F8D3-C5D6-A30D-AA1A658863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48" name="Rectangle 12">
            <a:extLst>
              <a:ext uri="{FF2B5EF4-FFF2-40B4-BE49-F238E27FC236}">
                <a16:creationId xmlns:a16="http://schemas.microsoft.com/office/drawing/2014/main" id="{8951BB07-A011-527B-5B25-B05F6F08F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49" name="Rectangle 13">
            <a:extLst>
              <a:ext uri="{FF2B5EF4-FFF2-40B4-BE49-F238E27FC236}">
                <a16:creationId xmlns:a16="http://schemas.microsoft.com/office/drawing/2014/main" id="{4D8BEE4E-D8F4-0F49-5232-A1491D5AA1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50" name="Rectangle 14">
            <a:extLst>
              <a:ext uri="{FF2B5EF4-FFF2-40B4-BE49-F238E27FC236}">
                <a16:creationId xmlns:a16="http://schemas.microsoft.com/office/drawing/2014/main" id="{55E51C17-81D6-715E-15AB-83C6B64C9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51" name="Rectangle 15">
            <a:extLst>
              <a:ext uri="{FF2B5EF4-FFF2-40B4-BE49-F238E27FC236}">
                <a16:creationId xmlns:a16="http://schemas.microsoft.com/office/drawing/2014/main" id="{A20E9CB1-4F0F-B2EF-9534-B885346DC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52" name="Rectangle 16">
            <a:extLst>
              <a:ext uri="{FF2B5EF4-FFF2-40B4-BE49-F238E27FC236}">
                <a16:creationId xmlns:a16="http://schemas.microsoft.com/office/drawing/2014/main" id="{D268D8E2-FA80-C09A-4520-C3F21EC3AF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53" name="Rectangle 17">
            <a:extLst>
              <a:ext uri="{FF2B5EF4-FFF2-40B4-BE49-F238E27FC236}">
                <a16:creationId xmlns:a16="http://schemas.microsoft.com/office/drawing/2014/main" id="{6ACA07B9-C761-8A55-6343-9846CA99F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54" name="Rectangle 18">
            <a:extLst>
              <a:ext uri="{FF2B5EF4-FFF2-40B4-BE49-F238E27FC236}">
                <a16:creationId xmlns:a16="http://schemas.microsoft.com/office/drawing/2014/main" id="{E73F2689-D417-9D1B-B649-AAD9B5A18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55" name="Rectangle 19">
            <a:extLst>
              <a:ext uri="{FF2B5EF4-FFF2-40B4-BE49-F238E27FC236}">
                <a16:creationId xmlns:a16="http://schemas.microsoft.com/office/drawing/2014/main" id="{06169E42-2DCE-8A80-0C5E-F79D5BDC4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56" name="Rectangle 20">
            <a:extLst>
              <a:ext uri="{FF2B5EF4-FFF2-40B4-BE49-F238E27FC236}">
                <a16:creationId xmlns:a16="http://schemas.microsoft.com/office/drawing/2014/main" id="{0B0FA7DE-A1D3-0601-F4A6-A7DA89AE7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57" name="Rectangle 21">
            <a:extLst>
              <a:ext uri="{FF2B5EF4-FFF2-40B4-BE49-F238E27FC236}">
                <a16:creationId xmlns:a16="http://schemas.microsoft.com/office/drawing/2014/main" id="{2D8FF9E4-E29D-14B3-1474-3B44F3C24B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58" name="Rectangle 22">
            <a:extLst>
              <a:ext uri="{FF2B5EF4-FFF2-40B4-BE49-F238E27FC236}">
                <a16:creationId xmlns:a16="http://schemas.microsoft.com/office/drawing/2014/main" id="{1F6D83E9-53D8-75A7-680B-9E33EF386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59" name="Rectangle 23">
            <a:extLst>
              <a:ext uri="{FF2B5EF4-FFF2-40B4-BE49-F238E27FC236}">
                <a16:creationId xmlns:a16="http://schemas.microsoft.com/office/drawing/2014/main" id="{AC061227-D654-8DC6-3011-210B762ED4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60" name="Rectangle 24">
            <a:extLst>
              <a:ext uri="{FF2B5EF4-FFF2-40B4-BE49-F238E27FC236}">
                <a16:creationId xmlns:a16="http://schemas.microsoft.com/office/drawing/2014/main" id="{F3C17289-B03A-BE23-F677-76748F5478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61" name="Rectangle 25">
            <a:extLst>
              <a:ext uri="{FF2B5EF4-FFF2-40B4-BE49-F238E27FC236}">
                <a16:creationId xmlns:a16="http://schemas.microsoft.com/office/drawing/2014/main" id="{466E34D0-A3EB-ABA5-A2D8-1BAEAA4785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62" name="Rectangle 26">
            <a:extLst>
              <a:ext uri="{FF2B5EF4-FFF2-40B4-BE49-F238E27FC236}">
                <a16:creationId xmlns:a16="http://schemas.microsoft.com/office/drawing/2014/main" id="{909D5951-5A20-556C-4A80-EE43DC332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63" name="Rectangle 27">
            <a:extLst>
              <a:ext uri="{FF2B5EF4-FFF2-40B4-BE49-F238E27FC236}">
                <a16:creationId xmlns:a16="http://schemas.microsoft.com/office/drawing/2014/main" id="{79B72537-8541-EF70-0BD8-DCB4A4F5D0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64" name="Rectangle 28">
            <a:extLst>
              <a:ext uri="{FF2B5EF4-FFF2-40B4-BE49-F238E27FC236}">
                <a16:creationId xmlns:a16="http://schemas.microsoft.com/office/drawing/2014/main" id="{ADB84F4F-563A-B372-86E1-2936D3C333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65" name="Rectangle 29">
            <a:extLst>
              <a:ext uri="{FF2B5EF4-FFF2-40B4-BE49-F238E27FC236}">
                <a16:creationId xmlns:a16="http://schemas.microsoft.com/office/drawing/2014/main" id="{C583E315-67BB-B306-73B1-C740C6459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66" name="Rectangle 30">
            <a:extLst>
              <a:ext uri="{FF2B5EF4-FFF2-40B4-BE49-F238E27FC236}">
                <a16:creationId xmlns:a16="http://schemas.microsoft.com/office/drawing/2014/main" id="{A7F47DAA-3BAE-7C01-01A9-6E14DD340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67" name="Rectangle 31">
            <a:extLst>
              <a:ext uri="{FF2B5EF4-FFF2-40B4-BE49-F238E27FC236}">
                <a16:creationId xmlns:a16="http://schemas.microsoft.com/office/drawing/2014/main" id="{FADEB2DC-FA86-BD3E-B890-B796F17E5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68" name="Rectangle 32">
            <a:extLst>
              <a:ext uri="{FF2B5EF4-FFF2-40B4-BE49-F238E27FC236}">
                <a16:creationId xmlns:a16="http://schemas.microsoft.com/office/drawing/2014/main" id="{88264FDB-C928-FABC-8A1D-4C9F0DEC3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69" name="Rectangle 33">
            <a:extLst>
              <a:ext uri="{FF2B5EF4-FFF2-40B4-BE49-F238E27FC236}">
                <a16:creationId xmlns:a16="http://schemas.microsoft.com/office/drawing/2014/main" id="{7C54FDF0-AA79-0D24-A96E-6C74248EC7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70" name="Rectangle 34">
            <a:extLst>
              <a:ext uri="{FF2B5EF4-FFF2-40B4-BE49-F238E27FC236}">
                <a16:creationId xmlns:a16="http://schemas.microsoft.com/office/drawing/2014/main" id="{B06F9D2A-1DA0-036E-FFB0-AE99B8F132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1571" name="Rectangle 35">
            <a:extLst>
              <a:ext uri="{FF2B5EF4-FFF2-40B4-BE49-F238E27FC236}">
                <a16:creationId xmlns:a16="http://schemas.microsoft.com/office/drawing/2014/main" id="{FAC42D0C-92C4-58AF-49A9-4D1E179B5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6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7D51118-3D86-83DD-0E55-42B7C7BFC3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Ще сготвя бъркани яйца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със сирене.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2256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7D88730-8971-CB49-368B-AB9624810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2256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CAB5443-1C11-5E68-8953-3B437FBD4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22565" name="Rectangle 6">
            <a:extLst>
              <a:ext uri="{FF2B5EF4-FFF2-40B4-BE49-F238E27FC236}">
                <a16:creationId xmlns:a16="http://schemas.microsoft.com/office/drawing/2014/main" id="{4CA58C1C-36EB-6393-EF2E-8FF0046C6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66" name="Rectangle 7">
            <a:extLst>
              <a:ext uri="{FF2B5EF4-FFF2-40B4-BE49-F238E27FC236}">
                <a16:creationId xmlns:a16="http://schemas.microsoft.com/office/drawing/2014/main" id="{BB283942-D09E-F096-C9FD-2B9F34463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67" name="Rectangle 8">
            <a:extLst>
              <a:ext uri="{FF2B5EF4-FFF2-40B4-BE49-F238E27FC236}">
                <a16:creationId xmlns:a16="http://schemas.microsoft.com/office/drawing/2014/main" id="{4452F9DE-052D-0C29-6FF2-1C8547712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68" name="Rectangle 9">
            <a:extLst>
              <a:ext uri="{FF2B5EF4-FFF2-40B4-BE49-F238E27FC236}">
                <a16:creationId xmlns:a16="http://schemas.microsoft.com/office/drawing/2014/main" id="{12DECDF5-E7F7-1424-FF77-232BF15544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69" name="Rectangle 10">
            <a:extLst>
              <a:ext uri="{FF2B5EF4-FFF2-40B4-BE49-F238E27FC236}">
                <a16:creationId xmlns:a16="http://schemas.microsoft.com/office/drawing/2014/main" id="{91EDD0EF-EF16-DA3E-5CC6-48DAD8EE0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70" name="Rectangle 11">
            <a:extLst>
              <a:ext uri="{FF2B5EF4-FFF2-40B4-BE49-F238E27FC236}">
                <a16:creationId xmlns:a16="http://schemas.microsoft.com/office/drawing/2014/main" id="{9B7EF452-0D42-D283-F433-F9C970F32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71" name="Rectangle 12">
            <a:extLst>
              <a:ext uri="{FF2B5EF4-FFF2-40B4-BE49-F238E27FC236}">
                <a16:creationId xmlns:a16="http://schemas.microsoft.com/office/drawing/2014/main" id="{3B63C1E2-79AA-AD24-53C3-86B886DA8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72" name="Rectangle 13">
            <a:extLst>
              <a:ext uri="{FF2B5EF4-FFF2-40B4-BE49-F238E27FC236}">
                <a16:creationId xmlns:a16="http://schemas.microsoft.com/office/drawing/2014/main" id="{2803B165-1936-AF46-70E4-D32676423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73" name="Rectangle 14">
            <a:extLst>
              <a:ext uri="{FF2B5EF4-FFF2-40B4-BE49-F238E27FC236}">
                <a16:creationId xmlns:a16="http://schemas.microsoft.com/office/drawing/2014/main" id="{2C6B6F62-A12F-DA80-645C-BF8F912FAC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74" name="Rectangle 15">
            <a:extLst>
              <a:ext uri="{FF2B5EF4-FFF2-40B4-BE49-F238E27FC236}">
                <a16:creationId xmlns:a16="http://schemas.microsoft.com/office/drawing/2014/main" id="{958FE15A-951F-F736-A983-C26080766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75" name="Rectangle 16">
            <a:extLst>
              <a:ext uri="{FF2B5EF4-FFF2-40B4-BE49-F238E27FC236}">
                <a16:creationId xmlns:a16="http://schemas.microsoft.com/office/drawing/2014/main" id="{6E3C0AE2-6185-1036-D143-9F0FA9C98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76" name="Rectangle 17">
            <a:extLst>
              <a:ext uri="{FF2B5EF4-FFF2-40B4-BE49-F238E27FC236}">
                <a16:creationId xmlns:a16="http://schemas.microsoft.com/office/drawing/2014/main" id="{F286215C-4401-88B4-52A4-7AB63D9B0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77" name="Rectangle 18">
            <a:extLst>
              <a:ext uri="{FF2B5EF4-FFF2-40B4-BE49-F238E27FC236}">
                <a16:creationId xmlns:a16="http://schemas.microsoft.com/office/drawing/2014/main" id="{9704A915-0837-A54F-BFC1-E66A1F8C5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78" name="Rectangle 19">
            <a:extLst>
              <a:ext uri="{FF2B5EF4-FFF2-40B4-BE49-F238E27FC236}">
                <a16:creationId xmlns:a16="http://schemas.microsoft.com/office/drawing/2014/main" id="{F56E2357-5ECA-8D00-6603-E961FAE00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79" name="Rectangle 20">
            <a:extLst>
              <a:ext uri="{FF2B5EF4-FFF2-40B4-BE49-F238E27FC236}">
                <a16:creationId xmlns:a16="http://schemas.microsoft.com/office/drawing/2014/main" id="{3DDFEE99-7794-D010-7CF9-F7C4157BEB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80" name="Rectangle 21">
            <a:extLst>
              <a:ext uri="{FF2B5EF4-FFF2-40B4-BE49-F238E27FC236}">
                <a16:creationId xmlns:a16="http://schemas.microsoft.com/office/drawing/2014/main" id="{CB0AE23F-9A7F-D91B-FA48-654B0FBB3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81" name="Rectangle 22">
            <a:extLst>
              <a:ext uri="{FF2B5EF4-FFF2-40B4-BE49-F238E27FC236}">
                <a16:creationId xmlns:a16="http://schemas.microsoft.com/office/drawing/2014/main" id="{3EB3EAA7-BB26-CCD8-6CC0-B7170810C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82" name="Rectangle 23">
            <a:extLst>
              <a:ext uri="{FF2B5EF4-FFF2-40B4-BE49-F238E27FC236}">
                <a16:creationId xmlns:a16="http://schemas.microsoft.com/office/drawing/2014/main" id="{90450E36-BD43-3164-CD82-17DC973806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83" name="Rectangle 24">
            <a:extLst>
              <a:ext uri="{FF2B5EF4-FFF2-40B4-BE49-F238E27FC236}">
                <a16:creationId xmlns:a16="http://schemas.microsoft.com/office/drawing/2014/main" id="{76416BEC-F8EF-6547-4632-D5D5911E12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84" name="Rectangle 25">
            <a:extLst>
              <a:ext uri="{FF2B5EF4-FFF2-40B4-BE49-F238E27FC236}">
                <a16:creationId xmlns:a16="http://schemas.microsoft.com/office/drawing/2014/main" id="{AA2A9321-3E5B-E1E4-9013-C6216718F0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85" name="Rectangle 26">
            <a:extLst>
              <a:ext uri="{FF2B5EF4-FFF2-40B4-BE49-F238E27FC236}">
                <a16:creationId xmlns:a16="http://schemas.microsoft.com/office/drawing/2014/main" id="{CE6FC4BE-0010-D981-696E-C7E4F6BD47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86" name="Rectangle 27">
            <a:extLst>
              <a:ext uri="{FF2B5EF4-FFF2-40B4-BE49-F238E27FC236}">
                <a16:creationId xmlns:a16="http://schemas.microsoft.com/office/drawing/2014/main" id="{A57FE469-2CD1-826B-3AE7-997ED67C92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87" name="Rectangle 28">
            <a:extLst>
              <a:ext uri="{FF2B5EF4-FFF2-40B4-BE49-F238E27FC236}">
                <a16:creationId xmlns:a16="http://schemas.microsoft.com/office/drawing/2014/main" id="{9A890838-88B9-1D2A-9EC5-7CA7A73E0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88" name="Rectangle 29">
            <a:extLst>
              <a:ext uri="{FF2B5EF4-FFF2-40B4-BE49-F238E27FC236}">
                <a16:creationId xmlns:a16="http://schemas.microsoft.com/office/drawing/2014/main" id="{508C2097-CC42-A1B7-6AF8-FE35A3E2BD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89" name="Rectangle 30">
            <a:extLst>
              <a:ext uri="{FF2B5EF4-FFF2-40B4-BE49-F238E27FC236}">
                <a16:creationId xmlns:a16="http://schemas.microsoft.com/office/drawing/2014/main" id="{E9342AE2-D067-3B19-9AE8-CFE3D2257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90" name="Rectangle 31">
            <a:extLst>
              <a:ext uri="{FF2B5EF4-FFF2-40B4-BE49-F238E27FC236}">
                <a16:creationId xmlns:a16="http://schemas.microsoft.com/office/drawing/2014/main" id="{E3C95CAD-DEB6-13F0-25B4-6B135586C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91" name="Rectangle 32">
            <a:extLst>
              <a:ext uri="{FF2B5EF4-FFF2-40B4-BE49-F238E27FC236}">
                <a16:creationId xmlns:a16="http://schemas.microsoft.com/office/drawing/2014/main" id="{73D1D945-87CD-F720-2291-D6C3857841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92" name="Rectangle 33">
            <a:extLst>
              <a:ext uri="{FF2B5EF4-FFF2-40B4-BE49-F238E27FC236}">
                <a16:creationId xmlns:a16="http://schemas.microsoft.com/office/drawing/2014/main" id="{981EA76A-6901-C28B-EF20-FBA084288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93" name="Rectangle 34">
            <a:extLst>
              <a:ext uri="{FF2B5EF4-FFF2-40B4-BE49-F238E27FC236}">
                <a16:creationId xmlns:a16="http://schemas.microsoft.com/office/drawing/2014/main" id="{832EE708-C79F-92D5-3077-EE7B4EE16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2594" name="Rectangle 35">
            <a:extLst>
              <a:ext uri="{FF2B5EF4-FFF2-40B4-BE49-F238E27FC236}">
                <a16:creationId xmlns:a16="http://schemas.microsoft.com/office/drawing/2014/main" id="{5CB6511F-1948-1D5C-D0F8-E741CE8ED0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322595" name="Picture 36">
            <a:extLst>
              <a:ext uri="{FF2B5EF4-FFF2-40B4-BE49-F238E27FC236}">
                <a16:creationId xmlns:a16="http://schemas.microsoft.com/office/drawing/2014/main" id="{40894FA6-8150-A2A1-7E35-690F0F70FB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08069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C022CAB7-992E-51B0-0FF7-2D656A5F7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8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708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58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3388B6C-6367-8EA5-ABCE-A5EB2ECC7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Няма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2358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4182FF8-E62E-A8A5-EE3E-DFA81BE71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2358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F60C640-5282-01B8-48DA-147CBD8A7E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стигна  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 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време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2358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1538179-36AA-BACD-3323-ADD0E044BA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4953000"/>
            <a:ext cx="1066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590" name="Rectangle 6">
            <a:extLst>
              <a:ext uri="{FF2B5EF4-FFF2-40B4-BE49-F238E27FC236}">
                <a16:creationId xmlns:a16="http://schemas.microsoft.com/office/drawing/2014/main" id="{CD80BDA5-294F-5037-5F5C-7734DA4B9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591" name="Rectangle 7">
            <a:extLst>
              <a:ext uri="{FF2B5EF4-FFF2-40B4-BE49-F238E27FC236}">
                <a16:creationId xmlns:a16="http://schemas.microsoft.com/office/drawing/2014/main" id="{62882326-48AC-F8E0-0757-D3A6F3BCB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592" name="Rectangle 8">
            <a:extLst>
              <a:ext uri="{FF2B5EF4-FFF2-40B4-BE49-F238E27FC236}">
                <a16:creationId xmlns:a16="http://schemas.microsoft.com/office/drawing/2014/main" id="{8F196042-BEE9-487F-42AB-CA8A542F99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593" name="Rectangle 9">
            <a:extLst>
              <a:ext uri="{FF2B5EF4-FFF2-40B4-BE49-F238E27FC236}">
                <a16:creationId xmlns:a16="http://schemas.microsoft.com/office/drawing/2014/main" id="{5ECD320E-01EB-85CD-0A59-37825CD33C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594" name="Rectangle 10">
            <a:extLst>
              <a:ext uri="{FF2B5EF4-FFF2-40B4-BE49-F238E27FC236}">
                <a16:creationId xmlns:a16="http://schemas.microsoft.com/office/drawing/2014/main" id="{3868F1EE-2CAE-07FD-A1E3-B134A79D4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595" name="Rectangle 11">
            <a:extLst>
              <a:ext uri="{FF2B5EF4-FFF2-40B4-BE49-F238E27FC236}">
                <a16:creationId xmlns:a16="http://schemas.microsoft.com/office/drawing/2014/main" id="{4673F284-031D-E793-AAD5-8A3DDBAB9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596" name="Rectangle 12">
            <a:extLst>
              <a:ext uri="{FF2B5EF4-FFF2-40B4-BE49-F238E27FC236}">
                <a16:creationId xmlns:a16="http://schemas.microsoft.com/office/drawing/2014/main" id="{E89F172E-0305-6918-4D4A-CDEC09B9F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597" name="Rectangle 13">
            <a:extLst>
              <a:ext uri="{FF2B5EF4-FFF2-40B4-BE49-F238E27FC236}">
                <a16:creationId xmlns:a16="http://schemas.microsoft.com/office/drawing/2014/main" id="{38889DA6-6D27-EE5D-2A3F-78DE0D63CE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598" name="Rectangle 14">
            <a:extLst>
              <a:ext uri="{FF2B5EF4-FFF2-40B4-BE49-F238E27FC236}">
                <a16:creationId xmlns:a16="http://schemas.microsoft.com/office/drawing/2014/main" id="{237E4348-2589-1836-D951-5D9AD2B7B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599" name="Rectangle 15">
            <a:extLst>
              <a:ext uri="{FF2B5EF4-FFF2-40B4-BE49-F238E27FC236}">
                <a16:creationId xmlns:a16="http://schemas.microsoft.com/office/drawing/2014/main" id="{C8015303-47BD-8AC6-A374-F65F3EC802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00" name="Rectangle 16">
            <a:extLst>
              <a:ext uri="{FF2B5EF4-FFF2-40B4-BE49-F238E27FC236}">
                <a16:creationId xmlns:a16="http://schemas.microsoft.com/office/drawing/2014/main" id="{26F146CD-2969-5C59-4271-529356CD7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01" name="Rectangle 17">
            <a:extLst>
              <a:ext uri="{FF2B5EF4-FFF2-40B4-BE49-F238E27FC236}">
                <a16:creationId xmlns:a16="http://schemas.microsoft.com/office/drawing/2014/main" id="{A86D74C3-07E7-37E5-9150-BFBE55046C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02" name="Rectangle 18">
            <a:extLst>
              <a:ext uri="{FF2B5EF4-FFF2-40B4-BE49-F238E27FC236}">
                <a16:creationId xmlns:a16="http://schemas.microsoft.com/office/drawing/2014/main" id="{8EAF05BD-FD26-9E85-5081-9B1419CF8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03" name="Rectangle 19">
            <a:extLst>
              <a:ext uri="{FF2B5EF4-FFF2-40B4-BE49-F238E27FC236}">
                <a16:creationId xmlns:a16="http://schemas.microsoft.com/office/drawing/2014/main" id="{503708A7-2DE6-349F-63B5-F17CDDF60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04" name="Rectangle 20">
            <a:extLst>
              <a:ext uri="{FF2B5EF4-FFF2-40B4-BE49-F238E27FC236}">
                <a16:creationId xmlns:a16="http://schemas.microsoft.com/office/drawing/2014/main" id="{211BEBA5-6DC7-9285-2244-243EA5681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05" name="Rectangle 21">
            <a:extLst>
              <a:ext uri="{FF2B5EF4-FFF2-40B4-BE49-F238E27FC236}">
                <a16:creationId xmlns:a16="http://schemas.microsoft.com/office/drawing/2014/main" id="{07B1D2CB-BCED-68B9-C63A-66CDC1CC3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06" name="Rectangle 22">
            <a:extLst>
              <a:ext uri="{FF2B5EF4-FFF2-40B4-BE49-F238E27FC236}">
                <a16:creationId xmlns:a16="http://schemas.microsoft.com/office/drawing/2014/main" id="{8ACFFCB9-C1AE-2EFD-F185-B9BA2D28BB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07" name="Rectangle 23">
            <a:extLst>
              <a:ext uri="{FF2B5EF4-FFF2-40B4-BE49-F238E27FC236}">
                <a16:creationId xmlns:a16="http://schemas.microsoft.com/office/drawing/2014/main" id="{77A84E7F-27B6-58D5-6AB1-5C1FB5E94A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08" name="Rectangle 24">
            <a:extLst>
              <a:ext uri="{FF2B5EF4-FFF2-40B4-BE49-F238E27FC236}">
                <a16:creationId xmlns:a16="http://schemas.microsoft.com/office/drawing/2014/main" id="{9E1AC5AB-043B-1F9F-E677-3F884291C5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09" name="Rectangle 25">
            <a:extLst>
              <a:ext uri="{FF2B5EF4-FFF2-40B4-BE49-F238E27FC236}">
                <a16:creationId xmlns:a16="http://schemas.microsoft.com/office/drawing/2014/main" id="{002F5A72-1992-7F14-792F-A859A0BBC0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10" name="Rectangle 26">
            <a:extLst>
              <a:ext uri="{FF2B5EF4-FFF2-40B4-BE49-F238E27FC236}">
                <a16:creationId xmlns:a16="http://schemas.microsoft.com/office/drawing/2014/main" id="{A39EEAA4-FDC7-D148-AA7D-69660BDD1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11" name="Rectangle 27">
            <a:extLst>
              <a:ext uri="{FF2B5EF4-FFF2-40B4-BE49-F238E27FC236}">
                <a16:creationId xmlns:a16="http://schemas.microsoft.com/office/drawing/2014/main" id="{7A9EF965-F112-75E6-12B3-3D1101863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12" name="Rectangle 28">
            <a:extLst>
              <a:ext uri="{FF2B5EF4-FFF2-40B4-BE49-F238E27FC236}">
                <a16:creationId xmlns:a16="http://schemas.microsoft.com/office/drawing/2014/main" id="{110E8B2B-293A-442B-9082-C94CE5D32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13" name="Rectangle 29">
            <a:extLst>
              <a:ext uri="{FF2B5EF4-FFF2-40B4-BE49-F238E27FC236}">
                <a16:creationId xmlns:a16="http://schemas.microsoft.com/office/drawing/2014/main" id="{DDF9A3D5-4405-EC26-11CD-BD5A899EB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14" name="Rectangle 30">
            <a:extLst>
              <a:ext uri="{FF2B5EF4-FFF2-40B4-BE49-F238E27FC236}">
                <a16:creationId xmlns:a16="http://schemas.microsoft.com/office/drawing/2014/main" id="{C697B4F2-499F-6EA0-5AA7-8C12C67A3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15" name="Rectangle 31">
            <a:extLst>
              <a:ext uri="{FF2B5EF4-FFF2-40B4-BE49-F238E27FC236}">
                <a16:creationId xmlns:a16="http://schemas.microsoft.com/office/drawing/2014/main" id="{96B8781C-5572-0DF7-81D2-D835886B9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16" name="Rectangle 32">
            <a:extLst>
              <a:ext uri="{FF2B5EF4-FFF2-40B4-BE49-F238E27FC236}">
                <a16:creationId xmlns:a16="http://schemas.microsoft.com/office/drawing/2014/main" id="{E8FA0634-5103-3AF7-17A0-CF049D4BC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17" name="Rectangle 33">
            <a:extLst>
              <a:ext uri="{FF2B5EF4-FFF2-40B4-BE49-F238E27FC236}">
                <a16:creationId xmlns:a16="http://schemas.microsoft.com/office/drawing/2014/main" id="{0014F117-2F47-3A83-021E-90F6DDC3EB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18" name="Rectangle 34">
            <a:extLst>
              <a:ext uri="{FF2B5EF4-FFF2-40B4-BE49-F238E27FC236}">
                <a16:creationId xmlns:a16="http://schemas.microsoft.com/office/drawing/2014/main" id="{5DFBBA1E-82EA-0158-F500-A69093195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3619" name="Rectangle 35">
            <a:extLst>
              <a:ext uri="{FF2B5EF4-FFF2-40B4-BE49-F238E27FC236}">
                <a16:creationId xmlns:a16="http://schemas.microsoft.com/office/drawing/2014/main" id="{C00153C5-16E5-94F5-BE4E-B7D10CD80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61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0DBB01A-6717-8014-4273-39B2E5D22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Няма да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2461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DEB0D8F-EBF0-0502-B512-AD2292D82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2461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6920ED9-B14D-CE49-D97A-A096569EC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стигна  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 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време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2461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47945B1-1F79-7EEA-81D9-5C147171D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5029200"/>
            <a:ext cx="2895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14" name="Rectangle 6">
            <a:extLst>
              <a:ext uri="{FF2B5EF4-FFF2-40B4-BE49-F238E27FC236}">
                <a16:creationId xmlns:a16="http://schemas.microsoft.com/office/drawing/2014/main" id="{805B7D79-50E6-9264-EFD3-219A67F28A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15" name="Rectangle 7">
            <a:extLst>
              <a:ext uri="{FF2B5EF4-FFF2-40B4-BE49-F238E27FC236}">
                <a16:creationId xmlns:a16="http://schemas.microsoft.com/office/drawing/2014/main" id="{88D5D230-FF9E-6813-B5FE-5E5A5B9E14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16" name="Rectangle 8">
            <a:extLst>
              <a:ext uri="{FF2B5EF4-FFF2-40B4-BE49-F238E27FC236}">
                <a16:creationId xmlns:a16="http://schemas.microsoft.com/office/drawing/2014/main" id="{0FB97A2D-3104-B9DC-B2D3-9C02E92668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17" name="Rectangle 9">
            <a:extLst>
              <a:ext uri="{FF2B5EF4-FFF2-40B4-BE49-F238E27FC236}">
                <a16:creationId xmlns:a16="http://schemas.microsoft.com/office/drawing/2014/main" id="{811E1D7D-FA0C-C4C5-9B45-23B3FE9808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18" name="Rectangle 10">
            <a:extLst>
              <a:ext uri="{FF2B5EF4-FFF2-40B4-BE49-F238E27FC236}">
                <a16:creationId xmlns:a16="http://schemas.microsoft.com/office/drawing/2014/main" id="{2AA83831-A5D6-2DC3-0471-DD73C08BC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19" name="Rectangle 11">
            <a:extLst>
              <a:ext uri="{FF2B5EF4-FFF2-40B4-BE49-F238E27FC236}">
                <a16:creationId xmlns:a16="http://schemas.microsoft.com/office/drawing/2014/main" id="{A70C21B9-26B3-44D0-D03D-88F9160016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20" name="Rectangle 12">
            <a:extLst>
              <a:ext uri="{FF2B5EF4-FFF2-40B4-BE49-F238E27FC236}">
                <a16:creationId xmlns:a16="http://schemas.microsoft.com/office/drawing/2014/main" id="{3641580C-4274-ED7D-5B12-E7CB796EE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21" name="Rectangle 13">
            <a:extLst>
              <a:ext uri="{FF2B5EF4-FFF2-40B4-BE49-F238E27FC236}">
                <a16:creationId xmlns:a16="http://schemas.microsoft.com/office/drawing/2014/main" id="{88487C1D-798A-E8D4-D5DE-2DD9EC928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22" name="Rectangle 14">
            <a:extLst>
              <a:ext uri="{FF2B5EF4-FFF2-40B4-BE49-F238E27FC236}">
                <a16:creationId xmlns:a16="http://schemas.microsoft.com/office/drawing/2014/main" id="{B7EFCB89-76A3-7C53-3254-C42A3D903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23" name="Rectangle 15">
            <a:extLst>
              <a:ext uri="{FF2B5EF4-FFF2-40B4-BE49-F238E27FC236}">
                <a16:creationId xmlns:a16="http://schemas.microsoft.com/office/drawing/2014/main" id="{55E4E167-EA5E-F66C-1FAA-D6031CD5F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24" name="Rectangle 16">
            <a:extLst>
              <a:ext uri="{FF2B5EF4-FFF2-40B4-BE49-F238E27FC236}">
                <a16:creationId xmlns:a16="http://schemas.microsoft.com/office/drawing/2014/main" id="{92DD232D-984B-F4D6-DF14-0A6C740D7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25" name="Rectangle 17">
            <a:extLst>
              <a:ext uri="{FF2B5EF4-FFF2-40B4-BE49-F238E27FC236}">
                <a16:creationId xmlns:a16="http://schemas.microsoft.com/office/drawing/2014/main" id="{B1C5CE48-EF88-9D78-D8E9-B4BAC34E7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26" name="Rectangle 18">
            <a:extLst>
              <a:ext uri="{FF2B5EF4-FFF2-40B4-BE49-F238E27FC236}">
                <a16:creationId xmlns:a16="http://schemas.microsoft.com/office/drawing/2014/main" id="{2B162C8E-623A-CD88-089A-A3B0D9444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27" name="Rectangle 19">
            <a:extLst>
              <a:ext uri="{FF2B5EF4-FFF2-40B4-BE49-F238E27FC236}">
                <a16:creationId xmlns:a16="http://schemas.microsoft.com/office/drawing/2014/main" id="{1512B7E9-79D8-23D4-9ED0-79967B91BE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28" name="Rectangle 20">
            <a:extLst>
              <a:ext uri="{FF2B5EF4-FFF2-40B4-BE49-F238E27FC236}">
                <a16:creationId xmlns:a16="http://schemas.microsoft.com/office/drawing/2014/main" id="{DC8B17D3-4B2E-F94B-73D4-39C2BE3F4B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29" name="Rectangle 21">
            <a:extLst>
              <a:ext uri="{FF2B5EF4-FFF2-40B4-BE49-F238E27FC236}">
                <a16:creationId xmlns:a16="http://schemas.microsoft.com/office/drawing/2014/main" id="{3D960383-DCA2-B53B-BF02-018614692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30" name="Rectangle 22">
            <a:extLst>
              <a:ext uri="{FF2B5EF4-FFF2-40B4-BE49-F238E27FC236}">
                <a16:creationId xmlns:a16="http://schemas.microsoft.com/office/drawing/2014/main" id="{CBA2CA3D-4F39-7069-6C87-FE2377EDD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31" name="Rectangle 23">
            <a:extLst>
              <a:ext uri="{FF2B5EF4-FFF2-40B4-BE49-F238E27FC236}">
                <a16:creationId xmlns:a16="http://schemas.microsoft.com/office/drawing/2014/main" id="{957B9461-A87A-E78C-38DF-EE835758E7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32" name="Rectangle 24">
            <a:extLst>
              <a:ext uri="{FF2B5EF4-FFF2-40B4-BE49-F238E27FC236}">
                <a16:creationId xmlns:a16="http://schemas.microsoft.com/office/drawing/2014/main" id="{2716A5FC-FEC3-CA9D-DB25-D1EFA0D12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33" name="Rectangle 25">
            <a:extLst>
              <a:ext uri="{FF2B5EF4-FFF2-40B4-BE49-F238E27FC236}">
                <a16:creationId xmlns:a16="http://schemas.microsoft.com/office/drawing/2014/main" id="{BB2128E9-835E-462D-DFD4-04942CBAF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34" name="Rectangle 26">
            <a:extLst>
              <a:ext uri="{FF2B5EF4-FFF2-40B4-BE49-F238E27FC236}">
                <a16:creationId xmlns:a16="http://schemas.microsoft.com/office/drawing/2014/main" id="{BD23F6EC-A329-5D59-F07E-A25F36BCF4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35" name="Rectangle 27">
            <a:extLst>
              <a:ext uri="{FF2B5EF4-FFF2-40B4-BE49-F238E27FC236}">
                <a16:creationId xmlns:a16="http://schemas.microsoft.com/office/drawing/2014/main" id="{21977A81-E9D2-30E0-5E59-B0CB9053C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36" name="Rectangle 28">
            <a:extLst>
              <a:ext uri="{FF2B5EF4-FFF2-40B4-BE49-F238E27FC236}">
                <a16:creationId xmlns:a16="http://schemas.microsoft.com/office/drawing/2014/main" id="{5877B5FC-BD85-1FB9-721F-1D19B7FF8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37" name="Rectangle 29">
            <a:extLst>
              <a:ext uri="{FF2B5EF4-FFF2-40B4-BE49-F238E27FC236}">
                <a16:creationId xmlns:a16="http://schemas.microsoft.com/office/drawing/2014/main" id="{53BCE4FF-40F5-B179-D0C0-75406E111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38" name="Rectangle 30">
            <a:extLst>
              <a:ext uri="{FF2B5EF4-FFF2-40B4-BE49-F238E27FC236}">
                <a16:creationId xmlns:a16="http://schemas.microsoft.com/office/drawing/2014/main" id="{4FDAD61B-DB60-C5AA-23EC-324DAB801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39" name="Rectangle 31">
            <a:extLst>
              <a:ext uri="{FF2B5EF4-FFF2-40B4-BE49-F238E27FC236}">
                <a16:creationId xmlns:a16="http://schemas.microsoft.com/office/drawing/2014/main" id="{938684FC-D9CB-FC8F-6485-FD6648E46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40" name="Rectangle 32">
            <a:extLst>
              <a:ext uri="{FF2B5EF4-FFF2-40B4-BE49-F238E27FC236}">
                <a16:creationId xmlns:a16="http://schemas.microsoft.com/office/drawing/2014/main" id="{7C7D83B1-E5C0-4448-6295-E8C5EDBB12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41" name="Rectangle 33">
            <a:extLst>
              <a:ext uri="{FF2B5EF4-FFF2-40B4-BE49-F238E27FC236}">
                <a16:creationId xmlns:a16="http://schemas.microsoft.com/office/drawing/2014/main" id="{593E06AB-A681-CF79-7E84-161722E087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42" name="Rectangle 34">
            <a:extLst>
              <a:ext uri="{FF2B5EF4-FFF2-40B4-BE49-F238E27FC236}">
                <a16:creationId xmlns:a16="http://schemas.microsoft.com/office/drawing/2014/main" id="{81EA7630-B9F5-C596-9F2E-49B8CC1A6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4643" name="Rectangle 35">
            <a:extLst>
              <a:ext uri="{FF2B5EF4-FFF2-40B4-BE49-F238E27FC236}">
                <a16:creationId xmlns:a16="http://schemas.microsoft.com/office/drawing/2014/main" id="{37D9A287-C91E-AF0A-E87D-B2B88546A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63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FD9F0ED-58F2-6E9E-3A39-03DE299A9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Няма да стигна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2563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87C8AC7-4874-C714-93C8-A809CFC9DA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2563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06B7253-DFAE-1B2E-8542-424743C14B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стигна  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 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време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2563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6FC1109-9958-7D66-C6DD-ABD6B1918F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5191" y="4972334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38" name="Rectangle 6">
            <a:extLst>
              <a:ext uri="{FF2B5EF4-FFF2-40B4-BE49-F238E27FC236}">
                <a16:creationId xmlns:a16="http://schemas.microsoft.com/office/drawing/2014/main" id="{D31C90DA-B752-67EA-350E-970324691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39" name="Rectangle 7">
            <a:extLst>
              <a:ext uri="{FF2B5EF4-FFF2-40B4-BE49-F238E27FC236}">
                <a16:creationId xmlns:a16="http://schemas.microsoft.com/office/drawing/2014/main" id="{4AFB52BB-6D25-E0A4-FE71-B4C90C654A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40" name="Rectangle 8">
            <a:extLst>
              <a:ext uri="{FF2B5EF4-FFF2-40B4-BE49-F238E27FC236}">
                <a16:creationId xmlns:a16="http://schemas.microsoft.com/office/drawing/2014/main" id="{4FC8B74A-4584-6B62-657E-145E464A6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41" name="Rectangle 9">
            <a:extLst>
              <a:ext uri="{FF2B5EF4-FFF2-40B4-BE49-F238E27FC236}">
                <a16:creationId xmlns:a16="http://schemas.microsoft.com/office/drawing/2014/main" id="{ED98E658-A524-C2E2-377A-241CCD691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42" name="Rectangle 10">
            <a:extLst>
              <a:ext uri="{FF2B5EF4-FFF2-40B4-BE49-F238E27FC236}">
                <a16:creationId xmlns:a16="http://schemas.microsoft.com/office/drawing/2014/main" id="{1D1207EF-2FED-3B5A-EE68-1BB2E90FF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43" name="Rectangle 11">
            <a:extLst>
              <a:ext uri="{FF2B5EF4-FFF2-40B4-BE49-F238E27FC236}">
                <a16:creationId xmlns:a16="http://schemas.microsoft.com/office/drawing/2014/main" id="{FB383736-E94D-C949-8729-140B36577F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44" name="Rectangle 12">
            <a:extLst>
              <a:ext uri="{FF2B5EF4-FFF2-40B4-BE49-F238E27FC236}">
                <a16:creationId xmlns:a16="http://schemas.microsoft.com/office/drawing/2014/main" id="{48F178D9-878B-AD79-6AEC-C325637AA0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45" name="Rectangle 13">
            <a:extLst>
              <a:ext uri="{FF2B5EF4-FFF2-40B4-BE49-F238E27FC236}">
                <a16:creationId xmlns:a16="http://schemas.microsoft.com/office/drawing/2014/main" id="{65B16514-CD89-3FAB-1EC7-728F9E60D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46" name="Rectangle 14">
            <a:extLst>
              <a:ext uri="{FF2B5EF4-FFF2-40B4-BE49-F238E27FC236}">
                <a16:creationId xmlns:a16="http://schemas.microsoft.com/office/drawing/2014/main" id="{5CAD95A7-B958-9352-5C87-6708944014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47" name="Rectangle 15">
            <a:extLst>
              <a:ext uri="{FF2B5EF4-FFF2-40B4-BE49-F238E27FC236}">
                <a16:creationId xmlns:a16="http://schemas.microsoft.com/office/drawing/2014/main" id="{150F0CE3-F8E9-5DF3-4010-9F54B5554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48" name="Rectangle 16">
            <a:extLst>
              <a:ext uri="{FF2B5EF4-FFF2-40B4-BE49-F238E27FC236}">
                <a16:creationId xmlns:a16="http://schemas.microsoft.com/office/drawing/2014/main" id="{19F97EA4-FC77-8D24-C346-2566458C9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49" name="Rectangle 17">
            <a:extLst>
              <a:ext uri="{FF2B5EF4-FFF2-40B4-BE49-F238E27FC236}">
                <a16:creationId xmlns:a16="http://schemas.microsoft.com/office/drawing/2014/main" id="{84B60A00-D78E-6AD5-85CB-DB4D5C9BB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50" name="Rectangle 18">
            <a:extLst>
              <a:ext uri="{FF2B5EF4-FFF2-40B4-BE49-F238E27FC236}">
                <a16:creationId xmlns:a16="http://schemas.microsoft.com/office/drawing/2014/main" id="{D6133352-FE4E-534A-A333-E39A19EBB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51" name="Rectangle 19">
            <a:extLst>
              <a:ext uri="{FF2B5EF4-FFF2-40B4-BE49-F238E27FC236}">
                <a16:creationId xmlns:a16="http://schemas.microsoft.com/office/drawing/2014/main" id="{1EB5E2B0-D5FD-28FC-FD8F-74270C356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52" name="Rectangle 20">
            <a:extLst>
              <a:ext uri="{FF2B5EF4-FFF2-40B4-BE49-F238E27FC236}">
                <a16:creationId xmlns:a16="http://schemas.microsoft.com/office/drawing/2014/main" id="{770BF519-ACE6-6D80-8ADB-D1C0A20DAC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53" name="Rectangle 21">
            <a:extLst>
              <a:ext uri="{FF2B5EF4-FFF2-40B4-BE49-F238E27FC236}">
                <a16:creationId xmlns:a16="http://schemas.microsoft.com/office/drawing/2014/main" id="{4BCDF544-1873-8005-2D1C-4BC193B25D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54" name="Rectangle 22">
            <a:extLst>
              <a:ext uri="{FF2B5EF4-FFF2-40B4-BE49-F238E27FC236}">
                <a16:creationId xmlns:a16="http://schemas.microsoft.com/office/drawing/2014/main" id="{3800F229-7EBF-AF90-21EC-17AABD145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55" name="Rectangle 23">
            <a:extLst>
              <a:ext uri="{FF2B5EF4-FFF2-40B4-BE49-F238E27FC236}">
                <a16:creationId xmlns:a16="http://schemas.microsoft.com/office/drawing/2014/main" id="{1CDEC067-81A3-A40B-62A5-506A43FE8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56" name="Rectangle 24">
            <a:extLst>
              <a:ext uri="{FF2B5EF4-FFF2-40B4-BE49-F238E27FC236}">
                <a16:creationId xmlns:a16="http://schemas.microsoft.com/office/drawing/2014/main" id="{26B5B4D0-5DA6-EF86-4F87-FCDF6C6C83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57" name="Rectangle 25">
            <a:extLst>
              <a:ext uri="{FF2B5EF4-FFF2-40B4-BE49-F238E27FC236}">
                <a16:creationId xmlns:a16="http://schemas.microsoft.com/office/drawing/2014/main" id="{C674148C-1A4F-2A39-A613-F4B734AA6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58" name="Rectangle 26">
            <a:extLst>
              <a:ext uri="{FF2B5EF4-FFF2-40B4-BE49-F238E27FC236}">
                <a16:creationId xmlns:a16="http://schemas.microsoft.com/office/drawing/2014/main" id="{A7FDED31-5090-174D-1334-11C54AC14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59" name="Rectangle 27">
            <a:extLst>
              <a:ext uri="{FF2B5EF4-FFF2-40B4-BE49-F238E27FC236}">
                <a16:creationId xmlns:a16="http://schemas.microsoft.com/office/drawing/2014/main" id="{B2E9EFF3-2708-5792-BF3A-DDC342D088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60" name="Rectangle 28">
            <a:extLst>
              <a:ext uri="{FF2B5EF4-FFF2-40B4-BE49-F238E27FC236}">
                <a16:creationId xmlns:a16="http://schemas.microsoft.com/office/drawing/2014/main" id="{3D381A64-940F-8B4C-E2DA-119E5C1C7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61" name="Rectangle 29">
            <a:extLst>
              <a:ext uri="{FF2B5EF4-FFF2-40B4-BE49-F238E27FC236}">
                <a16:creationId xmlns:a16="http://schemas.microsoft.com/office/drawing/2014/main" id="{72FEC8BC-D462-DFEF-7E27-1A79556D5B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62" name="Rectangle 30">
            <a:extLst>
              <a:ext uri="{FF2B5EF4-FFF2-40B4-BE49-F238E27FC236}">
                <a16:creationId xmlns:a16="http://schemas.microsoft.com/office/drawing/2014/main" id="{4E3AB619-712E-5132-6609-22A9D59D6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63" name="Rectangle 31">
            <a:extLst>
              <a:ext uri="{FF2B5EF4-FFF2-40B4-BE49-F238E27FC236}">
                <a16:creationId xmlns:a16="http://schemas.microsoft.com/office/drawing/2014/main" id="{FACB7D15-6DB7-D406-C992-A0044E8BF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64" name="Rectangle 32">
            <a:extLst>
              <a:ext uri="{FF2B5EF4-FFF2-40B4-BE49-F238E27FC236}">
                <a16:creationId xmlns:a16="http://schemas.microsoft.com/office/drawing/2014/main" id="{B889AE48-F7BB-BB96-40A1-57A401F01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65" name="Rectangle 33">
            <a:extLst>
              <a:ext uri="{FF2B5EF4-FFF2-40B4-BE49-F238E27FC236}">
                <a16:creationId xmlns:a16="http://schemas.microsoft.com/office/drawing/2014/main" id="{B1138302-BB19-834C-BD3F-98900091CA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66" name="Rectangle 34">
            <a:extLst>
              <a:ext uri="{FF2B5EF4-FFF2-40B4-BE49-F238E27FC236}">
                <a16:creationId xmlns:a16="http://schemas.microsoft.com/office/drawing/2014/main" id="{1B9D6E28-FE6F-009C-1DF4-7D714573AA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5667" name="Rectangle 35">
            <a:extLst>
              <a:ext uri="{FF2B5EF4-FFF2-40B4-BE49-F238E27FC236}">
                <a16:creationId xmlns:a16="http://schemas.microsoft.com/office/drawing/2014/main" id="{122AFD7F-D026-842D-19DA-3D47F18972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F6826C9-718C-25C2-DDC2-D63846903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Няма да стигна на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2665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E897FBF-38A9-1062-6E60-26CCA6709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2666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232BAD9-B2EF-7A78-F62F-199D462DE7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стигна  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да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  на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време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2666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235A6B7-7C20-C904-FEB1-AF3525AEE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4953000"/>
            <a:ext cx="1828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62" name="Rectangle 6">
            <a:extLst>
              <a:ext uri="{FF2B5EF4-FFF2-40B4-BE49-F238E27FC236}">
                <a16:creationId xmlns:a16="http://schemas.microsoft.com/office/drawing/2014/main" id="{34D15DDC-93B9-C9B9-ECA1-8179C53A1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63" name="Rectangle 7">
            <a:extLst>
              <a:ext uri="{FF2B5EF4-FFF2-40B4-BE49-F238E27FC236}">
                <a16:creationId xmlns:a16="http://schemas.microsoft.com/office/drawing/2014/main" id="{DD753451-4064-EFA3-792D-7577B8742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64" name="Rectangle 8">
            <a:extLst>
              <a:ext uri="{FF2B5EF4-FFF2-40B4-BE49-F238E27FC236}">
                <a16:creationId xmlns:a16="http://schemas.microsoft.com/office/drawing/2014/main" id="{17C5FD38-D243-67F2-3226-E5B3DA4B2F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65" name="Rectangle 9">
            <a:extLst>
              <a:ext uri="{FF2B5EF4-FFF2-40B4-BE49-F238E27FC236}">
                <a16:creationId xmlns:a16="http://schemas.microsoft.com/office/drawing/2014/main" id="{18906E2D-29E5-2CD6-3344-EC178FAB40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66" name="Rectangle 10">
            <a:extLst>
              <a:ext uri="{FF2B5EF4-FFF2-40B4-BE49-F238E27FC236}">
                <a16:creationId xmlns:a16="http://schemas.microsoft.com/office/drawing/2014/main" id="{28EA17A2-E47D-DF2B-5C73-A703D0D111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67" name="Rectangle 11">
            <a:extLst>
              <a:ext uri="{FF2B5EF4-FFF2-40B4-BE49-F238E27FC236}">
                <a16:creationId xmlns:a16="http://schemas.microsoft.com/office/drawing/2014/main" id="{ECFBD1B6-E2F6-59C8-3E21-D639BDE69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68" name="Rectangle 12">
            <a:extLst>
              <a:ext uri="{FF2B5EF4-FFF2-40B4-BE49-F238E27FC236}">
                <a16:creationId xmlns:a16="http://schemas.microsoft.com/office/drawing/2014/main" id="{E95397D7-D484-A786-A7EA-DBA4DD945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69" name="Rectangle 13">
            <a:extLst>
              <a:ext uri="{FF2B5EF4-FFF2-40B4-BE49-F238E27FC236}">
                <a16:creationId xmlns:a16="http://schemas.microsoft.com/office/drawing/2014/main" id="{44700CF2-1D3E-EE10-C541-D5AD14079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70" name="Rectangle 14">
            <a:extLst>
              <a:ext uri="{FF2B5EF4-FFF2-40B4-BE49-F238E27FC236}">
                <a16:creationId xmlns:a16="http://schemas.microsoft.com/office/drawing/2014/main" id="{B2227492-D856-02C7-A2CE-BA3B717D9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71" name="Rectangle 15">
            <a:extLst>
              <a:ext uri="{FF2B5EF4-FFF2-40B4-BE49-F238E27FC236}">
                <a16:creationId xmlns:a16="http://schemas.microsoft.com/office/drawing/2014/main" id="{31BF3268-76EF-0B3C-5988-213410081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72" name="Rectangle 16">
            <a:extLst>
              <a:ext uri="{FF2B5EF4-FFF2-40B4-BE49-F238E27FC236}">
                <a16:creationId xmlns:a16="http://schemas.microsoft.com/office/drawing/2014/main" id="{4F8E7E04-79E1-FB5B-4665-EE1004A13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73" name="Rectangle 17">
            <a:extLst>
              <a:ext uri="{FF2B5EF4-FFF2-40B4-BE49-F238E27FC236}">
                <a16:creationId xmlns:a16="http://schemas.microsoft.com/office/drawing/2014/main" id="{2932FC79-091E-D14F-2423-D41B359E3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74" name="Rectangle 18">
            <a:extLst>
              <a:ext uri="{FF2B5EF4-FFF2-40B4-BE49-F238E27FC236}">
                <a16:creationId xmlns:a16="http://schemas.microsoft.com/office/drawing/2014/main" id="{EBFD10D4-AB9B-88EE-9F78-D590C5561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75" name="Rectangle 19">
            <a:extLst>
              <a:ext uri="{FF2B5EF4-FFF2-40B4-BE49-F238E27FC236}">
                <a16:creationId xmlns:a16="http://schemas.microsoft.com/office/drawing/2014/main" id="{D255D3F8-07D3-0BE2-2BFF-7FAADC17D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76" name="Rectangle 20">
            <a:extLst>
              <a:ext uri="{FF2B5EF4-FFF2-40B4-BE49-F238E27FC236}">
                <a16:creationId xmlns:a16="http://schemas.microsoft.com/office/drawing/2014/main" id="{FEE4C041-B024-5AFA-2512-09C99D910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77" name="Rectangle 21">
            <a:extLst>
              <a:ext uri="{FF2B5EF4-FFF2-40B4-BE49-F238E27FC236}">
                <a16:creationId xmlns:a16="http://schemas.microsoft.com/office/drawing/2014/main" id="{F81940B0-274B-0F38-C8A7-F5CCDE343E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78" name="Rectangle 22">
            <a:extLst>
              <a:ext uri="{FF2B5EF4-FFF2-40B4-BE49-F238E27FC236}">
                <a16:creationId xmlns:a16="http://schemas.microsoft.com/office/drawing/2014/main" id="{9FE7AF56-4EEA-4953-8723-CC97E630D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79" name="Rectangle 23">
            <a:extLst>
              <a:ext uri="{FF2B5EF4-FFF2-40B4-BE49-F238E27FC236}">
                <a16:creationId xmlns:a16="http://schemas.microsoft.com/office/drawing/2014/main" id="{16B69D27-2D30-92F4-731A-10485FDAA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80" name="Rectangle 24">
            <a:extLst>
              <a:ext uri="{FF2B5EF4-FFF2-40B4-BE49-F238E27FC236}">
                <a16:creationId xmlns:a16="http://schemas.microsoft.com/office/drawing/2014/main" id="{0FB982CE-4AE5-0B9C-32A2-ABA2973CA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81" name="Rectangle 25">
            <a:extLst>
              <a:ext uri="{FF2B5EF4-FFF2-40B4-BE49-F238E27FC236}">
                <a16:creationId xmlns:a16="http://schemas.microsoft.com/office/drawing/2014/main" id="{8F2B2DB8-8847-76B7-FC92-06F25C3FFB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82" name="Rectangle 26">
            <a:extLst>
              <a:ext uri="{FF2B5EF4-FFF2-40B4-BE49-F238E27FC236}">
                <a16:creationId xmlns:a16="http://schemas.microsoft.com/office/drawing/2014/main" id="{9F226D25-05E4-44A0-0867-7A3C1C8B1C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83" name="Rectangle 27">
            <a:extLst>
              <a:ext uri="{FF2B5EF4-FFF2-40B4-BE49-F238E27FC236}">
                <a16:creationId xmlns:a16="http://schemas.microsoft.com/office/drawing/2014/main" id="{593DAB7B-64D7-24C0-764C-C0C324780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84" name="Rectangle 28">
            <a:extLst>
              <a:ext uri="{FF2B5EF4-FFF2-40B4-BE49-F238E27FC236}">
                <a16:creationId xmlns:a16="http://schemas.microsoft.com/office/drawing/2014/main" id="{544F402B-D78F-F9B4-7726-7DC186680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85" name="Rectangle 29">
            <a:extLst>
              <a:ext uri="{FF2B5EF4-FFF2-40B4-BE49-F238E27FC236}">
                <a16:creationId xmlns:a16="http://schemas.microsoft.com/office/drawing/2014/main" id="{2D9E7F2D-E25A-D1AA-84D6-2D9FB187FC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86" name="Rectangle 30">
            <a:extLst>
              <a:ext uri="{FF2B5EF4-FFF2-40B4-BE49-F238E27FC236}">
                <a16:creationId xmlns:a16="http://schemas.microsoft.com/office/drawing/2014/main" id="{63A9468A-24FE-A064-BC9B-32988FDB4E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87" name="Rectangle 31">
            <a:extLst>
              <a:ext uri="{FF2B5EF4-FFF2-40B4-BE49-F238E27FC236}">
                <a16:creationId xmlns:a16="http://schemas.microsoft.com/office/drawing/2014/main" id="{1D5F3D24-3ABF-3BC2-C227-B084FCA3A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88" name="Rectangle 32">
            <a:extLst>
              <a:ext uri="{FF2B5EF4-FFF2-40B4-BE49-F238E27FC236}">
                <a16:creationId xmlns:a16="http://schemas.microsoft.com/office/drawing/2014/main" id="{07E2AC6C-8D6F-F2F3-70DB-9B0936214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89" name="Rectangle 33">
            <a:extLst>
              <a:ext uri="{FF2B5EF4-FFF2-40B4-BE49-F238E27FC236}">
                <a16:creationId xmlns:a16="http://schemas.microsoft.com/office/drawing/2014/main" id="{84C1A5B0-A530-C3BE-6B67-105091E540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90" name="Rectangle 34">
            <a:extLst>
              <a:ext uri="{FF2B5EF4-FFF2-40B4-BE49-F238E27FC236}">
                <a16:creationId xmlns:a16="http://schemas.microsoft.com/office/drawing/2014/main" id="{A9837D76-EB75-F5EF-65CE-2572D7082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6691" name="Rectangle 35">
            <a:extLst>
              <a:ext uri="{FF2B5EF4-FFF2-40B4-BE49-F238E27FC236}">
                <a16:creationId xmlns:a16="http://schemas.microsoft.com/office/drawing/2014/main" id="{8E01BB15-CAA5-E042-B616-995BC4B25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8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F3C2830-54A2-447B-98DC-EB2EEA059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Няма да стигна на време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32768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0F39DEF-4FD4-E2A9-3569-03B65FD179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2768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9636300-732E-ACA2-7F74-CB67594AB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27685" name="Rectangle 6">
            <a:extLst>
              <a:ext uri="{FF2B5EF4-FFF2-40B4-BE49-F238E27FC236}">
                <a16:creationId xmlns:a16="http://schemas.microsoft.com/office/drawing/2014/main" id="{6939E4FE-AE03-D468-25A0-6B096E2B2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686" name="Rectangle 7">
            <a:extLst>
              <a:ext uri="{FF2B5EF4-FFF2-40B4-BE49-F238E27FC236}">
                <a16:creationId xmlns:a16="http://schemas.microsoft.com/office/drawing/2014/main" id="{9B39361B-876C-AF63-BA5F-C84B194AC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687" name="Rectangle 8">
            <a:extLst>
              <a:ext uri="{FF2B5EF4-FFF2-40B4-BE49-F238E27FC236}">
                <a16:creationId xmlns:a16="http://schemas.microsoft.com/office/drawing/2014/main" id="{28EC4684-AB8B-FA83-C7BC-970052E20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688" name="Rectangle 9">
            <a:extLst>
              <a:ext uri="{FF2B5EF4-FFF2-40B4-BE49-F238E27FC236}">
                <a16:creationId xmlns:a16="http://schemas.microsoft.com/office/drawing/2014/main" id="{90FB87BD-E105-869C-32F0-2875AAC76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689" name="Rectangle 10">
            <a:extLst>
              <a:ext uri="{FF2B5EF4-FFF2-40B4-BE49-F238E27FC236}">
                <a16:creationId xmlns:a16="http://schemas.microsoft.com/office/drawing/2014/main" id="{C1DD6462-D71F-2B39-7737-89559DB91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690" name="Rectangle 11">
            <a:extLst>
              <a:ext uri="{FF2B5EF4-FFF2-40B4-BE49-F238E27FC236}">
                <a16:creationId xmlns:a16="http://schemas.microsoft.com/office/drawing/2014/main" id="{FCF8F554-8CBE-C6D2-ED65-31CE04082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691" name="Rectangle 12">
            <a:extLst>
              <a:ext uri="{FF2B5EF4-FFF2-40B4-BE49-F238E27FC236}">
                <a16:creationId xmlns:a16="http://schemas.microsoft.com/office/drawing/2014/main" id="{C1469937-9694-8677-BB7B-5011863515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692" name="Rectangle 13">
            <a:extLst>
              <a:ext uri="{FF2B5EF4-FFF2-40B4-BE49-F238E27FC236}">
                <a16:creationId xmlns:a16="http://schemas.microsoft.com/office/drawing/2014/main" id="{725DBD30-8A8D-C4DB-A53B-DFC8837EE3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693" name="Rectangle 14">
            <a:extLst>
              <a:ext uri="{FF2B5EF4-FFF2-40B4-BE49-F238E27FC236}">
                <a16:creationId xmlns:a16="http://schemas.microsoft.com/office/drawing/2014/main" id="{6A16A260-B3E1-A1C0-4DA6-BDB9C5A7E4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694" name="Rectangle 15">
            <a:extLst>
              <a:ext uri="{FF2B5EF4-FFF2-40B4-BE49-F238E27FC236}">
                <a16:creationId xmlns:a16="http://schemas.microsoft.com/office/drawing/2014/main" id="{1DDB5195-8965-997F-2E01-F3F8BA6FE1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695" name="Rectangle 16">
            <a:extLst>
              <a:ext uri="{FF2B5EF4-FFF2-40B4-BE49-F238E27FC236}">
                <a16:creationId xmlns:a16="http://schemas.microsoft.com/office/drawing/2014/main" id="{266FD939-7544-5E66-B24D-B0201B851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696" name="Rectangle 17">
            <a:extLst>
              <a:ext uri="{FF2B5EF4-FFF2-40B4-BE49-F238E27FC236}">
                <a16:creationId xmlns:a16="http://schemas.microsoft.com/office/drawing/2014/main" id="{32C2A1E3-1101-D244-6824-EC7EFD2F2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697" name="Rectangle 18">
            <a:extLst>
              <a:ext uri="{FF2B5EF4-FFF2-40B4-BE49-F238E27FC236}">
                <a16:creationId xmlns:a16="http://schemas.microsoft.com/office/drawing/2014/main" id="{5C00B7A2-13DB-5A83-9AAF-35E99B3EB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698" name="Rectangle 19">
            <a:extLst>
              <a:ext uri="{FF2B5EF4-FFF2-40B4-BE49-F238E27FC236}">
                <a16:creationId xmlns:a16="http://schemas.microsoft.com/office/drawing/2014/main" id="{F30B6F55-BD7B-CE6A-BA20-9430E9D77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699" name="Rectangle 20">
            <a:extLst>
              <a:ext uri="{FF2B5EF4-FFF2-40B4-BE49-F238E27FC236}">
                <a16:creationId xmlns:a16="http://schemas.microsoft.com/office/drawing/2014/main" id="{390B02E9-8F1B-3308-4E28-5E06D97D5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00" name="Rectangle 21">
            <a:extLst>
              <a:ext uri="{FF2B5EF4-FFF2-40B4-BE49-F238E27FC236}">
                <a16:creationId xmlns:a16="http://schemas.microsoft.com/office/drawing/2014/main" id="{6EFBFF73-FBF7-6F08-010A-FFEC6066A2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01" name="Rectangle 22">
            <a:extLst>
              <a:ext uri="{FF2B5EF4-FFF2-40B4-BE49-F238E27FC236}">
                <a16:creationId xmlns:a16="http://schemas.microsoft.com/office/drawing/2014/main" id="{B5B08529-B46D-181F-8875-E8275DD4B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02" name="Rectangle 23">
            <a:extLst>
              <a:ext uri="{FF2B5EF4-FFF2-40B4-BE49-F238E27FC236}">
                <a16:creationId xmlns:a16="http://schemas.microsoft.com/office/drawing/2014/main" id="{88EA93D8-AC7B-4B82-C33C-8D1B841AD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03" name="Rectangle 24">
            <a:extLst>
              <a:ext uri="{FF2B5EF4-FFF2-40B4-BE49-F238E27FC236}">
                <a16:creationId xmlns:a16="http://schemas.microsoft.com/office/drawing/2014/main" id="{0B03429F-EA91-7ED0-9672-ED7830B78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04" name="Rectangle 25">
            <a:extLst>
              <a:ext uri="{FF2B5EF4-FFF2-40B4-BE49-F238E27FC236}">
                <a16:creationId xmlns:a16="http://schemas.microsoft.com/office/drawing/2014/main" id="{8DB7732C-FFE1-3BC8-4421-A8350F540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05" name="Rectangle 26">
            <a:extLst>
              <a:ext uri="{FF2B5EF4-FFF2-40B4-BE49-F238E27FC236}">
                <a16:creationId xmlns:a16="http://schemas.microsoft.com/office/drawing/2014/main" id="{31A91C39-2EF4-FA76-E7DC-82ADB0E01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06" name="Rectangle 27">
            <a:extLst>
              <a:ext uri="{FF2B5EF4-FFF2-40B4-BE49-F238E27FC236}">
                <a16:creationId xmlns:a16="http://schemas.microsoft.com/office/drawing/2014/main" id="{62778678-5415-E9F2-5E0D-A7A732B2E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07" name="Rectangle 28">
            <a:extLst>
              <a:ext uri="{FF2B5EF4-FFF2-40B4-BE49-F238E27FC236}">
                <a16:creationId xmlns:a16="http://schemas.microsoft.com/office/drawing/2014/main" id="{9B16B7E7-DAF4-48FD-61FB-F5BB1A206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08" name="Rectangle 29">
            <a:extLst>
              <a:ext uri="{FF2B5EF4-FFF2-40B4-BE49-F238E27FC236}">
                <a16:creationId xmlns:a16="http://schemas.microsoft.com/office/drawing/2014/main" id="{1E3C18D7-B55B-5FE1-82FA-02D74DC7A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09" name="Rectangle 30">
            <a:extLst>
              <a:ext uri="{FF2B5EF4-FFF2-40B4-BE49-F238E27FC236}">
                <a16:creationId xmlns:a16="http://schemas.microsoft.com/office/drawing/2014/main" id="{FD876341-C640-5869-6948-7BFBEF870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10" name="Rectangle 31">
            <a:extLst>
              <a:ext uri="{FF2B5EF4-FFF2-40B4-BE49-F238E27FC236}">
                <a16:creationId xmlns:a16="http://schemas.microsoft.com/office/drawing/2014/main" id="{320177DF-1900-46FB-82FF-B19999AA3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11" name="Rectangle 32">
            <a:extLst>
              <a:ext uri="{FF2B5EF4-FFF2-40B4-BE49-F238E27FC236}">
                <a16:creationId xmlns:a16="http://schemas.microsoft.com/office/drawing/2014/main" id="{88037D15-32DC-8FD9-B704-D940FED678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12" name="Rectangle 33">
            <a:extLst>
              <a:ext uri="{FF2B5EF4-FFF2-40B4-BE49-F238E27FC236}">
                <a16:creationId xmlns:a16="http://schemas.microsoft.com/office/drawing/2014/main" id="{2CB2E4A9-61D0-2587-1437-CF4A74F2F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13" name="Rectangle 34">
            <a:extLst>
              <a:ext uri="{FF2B5EF4-FFF2-40B4-BE49-F238E27FC236}">
                <a16:creationId xmlns:a16="http://schemas.microsoft.com/office/drawing/2014/main" id="{A249AA7F-261F-02D1-56F0-8539AFB1D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7714" name="Rectangle 35">
            <a:extLst>
              <a:ext uri="{FF2B5EF4-FFF2-40B4-BE49-F238E27FC236}">
                <a16:creationId xmlns:a16="http://schemas.microsoft.com/office/drawing/2014/main" id="{C7F5524E-0129-3811-B680-DCFBBC270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327715" name="Picture 36">
            <a:extLst>
              <a:ext uri="{FF2B5EF4-FFF2-40B4-BE49-F238E27FC236}">
                <a16:creationId xmlns:a16="http://schemas.microsoft.com/office/drawing/2014/main" id="{225FE865-1DC1-F374-5758-FD4E4F21BA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12165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516D33DB-C983-8970-88C1-790CA1E6C47D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2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712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70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4E114B3-87F1-D9BF-E765-9C1CCC5E0B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Неговата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2870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1FCE9C2-50E5-0529-94CC-0A07E03D99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2870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5791FBE-1DB5-D8C4-C2B9-A733C7DE8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намира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   центъра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селото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къща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32870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CB38E45F-23B3-16C4-182D-61E697F97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5410200"/>
            <a:ext cx="1447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10" name="Rectangle 6">
            <a:extLst>
              <a:ext uri="{FF2B5EF4-FFF2-40B4-BE49-F238E27FC236}">
                <a16:creationId xmlns:a16="http://schemas.microsoft.com/office/drawing/2014/main" id="{68999A54-1E7E-88C2-D69D-5BFCA66A5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11" name="Rectangle 7">
            <a:extLst>
              <a:ext uri="{FF2B5EF4-FFF2-40B4-BE49-F238E27FC236}">
                <a16:creationId xmlns:a16="http://schemas.microsoft.com/office/drawing/2014/main" id="{DCAA3BBC-B7F0-C243-59AD-6CA5E1E8A2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12" name="Rectangle 8">
            <a:extLst>
              <a:ext uri="{FF2B5EF4-FFF2-40B4-BE49-F238E27FC236}">
                <a16:creationId xmlns:a16="http://schemas.microsoft.com/office/drawing/2014/main" id="{20410D1B-32A3-85D0-AA45-DB35A58D3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13" name="Rectangle 9">
            <a:extLst>
              <a:ext uri="{FF2B5EF4-FFF2-40B4-BE49-F238E27FC236}">
                <a16:creationId xmlns:a16="http://schemas.microsoft.com/office/drawing/2014/main" id="{1F5F1749-35C8-2522-5EBA-C2A2792ECD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14" name="Rectangle 10">
            <a:extLst>
              <a:ext uri="{FF2B5EF4-FFF2-40B4-BE49-F238E27FC236}">
                <a16:creationId xmlns:a16="http://schemas.microsoft.com/office/drawing/2014/main" id="{EE27FE7C-F379-9F9B-4C92-CE7B65091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15" name="Rectangle 11">
            <a:extLst>
              <a:ext uri="{FF2B5EF4-FFF2-40B4-BE49-F238E27FC236}">
                <a16:creationId xmlns:a16="http://schemas.microsoft.com/office/drawing/2014/main" id="{D2CA24D0-678B-ECF3-8B20-BF39CBED0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16" name="Rectangle 12">
            <a:extLst>
              <a:ext uri="{FF2B5EF4-FFF2-40B4-BE49-F238E27FC236}">
                <a16:creationId xmlns:a16="http://schemas.microsoft.com/office/drawing/2014/main" id="{3C70EEE2-1455-34EE-3FA7-4329328D6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17" name="Rectangle 13">
            <a:extLst>
              <a:ext uri="{FF2B5EF4-FFF2-40B4-BE49-F238E27FC236}">
                <a16:creationId xmlns:a16="http://schemas.microsoft.com/office/drawing/2014/main" id="{5673E320-DFCA-D4FC-30A2-721EFC2E9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18" name="Rectangle 14">
            <a:extLst>
              <a:ext uri="{FF2B5EF4-FFF2-40B4-BE49-F238E27FC236}">
                <a16:creationId xmlns:a16="http://schemas.microsoft.com/office/drawing/2014/main" id="{1B0B4355-F1D4-4862-E471-50FF2EEF1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19" name="Rectangle 15">
            <a:extLst>
              <a:ext uri="{FF2B5EF4-FFF2-40B4-BE49-F238E27FC236}">
                <a16:creationId xmlns:a16="http://schemas.microsoft.com/office/drawing/2014/main" id="{280C6988-3608-33DD-B3CE-FA7B1844BD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20" name="Rectangle 16">
            <a:extLst>
              <a:ext uri="{FF2B5EF4-FFF2-40B4-BE49-F238E27FC236}">
                <a16:creationId xmlns:a16="http://schemas.microsoft.com/office/drawing/2014/main" id="{7B3ACD5F-A47B-591E-B714-32684259E8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21" name="Rectangle 17">
            <a:extLst>
              <a:ext uri="{FF2B5EF4-FFF2-40B4-BE49-F238E27FC236}">
                <a16:creationId xmlns:a16="http://schemas.microsoft.com/office/drawing/2014/main" id="{E86CE1F8-0DA8-8D36-94DB-7EF7780C15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22" name="Rectangle 18">
            <a:extLst>
              <a:ext uri="{FF2B5EF4-FFF2-40B4-BE49-F238E27FC236}">
                <a16:creationId xmlns:a16="http://schemas.microsoft.com/office/drawing/2014/main" id="{DA1660E7-E7D5-82DC-6D1F-1FB2CEAA1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23" name="Rectangle 19">
            <a:extLst>
              <a:ext uri="{FF2B5EF4-FFF2-40B4-BE49-F238E27FC236}">
                <a16:creationId xmlns:a16="http://schemas.microsoft.com/office/drawing/2014/main" id="{459B97A6-F106-6CFA-57C8-7429A45155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24" name="Rectangle 20">
            <a:extLst>
              <a:ext uri="{FF2B5EF4-FFF2-40B4-BE49-F238E27FC236}">
                <a16:creationId xmlns:a16="http://schemas.microsoft.com/office/drawing/2014/main" id="{C403DBA6-B72F-E5E4-F9E5-F15D43508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25" name="Rectangle 21">
            <a:extLst>
              <a:ext uri="{FF2B5EF4-FFF2-40B4-BE49-F238E27FC236}">
                <a16:creationId xmlns:a16="http://schemas.microsoft.com/office/drawing/2014/main" id="{2F4350BC-289B-2D77-C7C3-39BCD1CCCD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26" name="Rectangle 22">
            <a:extLst>
              <a:ext uri="{FF2B5EF4-FFF2-40B4-BE49-F238E27FC236}">
                <a16:creationId xmlns:a16="http://schemas.microsoft.com/office/drawing/2014/main" id="{4BA5163E-6D34-D0AE-CBF0-93D7194A8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27" name="Rectangle 23">
            <a:extLst>
              <a:ext uri="{FF2B5EF4-FFF2-40B4-BE49-F238E27FC236}">
                <a16:creationId xmlns:a16="http://schemas.microsoft.com/office/drawing/2014/main" id="{11A76C08-57DB-CFB1-788B-9FD701A535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28" name="Rectangle 24">
            <a:extLst>
              <a:ext uri="{FF2B5EF4-FFF2-40B4-BE49-F238E27FC236}">
                <a16:creationId xmlns:a16="http://schemas.microsoft.com/office/drawing/2014/main" id="{67788562-88C4-B7D0-5216-E09CD79EF7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29" name="Rectangle 25">
            <a:extLst>
              <a:ext uri="{FF2B5EF4-FFF2-40B4-BE49-F238E27FC236}">
                <a16:creationId xmlns:a16="http://schemas.microsoft.com/office/drawing/2014/main" id="{2E78A906-5A92-0239-A7B3-2BDF4B185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30" name="Rectangle 26">
            <a:extLst>
              <a:ext uri="{FF2B5EF4-FFF2-40B4-BE49-F238E27FC236}">
                <a16:creationId xmlns:a16="http://schemas.microsoft.com/office/drawing/2014/main" id="{676B0B3D-818A-B680-2604-88B81F43C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31" name="Rectangle 27">
            <a:extLst>
              <a:ext uri="{FF2B5EF4-FFF2-40B4-BE49-F238E27FC236}">
                <a16:creationId xmlns:a16="http://schemas.microsoft.com/office/drawing/2014/main" id="{FBF83C69-543E-23FB-92BA-4581C4446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32" name="Rectangle 28">
            <a:extLst>
              <a:ext uri="{FF2B5EF4-FFF2-40B4-BE49-F238E27FC236}">
                <a16:creationId xmlns:a16="http://schemas.microsoft.com/office/drawing/2014/main" id="{AC4D42E8-BDED-9F84-CA5E-9D633CEDD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33" name="Rectangle 29">
            <a:extLst>
              <a:ext uri="{FF2B5EF4-FFF2-40B4-BE49-F238E27FC236}">
                <a16:creationId xmlns:a16="http://schemas.microsoft.com/office/drawing/2014/main" id="{2BDD1B8C-5E62-D1BA-C444-4A18B7EAF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34" name="Rectangle 30">
            <a:extLst>
              <a:ext uri="{FF2B5EF4-FFF2-40B4-BE49-F238E27FC236}">
                <a16:creationId xmlns:a16="http://schemas.microsoft.com/office/drawing/2014/main" id="{63997CB1-3800-A390-18A9-860A6366D2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35" name="Rectangle 31">
            <a:extLst>
              <a:ext uri="{FF2B5EF4-FFF2-40B4-BE49-F238E27FC236}">
                <a16:creationId xmlns:a16="http://schemas.microsoft.com/office/drawing/2014/main" id="{164F2B86-9639-47D6-7680-4A2FC4B7E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36" name="Rectangle 32">
            <a:extLst>
              <a:ext uri="{FF2B5EF4-FFF2-40B4-BE49-F238E27FC236}">
                <a16:creationId xmlns:a16="http://schemas.microsoft.com/office/drawing/2014/main" id="{598D2C68-0D19-17F8-FBB2-FBE9809AF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37" name="Rectangle 33">
            <a:extLst>
              <a:ext uri="{FF2B5EF4-FFF2-40B4-BE49-F238E27FC236}">
                <a16:creationId xmlns:a16="http://schemas.microsoft.com/office/drawing/2014/main" id="{76457A36-23B4-BCBF-329B-D38E56133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38" name="Rectangle 34">
            <a:extLst>
              <a:ext uri="{FF2B5EF4-FFF2-40B4-BE49-F238E27FC236}">
                <a16:creationId xmlns:a16="http://schemas.microsoft.com/office/drawing/2014/main" id="{F05DDF31-92E5-42DA-4874-C7D96C919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8739" name="Rectangle 35">
            <a:extLst>
              <a:ext uri="{FF2B5EF4-FFF2-40B4-BE49-F238E27FC236}">
                <a16:creationId xmlns:a16="http://schemas.microsoft.com/office/drawing/2014/main" id="{067D7C2B-C2D2-AFB9-57A7-09B139503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73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F49AAB4-2173-89E5-1E16-7957456808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Неговата къща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2973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4495E81-864E-DC17-649C-718183EE9B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2973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6923203-1322-3046-CBC1-3EBE835BC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намира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   центъра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селото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къща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32973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768A2E7-6652-6D92-2471-4ABC3EE1E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46482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34" name="Rectangle 6">
            <a:extLst>
              <a:ext uri="{FF2B5EF4-FFF2-40B4-BE49-F238E27FC236}">
                <a16:creationId xmlns:a16="http://schemas.microsoft.com/office/drawing/2014/main" id="{944C195B-7657-2C52-7F79-813A94AC3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35" name="Rectangle 7">
            <a:extLst>
              <a:ext uri="{FF2B5EF4-FFF2-40B4-BE49-F238E27FC236}">
                <a16:creationId xmlns:a16="http://schemas.microsoft.com/office/drawing/2014/main" id="{0A95A294-FE5B-731D-FD00-79DFC8CB7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36" name="Rectangle 8">
            <a:extLst>
              <a:ext uri="{FF2B5EF4-FFF2-40B4-BE49-F238E27FC236}">
                <a16:creationId xmlns:a16="http://schemas.microsoft.com/office/drawing/2014/main" id="{6497C99E-1DF9-8908-75E5-5241A85EB4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37" name="Rectangle 9">
            <a:extLst>
              <a:ext uri="{FF2B5EF4-FFF2-40B4-BE49-F238E27FC236}">
                <a16:creationId xmlns:a16="http://schemas.microsoft.com/office/drawing/2014/main" id="{337E5648-577E-B9BF-01A6-8A1867F968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38" name="Rectangle 10">
            <a:extLst>
              <a:ext uri="{FF2B5EF4-FFF2-40B4-BE49-F238E27FC236}">
                <a16:creationId xmlns:a16="http://schemas.microsoft.com/office/drawing/2014/main" id="{E89C321E-75BA-8660-8302-746FF965E6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39" name="Rectangle 11">
            <a:extLst>
              <a:ext uri="{FF2B5EF4-FFF2-40B4-BE49-F238E27FC236}">
                <a16:creationId xmlns:a16="http://schemas.microsoft.com/office/drawing/2014/main" id="{117F8C81-2D57-D065-847E-BF1ECE0B6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40" name="Rectangle 12">
            <a:extLst>
              <a:ext uri="{FF2B5EF4-FFF2-40B4-BE49-F238E27FC236}">
                <a16:creationId xmlns:a16="http://schemas.microsoft.com/office/drawing/2014/main" id="{BD8EB9E5-C09E-E394-86A7-04EFA6574A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41" name="Rectangle 13">
            <a:extLst>
              <a:ext uri="{FF2B5EF4-FFF2-40B4-BE49-F238E27FC236}">
                <a16:creationId xmlns:a16="http://schemas.microsoft.com/office/drawing/2014/main" id="{75389486-FB5F-EE89-566B-33638CDB8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42" name="Rectangle 14">
            <a:extLst>
              <a:ext uri="{FF2B5EF4-FFF2-40B4-BE49-F238E27FC236}">
                <a16:creationId xmlns:a16="http://schemas.microsoft.com/office/drawing/2014/main" id="{6CF1836A-803E-477F-9E3B-04DE908C90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43" name="Rectangle 15">
            <a:extLst>
              <a:ext uri="{FF2B5EF4-FFF2-40B4-BE49-F238E27FC236}">
                <a16:creationId xmlns:a16="http://schemas.microsoft.com/office/drawing/2014/main" id="{18568FA4-F8E6-9D56-961F-16D6313866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44" name="Rectangle 16">
            <a:extLst>
              <a:ext uri="{FF2B5EF4-FFF2-40B4-BE49-F238E27FC236}">
                <a16:creationId xmlns:a16="http://schemas.microsoft.com/office/drawing/2014/main" id="{EEFEE4A6-FA19-D00B-38E3-5C59E580B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45" name="Rectangle 17">
            <a:extLst>
              <a:ext uri="{FF2B5EF4-FFF2-40B4-BE49-F238E27FC236}">
                <a16:creationId xmlns:a16="http://schemas.microsoft.com/office/drawing/2014/main" id="{0819E6AD-5A6E-3B11-D299-323BABD7D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46" name="Rectangle 18">
            <a:extLst>
              <a:ext uri="{FF2B5EF4-FFF2-40B4-BE49-F238E27FC236}">
                <a16:creationId xmlns:a16="http://schemas.microsoft.com/office/drawing/2014/main" id="{6726683D-698B-41E1-8087-925EA91A4D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47" name="Rectangle 19">
            <a:extLst>
              <a:ext uri="{FF2B5EF4-FFF2-40B4-BE49-F238E27FC236}">
                <a16:creationId xmlns:a16="http://schemas.microsoft.com/office/drawing/2014/main" id="{15B41DAA-ED00-772F-21CA-5D0A74BDA4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48" name="Rectangle 20">
            <a:extLst>
              <a:ext uri="{FF2B5EF4-FFF2-40B4-BE49-F238E27FC236}">
                <a16:creationId xmlns:a16="http://schemas.microsoft.com/office/drawing/2014/main" id="{C875EE57-98F6-74B9-3678-FAEC12E0D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49" name="Rectangle 21">
            <a:extLst>
              <a:ext uri="{FF2B5EF4-FFF2-40B4-BE49-F238E27FC236}">
                <a16:creationId xmlns:a16="http://schemas.microsoft.com/office/drawing/2014/main" id="{4C58EFB7-6BDA-ACA0-0249-5287A457E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50" name="Rectangle 22">
            <a:extLst>
              <a:ext uri="{FF2B5EF4-FFF2-40B4-BE49-F238E27FC236}">
                <a16:creationId xmlns:a16="http://schemas.microsoft.com/office/drawing/2014/main" id="{CCB7D6B5-4E18-4861-D690-0BEC0AE84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51" name="Rectangle 23">
            <a:extLst>
              <a:ext uri="{FF2B5EF4-FFF2-40B4-BE49-F238E27FC236}">
                <a16:creationId xmlns:a16="http://schemas.microsoft.com/office/drawing/2014/main" id="{098369D3-8E69-9CF1-DF8B-91D0E2266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52" name="Rectangle 24">
            <a:extLst>
              <a:ext uri="{FF2B5EF4-FFF2-40B4-BE49-F238E27FC236}">
                <a16:creationId xmlns:a16="http://schemas.microsoft.com/office/drawing/2014/main" id="{57A38544-723F-F06D-33A3-F8D3E8454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53" name="Rectangle 25">
            <a:extLst>
              <a:ext uri="{FF2B5EF4-FFF2-40B4-BE49-F238E27FC236}">
                <a16:creationId xmlns:a16="http://schemas.microsoft.com/office/drawing/2014/main" id="{40C2B114-45FA-2797-EE1A-CC8A3EC014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54" name="Rectangle 26">
            <a:extLst>
              <a:ext uri="{FF2B5EF4-FFF2-40B4-BE49-F238E27FC236}">
                <a16:creationId xmlns:a16="http://schemas.microsoft.com/office/drawing/2014/main" id="{481DF1B9-99E0-D459-E16B-A958680E1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55" name="Rectangle 27">
            <a:extLst>
              <a:ext uri="{FF2B5EF4-FFF2-40B4-BE49-F238E27FC236}">
                <a16:creationId xmlns:a16="http://schemas.microsoft.com/office/drawing/2014/main" id="{E9EB4574-F4F8-3FDA-7CAB-183E27045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56" name="Rectangle 28">
            <a:extLst>
              <a:ext uri="{FF2B5EF4-FFF2-40B4-BE49-F238E27FC236}">
                <a16:creationId xmlns:a16="http://schemas.microsoft.com/office/drawing/2014/main" id="{23D2CF7F-578E-002D-BFF4-A1AA72CCC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57" name="Rectangle 29">
            <a:extLst>
              <a:ext uri="{FF2B5EF4-FFF2-40B4-BE49-F238E27FC236}">
                <a16:creationId xmlns:a16="http://schemas.microsoft.com/office/drawing/2014/main" id="{A5B8349D-B8E3-4332-691F-BA9D3D244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58" name="Rectangle 30">
            <a:extLst>
              <a:ext uri="{FF2B5EF4-FFF2-40B4-BE49-F238E27FC236}">
                <a16:creationId xmlns:a16="http://schemas.microsoft.com/office/drawing/2014/main" id="{26BC6523-CBE0-A73F-C508-64E4183DF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59" name="Rectangle 31">
            <a:extLst>
              <a:ext uri="{FF2B5EF4-FFF2-40B4-BE49-F238E27FC236}">
                <a16:creationId xmlns:a16="http://schemas.microsoft.com/office/drawing/2014/main" id="{53A1550D-841B-C54B-0F01-C081FBA656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60" name="Rectangle 32">
            <a:extLst>
              <a:ext uri="{FF2B5EF4-FFF2-40B4-BE49-F238E27FC236}">
                <a16:creationId xmlns:a16="http://schemas.microsoft.com/office/drawing/2014/main" id="{BF6C3DFD-A444-79F5-5656-01173F50F9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61" name="Rectangle 33">
            <a:extLst>
              <a:ext uri="{FF2B5EF4-FFF2-40B4-BE49-F238E27FC236}">
                <a16:creationId xmlns:a16="http://schemas.microsoft.com/office/drawing/2014/main" id="{599064C3-EB1F-9541-306D-EECF4E48DC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62" name="Rectangle 34">
            <a:extLst>
              <a:ext uri="{FF2B5EF4-FFF2-40B4-BE49-F238E27FC236}">
                <a16:creationId xmlns:a16="http://schemas.microsoft.com/office/drawing/2014/main" id="{D1DB4A2E-F15D-DF12-4947-8A71E0278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29763" name="Rectangle 35">
            <a:extLst>
              <a:ext uri="{FF2B5EF4-FFF2-40B4-BE49-F238E27FC236}">
                <a16:creationId xmlns:a16="http://schemas.microsoft.com/office/drawing/2014/main" id="{8892730E-3AD8-8172-D130-AA1A9080E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75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BD2CB1C-A2E4-B1ED-AD1B-B68260A422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Неговата къща се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3075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EF388EA-B9FE-A718-E56E-B05B90880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3075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A6E26B3-24AC-8E4A-1109-8280DBCE54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намира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   центъра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селото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къща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33075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0A5A9A0-4490-399D-16FA-6F3B9BB33B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4554372"/>
            <a:ext cx="2133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58" name="Rectangle 6">
            <a:extLst>
              <a:ext uri="{FF2B5EF4-FFF2-40B4-BE49-F238E27FC236}">
                <a16:creationId xmlns:a16="http://schemas.microsoft.com/office/drawing/2014/main" id="{AFF082C7-E14F-9B81-54BA-346C032E4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59" name="Rectangle 7">
            <a:extLst>
              <a:ext uri="{FF2B5EF4-FFF2-40B4-BE49-F238E27FC236}">
                <a16:creationId xmlns:a16="http://schemas.microsoft.com/office/drawing/2014/main" id="{279817D9-5F47-D995-A11D-9C2EDBD92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60" name="Rectangle 8">
            <a:extLst>
              <a:ext uri="{FF2B5EF4-FFF2-40B4-BE49-F238E27FC236}">
                <a16:creationId xmlns:a16="http://schemas.microsoft.com/office/drawing/2014/main" id="{2F98AEFF-3F1F-1BA3-03B6-C159F7028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61" name="Rectangle 9">
            <a:extLst>
              <a:ext uri="{FF2B5EF4-FFF2-40B4-BE49-F238E27FC236}">
                <a16:creationId xmlns:a16="http://schemas.microsoft.com/office/drawing/2014/main" id="{EFDD91BA-6A3F-FE67-877F-0334587E8B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62" name="Rectangle 10">
            <a:extLst>
              <a:ext uri="{FF2B5EF4-FFF2-40B4-BE49-F238E27FC236}">
                <a16:creationId xmlns:a16="http://schemas.microsoft.com/office/drawing/2014/main" id="{1DD85BB8-81A3-6381-C56B-380777D05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63" name="Rectangle 11">
            <a:extLst>
              <a:ext uri="{FF2B5EF4-FFF2-40B4-BE49-F238E27FC236}">
                <a16:creationId xmlns:a16="http://schemas.microsoft.com/office/drawing/2014/main" id="{63EDF502-E420-CC5A-527D-93E5A47BB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64" name="Rectangle 12">
            <a:extLst>
              <a:ext uri="{FF2B5EF4-FFF2-40B4-BE49-F238E27FC236}">
                <a16:creationId xmlns:a16="http://schemas.microsoft.com/office/drawing/2014/main" id="{23C9A669-7C64-056E-377A-D8C48036C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65" name="Rectangle 13">
            <a:extLst>
              <a:ext uri="{FF2B5EF4-FFF2-40B4-BE49-F238E27FC236}">
                <a16:creationId xmlns:a16="http://schemas.microsoft.com/office/drawing/2014/main" id="{56CA375A-D9C5-F161-513D-C323CEB9D6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66" name="Rectangle 14">
            <a:extLst>
              <a:ext uri="{FF2B5EF4-FFF2-40B4-BE49-F238E27FC236}">
                <a16:creationId xmlns:a16="http://schemas.microsoft.com/office/drawing/2014/main" id="{37F2330A-5290-9C7C-6A8C-7127782FA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67" name="Rectangle 15">
            <a:extLst>
              <a:ext uri="{FF2B5EF4-FFF2-40B4-BE49-F238E27FC236}">
                <a16:creationId xmlns:a16="http://schemas.microsoft.com/office/drawing/2014/main" id="{6808C2BB-0FB4-09EA-8A74-592F3C74D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68" name="Rectangle 16">
            <a:extLst>
              <a:ext uri="{FF2B5EF4-FFF2-40B4-BE49-F238E27FC236}">
                <a16:creationId xmlns:a16="http://schemas.microsoft.com/office/drawing/2014/main" id="{1C873194-B00E-1F02-2907-657BFD216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69" name="Rectangle 17">
            <a:extLst>
              <a:ext uri="{FF2B5EF4-FFF2-40B4-BE49-F238E27FC236}">
                <a16:creationId xmlns:a16="http://schemas.microsoft.com/office/drawing/2014/main" id="{3026DA39-0B72-1FEB-B2CC-AC5A4E7BB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70" name="Rectangle 18">
            <a:extLst>
              <a:ext uri="{FF2B5EF4-FFF2-40B4-BE49-F238E27FC236}">
                <a16:creationId xmlns:a16="http://schemas.microsoft.com/office/drawing/2014/main" id="{4CEF9016-3306-78BE-15FF-10380E37A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71" name="Rectangle 19">
            <a:extLst>
              <a:ext uri="{FF2B5EF4-FFF2-40B4-BE49-F238E27FC236}">
                <a16:creationId xmlns:a16="http://schemas.microsoft.com/office/drawing/2014/main" id="{E4953F3B-7A10-7843-9D57-00DDF3CA5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72" name="Rectangle 20">
            <a:extLst>
              <a:ext uri="{FF2B5EF4-FFF2-40B4-BE49-F238E27FC236}">
                <a16:creationId xmlns:a16="http://schemas.microsoft.com/office/drawing/2014/main" id="{CA55BEC1-85E3-03E9-8A96-56F71C312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73" name="Rectangle 21">
            <a:extLst>
              <a:ext uri="{FF2B5EF4-FFF2-40B4-BE49-F238E27FC236}">
                <a16:creationId xmlns:a16="http://schemas.microsoft.com/office/drawing/2014/main" id="{DC89070B-E166-35ED-995D-18ED48983C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74" name="Rectangle 22">
            <a:extLst>
              <a:ext uri="{FF2B5EF4-FFF2-40B4-BE49-F238E27FC236}">
                <a16:creationId xmlns:a16="http://schemas.microsoft.com/office/drawing/2014/main" id="{D38F27A5-8116-C6C3-E4B4-4AC86A2BC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75" name="Rectangle 23">
            <a:extLst>
              <a:ext uri="{FF2B5EF4-FFF2-40B4-BE49-F238E27FC236}">
                <a16:creationId xmlns:a16="http://schemas.microsoft.com/office/drawing/2014/main" id="{5FA917A0-83A1-E0E1-C170-CC89AB1A9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76" name="Rectangle 24">
            <a:extLst>
              <a:ext uri="{FF2B5EF4-FFF2-40B4-BE49-F238E27FC236}">
                <a16:creationId xmlns:a16="http://schemas.microsoft.com/office/drawing/2014/main" id="{81978B91-25D3-AF40-3C37-EB1A77E261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77" name="Rectangle 25">
            <a:extLst>
              <a:ext uri="{FF2B5EF4-FFF2-40B4-BE49-F238E27FC236}">
                <a16:creationId xmlns:a16="http://schemas.microsoft.com/office/drawing/2014/main" id="{F9A0CD1F-728E-F37E-C33A-F6576D73E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78" name="Rectangle 26">
            <a:extLst>
              <a:ext uri="{FF2B5EF4-FFF2-40B4-BE49-F238E27FC236}">
                <a16:creationId xmlns:a16="http://schemas.microsoft.com/office/drawing/2014/main" id="{F38170DA-E0B7-63F9-DDAA-12C366291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79" name="Rectangle 27">
            <a:extLst>
              <a:ext uri="{FF2B5EF4-FFF2-40B4-BE49-F238E27FC236}">
                <a16:creationId xmlns:a16="http://schemas.microsoft.com/office/drawing/2014/main" id="{DBE81D64-A98F-10AD-42C2-A7C31D212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80" name="Rectangle 28">
            <a:extLst>
              <a:ext uri="{FF2B5EF4-FFF2-40B4-BE49-F238E27FC236}">
                <a16:creationId xmlns:a16="http://schemas.microsoft.com/office/drawing/2014/main" id="{0EC51186-E55A-3D08-47A7-1FE6AE125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81" name="Rectangle 29">
            <a:extLst>
              <a:ext uri="{FF2B5EF4-FFF2-40B4-BE49-F238E27FC236}">
                <a16:creationId xmlns:a16="http://schemas.microsoft.com/office/drawing/2014/main" id="{5B879265-9DE9-1F89-E2DC-137209DD3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82" name="Rectangle 30">
            <a:extLst>
              <a:ext uri="{FF2B5EF4-FFF2-40B4-BE49-F238E27FC236}">
                <a16:creationId xmlns:a16="http://schemas.microsoft.com/office/drawing/2014/main" id="{B1A6A5A1-EF45-E7FB-2056-701598E13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83" name="Rectangle 31">
            <a:extLst>
              <a:ext uri="{FF2B5EF4-FFF2-40B4-BE49-F238E27FC236}">
                <a16:creationId xmlns:a16="http://schemas.microsoft.com/office/drawing/2014/main" id="{28F5EE3B-7F63-053E-20AB-2F80F985AC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84" name="Rectangle 32">
            <a:extLst>
              <a:ext uri="{FF2B5EF4-FFF2-40B4-BE49-F238E27FC236}">
                <a16:creationId xmlns:a16="http://schemas.microsoft.com/office/drawing/2014/main" id="{739AF0C1-9437-42E9-5F42-62A12044F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85" name="Rectangle 33">
            <a:extLst>
              <a:ext uri="{FF2B5EF4-FFF2-40B4-BE49-F238E27FC236}">
                <a16:creationId xmlns:a16="http://schemas.microsoft.com/office/drawing/2014/main" id="{3696B610-A112-2E96-63C7-C831B3F5F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86" name="Rectangle 34">
            <a:extLst>
              <a:ext uri="{FF2B5EF4-FFF2-40B4-BE49-F238E27FC236}">
                <a16:creationId xmlns:a16="http://schemas.microsoft.com/office/drawing/2014/main" id="{6B6D50CC-FE15-F957-0101-D5B862F7B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0787" name="Rectangle 35">
            <a:extLst>
              <a:ext uri="{FF2B5EF4-FFF2-40B4-BE49-F238E27FC236}">
                <a16:creationId xmlns:a16="http://schemas.microsoft.com/office/drawing/2014/main" id="{2A4495EA-1795-F557-FAA3-0A5C053D2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77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AAEFCC7-2BCA-AE46-FDF5-58334804F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Неговата къща се намира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3177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2861FC9-B29A-B83D-EBD3-4CF07CDCEE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3178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7745BC0-6580-3F93-7BB2-B4BAAFED9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намира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   центъра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селото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къща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33178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B5E21B9-F4F7-4AA9-91D0-D3B82BB4D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4572000"/>
            <a:ext cx="609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82" name="Rectangle 6">
            <a:extLst>
              <a:ext uri="{FF2B5EF4-FFF2-40B4-BE49-F238E27FC236}">
                <a16:creationId xmlns:a16="http://schemas.microsoft.com/office/drawing/2014/main" id="{65E1FC87-011E-0757-5740-8E856B19B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83" name="Rectangle 7">
            <a:extLst>
              <a:ext uri="{FF2B5EF4-FFF2-40B4-BE49-F238E27FC236}">
                <a16:creationId xmlns:a16="http://schemas.microsoft.com/office/drawing/2014/main" id="{5F0EAE1F-6A9F-80C1-A245-7E92805A4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84" name="Rectangle 8">
            <a:extLst>
              <a:ext uri="{FF2B5EF4-FFF2-40B4-BE49-F238E27FC236}">
                <a16:creationId xmlns:a16="http://schemas.microsoft.com/office/drawing/2014/main" id="{9B581A24-327B-53C1-0BF0-9557D9BC8D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85" name="Rectangle 9">
            <a:extLst>
              <a:ext uri="{FF2B5EF4-FFF2-40B4-BE49-F238E27FC236}">
                <a16:creationId xmlns:a16="http://schemas.microsoft.com/office/drawing/2014/main" id="{B27A701B-D73F-3E7D-D4C5-60640D36B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86" name="Rectangle 10">
            <a:extLst>
              <a:ext uri="{FF2B5EF4-FFF2-40B4-BE49-F238E27FC236}">
                <a16:creationId xmlns:a16="http://schemas.microsoft.com/office/drawing/2014/main" id="{6240B953-7829-608C-C056-D160648B5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87" name="Rectangle 11">
            <a:extLst>
              <a:ext uri="{FF2B5EF4-FFF2-40B4-BE49-F238E27FC236}">
                <a16:creationId xmlns:a16="http://schemas.microsoft.com/office/drawing/2014/main" id="{F5EC926D-C306-14DF-DE0D-F74E94C061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88" name="Rectangle 12">
            <a:extLst>
              <a:ext uri="{FF2B5EF4-FFF2-40B4-BE49-F238E27FC236}">
                <a16:creationId xmlns:a16="http://schemas.microsoft.com/office/drawing/2014/main" id="{F5E7E85F-B82D-DFF8-6F38-C91C737D47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89" name="Rectangle 13">
            <a:extLst>
              <a:ext uri="{FF2B5EF4-FFF2-40B4-BE49-F238E27FC236}">
                <a16:creationId xmlns:a16="http://schemas.microsoft.com/office/drawing/2014/main" id="{6CEC06AA-D682-64D7-678B-588A28128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90" name="Rectangle 14">
            <a:extLst>
              <a:ext uri="{FF2B5EF4-FFF2-40B4-BE49-F238E27FC236}">
                <a16:creationId xmlns:a16="http://schemas.microsoft.com/office/drawing/2014/main" id="{BBA6A56B-D5E7-E616-6FE9-98B49EA4B1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91" name="Rectangle 15">
            <a:extLst>
              <a:ext uri="{FF2B5EF4-FFF2-40B4-BE49-F238E27FC236}">
                <a16:creationId xmlns:a16="http://schemas.microsoft.com/office/drawing/2014/main" id="{7C61A069-AAE9-CC65-E8F0-8CD204CD51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92" name="Rectangle 16">
            <a:extLst>
              <a:ext uri="{FF2B5EF4-FFF2-40B4-BE49-F238E27FC236}">
                <a16:creationId xmlns:a16="http://schemas.microsoft.com/office/drawing/2014/main" id="{B923A3C6-B4BC-C1E5-AEF4-798F9992A3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93" name="Rectangle 17">
            <a:extLst>
              <a:ext uri="{FF2B5EF4-FFF2-40B4-BE49-F238E27FC236}">
                <a16:creationId xmlns:a16="http://schemas.microsoft.com/office/drawing/2014/main" id="{EFF7B716-9FF6-4492-6DFB-9DC4636BBE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94" name="Rectangle 18">
            <a:extLst>
              <a:ext uri="{FF2B5EF4-FFF2-40B4-BE49-F238E27FC236}">
                <a16:creationId xmlns:a16="http://schemas.microsoft.com/office/drawing/2014/main" id="{95E0EF60-02D0-0A82-FB65-C195FE02D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95" name="Rectangle 19">
            <a:extLst>
              <a:ext uri="{FF2B5EF4-FFF2-40B4-BE49-F238E27FC236}">
                <a16:creationId xmlns:a16="http://schemas.microsoft.com/office/drawing/2014/main" id="{ECC1E692-BD07-C1DE-BF5E-0D833BC28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96" name="Rectangle 20">
            <a:extLst>
              <a:ext uri="{FF2B5EF4-FFF2-40B4-BE49-F238E27FC236}">
                <a16:creationId xmlns:a16="http://schemas.microsoft.com/office/drawing/2014/main" id="{AD28BEF6-7FC1-1297-F9EA-56042600E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97" name="Rectangle 21">
            <a:extLst>
              <a:ext uri="{FF2B5EF4-FFF2-40B4-BE49-F238E27FC236}">
                <a16:creationId xmlns:a16="http://schemas.microsoft.com/office/drawing/2014/main" id="{910420B6-4BE9-7BFB-9E30-17D3C40818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98" name="Rectangle 22">
            <a:extLst>
              <a:ext uri="{FF2B5EF4-FFF2-40B4-BE49-F238E27FC236}">
                <a16:creationId xmlns:a16="http://schemas.microsoft.com/office/drawing/2014/main" id="{2EAE9BB2-75FB-C7F6-7477-436A7F8C4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799" name="Rectangle 23">
            <a:extLst>
              <a:ext uri="{FF2B5EF4-FFF2-40B4-BE49-F238E27FC236}">
                <a16:creationId xmlns:a16="http://schemas.microsoft.com/office/drawing/2014/main" id="{38E34C78-197A-E454-7704-109C82261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800" name="Rectangle 24">
            <a:extLst>
              <a:ext uri="{FF2B5EF4-FFF2-40B4-BE49-F238E27FC236}">
                <a16:creationId xmlns:a16="http://schemas.microsoft.com/office/drawing/2014/main" id="{DECC8D96-09F6-D165-DCE3-6ABCE3AB6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801" name="Rectangle 25">
            <a:extLst>
              <a:ext uri="{FF2B5EF4-FFF2-40B4-BE49-F238E27FC236}">
                <a16:creationId xmlns:a16="http://schemas.microsoft.com/office/drawing/2014/main" id="{21D0091C-73BE-50B2-CA6D-41861F075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802" name="Rectangle 26">
            <a:extLst>
              <a:ext uri="{FF2B5EF4-FFF2-40B4-BE49-F238E27FC236}">
                <a16:creationId xmlns:a16="http://schemas.microsoft.com/office/drawing/2014/main" id="{48423261-3D4F-68E9-EB70-3E89C2149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803" name="Rectangle 27">
            <a:extLst>
              <a:ext uri="{FF2B5EF4-FFF2-40B4-BE49-F238E27FC236}">
                <a16:creationId xmlns:a16="http://schemas.microsoft.com/office/drawing/2014/main" id="{4532B3F7-0CEA-51F7-8CD5-4BC5CB1F7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804" name="Rectangle 28">
            <a:extLst>
              <a:ext uri="{FF2B5EF4-FFF2-40B4-BE49-F238E27FC236}">
                <a16:creationId xmlns:a16="http://schemas.microsoft.com/office/drawing/2014/main" id="{9EC0765C-6189-60D1-322F-B76A54777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805" name="Rectangle 29">
            <a:extLst>
              <a:ext uri="{FF2B5EF4-FFF2-40B4-BE49-F238E27FC236}">
                <a16:creationId xmlns:a16="http://schemas.microsoft.com/office/drawing/2014/main" id="{F6CEAC56-381F-B195-F693-D563FBD55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806" name="Rectangle 30">
            <a:extLst>
              <a:ext uri="{FF2B5EF4-FFF2-40B4-BE49-F238E27FC236}">
                <a16:creationId xmlns:a16="http://schemas.microsoft.com/office/drawing/2014/main" id="{93EEB63A-3919-F51E-2D40-3E986C180D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807" name="Rectangle 31">
            <a:extLst>
              <a:ext uri="{FF2B5EF4-FFF2-40B4-BE49-F238E27FC236}">
                <a16:creationId xmlns:a16="http://schemas.microsoft.com/office/drawing/2014/main" id="{41C9BA74-09F3-A408-3306-9064D8EAF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808" name="Rectangle 32">
            <a:extLst>
              <a:ext uri="{FF2B5EF4-FFF2-40B4-BE49-F238E27FC236}">
                <a16:creationId xmlns:a16="http://schemas.microsoft.com/office/drawing/2014/main" id="{CD8B729F-0865-31D8-24B3-9F874CC70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809" name="Rectangle 33">
            <a:extLst>
              <a:ext uri="{FF2B5EF4-FFF2-40B4-BE49-F238E27FC236}">
                <a16:creationId xmlns:a16="http://schemas.microsoft.com/office/drawing/2014/main" id="{0A3D1A84-E794-69DB-E810-E8380F6F0D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810" name="Rectangle 34">
            <a:extLst>
              <a:ext uri="{FF2B5EF4-FFF2-40B4-BE49-F238E27FC236}">
                <a16:creationId xmlns:a16="http://schemas.microsoft.com/office/drawing/2014/main" id="{B779E27C-97B0-909E-0A8B-0A1111522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1811" name="Rectangle 35">
            <a:extLst>
              <a:ext uri="{FF2B5EF4-FFF2-40B4-BE49-F238E27FC236}">
                <a16:creationId xmlns:a16="http://schemas.microsoft.com/office/drawing/2014/main" id="{379497BA-8652-73E6-F913-52C146C9D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80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0C00CCA-D448-FD41-7A85-2E3B8D8ED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Неговата къща се намира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3280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2AB5BD8-9552-4A6B-F19E-4FFDB32C96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3280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2F18404-4482-24E7-510F-060420AF2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намира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   центъра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селото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къща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33280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BFB1F336-DEF1-87C7-400B-D3C0F2808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4572000"/>
            <a:ext cx="2209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06" name="Rectangle 6">
            <a:extLst>
              <a:ext uri="{FF2B5EF4-FFF2-40B4-BE49-F238E27FC236}">
                <a16:creationId xmlns:a16="http://schemas.microsoft.com/office/drawing/2014/main" id="{3DE92073-0E08-296F-C36F-723F8D0BBD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07" name="Rectangle 7">
            <a:extLst>
              <a:ext uri="{FF2B5EF4-FFF2-40B4-BE49-F238E27FC236}">
                <a16:creationId xmlns:a16="http://schemas.microsoft.com/office/drawing/2014/main" id="{58B70111-00CE-1FCE-EAF5-20E0FA384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08" name="Rectangle 8">
            <a:extLst>
              <a:ext uri="{FF2B5EF4-FFF2-40B4-BE49-F238E27FC236}">
                <a16:creationId xmlns:a16="http://schemas.microsoft.com/office/drawing/2014/main" id="{5DD6C1F7-864B-3563-C7E4-730A26B9BB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09" name="Rectangle 9">
            <a:extLst>
              <a:ext uri="{FF2B5EF4-FFF2-40B4-BE49-F238E27FC236}">
                <a16:creationId xmlns:a16="http://schemas.microsoft.com/office/drawing/2014/main" id="{9B461610-1A62-EA5C-6CB9-7A4F64789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10" name="Rectangle 10">
            <a:extLst>
              <a:ext uri="{FF2B5EF4-FFF2-40B4-BE49-F238E27FC236}">
                <a16:creationId xmlns:a16="http://schemas.microsoft.com/office/drawing/2014/main" id="{B6BC8F1A-829F-BC5B-F909-449401E65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11" name="Rectangle 11">
            <a:extLst>
              <a:ext uri="{FF2B5EF4-FFF2-40B4-BE49-F238E27FC236}">
                <a16:creationId xmlns:a16="http://schemas.microsoft.com/office/drawing/2014/main" id="{EC008FDB-65CD-5CDD-07A3-C802D378FE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12" name="Rectangle 12">
            <a:extLst>
              <a:ext uri="{FF2B5EF4-FFF2-40B4-BE49-F238E27FC236}">
                <a16:creationId xmlns:a16="http://schemas.microsoft.com/office/drawing/2014/main" id="{35653F00-6BE6-6BCE-8048-9E9924A97E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13" name="Rectangle 13">
            <a:extLst>
              <a:ext uri="{FF2B5EF4-FFF2-40B4-BE49-F238E27FC236}">
                <a16:creationId xmlns:a16="http://schemas.microsoft.com/office/drawing/2014/main" id="{90D2C810-BAF3-C13E-2222-DEB61FF23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14" name="Rectangle 14">
            <a:extLst>
              <a:ext uri="{FF2B5EF4-FFF2-40B4-BE49-F238E27FC236}">
                <a16:creationId xmlns:a16="http://schemas.microsoft.com/office/drawing/2014/main" id="{73073622-1D94-8598-DF2C-C8E02B25A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15" name="Rectangle 15">
            <a:extLst>
              <a:ext uri="{FF2B5EF4-FFF2-40B4-BE49-F238E27FC236}">
                <a16:creationId xmlns:a16="http://schemas.microsoft.com/office/drawing/2014/main" id="{5EC597A2-DD0C-7A47-4202-EEBBF788F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16" name="Rectangle 16">
            <a:extLst>
              <a:ext uri="{FF2B5EF4-FFF2-40B4-BE49-F238E27FC236}">
                <a16:creationId xmlns:a16="http://schemas.microsoft.com/office/drawing/2014/main" id="{0750A239-BC26-E7C1-C969-C23D1484B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17" name="Rectangle 17">
            <a:extLst>
              <a:ext uri="{FF2B5EF4-FFF2-40B4-BE49-F238E27FC236}">
                <a16:creationId xmlns:a16="http://schemas.microsoft.com/office/drawing/2014/main" id="{5EE97918-A5F2-2684-0057-57ABFCE88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18" name="Rectangle 18">
            <a:extLst>
              <a:ext uri="{FF2B5EF4-FFF2-40B4-BE49-F238E27FC236}">
                <a16:creationId xmlns:a16="http://schemas.microsoft.com/office/drawing/2014/main" id="{141D105F-5BDA-108F-CE18-69768B01B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19" name="Rectangle 19">
            <a:extLst>
              <a:ext uri="{FF2B5EF4-FFF2-40B4-BE49-F238E27FC236}">
                <a16:creationId xmlns:a16="http://schemas.microsoft.com/office/drawing/2014/main" id="{B32A6B87-DD04-DB56-FB03-8EB66DC46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20" name="Rectangle 20">
            <a:extLst>
              <a:ext uri="{FF2B5EF4-FFF2-40B4-BE49-F238E27FC236}">
                <a16:creationId xmlns:a16="http://schemas.microsoft.com/office/drawing/2014/main" id="{FF588482-C40D-2961-7262-584FAB38E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21" name="Rectangle 21">
            <a:extLst>
              <a:ext uri="{FF2B5EF4-FFF2-40B4-BE49-F238E27FC236}">
                <a16:creationId xmlns:a16="http://schemas.microsoft.com/office/drawing/2014/main" id="{FCE5FA3A-1B44-356D-F8F6-39EAAFFA8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22" name="Rectangle 22">
            <a:extLst>
              <a:ext uri="{FF2B5EF4-FFF2-40B4-BE49-F238E27FC236}">
                <a16:creationId xmlns:a16="http://schemas.microsoft.com/office/drawing/2014/main" id="{999553A6-7CDF-3548-CF98-6E8E3AC54F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23" name="Rectangle 23">
            <a:extLst>
              <a:ext uri="{FF2B5EF4-FFF2-40B4-BE49-F238E27FC236}">
                <a16:creationId xmlns:a16="http://schemas.microsoft.com/office/drawing/2014/main" id="{858ED35A-5223-EA4B-BF72-C0DBFC0FEC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24" name="Rectangle 24">
            <a:extLst>
              <a:ext uri="{FF2B5EF4-FFF2-40B4-BE49-F238E27FC236}">
                <a16:creationId xmlns:a16="http://schemas.microsoft.com/office/drawing/2014/main" id="{AD744136-744D-515E-FD8F-43B8AE615D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25" name="Rectangle 25">
            <a:extLst>
              <a:ext uri="{FF2B5EF4-FFF2-40B4-BE49-F238E27FC236}">
                <a16:creationId xmlns:a16="http://schemas.microsoft.com/office/drawing/2014/main" id="{2BDC1977-BB1E-BDC3-E30F-C339436891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26" name="Rectangle 26">
            <a:extLst>
              <a:ext uri="{FF2B5EF4-FFF2-40B4-BE49-F238E27FC236}">
                <a16:creationId xmlns:a16="http://schemas.microsoft.com/office/drawing/2014/main" id="{8605FCFE-3903-8BA8-6216-6AE243AF6D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27" name="Rectangle 27">
            <a:extLst>
              <a:ext uri="{FF2B5EF4-FFF2-40B4-BE49-F238E27FC236}">
                <a16:creationId xmlns:a16="http://schemas.microsoft.com/office/drawing/2014/main" id="{0F4A4813-9F40-4969-DFAB-FDE0F8B8B5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28" name="Rectangle 28">
            <a:extLst>
              <a:ext uri="{FF2B5EF4-FFF2-40B4-BE49-F238E27FC236}">
                <a16:creationId xmlns:a16="http://schemas.microsoft.com/office/drawing/2014/main" id="{7B7821BA-E67F-F91F-56A9-6E55452D81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29" name="Rectangle 29">
            <a:extLst>
              <a:ext uri="{FF2B5EF4-FFF2-40B4-BE49-F238E27FC236}">
                <a16:creationId xmlns:a16="http://schemas.microsoft.com/office/drawing/2014/main" id="{5ED6DE53-722C-F698-D865-D83031EC8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30" name="Rectangle 30">
            <a:extLst>
              <a:ext uri="{FF2B5EF4-FFF2-40B4-BE49-F238E27FC236}">
                <a16:creationId xmlns:a16="http://schemas.microsoft.com/office/drawing/2014/main" id="{D60136CB-8313-5AEF-83F7-17B73FC6D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31" name="Rectangle 31">
            <a:extLst>
              <a:ext uri="{FF2B5EF4-FFF2-40B4-BE49-F238E27FC236}">
                <a16:creationId xmlns:a16="http://schemas.microsoft.com/office/drawing/2014/main" id="{E23CC6CD-9278-EA69-1383-B6630A969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32" name="Rectangle 32">
            <a:extLst>
              <a:ext uri="{FF2B5EF4-FFF2-40B4-BE49-F238E27FC236}">
                <a16:creationId xmlns:a16="http://schemas.microsoft.com/office/drawing/2014/main" id="{1CD1AA76-C9A2-99CF-6A78-9298D6494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33" name="Rectangle 33">
            <a:extLst>
              <a:ext uri="{FF2B5EF4-FFF2-40B4-BE49-F238E27FC236}">
                <a16:creationId xmlns:a16="http://schemas.microsoft.com/office/drawing/2014/main" id="{B42DBEB0-B4D9-B6C0-EF68-08B819530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34" name="Rectangle 34">
            <a:extLst>
              <a:ext uri="{FF2B5EF4-FFF2-40B4-BE49-F238E27FC236}">
                <a16:creationId xmlns:a16="http://schemas.microsoft.com/office/drawing/2014/main" id="{F265F7B7-4904-014A-3C59-10E6BADB1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2835" name="Rectangle 35">
            <a:extLst>
              <a:ext uri="{FF2B5EF4-FFF2-40B4-BE49-F238E27FC236}">
                <a16:creationId xmlns:a16="http://schemas.microsoft.com/office/drawing/2014/main" id="{5FE94DBB-E239-C697-0264-A72B8C40F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2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2387A80-1CF5-920B-74D4-609BFBAE1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Неговата къща се намира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центъра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3382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7F5C617-4CE2-3745-FD92-D16A685E7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3382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7F11595-F1C5-7C9A-4B00-F33F57443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намира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   центъра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селото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къща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33382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BF5C381-971C-B85E-6F3C-2027D8DF3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5334000"/>
            <a:ext cx="9525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30" name="Rectangle 6">
            <a:extLst>
              <a:ext uri="{FF2B5EF4-FFF2-40B4-BE49-F238E27FC236}">
                <a16:creationId xmlns:a16="http://schemas.microsoft.com/office/drawing/2014/main" id="{74495F17-65A3-E089-2EE8-3C35FBC0E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31" name="Rectangle 7">
            <a:extLst>
              <a:ext uri="{FF2B5EF4-FFF2-40B4-BE49-F238E27FC236}">
                <a16:creationId xmlns:a16="http://schemas.microsoft.com/office/drawing/2014/main" id="{B1A06BE7-2A62-BB14-583F-020FC45A1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32" name="Rectangle 8">
            <a:extLst>
              <a:ext uri="{FF2B5EF4-FFF2-40B4-BE49-F238E27FC236}">
                <a16:creationId xmlns:a16="http://schemas.microsoft.com/office/drawing/2014/main" id="{7EC577E8-B8E1-618B-2A3C-8ABE19A530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33" name="Rectangle 9">
            <a:extLst>
              <a:ext uri="{FF2B5EF4-FFF2-40B4-BE49-F238E27FC236}">
                <a16:creationId xmlns:a16="http://schemas.microsoft.com/office/drawing/2014/main" id="{60CA9C2E-5410-F9D7-1DA7-442204D9F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34" name="Rectangle 10">
            <a:extLst>
              <a:ext uri="{FF2B5EF4-FFF2-40B4-BE49-F238E27FC236}">
                <a16:creationId xmlns:a16="http://schemas.microsoft.com/office/drawing/2014/main" id="{506588AE-17FA-FC21-A5DE-8ED91738D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35" name="Rectangle 11">
            <a:extLst>
              <a:ext uri="{FF2B5EF4-FFF2-40B4-BE49-F238E27FC236}">
                <a16:creationId xmlns:a16="http://schemas.microsoft.com/office/drawing/2014/main" id="{4C3BEEB5-E1A6-BFDE-4C72-188A8BCC9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36" name="Rectangle 12">
            <a:extLst>
              <a:ext uri="{FF2B5EF4-FFF2-40B4-BE49-F238E27FC236}">
                <a16:creationId xmlns:a16="http://schemas.microsoft.com/office/drawing/2014/main" id="{C35AB3D5-4CF1-B1BA-EF54-CA91ED5627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37" name="Rectangle 13">
            <a:extLst>
              <a:ext uri="{FF2B5EF4-FFF2-40B4-BE49-F238E27FC236}">
                <a16:creationId xmlns:a16="http://schemas.microsoft.com/office/drawing/2014/main" id="{7834AB00-23FD-D2EC-321F-B248270F0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38" name="Rectangle 14">
            <a:extLst>
              <a:ext uri="{FF2B5EF4-FFF2-40B4-BE49-F238E27FC236}">
                <a16:creationId xmlns:a16="http://schemas.microsoft.com/office/drawing/2014/main" id="{9C0FC5E6-8565-74B7-C0D5-6C327D4F4C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39" name="Rectangle 15">
            <a:extLst>
              <a:ext uri="{FF2B5EF4-FFF2-40B4-BE49-F238E27FC236}">
                <a16:creationId xmlns:a16="http://schemas.microsoft.com/office/drawing/2014/main" id="{D19C3F40-1EA0-BC2D-EF5D-4D8C70A5AD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40" name="Rectangle 16">
            <a:extLst>
              <a:ext uri="{FF2B5EF4-FFF2-40B4-BE49-F238E27FC236}">
                <a16:creationId xmlns:a16="http://schemas.microsoft.com/office/drawing/2014/main" id="{1F1F5ED4-95B4-CA29-EB9A-136B7D814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41" name="Rectangle 17">
            <a:extLst>
              <a:ext uri="{FF2B5EF4-FFF2-40B4-BE49-F238E27FC236}">
                <a16:creationId xmlns:a16="http://schemas.microsoft.com/office/drawing/2014/main" id="{56F3B50D-FF2C-0161-6E99-617B23412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42" name="Rectangle 18">
            <a:extLst>
              <a:ext uri="{FF2B5EF4-FFF2-40B4-BE49-F238E27FC236}">
                <a16:creationId xmlns:a16="http://schemas.microsoft.com/office/drawing/2014/main" id="{D25EAEB3-9326-1A5A-BB50-681728D98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43" name="Rectangle 19">
            <a:extLst>
              <a:ext uri="{FF2B5EF4-FFF2-40B4-BE49-F238E27FC236}">
                <a16:creationId xmlns:a16="http://schemas.microsoft.com/office/drawing/2014/main" id="{592E56BD-DCA8-3F6B-F276-1BA3F62AF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44" name="Rectangle 20">
            <a:extLst>
              <a:ext uri="{FF2B5EF4-FFF2-40B4-BE49-F238E27FC236}">
                <a16:creationId xmlns:a16="http://schemas.microsoft.com/office/drawing/2014/main" id="{FFC9571E-2FA4-DD7F-F53F-6B2749816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45" name="Rectangle 21">
            <a:extLst>
              <a:ext uri="{FF2B5EF4-FFF2-40B4-BE49-F238E27FC236}">
                <a16:creationId xmlns:a16="http://schemas.microsoft.com/office/drawing/2014/main" id="{466CAFE8-8540-46DC-40A4-FC2860638E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46" name="Rectangle 22">
            <a:extLst>
              <a:ext uri="{FF2B5EF4-FFF2-40B4-BE49-F238E27FC236}">
                <a16:creationId xmlns:a16="http://schemas.microsoft.com/office/drawing/2014/main" id="{F5653EC2-B167-878D-CEFF-E6ED91ADA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47" name="Rectangle 23">
            <a:extLst>
              <a:ext uri="{FF2B5EF4-FFF2-40B4-BE49-F238E27FC236}">
                <a16:creationId xmlns:a16="http://schemas.microsoft.com/office/drawing/2014/main" id="{0E78959D-DC7B-AB4A-33F3-FAAD183F9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48" name="Rectangle 24">
            <a:extLst>
              <a:ext uri="{FF2B5EF4-FFF2-40B4-BE49-F238E27FC236}">
                <a16:creationId xmlns:a16="http://schemas.microsoft.com/office/drawing/2014/main" id="{9462F800-128A-3B7E-DCC0-8434C69643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49" name="Rectangle 25">
            <a:extLst>
              <a:ext uri="{FF2B5EF4-FFF2-40B4-BE49-F238E27FC236}">
                <a16:creationId xmlns:a16="http://schemas.microsoft.com/office/drawing/2014/main" id="{97D32D17-2407-FABE-D9D2-7B1724A58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50" name="Rectangle 26">
            <a:extLst>
              <a:ext uri="{FF2B5EF4-FFF2-40B4-BE49-F238E27FC236}">
                <a16:creationId xmlns:a16="http://schemas.microsoft.com/office/drawing/2014/main" id="{6C48D8B9-E6F9-108A-6564-E7D019D32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51" name="Rectangle 27">
            <a:extLst>
              <a:ext uri="{FF2B5EF4-FFF2-40B4-BE49-F238E27FC236}">
                <a16:creationId xmlns:a16="http://schemas.microsoft.com/office/drawing/2014/main" id="{5EBE815A-A56B-363B-F6A5-FF2016D4A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52" name="Rectangle 28">
            <a:extLst>
              <a:ext uri="{FF2B5EF4-FFF2-40B4-BE49-F238E27FC236}">
                <a16:creationId xmlns:a16="http://schemas.microsoft.com/office/drawing/2014/main" id="{C270DF1F-9BFC-2E97-23E0-D05F34DB1A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53" name="Rectangle 29">
            <a:extLst>
              <a:ext uri="{FF2B5EF4-FFF2-40B4-BE49-F238E27FC236}">
                <a16:creationId xmlns:a16="http://schemas.microsoft.com/office/drawing/2014/main" id="{26A102D3-4328-614C-65DF-1F41F80E20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54" name="Rectangle 30">
            <a:extLst>
              <a:ext uri="{FF2B5EF4-FFF2-40B4-BE49-F238E27FC236}">
                <a16:creationId xmlns:a16="http://schemas.microsoft.com/office/drawing/2014/main" id="{A345AD6E-9D7F-4FC6-F367-4B4EDEAFCE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55" name="Rectangle 31">
            <a:extLst>
              <a:ext uri="{FF2B5EF4-FFF2-40B4-BE49-F238E27FC236}">
                <a16:creationId xmlns:a16="http://schemas.microsoft.com/office/drawing/2014/main" id="{89DAB8CC-43AF-798C-BD4C-40BC3A3DF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56" name="Rectangle 32">
            <a:extLst>
              <a:ext uri="{FF2B5EF4-FFF2-40B4-BE49-F238E27FC236}">
                <a16:creationId xmlns:a16="http://schemas.microsoft.com/office/drawing/2014/main" id="{61B09B42-F3E3-37A6-7F25-E5D65B6453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57" name="Rectangle 33">
            <a:extLst>
              <a:ext uri="{FF2B5EF4-FFF2-40B4-BE49-F238E27FC236}">
                <a16:creationId xmlns:a16="http://schemas.microsoft.com/office/drawing/2014/main" id="{240C5A3A-2B0A-D448-D305-A45BF36B73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58" name="Rectangle 34">
            <a:extLst>
              <a:ext uri="{FF2B5EF4-FFF2-40B4-BE49-F238E27FC236}">
                <a16:creationId xmlns:a16="http://schemas.microsoft.com/office/drawing/2014/main" id="{1554A6F5-0360-DFA5-5BD6-34F6B960A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3859" name="Rectangle 35">
            <a:extLst>
              <a:ext uri="{FF2B5EF4-FFF2-40B4-BE49-F238E27FC236}">
                <a16:creationId xmlns:a16="http://schemas.microsoft.com/office/drawing/2014/main" id="{0EA6E5E8-03A7-3E87-6623-4E1D53453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85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0A0D73F-0D2C-FD1D-A62E-5AE9FCD15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Неговата къща се намира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центъра на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3485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DF60A7E-DF7B-8825-846F-A257B33C7A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3485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4E6914E-5D87-3C85-2D4A-6E59212163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намира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се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в   центъра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селото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къща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</a:p>
        </p:txBody>
      </p:sp>
      <p:sp>
        <p:nvSpPr>
          <p:cNvPr id="33485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4340511-0B2A-BF43-B934-BA065EC45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5410200"/>
            <a:ext cx="2133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54" name="Rectangle 6">
            <a:extLst>
              <a:ext uri="{FF2B5EF4-FFF2-40B4-BE49-F238E27FC236}">
                <a16:creationId xmlns:a16="http://schemas.microsoft.com/office/drawing/2014/main" id="{A8F666C6-642A-BE5F-20FA-8F8DF259C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55" name="Rectangle 7">
            <a:extLst>
              <a:ext uri="{FF2B5EF4-FFF2-40B4-BE49-F238E27FC236}">
                <a16:creationId xmlns:a16="http://schemas.microsoft.com/office/drawing/2014/main" id="{54C0EFED-FF66-B57F-1CC5-EAD6A12511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56" name="Rectangle 8">
            <a:extLst>
              <a:ext uri="{FF2B5EF4-FFF2-40B4-BE49-F238E27FC236}">
                <a16:creationId xmlns:a16="http://schemas.microsoft.com/office/drawing/2014/main" id="{8A1A0B7C-33A0-1C0D-7FCA-309DCEBFF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57" name="Rectangle 9">
            <a:extLst>
              <a:ext uri="{FF2B5EF4-FFF2-40B4-BE49-F238E27FC236}">
                <a16:creationId xmlns:a16="http://schemas.microsoft.com/office/drawing/2014/main" id="{AE55C6AE-D8E4-2A08-2EBB-2FF4563A4B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58" name="Rectangle 10">
            <a:extLst>
              <a:ext uri="{FF2B5EF4-FFF2-40B4-BE49-F238E27FC236}">
                <a16:creationId xmlns:a16="http://schemas.microsoft.com/office/drawing/2014/main" id="{1B5300A6-EE36-D6BB-72D2-203A3FC64F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59" name="Rectangle 11">
            <a:extLst>
              <a:ext uri="{FF2B5EF4-FFF2-40B4-BE49-F238E27FC236}">
                <a16:creationId xmlns:a16="http://schemas.microsoft.com/office/drawing/2014/main" id="{70312D79-6BC1-E90A-E6EC-55A0E4C24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60" name="Rectangle 12">
            <a:extLst>
              <a:ext uri="{FF2B5EF4-FFF2-40B4-BE49-F238E27FC236}">
                <a16:creationId xmlns:a16="http://schemas.microsoft.com/office/drawing/2014/main" id="{2D2B8072-CFD8-EA3C-5AFF-7F58F36D9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61" name="Rectangle 13">
            <a:extLst>
              <a:ext uri="{FF2B5EF4-FFF2-40B4-BE49-F238E27FC236}">
                <a16:creationId xmlns:a16="http://schemas.microsoft.com/office/drawing/2014/main" id="{B80E159A-6736-EB74-F899-780B19CAD5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62" name="Rectangle 14">
            <a:extLst>
              <a:ext uri="{FF2B5EF4-FFF2-40B4-BE49-F238E27FC236}">
                <a16:creationId xmlns:a16="http://schemas.microsoft.com/office/drawing/2014/main" id="{7FF4B87C-B5D4-259A-28BC-A0A7A8890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63" name="Rectangle 15">
            <a:extLst>
              <a:ext uri="{FF2B5EF4-FFF2-40B4-BE49-F238E27FC236}">
                <a16:creationId xmlns:a16="http://schemas.microsoft.com/office/drawing/2014/main" id="{D83FC95D-CEC2-A6DC-92C8-BA2A0FF07C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64" name="Rectangle 16">
            <a:extLst>
              <a:ext uri="{FF2B5EF4-FFF2-40B4-BE49-F238E27FC236}">
                <a16:creationId xmlns:a16="http://schemas.microsoft.com/office/drawing/2014/main" id="{08F2BFD9-6624-EB40-3B42-A9783E0FC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65" name="Rectangle 17">
            <a:extLst>
              <a:ext uri="{FF2B5EF4-FFF2-40B4-BE49-F238E27FC236}">
                <a16:creationId xmlns:a16="http://schemas.microsoft.com/office/drawing/2014/main" id="{70A81B68-8306-F92B-6F42-653906F5A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66" name="Rectangle 18">
            <a:extLst>
              <a:ext uri="{FF2B5EF4-FFF2-40B4-BE49-F238E27FC236}">
                <a16:creationId xmlns:a16="http://schemas.microsoft.com/office/drawing/2014/main" id="{75DF1A58-5C1C-A64F-46E2-5FC723EB9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67" name="Rectangle 19">
            <a:extLst>
              <a:ext uri="{FF2B5EF4-FFF2-40B4-BE49-F238E27FC236}">
                <a16:creationId xmlns:a16="http://schemas.microsoft.com/office/drawing/2014/main" id="{D1DAA1A8-8A6E-9263-409C-191AE3281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68" name="Rectangle 20">
            <a:extLst>
              <a:ext uri="{FF2B5EF4-FFF2-40B4-BE49-F238E27FC236}">
                <a16:creationId xmlns:a16="http://schemas.microsoft.com/office/drawing/2014/main" id="{A3CAFFA2-BC80-F806-060C-2EB18B4E3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69" name="Rectangle 21">
            <a:extLst>
              <a:ext uri="{FF2B5EF4-FFF2-40B4-BE49-F238E27FC236}">
                <a16:creationId xmlns:a16="http://schemas.microsoft.com/office/drawing/2014/main" id="{C4FB0AB5-18EB-768B-6BE5-029A04C110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70" name="Rectangle 22">
            <a:extLst>
              <a:ext uri="{FF2B5EF4-FFF2-40B4-BE49-F238E27FC236}">
                <a16:creationId xmlns:a16="http://schemas.microsoft.com/office/drawing/2014/main" id="{C9C09A9F-4E52-E9B8-4F13-69E19B0726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71" name="Rectangle 23">
            <a:extLst>
              <a:ext uri="{FF2B5EF4-FFF2-40B4-BE49-F238E27FC236}">
                <a16:creationId xmlns:a16="http://schemas.microsoft.com/office/drawing/2014/main" id="{CB5A51C4-D652-1A09-2E0A-5F3BF829D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72" name="Rectangle 24">
            <a:extLst>
              <a:ext uri="{FF2B5EF4-FFF2-40B4-BE49-F238E27FC236}">
                <a16:creationId xmlns:a16="http://schemas.microsoft.com/office/drawing/2014/main" id="{C1D7E100-ECE7-A9C3-DAA3-3089682F0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73" name="Rectangle 25">
            <a:extLst>
              <a:ext uri="{FF2B5EF4-FFF2-40B4-BE49-F238E27FC236}">
                <a16:creationId xmlns:a16="http://schemas.microsoft.com/office/drawing/2014/main" id="{C46AA240-792D-2542-8091-6DF1B1FCE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74" name="Rectangle 26">
            <a:extLst>
              <a:ext uri="{FF2B5EF4-FFF2-40B4-BE49-F238E27FC236}">
                <a16:creationId xmlns:a16="http://schemas.microsoft.com/office/drawing/2014/main" id="{CBF43F1E-8AE3-7805-95BC-B2A0C7F3E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75" name="Rectangle 27">
            <a:extLst>
              <a:ext uri="{FF2B5EF4-FFF2-40B4-BE49-F238E27FC236}">
                <a16:creationId xmlns:a16="http://schemas.microsoft.com/office/drawing/2014/main" id="{70219DC0-F523-4C61-82CD-8D21A444BC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76" name="Rectangle 28">
            <a:extLst>
              <a:ext uri="{FF2B5EF4-FFF2-40B4-BE49-F238E27FC236}">
                <a16:creationId xmlns:a16="http://schemas.microsoft.com/office/drawing/2014/main" id="{5454C5D3-DD5E-D324-5618-4C3ED0864A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77" name="Rectangle 29">
            <a:extLst>
              <a:ext uri="{FF2B5EF4-FFF2-40B4-BE49-F238E27FC236}">
                <a16:creationId xmlns:a16="http://schemas.microsoft.com/office/drawing/2014/main" id="{62FE266F-2C89-DA20-12C4-958559DF5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78" name="Rectangle 30">
            <a:extLst>
              <a:ext uri="{FF2B5EF4-FFF2-40B4-BE49-F238E27FC236}">
                <a16:creationId xmlns:a16="http://schemas.microsoft.com/office/drawing/2014/main" id="{151FEA03-3B52-E88E-9373-178F4D934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79" name="Rectangle 31">
            <a:extLst>
              <a:ext uri="{FF2B5EF4-FFF2-40B4-BE49-F238E27FC236}">
                <a16:creationId xmlns:a16="http://schemas.microsoft.com/office/drawing/2014/main" id="{2AB2C1C2-23A7-B1CC-9903-75D59322E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80" name="Rectangle 32">
            <a:extLst>
              <a:ext uri="{FF2B5EF4-FFF2-40B4-BE49-F238E27FC236}">
                <a16:creationId xmlns:a16="http://schemas.microsoft.com/office/drawing/2014/main" id="{CC0FC046-B92E-AF19-3C8F-F73745567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81" name="Rectangle 33">
            <a:extLst>
              <a:ext uri="{FF2B5EF4-FFF2-40B4-BE49-F238E27FC236}">
                <a16:creationId xmlns:a16="http://schemas.microsoft.com/office/drawing/2014/main" id="{E841F2C7-612D-129B-8DFF-52563043F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82" name="Rectangle 34">
            <a:extLst>
              <a:ext uri="{FF2B5EF4-FFF2-40B4-BE49-F238E27FC236}">
                <a16:creationId xmlns:a16="http://schemas.microsoft.com/office/drawing/2014/main" id="{83B33A86-574C-8E36-4B6D-B2AB345B39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4883" name="Rectangle 35">
            <a:extLst>
              <a:ext uri="{FF2B5EF4-FFF2-40B4-BE49-F238E27FC236}">
                <a16:creationId xmlns:a16="http://schemas.microsoft.com/office/drawing/2014/main" id="{7818B167-7961-66D7-F268-D2929D145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87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FA4E2C1-1A49-0679-8D56-0C94BF688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Неговата къща се намира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в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центъра на селото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33587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23DF706-161A-F35D-14B3-93DA514FB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3587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20996AD-B4DF-1332-56D0-8398282148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35877" name="Rectangle 6">
            <a:extLst>
              <a:ext uri="{FF2B5EF4-FFF2-40B4-BE49-F238E27FC236}">
                <a16:creationId xmlns:a16="http://schemas.microsoft.com/office/drawing/2014/main" id="{54A105F2-26D3-8789-7566-8B1579868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78" name="Rectangle 7">
            <a:extLst>
              <a:ext uri="{FF2B5EF4-FFF2-40B4-BE49-F238E27FC236}">
                <a16:creationId xmlns:a16="http://schemas.microsoft.com/office/drawing/2014/main" id="{790C8E31-781B-CFA5-185D-2103A145EB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79" name="Rectangle 8">
            <a:extLst>
              <a:ext uri="{FF2B5EF4-FFF2-40B4-BE49-F238E27FC236}">
                <a16:creationId xmlns:a16="http://schemas.microsoft.com/office/drawing/2014/main" id="{5EF99AD6-7F27-C030-B98D-6B2154D30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80" name="Rectangle 9">
            <a:extLst>
              <a:ext uri="{FF2B5EF4-FFF2-40B4-BE49-F238E27FC236}">
                <a16:creationId xmlns:a16="http://schemas.microsoft.com/office/drawing/2014/main" id="{2263AB97-A499-C265-D038-4F89187B1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81" name="Rectangle 10">
            <a:extLst>
              <a:ext uri="{FF2B5EF4-FFF2-40B4-BE49-F238E27FC236}">
                <a16:creationId xmlns:a16="http://schemas.microsoft.com/office/drawing/2014/main" id="{063A1132-2B5B-4E0D-78F7-6B71A57F4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82" name="Rectangle 11">
            <a:extLst>
              <a:ext uri="{FF2B5EF4-FFF2-40B4-BE49-F238E27FC236}">
                <a16:creationId xmlns:a16="http://schemas.microsoft.com/office/drawing/2014/main" id="{48804788-6624-4BB6-21DE-D961B30602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83" name="Rectangle 12">
            <a:extLst>
              <a:ext uri="{FF2B5EF4-FFF2-40B4-BE49-F238E27FC236}">
                <a16:creationId xmlns:a16="http://schemas.microsoft.com/office/drawing/2014/main" id="{E6524B0F-346B-EB05-89FC-6435892793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84" name="Rectangle 13">
            <a:extLst>
              <a:ext uri="{FF2B5EF4-FFF2-40B4-BE49-F238E27FC236}">
                <a16:creationId xmlns:a16="http://schemas.microsoft.com/office/drawing/2014/main" id="{2FFFB7C8-E4B4-3632-EE44-73C77C8EE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85" name="Rectangle 14">
            <a:extLst>
              <a:ext uri="{FF2B5EF4-FFF2-40B4-BE49-F238E27FC236}">
                <a16:creationId xmlns:a16="http://schemas.microsoft.com/office/drawing/2014/main" id="{1BAD273E-EDF6-F422-9579-8A30FF705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86" name="Rectangle 15">
            <a:extLst>
              <a:ext uri="{FF2B5EF4-FFF2-40B4-BE49-F238E27FC236}">
                <a16:creationId xmlns:a16="http://schemas.microsoft.com/office/drawing/2014/main" id="{F6F5A765-1431-4658-A8CB-03BA7C05A2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87" name="Rectangle 16">
            <a:extLst>
              <a:ext uri="{FF2B5EF4-FFF2-40B4-BE49-F238E27FC236}">
                <a16:creationId xmlns:a16="http://schemas.microsoft.com/office/drawing/2014/main" id="{A8204118-C1B9-171B-66D2-C8E2B30E3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88" name="Rectangle 17">
            <a:extLst>
              <a:ext uri="{FF2B5EF4-FFF2-40B4-BE49-F238E27FC236}">
                <a16:creationId xmlns:a16="http://schemas.microsoft.com/office/drawing/2014/main" id="{BFACFC85-CF98-3C9C-A687-5D524742D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89" name="Rectangle 18">
            <a:extLst>
              <a:ext uri="{FF2B5EF4-FFF2-40B4-BE49-F238E27FC236}">
                <a16:creationId xmlns:a16="http://schemas.microsoft.com/office/drawing/2014/main" id="{96635644-42B0-03E9-EE87-785694C8E5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90" name="Rectangle 19">
            <a:extLst>
              <a:ext uri="{FF2B5EF4-FFF2-40B4-BE49-F238E27FC236}">
                <a16:creationId xmlns:a16="http://schemas.microsoft.com/office/drawing/2014/main" id="{3DFB0FA8-C9B9-AB01-A5ED-2808B896F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91" name="Rectangle 20">
            <a:extLst>
              <a:ext uri="{FF2B5EF4-FFF2-40B4-BE49-F238E27FC236}">
                <a16:creationId xmlns:a16="http://schemas.microsoft.com/office/drawing/2014/main" id="{2DA1BA0D-B90D-167B-D4E8-97C3F63E0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92" name="Rectangle 21">
            <a:extLst>
              <a:ext uri="{FF2B5EF4-FFF2-40B4-BE49-F238E27FC236}">
                <a16:creationId xmlns:a16="http://schemas.microsoft.com/office/drawing/2014/main" id="{A304680C-0BCE-0358-2F69-E2D5B0F3BE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93" name="Rectangle 22">
            <a:extLst>
              <a:ext uri="{FF2B5EF4-FFF2-40B4-BE49-F238E27FC236}">
                <a16:creationId xmlns:a16="http://schemas.microsoft.com/office/drawing/2014/main" id="{73CA8F17-D1C4-8752-6B1A-C556599C64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94" name="Rectangle 23">
            <a:extLst>
              <a:ext uri="{FF2B5EF4-FFF2-40B4-BE49-F238E27FC236}">
                <a16:creationId xmlns:a16="http://schemas.microsoft.com/office/drawing/2014/main" id="{B6717347-BBF4-D4CA-CE44-CFECD30BA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95" name="Rectangle 24">
            <a:extLst>
              <a:ext uri="{FF2B5EF4-FFF2-40B4-BE49-F238E27FC236}">
                <a16:creationId xmlns:a16="http://schemas.microsoft.com/office/drawing/2014/main" id="{08B120C4-1217-7002-F162-F5BD3F7C8A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96" name="Rectangle 25">
            <a:extLst>
              <a:ext uri="{FF2B5EF4-FFF2-40B4-BE49-F238E27FC236}">
                <a16:creationId xmlns:a16="http://schemas.microsoft.com/office/drawing/2014/main" id="{0C5AF46C-95DB-7596-AAD7-904F58203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97" name="Rectangle 26">
            <a:extLst>
              <a:ext uri="{FF2B5EF4-FFF2-40B4-BE49-F238E27FC236}">
                <a16:creationId xmlns:a16="http://schemas.microsoft.com/office/drawing/2014/main" id="{8F0DB89E-043D-BD4F-F1B1-275AB8FAD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98" name="Rectangle 27">
            <a:extLst>
              <a:ext uri="{FF2B5EF4-FFF2-40B4-BE49-F238E27FC236}">
                <a16:creationId xmlns:a16="http://schemas.microsoft.com/office/drawing/2014/main" id="{09F9D129-7699-1233-DC15-AA24AF4FA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899" name="Rectangle 28">
            <a:extLst>
              <a:ext uri="{FF2B5EF4-FFF2-40B4-BE49-F238E27FC236}">
                <a16:creationId xmlns:a16="http://schemas.microsoft.com/office/drawing/2014/main" id="{787BD8D7-0F00-103B-97B1-B6C3F911E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900" name="Rectangle 29">
            <a:extLst>
              <a:ext uri="{FF2B5EF4-FFF2-40B4-BE49-F238E27FC236}">
                <a16:creationId xmlns:a16="http://schemas.microsoft.com/office/drawing/2014/main" id="{BC5D971D-3457-DC87-21B5-FA97E8936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901" name="Rectangle 30">
            <a:extLst>
              <a:ext uri="{FF2B5EF4-FFF2-40B4-BE49-F238E27FC236}">
                <a16:creationId xmlns:a16="http://schemas.microsoft.com/office/drawing/2014/main" id="{E9117A70-A2CE-F8D2-55A0-430E62646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902" name="Rectangle 31">
            <a:extLst>
              <a:ext uri="{FF2B5EF4-FFF2-40B4-BE49-F238E27FC236}">
                <a16:creationId xmlns:a16="http://schemas.microsoft.com/office/drawing/2014/main" id="{6B397C97-1D7B-2F71-BBDE-5841BFE7D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903" name="Rectangle 32">
            <a:extLst>
              <a:ext uri="{FF2B5EF4-FFF2-40B4-BE49-F238E27FC236}">
                <a16:creationId xmlns:a16="http://schemas.microsoft.com/office/drawing/2014/main" id="{4949D47A-0BC8-CD47-9554-608E1B54E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904" name="Rectangle 33">
            <a:extLst>
              <a:ext uri="{FF2B5EF4-FFF2-40B4-BE49-F238E27FC236}">
                <a16:creationId xmlns:a16="http://schemas.microsoft.com/office/drawing/2014/main" id="{2526EB91-A2E5-AE9E-9231-B8FC4CABF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905" name="Rectangle 34">
            <a:extLst>
              <a:ext uri="{FF2B5EF4-FFF2-40B4-BE49-F238E27FC236}">
                <a16:creationId xmlns:a16="http://schemas.microsoft.com/office/drawing/2014/main" id="{C2E534C1-6B82-7942-2095-EA1CC34DE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5906" name="Rectangle 35">
            <a:extLst>
              <a:ext uri="{FF2B5EF4-FFF2-40B4-BE49-F238E27FC236}">
                <a16:creationId xmlns:a16="http://schemas.microsoft.com/office/drawing/2014/main" id="{7E377FE7-9A9D-C8B3-A715-00E7D28C4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335907" name="Picture 36">
            <a:extLst>
              <a:ext uri="{FF2B5EF4-FFF2-40B4-BE49-F238E27FC236}">
                <a16:creationId xmlns:a16="http://schemas.microsoft.com/office/drawing/2014/main" id="{9A3CAD0A-5A6A-5C67-D977-05C2B62D55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19333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1745A010-E399-661D-8E47-0E2680674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9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719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89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E45A2EC-FA9F-955F-0D86-5FCDE79B0C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Цената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3689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05C4D7FF-8DE0-A1A5-80E1-C951C0C317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3690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C65D8D4-9814-BB46-B1BD-307751B4B9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прасковите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беше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крушите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ниска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33690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AF921EC-2AE8-562E-AC44-974184D704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45720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02" name="Rectangle 6">
            <a:extLst>
              <a:ext uri="{FF2B5EF4-FFF2-40B4-BE49-F238E27FC236}">
                <a16:creationId xmlns:a16="http://schemas.microsoft.com/office/drawing/2014/main" id="{5433EF6E-76CE-C520-44A8-F0BDCEDBBE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03" name="Rectangle 7">
            <a:extLst>
              <a:ext uri="{FF2B5EF4-FFF2-40B4-BE49-F238E27FC236}">
                <a16:creationId xmlns:a16="http://schemas.microsoft.com/office/drawing/2014/main" id="{100508CD-02A5-BA76-9BE2-FC0EEE8FD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04" name="Rectangle 8">
            <a:extLst>
              <a:ext uri="{FF2B5EF4-FFF2-40B4-BE49-F238E27FC236}">
                <a16:creationId xmlns:a16="http://schemas.microsoft.com/office/drawing/2014/main" id="{AC0567E6-5EAC-6AD0-446E-EB4C654C0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05" name="Rectangle 9">
            <a:extLst>
              <a:ext uri="{FF2B5EF4-FFF2-40B4-BE49-F238E27FC236}">
                <a16:creationId xmlns:a16="http://schemas.microsoft.com/office/drawing/2014/main" id="{10E4D6DA-949D-1F0F-E6A1-278953E42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06" name="Rectangle 10">
            <a:extLst>
              <a:ext uri="{FF2B5EF4-FFF2-40B4-BE49-F238E27FC236}">
                <a16:creationId xmlns:a16="http://schemas.microsoft.com/office/drawing/2014/main" id="{3E0D6926-BD6F-7B35-CDBF-86CFE7324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07" name="Rectangle 11">
            <a:extLst>
              <a:ext uri="{FF2B5EF4-FFF2-40B4-BE49-F238E27FC236}">
                <a16:creationId xmlns:a16="http://schemas.microsoft.com/office/drawing/2014/main" id="{927F7B9E-E509-F6FE-CACA-6D8AF5208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08" name="Rectangle 12">
            <a:extLst>
              <a:ext uri="{FF2B5EF4-FFF2-40B4-BE49-F238E27FC236}">
                <a16:creationId xmlns:a16="http://schemas.microsoft.com/office/drawing/2014/main" id="{1C3663E2-B869-2814-8086-63239F1CEB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09" name="Rectangle 13">
            <a:extLst>
              <a:ext uri="{FF2B5EF4-FFF2-40B4-BE49-F238E27FC236}">
                <a16:creationId xmlns:a16="http://schemas.microsoft.com/office/drawing/2014/main" id="{A990210B-105D-260E-9E72-B77A76B614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10" name="Rectangle 14">
            <a:extLst>
              <a:ext uri="{FF2B5EF4-FFF2-40B4-BE49-F238E27FC236}">
                <a16:creationId xmlns:a16="http://schemas.microsoft.com/office/drawing/2014/main" id="{19337921-53A4-D419-19BB-E5E2C8C02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11" name="Rectangle 15">
            <a:extLst>
              <a:ext uri="{FF2B5EF4-FFF2-40B4-BE49-F238E27FC236}">
                <a16:creationId xmlns:a16="http://schemas.microsoft.com/office/drawing/2014/main" id="{D8285D2F-D644-7CAB-43F1-DF75D4106C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12" name="Rectangle 16">
            <a:extLst>
              <a:ext uri="{FF2B5EF4-FFF2-40B4-BE49-F238E27FC236}">
                <a16:creationId xmlns:a16="http://schemas.microsoft.com/office/drawing/2014/main" id="{CC1C1DB4-CE1F-695F-CE85-EA6F4FAB1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13" name="Rectangle 17">
            <a:extLst>
              <a:ext uri="{FF2B5EF4-FFF2-40B4-BE49-F238E27FC236}">
                <a16:creationId xmlns:a16="http://schemas.microsoft.com/office/drawing/2014/main" id="{205F2F60-4AC7-1791-4977-172FD0F650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14" name="Rectangle 18">
            <a:extLst>
              <a:ext uri="{FF2B5EF4-FFF2-40B4-BE49-F238E27FC236}">
                <a16:creationId xmlns:a16="http://schemas.microsoft.com/office/drawing/2014/main" id="{1F4DA91B-D6DF-C6B6-7D1A-97A82C2EC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15" name="Rectangle 19">
            <a:extLst>
              <a:ext uri="{FF2B5EF4-FFF2-40B4-BE49-F238E27FC236}">
                <a16:creationId xmlns:a16="http://schemas.microsoft.com/office/drawing/2014/main" id="{9E83E2A3-65F1-2B08-F8A0-8294B92D7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16" name="Rectangle 20">
            <a:extLst>
              <a:ext uri="{FF2B5EF4-FFF2-40B4-BE49-F238E27FC236}">
                <a16:creationId xmlns:a16="http://schemas.microsoft.com/office/drawing/2014/main" id="{895D1F81-BEC7-9094-EACC-FA034166D5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17" name="Rectangle 21">
            <a:extLst>
              <a:ext uri="{FF2B5EF4-FFF2-40B4-BE49-F238E27FC236}">
                <a16:creationId xmlns:a16="http://schemas.microsoft.com/office/drawing/2014/main" id="{E1ABB0B9-86C1-EFF1-146B-1B9EA16FE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18" name="Rectangle 22">
            <a:extLst>
              <a:ext uri="{FF2B5EF4-FFF2-40B4-BE49-F238E27FC236}">
                <a16:creationId xmlns:a16="http://schemas.microsoft.com/office/drawing/2014/main" id="{018966D4-9514-C9F7-FCCB-1F57E552B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19" name="Rectangle 23">
            <a:extLst>
              <a:ext uri="{FF2B5EF4-FFF2-40B4-BE49-F238E27FC236}">
                <a16:creationId xmlns:a16="http://schemas.microsoft.com/office/drawing/2014/main" id="{26ABFC6B-F259-3EA5-CBBC-B9F6F6BB2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20" name="Rectangle 24">
            <a:extLst>
              <a:ext uri="{FF2B5EF4-FFF2-40B4-BE49-F238E27FC236}">
                <a16:creationId xmlns:a16="http://schemas.microsoft.com/office/drawing/2014/main" id="{83F68720-BE41-D6C9-ECE2-6340C5A10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21" name="Rectangle 25">
            <a:extLst>
              <a:ext uri="{FF2B5EF4-FFF2-40B4-BE49-F238E27FC236}">
                <a16:creationId xmlns:a16="http://schemas.microsoft.com/office/drawing/2014/main" id="{AE8FF84A-C81D-ED88-A46C-27797DD08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22" name="Rectangle 26">
            <a:extLst>
              <a:ext uri="{FF2B5EF4-FFF2-40B4-BE49-F238E27FC236}">
                <a16:creationId xmlns:a16="http://schemas.microsoft.com/office/drawing/2014/main" id="{FEBDBE50-713A-24B1-ADC7-5BDF1FB7C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23" name="Rectangle 27">
            <a:extLst>
              <a:ext uri="{FF2B5EF4-FFF2-40B4-BE49-F238E27FC236}">
                <a16:creationId xmlns:a16="http://schemas.microsoft.com/office/drawing/2014/main" id="{6BB69B3B-4AE8-ACF3-6A1F-2082125B09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24" name="Rectangle 28">
            <a:extLst>
              <a:ext uri="{FF2B5EF4-FFF2-40B4-BE49-F238E27FC236}">
                <a16:creationId xmlns:a16="http://schemas.microsoft.com/office/drawing/2014/main" id="{88425DCC-7408-C271-8300-D9B036E89B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25" name="Rectangle 29">
            <a:extLst>
              <a:ext uri="{FF2B5EF4-FFF2-40B4-BE49-F238E27FC236}">
                <a16:creationId xmlns:a16="http://schemas.microsoft.com/office/drawing/2014/main" id="{83B50226-0C75-AC5D-7CD4-3A62EC66F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26" name="Rectangle 30">
            <a:extLst>
              <a:ext uri="{FF2B5EF4-FFF2-40B4-BE49-F238E27FC236}">
                <a16:creationId xmlns:a16="http://schemas.microsoft.com/office/drawing/2014/main" id="{BE3A3862-2DD8-5383-777E-CAEEACE2D0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27" name="Rectangle 31">
            <a:extLst>
              <a:ext uri="{FF2B5EF4-FFF2-40B4-BE49-F238E27FC236}">
                <a16:creationId xmlns:a16="http://schemas.microsoft.com/office/drawing/2014/main" id="{FCE974EF-8CE6-5699-F679-5187B9B7D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28" name="Rectangle 32">
            <a:extLst>
              <a:ext uri="{FF2B5EF4-FFF2-40B4-BE49-F238E27FC236}">
                <a16:creationId xmlns:a16="http://schemas.microsoft.com/office/drawing/2014/main" id="{67D502AD-9267-E7D5-E8FD-FE27168839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29" name="Rectangle 33">
            <a:extLst>
              <a:ext uri="{FF2B5EF4-FFF2-40B4-BE49-F238E27FC236}">
                <a16:creationId xmlns:a16="http://schemas.microsoft.com/office/drawing/2014/main" id="{BD2DDDD0-1AF4-227C-C0E9-DD8D32E18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30" name="Rectangle 34">
            <a:extLst>
              <a:ext uri="{FF2B5EF4-FFF2-40B4-BE49-F238E27FC236}">
                <a16:creationId xmlns:a16="http://schemas.microsoft.com/office/drawing/2014/main" id="{6E50B1D1-F986-59E3-92C5-3D155E472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6931" name="Rectangle 35">
            <a:extLst>
              <a:ext uri="{FF2B5EF4-FFF2-40B4-BE49-F238E27FC236}">
                <a16:creationId xmlns:a16="http://schemas.microsoft.com/office/drawing/2014/main" id="{F8ACEB45-4EBB-2E06-31A9-8626EEEC9C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2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A90D4FD-D428-CA5F-9FDD-A118D12CB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Цената на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3792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062A154-A167-1053-D38F-BE844DA53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3792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FA92D14-06E4-AAE7-C992-EE903BF680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прасковите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беше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крушите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ниска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33792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175CCCB-3110-62E6-21AB-74A031BEC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4533900"/>
            <a:ext cx="3352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26" name="Rectangle 6">
            <a:extLst>
              <a:ext uri="{FF2B5EF4-FFF2-40B4-BE49-F238E27FC236}">
                <a16:creationId xmlns:a16="http://schemas.microsoft.com/office/drawing/2014/main" id="{FA551F1B-EDF7-7E8F-C5F4-967A6C3FB6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27" name="Rectangle 7">
            <a:extLst>
              <a:ext uri="{FF2B5EF4-FFF2-40B4-BE49-F238E27FC236}">
                <a16:creationId xmlns:a16="http://schemas.microsoft.com/office/drawing/2014/main" id="{5E14CD70-5F26-9906-6B84-BE9965D90F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28" name="Rectangle 8">
            <a:extLst>
              <a:ext uri="{FF2B5EF4-FFF2-40B4-BE49-F238E27FC236}">
                <a16:creationId xmlns:a16="http://schemas.microsoft.com/office/drawing/2014/main" id="{FAB55ECD-B17D-BBB8-5253-9B2A62406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29" name="Rectangle 9">
            <a:extLst>
              <a:ext uri="{FF2B5EF4-FFF2-40B4-BE49-F238E27FC236}">
                <a16:creationId xmlns:a16="http://schemas.microsoft.com/office/drawing/2014/main" id="{81573F08-DC6F-65D8-E1EF-206F72B00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30" name="Rectangle 10">
            <a:extLst>
              <a:ext uri="{FF2B5EF4-FFF2-40B4-BE49-F238E27FC236}">
                <a16:creationId xmlns:a16="http://schemas.microsoft.com/office/drawing/2014/main" id="{BD7C891B-594F-D185-B5B8-B0EB1A16E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31" name="Rectangle 11">
            <a:extLst>
              <a:ext uri="{FF2B5EF4-FFF2-40B4-BE49-F238E27FC236}">
                <a16:creationId xmlns:a16="http://schemas.microsoft.com/office/drawing/2014/main" id="{287C4BB0-E2AD-CC99-7BD8-4B2B544F7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32" name="Rectangle 12">
            <a:extLst>
              <a:ext uri="{FF2B5EF4-FFF2-40B4-BE49-F238E27FC236}">
                <a16:creationId xmlns:a16="http://schemas.microsoft.com/office/drawing/2014/main" id="{38E98503-82B2-B33D-D2B9-11225C77F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33" name="Rectangle 13">
            <a:extLst>
              <a:ext uri="{FF2B5EF4-FFF2-40B4-BE49-F238E27FC236}">
                <a16:creationId xmlns:a16="http://schemas.microsoft.com/office/drawing/2014/main" id="{D0F86D26-C17E-A0A3-9D1D-A8AD15FD7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34" name="Rectangle 14">
            <a:extLst>
              <a:ext uri="{FF2B5EF4-FFF2-40B4-BE49-F238E27FC236}">
                <a16:creationId xmlns:a16="http://schemas.microsoft.com/office/drawing/2014/main" id="{BF030E6C-4A7C-493E-63CB-54AD42B6D4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35" name="Rectangle 15">
            <a:extLst>
              <a:ext uri="{FF2B5EF4-FFF2-40B4-BE49-F238E27FC236}">
                <a16:creationId xmlns:a16="http://schemas.microsoft.com/office/drawing/2014/main" id="{E35CDFB4-59C1-DE5E-C1C7-4C85386BD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36" name="Rectangle 16">
            <a:extLst>
              <a:ext uri="{FF2B5EF4-FFF2-40B4-BE49-F238E27FC236}">
                <a16:creationId xmlns:a16="http://schemas.microsoft.com/office/drawing/2014/main" id="{70C936CA-3D37-6ACA-CEBC-53FADF0E4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37" name="Rectangle 17">
            <a:extLst>
              <a:ext uri="{FF2B5EF4-FFF2-40B4-BE49-F238E27FC236}">
                <a16:creationId xmlns:a16="http://schemas.microsoft.com/office/drawing/2014/main" id="{4F058CF6-2BAD-826E-89D2-338A3499B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38" name="Rectangle 18">
            <a:extLst>
              <a:ext uri="{FF2B5EF4-FFF2-40B4-BE49-F238E27FC236}">
                <a16:creationId xmlns:a16="http://schemas.microsoft.com/office/drawing/2014/main" id="{038E1AE2-68D4-2A0F-B9F4-9ABAC90E5D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39" name="Rectangle 19">
            <a:extLst>
              <a:ext uri="{FF2B5EF4-FFF2-40B4-BE49-F238E27FC236}">
                <a16:creationId xmlns:a16="http://schemas.microsoft.com/office/drawing/2014/main" id="{FF095641-3D7D-A925-F43D-12538D2C5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40" name="Rectangle 20">
            <a:extLst>
              <a:ext uri="{FF2B5EF4-FFF2-40B4-BE49-F238E27FC236}">
                <a16:creationId xmlns:a16="http://schemas.microsoft.com/office/drawing/2014/main" id="{B8F483EE-462A-BA6E-856B-5D6EA3913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41" name="Rectangle 21">
            <a:extLst>
              <a:ext uri="{FF2B5EF4-FFF2-40B4-BE49-F238E27FC236}">
                <a16:creationId xmlns:a16="http://schemas.microsoft.com/office/drawing/2014/main" id="{4EC63A49-4AB3-6BB6-9006-1E9D98446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42" name="Rectangle 22">
            <a:extLst>
              <a:ext uri="{FF2B5EF4-FFF2-40B4-BE49-F238E27FC236}">
                <a16:creationId xmlns:a16="http://schemas.microsoft.com/office/drawing/2014/main" id="{A2F5CD1B-506D-CA0C-912A-EC70E382C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43" name="Rectangle 23">
            <a:extLst>
              <a:ext uri="{FF2B5EF4-FFF2-40B4-BE49-F238E27FC236}">
                <a16:creationId xmlns:a16="http://schemas.microsoft.com/office/drawing/2014/main" id="{DC58A1C4-DCD9-C49A-66D8-CDF5D41DAA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44" name="Rectangle 24">
            <a:extLst>
              <a:ext uri="{FF2B5EF4-FFF2-40B4-BE49-F238E27FC236}">
                <a16:creationId xmlns:a16="http://schemas.microsoft.com/office/drawing/2014/main" id="{49705FF6-06C2-E0D0-6763-5B76B744B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45" name="Rectangle 25">
            <a:extLst>
              <a:ext uri="{FF2B5EF4-FFF2-40B4-BE49-F238E27FC236}">
                <a16:creationId xmlns:a16="http://schemas.microsoft.com/office/drawing/2014/main" id="{54895D27-1379-BD6F-C8AA-A8815BD17E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46" name="Rectangle 26">
            <a:extLst>
              <a:ext uri="{FF2B5EF4-FFF2-40B4-BE49-F238E27FC236}">
                <a16:creationId xmlns:a16="http://schemas.microsoft.com/office/drawing/2014/main" id="{F594CEBE-0E61-0004-A9EB-D1F3464231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47" name="Rectangle 27">
            <a:extLst>
              <a:ext uri="{FF2B5EF4-FFF2-40B4-BE49-F238E27FC236}">
                <a16:creationId xmlns:a16="http://schemas.microsoft.com/office/drawing/2014/main" id="{63087C36-5A36-5E33-8E88-2067F4B71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48" name="Rectangle 28">
            <a:extLst>
              <a:ext uri="{FF2B5EF4-FFF2-40B4-BE49-F238E27FC236}">
                <a16:creationId xmlns:a16="http://schemas.microsoft.com/office/drawing/2014/main" id="{6F38D103-10F2-D886-498A-6180E0B2F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49" name="Rectangle 29">
            <a:extLst>
              <a:ext uri="{FF2B5EF4-FFF2-40B4-BE49-F238E27FC236}">
                <a16:creationId xmlns:a16="http://schemas.microsoft.com/office/drawing/2014/main" id="{A8364E56-445A-8101-0DEB-D86D58A542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50" name="Rectangle 30">
            <a:extLst>
              <a:ext uri="{FF2B5EF4-FFF2-40B4-BE49-F238E27FC236}">
                <a16:creationId xmlns:a16="http://schemas.microsoft.com/office/drawing/2014/main" id="{AF18F329-A16C-2789-0882-653400AFD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51" name="Rectangle 31">
            <a:extLst>
              <a:ext uri="{FF2B5EF4-FFF2-40B4-BE49-F238E27FC236}">
                <a16:creationId xmlns:a16="http://schemas.microsoft.com/office/drawing/2014/main" id="{88B47E3F-4233-2C89-9822-9DA9452B9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52" name="Rectangle 32">
            <a:extLst>
              <a:ext uri="{FF2B5EF4-FFF2-40B4-BE49-F238E27FC236}">
                <a16:creationId xmlns:a16="http://schemas.microsoft.com/office/drawing/2014/main" id="{7E254A39-D323-BF69-C8C0-F2319CB82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53" name="Rectangle 33">
            <a:extLst>
              <a:ext uri="{FF2B5EF4-FFF2-40B4-BE49-F238E27FC236}">
                <a16:creationId xmlns:a16="http://schemas.microsoft.com/office/drawing/2014/main" id="{C04FCCF5-B4D1-772D-8AE0-7205E7C4B7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54" name="Rectangle 34">
            <a:extLst>
              <a:ext uri="{FF2B5EF4-FFF2-40B4-BE49-F238E27FC236}">
                <a16:creationId xmlns:a16="http://schemas.microsoft.com/office/drawing/2014/main" id="{2B18CC11-16FC-DCC7-B4A0-8E47477FD3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7955" name="Rectangle 35">
            <a:extLst>
              <a:ext uri="{FF2B5EF4-FFF2-40B4-BE49-F238E27FC236}">
                <a16:creationId xmlns:a16="http://schemas.microsoft.com/office/drawing/2014/main" id="{7FD554E3-83E5-3600-44A6-DF09598CF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94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27D346B-3B46-19F6-F495-2F272E544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Цената на прасковите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3894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749494D-5C38-C9B1-7904-E29F56EC7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3894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35B369A-F93D-A41A-5A22-CCBC9EBB8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прасковите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беше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крушите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ниска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33894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B9883F9-F8F5-77E1-DEAD-22051DE03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45720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50" name="Rectangle 6">
            <a:extLst>
              <a:ext uri="{FF2B5EF4-FFF2-40B4-BE49-F238E27FC236}">
                <a16:creationId xmlns:a16="http://schemas.microsoft.com/office/drawing/2014/main" id="{98BF6A99-B93D-3511-B5E6-1A155A2F2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51" name="Rectangle 7">
            <a:extLst>
              <a:ext uri="{FF2B5EF4-FFF2-40B4-BE49-F238E27FC236}">
                <a16:creationId xmlns:a16="http://schemas.microsoft.com/office/drawing/2014/main" id="{073EA6FC-7A67-F4AC-6802-586D7E6989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52" name="Rectangle 8">
            <a:extLst>
              <a:ext uri="{FF2B5EF4-FFF2-40B4-BE49-F238E27FC236}">
                <a16:creationId xmlns:a16="http://schemas.microsoft.com/office/drawing/2014/main" id="{C5CFB1FF-C800-5EDD-63A9-BB26FB2319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53" name="Rectangle 9">
            <a:extLst>
              <a:ext uri="{FF2B5EF4-FFF2-40B4-BE49-F238E27FC236}">
                <a16:creationId xmlns:a16="http://schemas.microsoft.com/office/drawing/2014/main" id="{324B7625-FC9A-BE47-108A-CAE62C264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54" name="Rectangle 10">
            <a:extLst>
              <a:ext uri="{FF2B5EF4-FFF2-40B4-BE49-F238E27FC236}">
                <a16:creationId xmlns:a16="http://schemas.microsoft.com/office/drawing/2014/main" id="{6FA30609-8AFD-F075-2D5B-6D0189CCE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55" name="Rectangle 11">
            <a:extLst>
              <a:ext uri="{FF2B5EF4-FFF2-40B4-BE49-F238E27FC236}">
                <a16:creationId xmlns:a16="http://schemas.microsoft.com/office/drawing/2014/main" id="{CA70BEB2-B879-8A4D-9749-867295B9E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56" name="Rectangle 12">
            <a:extLst>
              <a:ext uri="{FF2B5EF4-FFF2-40B4-BE49-F238E27FC236}">
                <a16:creationId xmlns:a16="http://schemas.microsoft.com/office/drawing/2014/main" id="{A07DC174-DFB6-5653-3DB4-13A9700062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57" name="Rectangle 13">
            <a:extLst>
              <a:ext uri="{FF2B5EF4-FFF2-40B4-BE49-F238E27FC236}">
                <a16:creationId xmlns:a16="http://schemas.microsoft.com/office/drawing/2014/main" id="{6959B119-C194-F0BA-D4A9-75E80F1B57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58" name="Rectangle 14">
            <a:extLst>
              <a:ext uri="{FF2B5EF4-FFF2-40B4-BE49-F238E27FC236}">
                <a16:creationId xmlns:a16="http://schemas.microsoft.com/office/drawing/2014/main" id="{AB1FB0A0-E540-6747-E796-F21A87BB9C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59" name="Rectangle 15">
            <a:extLst>
              <a:ext uri="{FF2B5EF4-FFF2-40B4-BE49-F238E27FC236}">
                <a16:creationId xmlns:a16="http://schemas.microsoft.com/office/drawing/2014/main" id="{F1BC8B80-4B8B-870F-C73F-0E2BA5412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60" name="Rectangle 16">
            <a:extLst>
              <a:ext uri="{FF2B5EF4-FFF2-40B4-BE49-F238E27FC236}">
                <a16:creationId xmlns:a16="http://schemas.microsoft.com/office/drawing/2014/main" id="{666BFD80-A5AD-2D0E-FB46-FD756279A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61" name="Rectangle 17">
            <a:extLst>
              <a:ext uri="{FF2B5EF4-FFF2-40B4-BE49-F238E27FC236}">
                <a16:creationId xmlns:a16="http://schemas.microsoft.com/office/drawing/2014/main" id="{CBB9D3B6-2632-3EDF-E009-96529998EE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62" name="Rectangle 18">
            <a:extLst>
              <a:ext uri="{FF2B5EF4-FFF2-40B4-BE49-F238E27FC236}">
                <a16:creationId xmlns:a16="http://schemas.microsoft.com/office/drawing/2014/main" id="{919642A2-9775-BE6A-DF52-9426BD68F5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63" name="Rectangle 19">
            <a:extLst>
              <a:ext uri="{FF2B5EF4-FFF2-40B4-BE49-F238E27FC236}">
                <a16:creationId xmlns:a16="http://schemas.microsoft.com/office/drawing/2014/main" id="{D492FF8A-D69E-C20E-FD13-929E898CE5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64" name="Rectangle 20">
            <a:extLst>
              <a:ext uri="{FF2B5EF4-FFF2-40B4-BE49-F238E27FC236}">
                <a16:creationId xmlns:a16="http://schemas.microsoft.com/office/drawing/2014/main" id="{D6E4A81E-4A2A-662F-B5F2-8800CDED6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65" name="Rectangle 21">
            <a:extLst>
              <a:ext uri="{FF2B5EF4-FFF2-40B4-BE49-F238E27FC236}">
                <a16:creationId xmlns:a16="http://schemas.microsoft.com/office/drawing/2014/main" id="{C780AE51-826F-7EAA-31C3-191780B1ED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66" name="Rectangle 22">
            <a:extLst>
              <a:ext uri="{FF2B5EF4-FFF2-40B4-BE49-F238E27FC236}">
                <a16:creationId xmlns:a16="http://schemas.microsoft.com/office/drawing/2014/main" id="{DAD7E249-5EC4-95BE-79F5-60CBDCEA1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67" name="Rectangle 23">
            <a:extLst>
              <a:ext uri="{FF2B5EF4-FFF2-40B4-BE49-F238E27FC236}">
                <a16:creationId xmlns:a16="http://schemas.microsoft.com/office/drawing/2014/main" id="{CED6056D-071B-37AA-4DCC-1C6ADB3E6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68" name="Rectangle 24">
            <a:extLst>
              <a:ext uri="{FF2B5EF4-FFF2-40B4-BE49-F238E27FC236}">
                <a16:creationId xmlns:a16="http://schemas.microsoft.com/office/drawing/2014/main" id="{F8B51CB1-0BA6-71A9-940C-E87568B25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69" name="Rectangle 25">
            <a:extLst>
              <a:ext uri="{FF2B5EF4-FFF2-40B4-BE49-F238E27FC236}">
                <a16:creationId xmlns:a16="http://schemas.microsoft.com/office/drawing/2014/main" id="{96B87246-03FB-F06F-01A9-B0DC9ADCB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70" name="Rectangle 26">
            <a:extLst>
              <a:ext uri="{FF2B5EF4-FFF2-40B4-BE49-F238E27FC236}">
                <a16:creationId xmlns:a16="http://schemas.microsoft.com/office/drawing/2014/main" id="{40BF708D-F0D9-18EF-8129-A20E642D08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71" name="Rectangle 27">
            <a:extLst>
              <a:ext uri="{FF2B5EF4-FFF2-40B4-BE49-F238E27FC236}">
                <a16:creationId xmlns:a16="http://schemas.microsoft.com/office/drawing/2014/main" id="{BF1BC739-927E-AB3E-1736-CC8D0FBB0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72" name="Rectangle 28">
            <a:extLst>
              <a:ext uri="{FF2B5EF4-FFF2-40B4-BE49-F238E27FC236}">
                <a16:creationId xmlns:a16="http://schemas.microsoft.com/office/drawing/2014/main" id="{B66718D9-E1A9-177B-EE87-9D63346344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73" name="Rectangle 29">
            <a:extLst>
              <a:ext uri="{FF2B5EF4-FFF2-40B4-BE49-F238E27FC236}">
                <a16:creationId xmlns:a16="http://schemas.microsoft.com/office/drawing/2014/main" id="{D46C6683-3E93-1CDE-6700-031D7109F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74" name="Rectangle 30">
            <a:extLst>
              <a:ext uri="{FF2B5EF4-FFF2-40B4-BE49-F238E27FC236}">
                <a16:creationId xmlns:a16="http://schemas.microsoft.com/office/drawing/2014/main" id="{19F7C022-540A-C62E-225E-C988BCE14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75" name="Rectangle 31">
            <a:extLst>
              <a:ext uri="{FF2B5EF4-FFF2-40B4-BE49-F238E27FC236}">
                <a16:creationId xmlns:a16="http://schemas.microsoft.com/office/drawing/2014/main" id="{BFF15434-292B-71A9-07C4-53D521264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76" name="Rectangle 32">
            <a:extLst>
              <a:ext uri="{FF2B5EF4-FFF2-40B4-BE49-F238E27FC236}">
                <a16:creationId xmlns:a16="http://schemas.microsoft.com/office/drawing/2014/main" id="{01817E4F-EDF2-CB44-E406-0D1BF0ED6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77" name="Rectangle 33">
            <a:extLst>
              <a:ext uri="{FF2B5EF4-FFF2-40B4-BE49-F238E27FC236}">
                <a16:creationId xmlns:a16="http://schemas.microsoft.com/office/drawing/2014/main" id="{632E6DDD-459C-490F-A5B6-B6E777111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78" name="Rectangle 34">
            <a:extLst>
              <a:ext uri="{FF2B5EF4-FFF2-40B4-BE49-F238E27FC236}">
                <a16:creationId xmlns:a16="http://schemas.microsoft.com/office/drawing/2014/main" id="{69277B44-C551-856D-A02C-6A24DF825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8979" name="Rectangle 35">
            <a:extLst>
              <a:ext uri="{FF2B5EF4-FFF2-40B4-BE49-F238E27FC236}">
                <a16:creationId xmlns:a16="http://schemas.microsoft.com/office/drawing/2014/main" id="{DC339F2F-FFEA-6874-5526-FCE9076D29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97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D2E5181-73B1-E924-FCA3-BFB8088DB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Цената на прасковите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и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3997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23CD887-A026-BFB7-F6EC-AC4AD41838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3997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385AC6E-0C6F-263D-A56A-CE33595D6A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прасковите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беше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крушите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ниска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33997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9DC8A6AA-67FF-8A7F-6E41-CAC719918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4572000"/>
            <a:ext cx="1066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74" name="Rectangle 6">
            <a:extLst>
              <a:ext uri="{FF2B5EF4-FFF2-40B4-BE49-F238E27FC236}">
                <a16:creationId xmlns:a16="http://schemas.microsoft.com/office/drawing/2014/main" id="{73584671-FBF6-3C3D-CA4F-A0AC0C8C75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75" name="Rectangle 7">
            <a:extLst>
              <a:ext uri="{FF2B5EF4-FFF2-40B4-BE49-F238E27FC236}">
                <a16:creationId xmlns:a16="http://schemas.microsoft.com/office/drawing/2014/main" id="{30236F2A-6CE4-0785-B01B-B90FFA61B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76" name="Rectangle 8">
            <a:extLst>
              <a:ext uri="{FF2B5EF4-FFF2-40B4-BE49-F238E27FC236}">
                <a16:creationId xmlns:a16="http://schemas.microsoft.com/office/drawing/2014/main" id="{73C18EE6-4AF6-2E5F-3DCF-E1762BA8A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77" name="Rectangle 9">
            <a:extLst>
              <a:ext uri="{FF2B5EF4-FFF2-40B4-BE49-F238E27FC236}">
                <a16:creationId xmlns:a16="http://schemas.microsoft.com/office/drawing/2014/main" id="{DA620850-8ED7-E1F2-F417-17F9D82E06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78" name="Rectangle 10">
            <a:extLst>
              <a:ext uri="{FF2B5EF4-FFF2-40B4-BE49-F238E27FC236}">
                <a16:creationId xmlns:a16="http://schemas.microsoft.com/office/drawing/2014/main" id="{C23B2915-6993-1EF7-7EAE-0E21C08D15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79" name="Rectangle 11">
            <a:extLst>
              <a:ext uri="{FF2B5EF4-FFF2-40B4-BE49-F238E27FC236}">
                <a16:creationId xmlns:a16="http://schemas.microsoft.com/office/drawing/2014/main" id="{42AD6814-4EF9-E3B6-1F5C-0B6F83FD6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80" name="Rectangle 12">
            <a:extLst>
              <a:ext uri="{FF2B5EF4-FFF2-40B4-BE49-F238E27FC236}">
                <a16:creationId xmlns:a16="http://schemas.microsoft.com/office/drawing/2014/main" id="{9BD569C8-3DA5-9187-3B54-446D935EF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81" name="Rectangle 13">
            <a:extLst>
              <a:ext uri="{FF2B5EF4-FFF2-40B4-BE49-F238E27FC236}">
                <a16:creationId xmlns:a16="http://schemas.microsoft.com/office/drawing/2014/main" id="{0CA5A8FE-C11B-3763-CCB7-E010B15F93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82" name="Rectangle 14">
            <a:extLst>
              <a:ext uri="{FF2B5EF4-FFF2-40B4-BE49-F238E27FC236}">
                <a16:creationId xmlns:a16="http://schemas.microsoft.com/office/drawing/2014/main" id="{BB199414-47E7-3576-F798-DFBB1B0A7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83" name="Rectangle 15">
            <a:extLst>
              <a:ext uri="{FF2B5EF4-FFF2-40B4-BE49-F238E27FC236}">
                <a16:creationId xmlns:a16="http://schemas.microsoft.com/office/drawing/2014/main" id="{A0B06A2D-27B6-7242-E5F2-D58955FD7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84" name="Rectangle 16">
            <a:extLst>
              <a:ext uri="{FF2B5EF4-FFF2-40B4-BE49-F238E27FC236}">
                <a16:creationId xmlns:a16="http://schemas.microsoft.com/office/drawing/2014/main" id="{EDC6140E-A5BC-4972-79AE-28EAE37F40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85" name="Rectangle 17">
            <a:extLst>
              <a:ext uri="{FF2B5EF4-FFF2-40B4-BE49-F238E27FC236}">
                <a16:creationId xmlns:a16="http://schemas.microsoft.com/office/drawing/2014/main" id="{5AFA4A17-72B5-F780-9B4C-371E5A29B5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86" name="Rectangle 18">
            <a:extLst>
              <a:ext uri="{FF2B5EF4-FFF2-40B4-BE49-F238E27FC236}">
                <a16:creationId xmlns:a16="http://schemas.microsoft.com/office/drawing/2014/main" id="{04F0497A-A9BE-6794-A698-A68C899F1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87" name="Rectangle 19">
            <a:extLst>
              <a:ext uri="{FF2B5EF4-FFF2-40B4-BE49-F238E27FC236}">
                <a16:creationId xmlns:a16="http://schemas.microsoft.com/office/drawing/2014/main" id="{46E17422-E062-0924-5E9A-35DE4B92F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88" name="Rectangle 20">
            <a:extLst>
              <a:ext uri="{FF2B5EF4-FFF2-40B4-BE49-F238E27FC236}">
                <a16:creationId xmlns:a16="http://schemas.microsoft.com/office/drawing/2014/main" id="{6754A8C2-F034-FE68-5B43-95606101D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89" name="Rectangle 21">
            <a:extLst>
              <a:ext uri="{FF2B5EF4-FFF2-40B4-BE49-F238E27FC236}">
                <a16:creationId xmlns:a16="http://schemas.microsoft.com/office/drawing/2014/main" id="{A6D57FFE-050F-4C16-4316-16B95F6A71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90" name="Rectangle 22">
            <a:extLst>
              <a:ext uri="{FF2B5EF4-FFF2-40B4-BE49-F238E27FC236}">
                <a16:creationId xmlns:a16="http://schemas.microsoft.com/office/drawing/2014/main" id="{F30892AF-D560-BA60-6C5E-303A1CD42C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91" name="Rectangle 23">
            <a:extLst>
              <a:ext uri="{FF2B5EF4-FFF2-40B4-BE49-F238E27FC236}">
                <a16:creationId xmlns:a16="http://schemas.microsoft.com/office/drawing/2014/main" id="{7210C8E1-68D0-5695-A6AB-9029DE3669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92" name="Rectangle 24">
            <a:extLst>
              <a:ext uri="{FF2B5EF4-FFF2-40B4-BE49-F238E27FC236}">
                <a16:creationId xmlns:a16="http://schemas.microsoft.com/office/drawing/2014/main" id="{ECA84954-11C7-3495-C79A-BDCFFCD8E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93" name="Rectangle 25">
            <a:extLst>
              <a:ext uri="{FF2B5EF4-FFF2-40B4-BE49-F238E27FC236}">
                <a16:creationId xmlns:a16="http://schemas.microsoft.com/office/drawing/2014/main" id="{04A18B68-61D9-7A84-291A-053E24480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94" name="Rectangle 26">
            <a:extLst>
              <a:ext uri="{FF2B5EF4-FFF2-40B4-BE49-F238E27FC236}">
                <a16:creationId xmlns:a16="http://schemas.microsoft.com/office/drawing/2014/main" id="{46BFEAD1-A723-58DB-D8B2-822A12FFC3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95" name="Rectangle 27">
            <a:extLst>
              <a:ext uri="{FF2B5EF4-FFF2-40B4-BE49-F238E27FC236}">
                <a16:creationId xmlns:a16="http://schemas.microsoft.com/office/drawing/2014/main" id="{0E74EE00-1FF5-5D1F-3257-2B1B771682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96" name="Rectangle 28">
            <a:extLst>
              <a:ext uri="{FF2B5EF4-FFF2-40B4-BE49-F238E27FC236}">
                <a16:creationId xmlns:a16="http://schemas.microsoft.com/office/drawing/2014/main" id="{D63C96E0-9CBF-389E-BBBB-381653B912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97" name="Rectangle 29">
            <a:extLst>
              <a:ext uri="{FF2B5EF4-FFF2-40B4-BE49-F238E27FC236}">
                <a16:creationId xmlns:a16="http://schemas.microsoft.com/office/drawing/2014/main" id="{7A61B873-03AA-6AC5-3BA6-484B131E8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98" name="Rectangle 30">
            <a:extLst>
              <a:ext uri="{FF2B5EF4-FFF2-40B4-BE49-F238E27FC236}">
                <a16:creationId xmlns:a16="http://schemas.microsoft.com/office/drawing/2014/main" id="{A1F0C35B-C2AC-2B9A-7D80-D14670AEB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39999" name="Rectangle 31">
            <a:extLst>
              <a:ext uri="{FF2B5EF4-FFF2-40B4-BE49-F238E27FC236}">
                <a16:creationId xmlns:a16="http://schemas.microsoft.com/office/drawing/2014/main" id="{82D57A2C-F143-EEB5-F178-3FA7B3196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0000" name="Rectangle 32">
            <a:extLst>
              <a:ext uri="{FF2B5EF4-FFF2-40B4-BE49-F238E27FC236}">
                <a16:creationId xmlns:a16="http://schemas.microsoft.com/office/drawing/2014/main" id="{69441D2A-B680-3D1E-0E20-D23AC33401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0001" name="Rectangle 33">
            <a:extLst>
              <a:ext uri="{FF2B5EF4-FFF2-40B4-BE49-F238E27FC236}">
                <a16:creationId xmlns:a16="http://schemas.microsoft.com/office/drawing/2014/main" id="{B4F6A237-214D-7D34-4588-23FAA1E998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0002" name="Rectangle 34">
            <a:extLst>
              <a:ext uri="{FF2B5EF4-FFF2-40B4-BE49-F238E27FC236}">
                <a16:creationId xmlns:a16="http://schemas.microsoft.com/office/drawing/2014/main" id="{B188B130-A31C-BEE1-DBF1-999F933467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0003" name="Rectangle 35">
            <a:extLst>
              <a:ext uri="{FF2B5EF4-FFF2-40B4-BE49-F238E27FC236}">
                <a16:creationId xmlns:a16="http://schemas.microsoft.com/office/drawing/2014/main" id="{05D44606-369A-46D7-DAE8-DCAF9F840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9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1B35814-0735-8478-567A-EC8F4A34C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Цената на прасковите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и на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409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20950A6-7480-FEF9-044F-7BFC51DA3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409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B7C250D-1561-D342-369C-7D4F3DCD8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прасковите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беше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крушите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ниска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34099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810D474-EC94-72CC-B202-8B839A033B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7624" y="5295900"/>
            <a:ext cx="2202976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0998" name="Rectangle 6">
            <a:extLst>
              <a:ext uri="{FF2B5EF4-FFF2-40B4-BE49-F238E27FC236}">
                <a16:creationId xmlns:a16="http://schemas.microsoft.com/office/drawing/2014/main" id="{FB1DB132-4AFD-ED40-7B5A-F5C4A4593E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0999" name="Rectangle 7">
            <a:extLst>
              <a:ext uri="{FF2B5EF4-FFF2-40B4-BE49-F238E27FC236}">
                <a16:creationId xmlns:a16="http://schemas.microsoft.com/office/drawing/2014/main" id="{A6EAE874-067F-B97A-08CE-14EBA8791C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00" name="Rectangle 8">
            <a:extLst>
              <a:ext uri="{FF2B5EF4-FFF2-40B4-BE49-F238E27FC236}">
                <a16:creationId xmlns:a16="http://schemas.microsoft.com/office/drawing/2014/main" id="{E58FA6E5-ACBE-B950-F3A5-0887BEDE5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01" name="Rectangle 9">
            <a:extLst>
              <a:ext uri="{FF2B5EF4-FFF2-40B4-BE49-F238E27FC236}">
                <a16:creationId xmlns:a16="http://schemas.microsoft.com/office/drawing/2014/main" id="{BA773692-0CC6-5143-FA61-F8DF5611C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02" name="Rectangle 10">
            <a:extLst>
              <a:ext uri="{FF2B5EF4-FFF2-40B4-BE49-F238E27FC236}">
                <a16:creationId xmlns:a16="http://schemas.microsoft.com/office/drawing/2014/main" id="{D829BB9E-6887-5611-D00E-09F83C7B37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03" name="Rectangle 11">
            <a:extLst>
              <a:ext uri="{FF2B5EF4-FFF2-40B4-BE49-F238E27FC236}">
                <a16:creationId xmlns:a16="http://schemas.microsoft.com/office/drawing/2014/main" id="{B21F5D3D-6A46-F53A-F910-D8B22734C3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04" name="Rectangle 12">
            <a:extLst>
              <a:ext uri="{FF2B5EF4-FFF2-40B4-BE49-F238E27FC236}">
                <a16:creationId xmlns:a16="http://schemas.microsoft.com/office/drawing/2014/main" id="{D7DFF16C-3622-80AC-16C6-1428EB3894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05" name="Rectangle 13">
            <a:extLst>
              <a:ext uri="{FF2B5EF4-FFF2-40B4-BE49-F238E27FC236}">
                <a16:creationId xmlns:a16="http://schemas.microsoft.com/office/drawing/2014/main" id="{E7D3F173-2E48-E994-9D17-AA18BA8A3D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06" name="Rectangle 14">
            <a:extLst>
              <a:ext uri="{FF2B5EF4-FFF2-40B4-BE49-F238E27FC236}">
                <a16:creationId xmlns:a16="http://schemas.microsoft.com/office/drawing/2014/main" id="{9B4C6158-9049-4A43-917D-4DA3D312D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07" name="Rectangle 15">
            <a:extLst>
              <a:ext uri="{FF2B5EF4-FFF2-40B4-BE49-F238E27FC236}">
                <a16:creationId xmlns:a16="http://schemas.microsoft.com/office/drawing/2014/main" id="{1E8D3B98-F5A7-AD58-5952-3A782AB70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08" name="Rectangle 16">
            <a:extLst>
              <a:ext uri="{FF2B5EF4-FFF2-40B4-BE49-F238E27FC236}">
                <a16:creationId xmlns:a16="http://schemas.microsoft.com/office/drawing/2014/main" id="{05503F99-C0CF-3931-CB48-D90762BC0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09" name="Rectangle 17">
            <a:extLst>
              <a:ext uri="{FF2B5EF4-FFF2-40B4-BE49-F238E27FC236}">
                <a16:creationId xmlns:a16="http://schemas.microsoft.com/office/drawing/2014/main" id="{A286F0C9-0468-A35E-14F8-ED457C6FA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10" name="Rectangle 18">
            <a:extLst>
              <a:ext uri="{FF2B5EF4-FFF2-40B4-BE49-F238E27FC236}">
                <a16:creationId xmlns:a16="http://schemas.microsoft.com/office/drawing/2014/main" id="{D8CB3C47-F786-30C9-4B1C-EA820BBCD8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11" name="Rectangle 19">
            <a:extLst>
              <a:ext uri="{FF2B5EF4-FFF2-40B4-BE49-F238E27FC236}">
                <a16:creationId xmlns:a16="http://schemas.microsoft.com/office/drawing/2014/main" id="{549414B3-D5D0-872A-A222-220F9ED7E7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12" name="Rectangle 20">
            <a:extLst>
              <a:ext uri="{FF2B5EF4-FFF2-40B4-BE49-F238E27FC236}">
                <a16:creationId xmlns:a16="http://schemas.microsoft.com/office/drawing/2014/main" id="{8518D7E7-E3E9-676E-EF41-A27C2FDF3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13" name="Rectangle 21">
            <a:extLst>
              <a:ext uri="{FF2B5EF4-FFF2-40B4-BE49-F238E27FC236}">
                <a16:creationId xmlns:a16="http://schemas.microsoft.com/office/drawing/2014/main" id="{303D7F03-0F96-66F8-A467-24FBB4B24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14" name="Rectangle 22">
            <a:extLst>
              <a:ext uri="{FF2B5EF4-FFF2-40B4-BE49-F238E27FC236}">
                <a16:creationId xmlns:a16="http://schemas.microsoft.com/office/drawing/2014/main" id="{88B321C6-B9F5-6985-7D1B-96D5F192CA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15" name="Rectangle 23">
            <a:extLst>
              <a:ext uri="{FF2B5EF4-FFF2-40B4-BE49-F238E27FC236}">
                <a16:creationId xmlns:a16="http://schemas.microsoft.com/office/drawing/2014/main" id="{BC3D6EAE-BD8D-E805-6DC5-73BEBA720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16" name="Rectangle 24">
            <a:extLst>
              <a:ext uri="{FF2B5EF4-FFF2-40B4-BE49-F238E27FC236}">
                <a16:creationId xmlns:a16="http://schemas.microsoft.com/office/drawing/2014/main" id="{A41CA1DA-F25A-9565-5E1B-2395C4D46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17" name="Rectangle 25">
            <a:extLst>
              <a:ext uri="{FF2B5EF4-FFF2-40B4-BE49-F238E27FC236}">
                <a16:creationId xmlns:a16="http://schemas.microsoft.com/office/drawing/2014/main" id="{78CBE150-3251-4780-2457-DEAB0E877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18" name="Rectangle 26">
            <a:extLst>
              <a:ext uri="{FF2B5EF4-FFF2-40B4-BE49-F238E27FC236}">
                <a16:creationId xmlns:a16="http://schemas.microsoft.com/office/drawing/2014/main" id="{C3661F8F-9D4A-5B24-D1EC-60F91C97A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19" name="Rectangle 27">
            <a:extLst>
              <a:ext uri="{FF2B5EF4-FFF2-40B4-BE49-F238E27FC236}">
                <a16:creationId xmlns:a16="http://schemas.microsoft.com/office/drawing/2014/main" id="{D3B4C454-FB82-AFD7-4911-2277D35966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20" name="Rectangle 28">
            <a:extLst>
              <a:ext uri="{FF2B5EF4-FFF2-40B4-BE49-F238E27FC236}">
                <a16:creationId xmlns:a16="http://schemas.microsoft.com/office/drawing/2014/main" id="{E857D2FB-05DA-1AEA-890E-137B07A2A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21" name="Rectangle 29">
            <a:extLst>
              <a:ext uri="{FF2B5EF4-FFF2-40B4-BE49-F238E27FC236}">
                <a16:creationId xmlns:a16="http://schemas.microsoft.com/office/drawing/2014/main" id="{CE7211AF-6BE7-39A8-00C0-7F9795C2A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22" name="Rectangle 30">
            <a:extLst>
              <a:ext uri="{FF2B5EF4-FFF2-40B4-BE49-F238E27FC236}">
                <a16:creationId xmlns:a16="http://schemas.microsoft.com/office/drawing/2014/main" id="{2ED7982D-F284-B86B-5B1D-70AD43750C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23" name="Rectangle 31">
            <a:extLst>
              <a:ext uri="{FF2B5EF4-FFF2-40B4-BE49-F238E27FC236}">
                <a16:creationId xmlns:a16="http://schemas.microsoft.com/office/drawing/2014/main" id="{9BD23B3E-DFAF-3F9C-B3C5-BB69D4ACA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24" name="Rectangle 32">
            <a:extLst>
              <a:ext uri="{FF2B5EF4-FFF2-40B4-BE49-F238E27FC236}">
                <a16:creationId xmlns:a16="http://schemas.microsoft.com/office/drawing/2014/main" id="{CC92CE63-3C76-120F-848C-AA57352B9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25" name="Rectangle 33">
            <a:extLst>
              <a:ext uri="{FF2B5EF4-FFF2-40B4-BE49-F238E27FC236}">
                <a16:creationId xmlns:a16="http://schemas.microsoft.com/office/drawing/2014/main" id="{86041A25-DF85-76C9-1E4A-31B221F92B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26" name="Rectangle 34">
            <a:extLst>
              <a:ext uri="{FF2B5EF4-FFF2-40B4-BE49-F238E27FC236}">
                <a16:creationId xmlns:a16="http://schemas.microsoft.com/office/drawing/2014/main" id="{167C2064-925C-C040-E478-33B1B30F3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1027" name="Rectangle 35">
            <a:extLst>
              <a:ext uri="{FF2B5EF4-FFF2-40B4-BE49-F238E27FC236}">
                <a16:creationId xmlns:a16="http://schemas.microsoft.com/office/drawing/2014/main" id="{E36DD9F6-13DB-A692-C910-8371755C7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01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A890BE3-570B-F4BD-86EF-F32E74EEA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Цената на прасковите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и на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крушите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4201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B10A869-D8B1-CBE6-E5A4-88D8F7FCF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4202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6DC497D-2381-82B6-D050-DB99FFD05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прасковите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беше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крушите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ниска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34202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69C5D23-70E3-C675-A75D-8D27B2FA00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45720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22" name="Rectangle 6">
            <a:extLst>
              <a:ext uri="{FF2B5EF4-FFF2-40B4-BE49-F238E27FC236}">
                <a16:creationId xmlns:a16="http://schemas.microsoft.com/office/drawing/2014/main" id="{DE42B45D-82CE-15F1-896D-1A9B03220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23" name="Rectangle 7">
            <a:extLst>
              <a:ext uri="{FF2B5EF4-FFF2-40B4-BE49-F238E27FC236}">
                <a16:creationId xmlns:a16="http://schemas.microsoft.com/office/drawing/2014/main" id="{C33B124F-CCEB-E240-F6BD-DB98AE2454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24" name="Rectangle 8">
            <a:extLst>
              <a:ext uri="{FF2B5EF4-FFF2-40B4-BE49-F238E27FC236}">
                <a16:creationId xmlns:a16="http://schemas.microsoft.com/office/drawing/2014/main" id="{B56BE64D-037A-F79E-46B4-3795C1D69C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25" name="Rectangle 9">
            <a:extLst>
              <a:ext uri="{FF2B5EF4-FFF2-40B4-BE49-F238E27FC236}">
                <a16:creationId xmlns:a16="http://schemas.microsoft.com/office/drawing/2014/main" id="{200E8112-152F-ACB6-EAE4-F8D072BA11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26" name="Rectangle 10">
            <a:extLst>
              <a:ext uri="{FF2B5EF4-FFF2-40B4-BE49-F238E27FC236}">
                <a16:creationId xmlns:a16="http://schemas.microsoft.com/office/drawing/2014/main" id="{F0586882-2ACD-0E4E-8DDA-93A6A22FED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27" name="Rectangle 11">
            <a:extLst>
              <a:ext uri="{FF2B5EF4-FFF2-40B4-BE49-F238E27FC236}">
                <a16:creationId xmlns:a16="http://schemas.microsoft.com/office/drawing/2014/main" id="{D3B57A6E-242E-CC44-6908-EB2E4C796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28" name="Rectangle 12">
            <a:extLst>
              <a:ext uri="{FF2B5EF4-FFF2-40B4-BE49-F238E27FC236}">
                <a16:creationId xmlns:a16="http://schemas.microsoft.com/office/drawing/2014/main" id="{D32F836C-5B2C-3EF8-2B83-6568EE183D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29" name="Rectangle 13">
            <a:extLst>
              <a:ext uri="{FF2B5EF4-FFF2-40B4-BE49-F238E27FC236}">
                <a16:creationId xmlns:a16="http://schemas.microsoft.com/office/drawing/2014/main" id="{BFB0F7BD-67FF-1487-DFB4-9E122EAFB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30" name="Rectangle 14">
            <a:extLst>
              <a:ext uri="{FF2B5EF4-FFF2-40B4-BE49-F238E27FC236}">
                <a16:creationId xmlns:a16="http://schemas.microsoft.com/office/drawing/2014/main" id="{DA8D5A6A-602C-B197-4683-DA696013B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31" name="Rectangle 15">
            <a:extLst>
              <a:ext uri="{FF2B5EF4-FFF2-40B4-BE49-F238E27FC236}">
                <a16:creationId xmlns:a16="http://schemas.microsoft.com/office/drawing/2014/main" id="{FC6340FD-B4EB-4D8E-E61E-90267AFF7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32" name="Rectangle 16">
            <a:extLst>
              <a:ext uri="{FF2B5EF4-FFF2-40B4-BE49-F238E27FC236}">
                <a16:creationId xmlns:a16="http://schemas.microsoft.com/office/drawing/2014/main" id="{3F68C5E7-866F-3B5D-F5E9-7D9DB5508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33" name="Rectangle 17">
            <a:extLst>
              <a:ext uri="{FF2B5EF4-FFF2-40B4-BE49-F238E27FC236}">
                <a16:creationId xmlns:a16="http://schemas.microsoft.com/office/drawing/2014/main" id="{CE926B4E-7151-D22B-4665-5610BF16D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34" name="Rectangle 18">
            <a:extLst>
              <a:ext uri="{FF2B5EF4-FFF2-40B4-BE49-F238E27FC236}">
                <a16:creationId xmlns:a16="http://schemas.microsoft.com/office/drawing/2014/main" id="{15BC5A00-6B2A-32CD-64AF-45FD0740BE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35" name="Rectangle 19">
            <a:extLst>
              <a:ext uri="{FF2B5EF4-FFF2-40B4-BE49-F238E27FC236}">
                <a16:creationId xmlns:a16="http://schemas.microsoft.com/office/drawing/2014/main" id="{4C21DA2D-5605-C551-8ECB-DEEB7BCB3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36" name="Rectangle 20">
            <a:extLst>
              <a:ext uri="{FF2B5EF4-FFF2-40B4-BE49-F238E27FC236}">
                <a16:creationId xmlns:a16="http://schemas.microsoft.com/office/drawing/2014/main" id="{3B731E41-2C52-ADEE-B3E0-1155A62A8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37" name="Rectangle 21">
            <a:extLst>
              <a:ext uri="{FF2B5EF4-FFF2-40B4-BE49-F238E27FC236}">
                <a16:creationId xmlns:a16="http://schemas.microsoft.com/office/drawing/2014/main" id="{59606421-C71E-A35B-0B89-E10F97DA1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38" name="Rectangle 22">
            <a:extLst>
              <a:ext uri="{FF2B5EF4-FFF2-40B4-BE49-F238E27FC236}">
                <a16:creationId xmlns:a16="http://schemas.microsoft.com/office/drawing/2014/main" id="{D3AD03A9-9406-6976-557E-23FAE0CAAD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39" name="Rectangle 23">
            <a:extLst>
              <a:ext uri="{FF2B5EF4-FFF2-40B4-BE49-F238E27FC236}">
                <a16:creationId xmlns:a16="http://schemas.microsoft.com/office/drawing/2014/main" id="{6A4EE493-0276-16A9-5598-D070A5828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40" name="Rectangle 24">
            <a:extLst>
              <a:ext uri="{FF2B5EF4-FFF2-40B4-BE49-F238E27FC236}">
                <a16:creationId xmlns:a16="http://schemas.microsoft.com/office/drawing/2014/main" id="{F43D7D79-571A-7760-2CA7-2F4BF1D566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41" name="Rectangle 25">
            <a:extLst>
              <a:ext uri="{FF2B5EF4-FFF2-40B4-BE49-F238E27FC236}">
                <a16:creationId xmlns:a16="http://schemas.microsoft.com/office/drawing/2014/main" id="{29FF7A04-CDF6-7688-BBFD-BA51946C6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42" name="Rectangle 26">
            <a:extLst>
              <a:ext uri="{FF2B5EF4-FFF2-40B4-BE49-F238E27FC236}">
                <a16:creationId xmlns:a16="http://schemas.microsoft.com/office/drawing/2014/main" id="{0ECABB45-F60B-3D2E-292B-2B37D8541E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43" name="Rectangle 27">
            <a:extLst>
              <a:ext uri="{FF2B5EF4-FFF2-40B4-BE49-F238E27FC236}">
                <a16:creationId xmlns:a16="http://schemas.microsoft.com/office/drawing/2014/main" id="{1BEA0751-6CF2-9795-16E4-D2BC23E68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44" name="Rectangle 28">
            <a:extLst>
              <a:ext uri="{FF2B5EF4-FFF2-40B4-BE49-F238E27FC236}">
                <a16:creationId xmlns:a16="http://schemas.microsoft.com/office/drawing/2014/main" id="{3A37C72B-EB72-7035-C87D-658F44DF9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45" name="Rectangle 29">
            <a:extLst>
              <a:ext uri="{FF2B5EF4-FFF2-40B4-BE49-F238E27FC236}">
                <a16:creationId xmlns:a16="http://schemas.microsoft.com/office/drawing/2014/main" id="{90C6F003-0450-8959-642B-E6E67FC03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46" name="Rectangle 30">
            <a:extLst>
              <a:ext uri="{FF2B5EF4-FFF2-40B4-BE49-F238E27FC236}">
                <a16:creationId xmlns:a16="http://schemas.microsoft.com/office/drawing/2014/main" id="{77548FC8-BDE9-0DD5-2EA4-217B6AFBE4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47" name="Rectangle 31">
            <a:extLst>
              <a:ext uri="{FF2B5EF4-FFF2-40B4-BE49-F238E27FC236}">
                <a16:creationId xmlns:a16="http://schemas.microsoft.com/office/drawing/2014/main" id="{8D39E368-CC49-54F4-05A7-B135BB065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48" name="Rectangle 32">
            <a:extLst>
              <a:ext uri="{FF2B5EF4-FFF2-40B4-BE49-F238E27FC236}">
                <a16:creationId xmlns:a16="http://schemas.microsoft.com/office/drawing/2014/main" id="{183A483E-0684-A982-A7BD-F19E5B930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49" name="Rectangle 33">
            <a:extLst>
              <a:ext uri="{FF2B5EF4-FFF2-40B4-BE49-F238E27FC236}">
                <a16:creationId xmlns:a16="http://schemas.microsoft.com/office/drawing/2014/main" id="{6D9546D1-E8BB-B0A1-510D-6CE9B2623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50" name="Rectangle 34">
            <a:extLst>
              <a:ext uri="{FF2B5EF4-FFF2-40B4-BE49-F238E27FC236}">
                <a16:creationId xmlns:a16="http://schemas.microsoft.com/office/drawing/2014/main" id="{8F7914E0-70DF-92AB-341F-A5885F366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2051" name="Rectangle 35">
            <a:extLst>
              <a:ext uri="{FF2B5EF4-FFF2-40B4-BE49-F238E27FC236}">
                <a16:creationId xmlns:a16="http://schemas.microsoft.com/office/drawing/2014/main" id="{2F9B4EFD-10E5-5379-823F-28C4B64CBB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04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2FDC5B8-5196-AEAC-696F-8AADBBCD72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Цената на прасковите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и на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крушите беше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4304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02F9AF1-FACF-584F-1495-486FCAF69A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4304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5BF5BD7-DB18-AD63-760E-624D7DFDB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прасковите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на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на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беше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крушите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ниска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34304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37DC28F-046A-7FCE-7ED9-50C939D0F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5410200"/>
            <a:ext cx="1676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46" name="Rectangle 6">
            <a:extLst>
              <a:ext uri="{FF2B5EF4-FFF2-40B4-BE49-F238E27FC236}">
                <a16:creationId xmlns:a16="http://schemas.microsoft.com/office/drawing/2014/main" id="{B6B8866F-F614-D729-CCC5-1377AF7D8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47" name="Rectangle 7">
            <a:extLst>
              <a:ext uri="{FF2B5EF4-FFF2-40B4-BE49-F238E27FC236}">
                <a16:creationId xmlns:a16="http://schemas.microsoft.com/office/drawing/2014/main" id="{FF3DB928-F035-F64B-0268-16C5810BF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48" name="Rectangle 8">
            <a:extLst>
              <a:ext uri="{FF2B5EF4-FFF2-40B4-BE49-F238E27FC236}">
                <a16:creationId xmlns:a16="http://schemas.microsoft.com/office/drawing/2014/main" id="{775544AB-7952-0FEA-60CD-8637300FD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49" name="Rectangle 9">
            <a:extLst>
              <a:ext uri="{FF2B5EF4-FFF2-40B4-BE49-F238E27FC236}">
                <a16:creationId xmlns:a16="http://schemas.microsoft.com/office/drawing/2014/main" id="{B1392761-ADE6-530D-1C71-4405C591C0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50" name="Rectangle 10">
            <a:extLst>
              <a:ext uri="{FF2B5EF4-FFF2-40B4-BE49-F238E27FC236}">
                <a16:creationId xmlns:a16="http://schemas.microsoft.com/office/drawing/2014/main" id="{66906FF4-25D8-13F0-DD87-F250AB7524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51" name="Rectangle 11">
            <a:extLst>
              <a:ext uri="{FF2B5EF4-FFF2-40B4-BE49-F238E27FC236}">
                <a16:creationId xmlns:a16="http://schemas.microsoft.com/office/drawing/2014/main" id="{D8A424EB-1DE2-60B4-F578-0EAD9C1CE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52" name="Rectangle 12">
            <a:extLst>
              <a:ext uri="{FF2B5EF4-FFF2-40B4-BE49-F238E27FC236}">
                <a16:creationId xmlns:a16="http://schemas.microsoft.com/office/drawing/2014/main" id="{5AE8B67E-CDF0-F636-8DBE-AD6E42BD2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53" name="Rectangle 13">
            <a:extLst>
              <a:ext uri="{FF2B5EF4-FFF2-40B4-BE49-F238E27FC236}">
                <a16:creationId xmlns:a16="http://schemas.microsoft.com/office/drawing/2014/main" id="{D8C910E5-7198-3DAA-A715-E5705C037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54" name="Rectangle 14">
            <a:extLst>
              <a:ext uri="{FF2B5EF4-FFF2-40B4-BE49-F238E27FC236}">
                <a16:creationId xmlns:a16="http://schemas.microsoft.com/office/drawing/2014/main" id="{E1CEA63C-6D1D-93DA-2254-881149717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55" name="Rectangle 15">
            <a:extLst>
              <a:ext uri="{FF2B5EF4-FFF2-40B4-BE49-F238E27FC236}">
                <a16:creationId xmlns:a16="http://schemas.microsoft.com/office/drawing/2014/main" id="{0D4F2932-042C-F9B2-0F5D-C5D0BD077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56" name="Rectangle 16">
            <a:extLst>
              <a:ext uri="{FF2B5EF4-FFF2-40B4-BE49-F238E27FC236}">
                <a16:creationId xmlns:a16="http://schemas.microsoft.com/office/drawing/2014/main" id="{21689A18-EA01-C325-C28B-5201DABFDC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57" name="Rectangle 17">
            <a:extLst>
              <a:ext uri="{FF2B5EF4-FFF2-40B4-BE49-F238E27FC236}">
                <a16:creationId xmlns:a16="http://schemas.microsoft.com/office/drawing/2014/main" id="{C089F987-4942-DA58-970B-763F88337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58" name="Rectangle 18">
            <a:extLst>
              <a:ext uri="{FF2B5EF4-FFF2-40B4-BE49-F238E27FC236}">
                <a16:creationId xmlns:a16="http://schemas.microsoft.com/office/drawing/2014/main" id="{E3D15359-E85A-5498-ECDC-29E9A1B92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59" name="Rectangle 19">
            <a:extLst>
              <a:ext uri="{FF2B5EF4-FFF2-40B4-BE49-F238E27FC236}">
                <a16:creationId xmlns:a16="http://schemas.microsoft.com/office/drawing/2014/main" id="{0EADF5AC-DF27-A6BC-A662-F05005626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60" name="Rectangle 20">
            <a:extLst>
              <a:ext uri="{FF2B5EF4-FFF2-40B4-BE49-F238E27FC236}">
                <a16:creationId xmlns:a16="http://schemas.microsoft.com/office/drawing/2014/main" id="{8C611308-E6DD-F013-0F77-1895A3B193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61" name="Rectangle 21">
            <a:extLst>
              <a:ext uri="{FF2B5EF4-FFF2-40B4-BE49-F238E27FC236}">
                <a16:creationId xmlns:a16="http://schemas.microsoft.com/office/drawing/2014/main" id="{C6FE4803-5195-BE45-19E7-EE92B4DDF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62" name="Rectangle 22">
            <a:extLst>
              <a:ext uri="{FF2B5EF4-FFF2-40B4-BE49-F238E27FC236}">
                <a16:creationId xmlns:a16="http://schemas.microsoft.com/office/drawing/2014/main" id="{B72DBE17-C03D-A25D-A733-BD169116C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63" name="Rectangle 23">
            <a:extLst>
              <a:ext uri="{FF2B5EF4-FFF2-40B4-BE49-F238E27FC236}">
                <a16:creationId xmlns:a16="http://schemas.microsoft.com/office/drawing/2014/main" id="{59E396D2-59AD-6E9E-D74A-033238FB01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64" name="Rectangle 24">
            <a:extLst>
              <a:ext uri="{FF2B5EF4-FFF2-40B4-BE49-F238E27FC236}">
                <a16:creationId xmlns:a16="http://schemas.microsoft.com/office/drawing/2014/main" id="{3081CFD8-CB2C-9FE4-B281-C6B0CBFE3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65" name="Rectangle 25">
            <a:extLst>
              <a:ext uri="{FF2B5EF4-FFF2-40B4-BE49-F238E27FC236}">
                <a16:creationId xmlns:a16="http://schemas.microsoft.com/office/drawing/2014/main" id="{D390C05A-80BB-AC50-7AA2-E91798D1F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66" name="Rectangle 26">
            <a:extLst>
              <a:ext uri="{FF2B5EF4-FFF2-40B4-BE49-F238E27FC236}">
                <a16:creationId xmlns:a16="http://schemas.microsoft.com/office/drawing/2014/main" id="{4247264C-C329-8156-E845-FB542FE6AF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67" name="Rectangle 27">
            <a:extLst>
              <a:ext uri="{FF2B5EF4-FFF2-40B4-BE49-F238E27FC236}">
                <a16:creationId xmlns:a16="http://schemas.microsoft.com/office/drawing/2014/main" id="{94E4160D-B655-D3C8-685C-7E6C7B9678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68" name="Rectangle 28">
            <a:extLst>
              <a:ext uri="{FF2B5EF4-FFF2-40B4-BE49-F238E27FC236}">
                <a16:creationId xmlns:a16="http://schemas.microsoft.com/office/drawing/2014/main" id="{08CC89F3-4D14-89A0-8AFC-028F276D7A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69" name="Rectangle 29">
            <a:extLst>
              <a:ext uri="{FF2B5EF4-FFF2-40B4-BE49-F238E27FC236}">
                <a16:creationId xmlns:a16="http://schemas.microsoft.com/office/drawing/2014/main" id="{7450AA24-41B6-23ED-8036-83F0C4374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70" name="Rectangle 30">
            <a:extLst>
              <a:ext uri="{FF2B5EF4-FFF2-40B4-BE49-F238E27FC236}">
                <a16:creationId xmlns:a16="http://schemas.microsoft.com/office/drawing/2014/main" id="{45F4F475-095D-5BC9-013A-A02CAB1FA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71" name="Rectangle 31">
            <a:extLst>
              <a:ext uri="{FF2B5EF4-FFF2-40B4-BE49-F238E27FC236}">
                <a16:creationId xmlns:a16="http://schemas.microsoft.com/office/drawing/2014/main" id="{E13D12FB-CF30-5325-2A7E-F6CD25C086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72" name="Rectangle 32">
            <a:extLst>
              <a:ext uri="{FF2B5EF4-FFF2-40B4-BE49-F238E27FC236}">
                <a16:creationId xmlns:a16="http://schemas.microsoft.com/office/drawing/2014/main" id="{0F503789-B830-7361-AD26-543C8763D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73" name="Rectangle 33">
            <a:extLst>
              <a:ext uri="{FF2B5EF4-FFF2-40B4-BE49-F238E27FC236}">
                <a16:creationId xmlns:a16="http://schemas.microsoft.com/office/drawing/2014/main" id="{1A9FB6A4-ED7F-F032-63B4-F5D48AF687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74" name="Rectangle 34">
            <a:extLst>
              <a:ext uri="{FF2B5EF4-FFF2-40B4-BE49-F238E27FC236}">
                <a16:creationId xmlns:a16="http://schemas.microsoft.com/office/drawing/2014/main" id="{81E9CDCB-CD6E-E1C3-4D63-0C6B8F071A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3075" name="Rectangle 35">
            <a:extLst>
              <a:ext uri="{FF2B5EF4-FFF2-40B4-BE49-F238E27FC236}">
                <a16:creationId xmlns:a16="http://schemas.microsoft.com/office/drawing/2014/main" id="{5486ABF8-F612-3076-94DB-6FE98104FF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09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50C7C6B-650D-FAE6-29C7-068C9CF97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Цената на прасковите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и на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крушите беше ниска.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4509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F0C1FE7-E3E4-4D59-4584-22A7625752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4509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C4C296F-F3E5-EB43-BE22-8FAF89ACB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45093" name="Rectangle 6">
            <a:extLst>
              <a:ext uri="{FF2B5EF4-FFF2-40B4-BE49-F238E27FC236}">
                <a16:creationId xmlns:a16="http://schemas.microsoft.com/office/drawing/2014/main" id="{878787C1-EA01-8960-040F-89914DF4F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094" name="Rectangle 7">
            <a:extLst>
              <a:ext uri="{FF2B5EF4-FFF2-40B4-BE49-F238E27FC236}">
                <a16:creationId xmlns:a16="http://schemas.microsoft.com/office/drawing/2014/main" id="{AEDA8A98-DB19-8418-00E9-3D879F9FE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095" name="Rectangle 8">
            <a:extLst>
              <a:ext uri="{FF2B5EF4-FFF2-40B4-BE49-F238E27FC236}">
                <a16:creationId xmlns:a16="http://schemas.microsoft.com/office/drawing/2014/main" id="{FF3BC95B-23C2-3647-1B6A-22778F4BE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096" name="Rectangle 9">
            <a:extLst>
              <a:ext uri="{FF2B5EF4-FFF2-40B4-BE49-F238E27FC236}">
                <a16:creationId xmlns:a16="http://schemas.microsoft.com/office/drawing/2014/main" id="{7D70A58B-66CA-6E40-C812-A83C0A716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097" name="Rectangle 10">
            <a:extLst>
              <a:ext uri="{FF2B5EF4-FFF2-40B4-BE49-F238E27FC236}">
                <a16:creationId xmlns:a16="http://schemas.microsoft.com/office/drawing/2014/main" id="{0AF19047-A1C5-9D88-D428-3D8C7AACF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098" name="Rectangle 11">
            <a:extLst>
              <a:ext uri="{FF2B5EF4-FFF2-40B4-BE49-F238E27FC236}">
                <a16:creationId xmlns:a16="http://schemas.microsoft.com/office/drawing/2014/main" id="{E030E217-8E72-9FD9-1A84-2EAA065ED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099" name="Rectangle 12">
            <a:extLst>
              <a:ext uri="{FF2B5EF4-FFF2-40B4-BE49-F238E27FC236}">
                <a16:creationId xmlns:a16="http://schemas.microsoft.com/office/drawing/2014/main" id="{6DA7D07B-6E40-1170-3DAA-3CDE06BB15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00" name="Rectangle 13">
            <a:extLst>
              <a:ext uri="{FF2B5EF4-FFF2-40B4-BE49-F238E27FC236}">
                <a16:creationId xmlns:a16="http://schemas.microsoft.com/office/drawing/2014/main" id="{EAB179FF-E0C5-BBDF-77EF-8A405B3DA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01" name="Rectangle 14">
            <a:extLst>
              <a:ext uri="{FF2B5EF4-FFF2-40B4-BE49-F238E27FC236}">
                <a16:creationId xmlns:a16="http://schemas.microsoft.com/office/drawing/2014/main" id="{4BFF3DD1-1E92-874D-58CD-F939B55F7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02" name="Rectangle 15">
            <a:extLst>
              <a:ext uri="{FF2B5EF4-FFF2-40B4-BE49-F238E27FC236}">
                <a16:creationId xmlns:a16="http://schemas.microsoft.com/office/drawing/2014/main" id="{721D8766-8913-D498-C4F6-074336F9C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03" name="Rectangle 16">
            <a:extLst>
              <a:ext uri="{FF2B5EF4-FFF2-40B4-BE49-F238E27FC236}">
                <a16:creationId xmlns:a16="http://schemas.microsoft.com/office/drawing/2014/main" id="{A83953B9-D989-44BB-5406-0C0E1F211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04" name="Rectangle 17">
            <a:extLst>
              <a:ext uri="{FF2B5EF4-FFF2-40B4-BE49-F238E27FC236}">
                <a16:creationId xmlns:a16="http://schemas.microsoft.com/office/drawing/2014/main" id="{F3BDC90E-DA8A-5AF9-3032-3EF104250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05" name="Rectangle 18">
            <a:extLst>
              <a:ext uri="{FF2B5EF4-FFF2-40B4-BE49-F238E27FC236}">
                <a16:creationId xmlns:a16="http://schemas.microsoft.com/office/drawing/2014/main" id="{CB822518-1D69-76FE-B2BD-C814E99CB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06" name="Rectangle 19">
            <a:extLst>
              <a:ext uri="{FF2B5EF4-FFF2-40B4-BE49-F238E27FC236}">
                <a16:creationId xmlns:a16="http://schemas.microsoft.com/office/drawing/2014/main" id="{DECA5D68-F24C-8187-97D2-47389E1447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07" name="Rectangle 20">
            <a:extLst>
              <a:ext uri="{FF2B5EF4-FFF2-40B4-BE49-F238E27FC236}">
                <a16:creationId xmlns:a16="http://schemas.microsoft.com/office/drawing/2014/main" id="{2468215B-34BB-D9F2-0299-F083E562C2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08" name="Rectangle 21">
            <a:extLst>
              <a:ext uri="{FF2B5EF4-FFF2-40B4-BE49-F238E27FC236}">
                <a16:creationId xmlns:a16="http://schemas.microsoft.com/office/drawing/2014/main" id="{781F13F2-B156-D3A3-D087-DF609A84B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09" name="Rectangle 22">
            <a:extLst>
              <a:ext uri="{FF2B5EF4-FFF2-40B4-BE49-F238E27FC236}">
                <a16:creationId xmlns:a16="http://schemas.microsoft.com/office/drawing/2014/main" id="{B82EE6D3-4902-18ED-C080-9ECEFD7B7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10" name="Rectangle 23">
            <a:extLst>
              <a:ext uri="{FF2B5EF4-FFF2-40B4-BE49-F238E27FC236}">
                <a16:creationId xmlns:a16="http://schemas.microsoft.com/office/drawing/2014/main" id="{45227889-D773-C26E-2752-0490CEA9D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11" name="Rectangle 24">
            <a:extLst>
              <a:ext uri="{FF2B5EF4-FFF2-40B4-BE49-F238E27FC236}">
                <a16:creationId xmlns:a16="http://schemas.microsoft.com/office/drawing/2014/main" id="{CBBCEECB-3DF9-F0C1-D739-3BBFE13479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12" name="Rectangle 25">
            <a:extLst>
              <a:ext uri="{FF2B5EF4-FFF2-40B4-BE49-F238E27FC236}">
                <a16:creationId xmlns:a16="http://schemas.microsoft.com/office/drawing/2014/main" id="{1A065125-00B0-4568-9EF3-E68E8B7FB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13" name="Rectangle 26">
            <a:extLst>
              <a:ext uri="{FF2B5EF4-FFF2-40B4-BE49-F238E27FC236}">
                <a16:creationId xmlns:a16="http://schemas.microsoft.com/office/drawing/2014/main" id="{A02A43C3-C8E8-ACCF-ED61-3B517B941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14" name="Rectangle 27">
            <a:extLst>
              <a:ext uri="{FF2B5EF4-FFF2-40B4-BE49-F238E27FC236}">
                <a16:creationId xmlns:a16="http://schemas.microsoft.com/office/drawing/2014/main" id="{9626686B-D9BD-C620-012E-309F50F407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15" name="Rectangle 28">
            <a:extLst>
              <a:ext uri="{FF2B5EF4-FFF2-40B4-BE49-F238E27FC236}">
                <a16:creationId xmlns:a16="http://schemas.microsoft.com/office/drawing/2014/main" id="{B1169C5A-9518-8E0C-0D19-7E3650F5A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16" name="Rectangle 29">
            <a:extLst>
              <a:ext uri="{FF2B5EF4-FFF2-40B4-BE49-F238E27FC236}">
                <a16:creationId xmlns:a16="http://schemas.microsoft.com/office/drawing/2014/main" id="{B354FA58-88DA-1B6E-0560-092391C0C8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17" name="Rectangle 30">
            <a:extLst>
              <a:ext uri="{FF2B5EF4-FFF2-40B4-BE49-F238E27FC236}">
                <a16:creationId xmlns:a16="http://schemas.microsoft.com/office/drawing/2014/main" id="{6704ECF8-0DD7-CCCE-37F4-E3C8A2B9D6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18" name="Rectangle 31">
            <a:extLst>
              <a:ext uri="{FF2B5EF4-FFF2-40B4-BE49-F238E27FC236}">
                <a16:creationId xmlns:a16="http://schemas.microsoft.com/office/drawing/2014/main" id="{EC3A113C-C02F-A2B7-0DC7-1C1E658205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19" name="Rectangle 32">
            <a:extLst>
              <a:ext uri="{FF2B5EF4-FFF2-40B4-BE49-F238E27FC236}">
                <a16:creationId xmlns:a16="http://schemas.microsoft.com/office/drawing/2014/main" id="{D38DA2C5-7EBD-3A0A-0270-A276B13A4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20" name="Rectangle 33">
            <a:extLst>
              <a:ext uri="{FF2B5EF4-FFF2-40B4-BE49-F238E27FC236}">
                <a16:creationId xmlns:a16="http://schemas.microsoft.com/office/drawing/2014/main" id="{44D702A8-51C2-4482-2499-E4BBDE994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21" name="Rectangle 34">
            <a:extLst>
              <a:ext uri="{FF2B5EF4-FFF2-40B4-BE49-F238E27FC236}">
                <a16:creationId xmlns:a16="http://schemas.microsoft.com/office/drawing/2014/main" id="{CCBDD319-518B-79AE-BE7A-71DA71716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5122" name="Rectangle 35">
            <a:extLst>
              <a:ext uri="{FF2B5EF4-FFF2-40B4-BE49-F238E27FC236}">
                <a16:creationId xmlns:a16="http://schemas.microsoft.com/office/drawing/2014/main" id="{D1679412-FB9F-7321-2A1A-C9EF6B512C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345123" name="Picture 36">
            <a:extLst>
              <a:ext uri="{FF2B5EF4-FFF2-40B4-BE49-F238E27FC236}">
                <a16:creationId xmlns:a16="http://schemas.microsoft.com/office/drawing/2014/main" id="{458156B5-0340-277B-A515-7E24BC385C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68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5124" name="Picture 37">
            <a:extLst>
              <a:ext uri="{FF2B5EF4-FFF2-40B4-BE49-F238E27FC236}">
                <a16:creationId xmlns:a16="http://schemas.microsoft.com/office/drawing/2014/main" id="{EC5AF994-6DD1-C7E0-54D9-175987A6EE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93975" y="4492625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27526" name="Line 38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98CE4281-A94F-545C-853C-99266BF007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7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727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11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1F9036F-F648-16B6-52D5-C0B5EF137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Причината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4611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40253DF-96AE-E1C0-4572-E0C23534B4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4611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818EE78-4A3B-0FF0-5057-DD3118F73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му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беше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потъването  за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силния   вятър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34611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07BFD8B-54D3-09CD-1AB2-D6A8FC993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2800" y="4533900"/>
            <a:ext cx="762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18" name="Rectangle 6">
            <a:extLst>
              <a:ext uri="{FF2B5EF4-FFF2-40B4-BE49-F238E27FC236}">
                <a16:creationId xmlns:a16="http://schemas.microsoft.com/office/drawing/2014/main" id="{50DB4618-74F6-2026-5F93-5CC01D4E1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19" name="Rectangle 7">
            <a:extLst>
              <a:ext uri="{FF2B5EF4-FFF2-40B4-BE49-F238E27FC236}">
                <a16:creationId xmlns:a16="http://schemas.microsoft.com/office/drawing/2014/main" id="{78FCC1C0-1D36-0643-C554-F0F1A1A2F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20" name="Rectangle 8">
            <a:extLst>
              <a:ext uri="{FF2B5EF4-FFF2-40B4-BE49-F238E27FC236}">
                <a16:creationId xmlns:a16="http://schemas.microsoft.com/office/drawing/2014/main" id="{898EADEE-7D01-2BF7-07BD-F9667E57E3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21" name="Rectangle 9">
            <a:extLst>
              <a:ext uri="{FF2B5EF4-FFF2-40B4-BE49-F238E27FC236}">
                <a16:creationId xmlns:a16="http://schemas.microsoft.com/office/drawing/2014/main" id="{D2C0ABF8-630A-EFBA-9CB1-2BD39C29F6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22" name="Rectangle 10">
            <a:extLst>
              <a:ext uri="{FF2B5EF4-FFF2-40B4-BE49-F238E27FC236}">
                <a16:creationId xmlns:a16="http://schemas.microsoft.com/office/drawing/2014/main" id="{4D0A96F2-1DF4-CF2F-A4B4-0CCCA8BCF1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23" name="Rectangle 11">
            <a:extLst>
              <a:ext uri="{FF2B5EF4-FFF2-40B4-BE49-F238E27FC236}">
                <a16:creationId xmlns:a16="http://schemas.microsoft.com/office/drawing/2014/main" id="{FC6B65B9-58C3-E40E-8CC9-EB3171D46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24" name="Rectangle 12">
            <a:extLst>
              <a:ext uri="{FF2B5EF4-FFF2-40B4-BE49-F238E27FC236}">
                <a16:creationId xmlns:a16="http://schemas.microsoft.com/office/drawing/2014/main" id="{63A0FF06-5A6D-11D9-E94F-7E2FB8695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25" name="Rectangle 13">
            <a:extLst>
              <a:ext uri="{FF2B5EF4-FFF2-40B4-BE49-F238E27FC236}">
                <a16:creationId xmlns:a16="http://schemas.microsoft.com/office/drawing/2014/main" id="{5526E639-0D42-E2EC-03BD-B1BFE2AB3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26" name="Rectangle 14">
            <a:extLst>
              <a:ext uri="{FF2B5EF4-FFF2-40B4-BE49-F238E27FC236}">
                <a16:creationId xmlns:a16="http://schemas.microsoft.com/office/drawing/2014/main" id="{FBBAFDA8-9B1B-1BA9-5D99-DF2861281A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27" name="Rectangle 15">
            <a:extLst>
              <a:ext uri="{FF2B5EF4-FFF2-40B4-BE49-F238E27FC236}">
                <a16:creationId xmlns:a16="http://schemas.microsoft.com/office/drawing/2014/main" id="{82013255-1333-A377-D26A-8241D5A55A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28" name="Rectangle 16">
            <a:extLst>
              <a:ext uri="{FF2B5EF4-FFF2-40B4-BE49-F238E27FC236}">
                <a16:creationId xmlns:a16="http://schemas.microsoft.com/office/drawing/2014/main" id="{CD8A3676-7578-EBB6-78D0-590D33D0B6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29" name="Rectangle 17">
            <a:extLst>
              <a:ext uri="{FF2B5EF4-FFF2-40B4-BE49-F238E27FC236}">
                <a16:creationId xmlns:a16="http://schemas.microsoft.com/office/drawing/2014/main" id="{3A531ECD-0C04-D086-22EC-D8EF0BDC5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30" name="Rectangle 18">
            <a:extLst>
              <a:ext uri="{FF2B5EF4-FFF2-40B4-BE49-F238E27FC236}">
                <a16:creationId xmlns:a16="http://schemas.microsoft.com/office/drawing/2014/main" id="{288E0673-6B6C-0104-D99E-7EF19EAAA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31" name="Rectangle 19">
            <a:extLst>
              <a:ext uri="{FF2B5EF4-FFF2-40B4-BE49-F238E27FC236}">
                <a16:creationId xmlns:a16="http://schemas.microsoft.com/office/drawing/2014/main" id="{EFD1F0DD-D01A-9661-0574-2D14E1D66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32" name="Rectangle 20">
            <a:extLst>
              <a:ext uri="{FF2B5EF4-FFF2-40B4-BE49-F238E27FC236}">
                <a16:creationId xmlns:a16="http://schemas.microsoft.com/office/drawing/2014/main" id="{29A6F1D1-0C5A-0908-3705-1778F1B202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33" name="Rectangle 21">
            <a:extLst>
              <a:ext uri="{FF2B5EF4-FFF2-40B4-BE49-F238E27FC236}">
                <a16:creationId xmlns:a16="http://schemas.microsoft.com/office/drawing/2014/main" id="{8808E118-F531-79EA-F85F-6DC0232171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34" name="Rectangle 22">
            <a:extLst>
              <a:ext uri="{FF2B5EF4-FFF2-40B4-BE49-F238E27FC236}">
                <a16:creationId xmlns:a16="http://schemas.microsoft.com/office/drawing/2014/main" id="{4423A262-4EA1-39C2-7B7C-9FE7BC5A7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35" name="Rectangle 23">
            <a:extLst>
              <a:ext uri="{FF2B5EF4-FFF2-40B4-BE49-F238E27FC236}">
                <a16:creationId xmlns:a16="http://schemas.microsoft.com/office/drawing/2014/main" id="{2923543D-0527-507B-8445-FA34EAC12F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36" name="Rectangle 24">
            <a:extLst>
              <a:ext uri="{FF2B5EF4-FFF2-40B4-BE49-F238E27FC236}">
                <a16:creationId xmlns:a16="http://schemas.microsoft.com/office/drawing/2014/main" id="{B31958DA-3653-A019-F467-988689D78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37" name="Rectangle 25">
            <a:extLst>
              <a:ext uri="{FF2B5EF4-FFF2-40B4-BE49-F238E27FC236}">
                <a16:creationId xmlns:a16="http://schemas.microsoft.com/office/drawing/2014/main" id="{B5AE1AD8-0389-84E3-A520-830CCD918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38" name="Rectangle 26">
            <a:extLst>
              <a:ext uri="{FF2B5EF4-FFF2-40B4-BE49-F238E27FC236}">
                <a16:creationId xmlns:a16="http://schemas.microsoft.com/office/drawing/2014/main" id="{7D4F093D-993D-4220-9D1C-8196F5CA90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39" name="Rectangle 27">
            <a:extLst>
              <a:ext uri="{FF2B5EF4-FFF2-40B4-BE49-F238E27FC236}">
                <a16:creationId xmlns:a16="http://schemas.microsoft.com/office/drawing/2014/main" id="{601F3CBC-FB91-9211-74E5-EA0182B929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40" name="Rectangle 28">
            <a:extLst>
              <a:ext uri="{FF2B5EF4-FFF2-40B4-BE49-F238E27FC236}">
                <a16:creationId xmlns:a16="http://schemas.microsoft.com/office/drawing/2014/main" id="{73552517-F389-F00F-E535-0E341543E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41" name="Rectangle 29">
            <a:extLst>
              <a:ext uri="{FF2B5EF4-FFF2-40B4-BE49-F238E27FC236}">
                <a16:creationId xmlns:a16="http://schemas.microsoft.com/office/drawing/2014/main" id="{E9E4639A-79A3-7CCF-812F-EAA3D3F5F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42" name="Rectangle 30">
            <a:extLst>
              <a:ext uri="{FF2B5EF4-FFF2-40B4-BE49-F238E27FC236}">
                <a16:creationId xmlns:a16="http://schemas.microsoft.com/office/drawing/2014/main" id="{A92620DC-8F5A-0DEB-EA70-28FC8A05F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43" name="Rectangle 31">
            <a:extLst>
              <a:ext uri="{FF2B5EF4-FFF2-40B4-BE49-F238E27FC236}">
                <a16:creationId xmlns:a16="http://schemas.microsoft.com/office/drawing/2014/main" id="{44025453-C71D-96B5-99A7-1BE1FC9A2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44" name="Rectangle 32">
            <a:extLst>
              <a:ext uri="{FF2B5EF4-FFF2-40B4-BE49-F238E27FC236}">
                <a16:creationId xmlns:a16="http://schemas.microsoft.com/office/drawing/2014/main" id="{1C4EDC82-998D-7311-F3DB-6652725159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45" name="Rectangle 33">
            <a:extLst>
              <a:ext uri="{FF2B5EF4-FFF2-40B4-BE49-F238E27FC236}">
                <a16:creationId xmlns:a16="http://schemas.microsoft.com/office/drawing/2014/main" id="{B2CB2EF0-FB97-1B62-01A8-ABB533726A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46" name="Rectangle 34">
            <a:extLst>
              <a:ext uri="{FF2B5EF4-FFF2-40B4-BE49-F238E27FC236}">
                <a16:creationId xmlns:a16="http://schemas.microsoft.com/office/drawing/2014/main" id="{E7341BEC-A6C6-4C1F-0062-7E7CFAD79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6147" name="Rectangle 35">
            <a:extLst>
              <a:ext uri="{FF2B5EF4-FFF2-40B4-BE49-F238E27FC236}">
                <a16:creationId xmlns:a16="http://schemas.microsoft.com/office/drawing/2014/main" id="{24A8C3D0-DB83-99CA-8CD4-A9D95E9449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13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F37FFE9-29BD-4EBC-D08E-0C2CA4FA3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Причината за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4713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C689227-741E-F066-CF24-F0AF4F43D8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4714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0D20481-786E-75D1-99D7-2615F7C07D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му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беше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потъването  за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силния   вятър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34714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7B29452-8D52-FAA1-9644-13B77229FF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4561764"/>
            <a:ext cx="3124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42" name="Rectangle 6">
            <a:extLst>
              <a:ext uri="{FF2B5EF4-FFF2-40B4-BE49-F238E27FC236}">
                <a16:creationId xmlns:a16="http://schemas.microsoft.com/office/drawing/2014/main" id="{2F4BC660-4FBF-B6ED-B3A1-8B97D7182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43" name="Rectangle 7">
            <a:extLst>
              <a:ext uri="{FF2B5EF4-FFF2-40B4-BE49-F238E27FC236}">
                <a16:creationId xmlns:a16="http://schemas.microsoft.com/office/drawing/2014/main" id="{0B5C6420-B39D-1E2A-AA44-3741A757AF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44" name="Rectangle 8">
            <a:extLst>
              <a:ext uri="{FF2B5EF4-FFF2-40B4-BE49-F238E27FC236}">
                <a16:creationId xmlns:a16="http://schemas.microsoft.com/office/drawing/2014/main" id="{35DA4FF6-1686-1194-A1C1-DC9B3F497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45" name="Rectangle 9">
            <a:extLst>
              <a:ext uri="{FF2B5EF4-FFF2-40B4-BE49-F238E27FC236}">
                <a16:creationId xmlns:a16="http://schemas.microsoft.com/office/drawing/2014/main" id="{BF5B0A75-F199-95E5-E1D5-0C5A43D9E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46" name="Rectangle 10">
            <a:extLst>
              <a:ext uri="{FF2B5EF4-FFF2-40B4-BE49-F238E27FC236}">
                <a16:creationId xmlns:a16="http://schemas.microsoft.com/office/drawing/2014/main" id="{ADFA4D9D-55A6-336C-F4CD-383BD5BBD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47" name="Rectangle 11">
            <a:extLst>
              <a:ext uri="{FF2B5EF4-FFF2-40B4-BE49-F238E27FC236}">
                <a16:creationId xmlns:a16="http://schemas.microsoft.com/office/drawing/2014/main" id="{950566B9-E6F7-DFFC-F891-DBDA8F560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48" name="Rectangle 12">
            <a:extLst>
              <a:ext uri="{FF2B5EF4-FFF2-40B4-BE49-F238E27FC236}">
                <a16:creationId xmlns:a16="http://schemas.microsoft.com/office/drawing/2014/main" id="{E7EE0572-A0FF-1F44-C261-CDAF5B3D4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49" name="Rectangle 13">
            <a:extLst>
              <a:ext uri="{FF2B5EF4-FFF2-40B4-BE49-F238E27FC236}">
                <a16:creationId xmlns:a16="http://schemas.microsoft.com/office/drawing/2014/main" id="{1E7FCF58-CC35-0C7A-698A-BC9DCD2DD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50" name="Rectangle 14">
            <a:extLst>
              <a:ext uri="{FF2B5EF4-FFF2-40B4-BE49-F238E27FC236}">
                <a16:creationId xmlns:a16="http://schemas.microsoft.com/office/drawing/2014/main" id="{4CC87CAC-53B3-464D-EC71-1AB47FFCA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51" name="Rectangle 15">
            <a:extLst>
              <a:ext uri="{FF2B5EF4-FFF2-40B4-BE49-F238E27FC236}">
                <a16:creationId xmlns:a16="http://schemas.microsoft.com/office/drawing/2014/main" id="{3C8D2E77-9C29-57F6-F3B7-701BA28159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52" name="Rectangle 16">
            <a:extLst>
              <a:ext uri="{FF2B5EF4-FFF2-40B4-BE49-F238E27FC236}">
                <a16:creationId xmlns:a16="http://schemas.microsoft.com/office/drawing/2014/main" id="{02B944EE-228A-4F50-C7A7-16221ABFFE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53" name="Rectangle 17">
            <a:extLst>
              <a:ext uri="{FF2B5EF4-FFF2-40B4-BE49-F238E27FC236}">
                <a16:creationId xmlns:a16="http://schemas.microsoft.com/office/drawing/2014/main" id="{41EF5174-1C79-AACF-FF0F-546F021BE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54" name="Rectangle 18">
            <a:extLst>
              <a:ext uri="{FF2B5EF4-FFF2-40B4-BE49-F238E27FC236}">
                <a16:creationId xmlns:a16="http://schemas.microsoft.com/office/drawing/2014/main" id="{307820B5-895D-8437-72DB-D6D9347EC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55" name="Rectangle 19">
            <a:extLst>
              <a:ext uri="{FF2B5EF4-FFF2-40B4-BE49-F238E27FC236}">
                <a16:creationId xmlns:a16="http://schemas.microsoft.com/office/drawing/2014/main" id="{3EF33714-F396-9165-7C15-40390C0D59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56" name="Rectangle 20">
            <a:extLst>
              <a:ext uri="{FF2B5EF4-FFF2-40B4-BE49-F238E27FC236}">
                <a16:creationId xmlns:a16="http://schemas.microsoft.com/office/drawing/2014/main" id="{9C84C6AE-1235-34BE-8CC1-3B1220F52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57" name="Rectangle 21">
            <a:extLst>
              <a:ext uri="{FF2B5EF4-FFF2-40B4-BE49-F238E27FC236}">
                <a16:creationId xmlns:a16="http://schemas.microsoft.com/office/drawing/2014/main" id="{6020E36A-AA37-B985-5598-11904680E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58" name="Rectangle 22">
            <a:extLst>
              <a:ext uri="{FF2B5EF4-FFF2-40B4-BE49-F238E27FC236}">
                <a16:creationId xmlns:a16="http://schemas.microsoft.com/office/drawing/2014/main" id="{088E6D85-E7EF-2F6E-E7C5-8D9FE3467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59" name="Rectangle 23">
            <a:extLst>
              <a:ext uri="{FF2B5EF4-FFF2-40B4-BE49-F238E27FC236}">
                <a16:creationId xmlns:a16="http://schemas.microsoft.com/office/drawing/2014/main" id="{DFB8F030-1132-8915-D460-B2F8B822C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60" name="Rectangle 24">
            <a:extLst>
              <a:ext uri="{FF2B5EF4-FFF2-40B4-BE49-F238E27FC236}">
                <a16:creationId xmlns:a16="http://schemas.microsoft.com/office/drawing/2014/main" id="{52EA04CC-202B-3054-F772-3DD30172E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61" name="Rectangle 25">
            <a:extLst>
              <a:ext uri="{FF2B5EF4-FFF2-40B4-BE49-F238E27FC236}">
                <a16:creationId xmlns:a16="http://schemas.microsoft.com/office/drawing/2014/main" id="{A183C5A5-8E93-BC4C-694F-40D4BBD00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62" name="Rectangle 26">
            <a:extLst>
              <a:ext uri="{FF2B5EF4-FFF2-40B4-BE49-F238E27FC236}">
                <a16:creationId xmlns:a16="http://schemas.microsoft.com/office/drawing/2014/main" id="{C05744B9-C0DE-026F-9571-41B17202B8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63" name="Rectangle 27">
            <a:extLst>
              <a:ext uri="{FF2B5EF4-FFF2-40B4-BE49-F238E27FC236}">
                <a16:creationId xmlns:a16="http://schemas.microsoft.com/office/drawing/2014/main" id="{0E53B397-3ACF-90FC-414B-F675A95F3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64" name="Rectangle 28">
            <a:extLst>
              <a:ext uri="{FF2B5EF4-FFF2-40B4-BE49-F238E27FC236}">
                <a16:creationId xmlns:a16="http://schemas.microsoft.com/office/drawing/2014/main" id="{2212A002-929E-84CF-E00F-12422082E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65" name="Rectangle 29">
            <a:extLst>
              <a:ext uri="{FF2B5EF4-FFF2-40B4-BE49-F238E27FC236}">
                <a16:creationId xmlns:a16="http://schemas.microsoft.com/office/drawing/2014/main" id="{9F398E1E-B1A8-A7F8-D9D6-8E5F1EDC3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66" name="Rectangle 30">
            <a:extLst>
              <a:ext uri="{FF2B5EF4-FFF2-40B4-BE49-F238E27FC236}">
                <a16:creationId xmlns:a16="http://schemas.microsoft.com/office/drawing/2014/main" id="{8EF408DA-5B4F-1A11-9F48-303E3DFA44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67" name="Rectangle 31">
            <a:extLst>
              <a:ext uri="{FF2B5EF4-FFF2-40B4-BE49-F238E27FC236}">
                <a16:creationId xmlns:a16="http://schemas.microsoft.com/office/drawing/2014/main" id="{15CF6941-F08A-DAA2-F703-6F759AD4F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68" name="Rectangle 32">
            <a:extLst>
              <a:ext uri="{FF2B5EF4-FFF2-40B4-BE49-F238E27FC236}">
                <a16:creationId xmlns:a16="http://schemas.microsoft.com/office/drawing/2014/main" id="{5372B38A-DE17-FB92-785C-9B1DC64AC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69" name="Rectangle 33">
            <a:extLst>
              <a:ext uri="{FF2B5EF4-FFF2-40B4-BE49-F238E27FC236}">
                <a16:creationId xmlns:a16="http://schemas.microsoft.com/office/drawing/2014/main" id="{C917DBA9-CCF6-0A40-BE23-CB0261A4D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70" name="Rectangle 34">
            <a:extLst>
              <a:ext uri="{FF2B5EF4-FFF2-40B4-BE49-F238E27FC236}">
                <a16:creationId xmlns:a16="http://schemas.microsoft.com/office/drawing/2014/main" id="{1E446E40-F1DE-46F0-2027-91F76B0C7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7171" name="Rectangle 35">
            <a:extLst>
              <a:ext uri="{FF2B5EF4-FFF2-40B4-BE49-F238E27FC236}">
                <a16:creationId xmlns:a16="http://schemas.microsoft.com/office/drawing/2014/main" id="{652272D7-6B54-5DC5-1480-144778D87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6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3ADBFFE-31E1-6556-398F-0F964FA12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Причината за потъването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4816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1C7D875-9813-2D34-9910-3B36414C6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4816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36D342E-E32D-C451-AD46-656B7E60B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му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беше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потъването  за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силния   вятър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34816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52E9927E-A0CB-029A-BF44-65EF20CAA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45720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66" name="Rectangle 6">
            <a:extLst>
              <a:ext uri="{FF2B5EF4-FFF2-40B4-BE49-F238E27FC236}">
                <a16:creationId xmlns:a16="http://schemas.microsoft.com/office/drawing/2014/main" id="{F83C7C7E-6226-F731-4E4E-CE6664E96C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67" name="Rectangle 7">
            <a:extLst>
              <a:ext uri="{FF2B5EF4-FFF2-40B4-BE49-F238E27FC236}">
                <a16:creationId xmlns:a16="http://schemas.microsoft.com/office/drawing/2014/main" id="{C42C80EF-4E63-78D7-7B8C-B209AB30B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68" name="Rectangle 8">
            <a:extLst>
              <a:ext uri="{FF2B5EF4-FFF2-40B4-BE49-F238E27FC236}">
                <a16:creationId xmlns:a16="http://schemas.microsoft.com/office/drawing/2014/main" id="{3C7DC82A-4F32-11B3-815C-A2678C0AC6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69" name="Rectangle 9">
            <a:extLst>
              <a:ext uri="{FF2B5EF4-FFF2-40B4-BE49-F238E27FC236}">
                <a16:creationId xmlns:a16="http://schemas.microsoft.com/office/drawing/2014/main" id="{C83869E4-E118-FDD6-F276-C8756FC53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70" name="Rectangle 10">
            <a:extLst>
              <a:ext uri="{FF2B5EF4-FFF2-40B4-BE49-F238E27FC236}">
                <a16:creationId xmlns:a16="http://schemas.microsoft.com/office/drawing/2014/main" id="{03A1FECF-0993-7C47-912C-ED826C3DAB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71" name="Rectangle 11">
            <a:extLst>
              <a:ext uri="{FF2B5EF4-FFF2-40B4-BE49-F238E27FC236}">
                <a16:creationId xmlns:a16="http://schemas.microsoft.com/office/drawing/2014/main" id="{58DF27BF-CB6F-E630-7B1B-C154422D8D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72" name="Rectangle 12">
            <a:extLst>
              <a:ext uri="{FF2B5EF4-FFF2-40B4-BE49-F238E27FC236}">
                <a16:creationId xmlns:a16="http://schemas.microsoft.com/office/drawing/2014/main" id="{BAB1BA46-916E-ECFC-FEC0-C7B2D21DC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73" name="Rectangle 13">
            <a:extLst>
              <a:ext uri="{FF2B5EF4-FFF2-40B4-BE49-F238E27FC236}">
                <a16:creationId xmlns:a16="http://schemas.microsoft.com/office/drawing/2014/main" id="{5745BAD7-1249-8985-F1B2-78188EE9F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74" name="Rectangle 14">
            <a:extLst>
              <a:ext uri="{FF2B5EF4-FFF2-40B4-BE49-F238E27FC236}">
                <a16:creationId xmlns:a16="http://schemas.microsoft.com/office/drawing/2014/main" id="{FE24E12C-F78D-D9B2-D7FB-AF6FC323CB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75" name="Rectangle 15">
            <a:extLst>
              <a:ext uri="{FF2B5EF4-FFF2-40B4-BE49-F238E27FC236}">
                <a16:creationId xmlns:a16="http://schemas.microsoft.com/office/drawing/2014/main" id="{D877C302-CFDF-0640-DEED-82DD86D54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76" name="Rectangle 16">
            <a:extLst>
              <a:ext uri="{FF2B5EF4-FFF2-40B4-BE49-F238E27FC236}">
                <a16:creationId xmlns:a16="http://schemas.microsoft.com/office/drawing/2014/main" id="{EB37A5B9-E2D0-0074-9954-5145F31FA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77" name="Rectangle 17">
            <a:extLst>
              <a:ext uri="{FF2B5EF4-FFF2-40B4-BE49-F238E27FC236}">
                <a16:creationId xmlns:a16="http://schemas.microsoft.com/office/drawing/2014/main" id="{1178E867-E5C6-8062-6D6F-C56CFA99A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78" name="Rectangle 18">
            <a:extLst>
              <a:ext uri="{FF2B5EF4-FFF2-40B4-BE49-F238E27FC236}">
                <a16:creationId xmlns:a16="http://schemas.microsoft.com/office/drawing/2014/main" id="{D3AC15C8-81ED-A227-C0C1-12C545C85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79" name="Rectangle 19">
            <a:extLst>
              <a:ext uri="{FF2B5EF4-FFF2-40B4-BE49-F238E27FC236}">
                <a16:creationId xmlns:a16="http://schemas.microsoft.com/office/drawing/2014/main" id="{AFA7EE82-2F71-7585-30E5-66269C525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80" name="Rectangle 20">
            <a:extLst>
              <a:ext uri="{FF2B5EF4-FFF2-40B4-BE49-F238E27FC236}">
                <a16:creationId xmlns:a16="http://schemas.microsoft.com/office/drawing/2014/main" id="{1F0329ED-F84E-43ED-800C-A9CA997E8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81" name="Rectangle 21">
            <a:extLst>
              <a:ext uri="{FF2B5EF4-FFF2-40B4-BE49-F238E27FC236}">
                <a16:creationId xmlns:a16="http://schemas.microsoft.com/office/drawing/2014/main" id="{5C6AF93F-7D9E-E27D-B600-E43871D3E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82" name="Rectangle 22">
            <a:extLst>
              <a:ext uri="{FF2B5EF4-FFF2-40B4-BE49-F238E27FC236}">
                <a16:creationId xmlns:a16="http://schemas.microsoft.com/office/drawing/2014/main" id="{755C2B5B-BE3B-10F2-B38D-7B33A019D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83" name="Rectangle 23">
            <a:extLst>
              <a:ext uri="{FF2B5EF4-FFF2-40B4-BE49-F238E27FC236}">
                <a16:creationId xmlns:a16="http://schemas.microsoft.com/office/drawing/2014/main" id="{5558C91F-FF00-2962-A069-A21E23ED79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84" name="Rectangle 24">
            <a:extLst>
              <a:ext uri="{FF2B5EF4-FFF2-40B4-BE49-F238E27FC236}">
                <a16:creationId xmlns:a16="http://schemas.microsoft.com/office/drawing/2014/main" id="{1A46B1B7-A450-3E5D-749C-A004E0427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85" name="Rectangle 25">
            <a:extLst>
              <a:ext uri="{FF2B5EF4-FFF2-40B4-BE49-F238E27FC236}">
                <a16:creationId xmlns:a16="http://schemas.microsoft.com/office/drawing/2014/main" id="{D3B513B7-039A-0277-5191-1211E4DA0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86" name="Rectangle 26">
            <a:extLst>
              <a:ext uri="{FF2B5EF4-FFF2-40B4-BE49-F238E27FC236}">
                <a16:creationId xmlns:a16="http://schemas.microsoft.com/office/drawing/2014/main" id="{ABCC932C-AA9F-0560-C755-C4D97CBCA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87" name="Rectangle 27">
            <a:extLst>
              <a:ext uri="{FF2B5EF4-FFF2-40B4-BE49-F238E27FC236}">
                <a16:creationId xmlns:a16="http://schemas.microsoft.com/office/drawing/2014/main" id="{3683B62E-BC21-6D5A-B2EB-D7AAE4921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88" name="Rectangle 28">
            <a:extLst>
              <a:ext uri="{FF2B5EF4-FFF2-40B4-BE49-F238E27FC236}">
                <a16:creationId xmlns:a16="http://schemas.microsoft.com/office/drawing/2014/main" id="{D6E1C3BE-AF88-7F2A-D870-096517A21E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89" name="Rectangle 29">
            <a:extLst>
              <a:ext uri="{FF2B5EF4-FFF2-40B4-BE49-F238E27FC236}">
                <a16:creationId xmlns:a16="http://schemas.microsoft.com/office/drawing/2014/main" id="{87B0BBD6-68DC-442D-C1C9-40355BBDE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90" name="Rectangle 30">
            <a:extLst>
              <a:ext uri="{FF2B5EF4-FFF2-40B4-BE49-F238E27FC236}">
                <a16:creationId xmlns:a16="http://schemas.microsoft.com/office/drawing/2014/main" id="{596F247C-3C63-DBE3-4880-10BD603BB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91" name="Rectangle 31">
            <a:extLst>
              <a:ext uri="{FF2B5EF4-FFF2-40B4-BE49-F238E27FC236}">
                <a16:creationId xmlns:a16="http://schemas.microsoft.com/office/drawing/2014/main" id="{C1A592DE-7CB0-B416-D20F-2328C5714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92" name="Rectangle 32">
            <a:extLst>
              <a:ext uri="{FF2B5EF4-FFF2-40B4-BE49-F238E27FC236}">
                <a16:creationId xmlns:a16="http://schemas.microsoft.com/office/drawing/2014/main" id="{295279BC-3805-EA84-29A4-B6442137F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93" name="Rectangle 33">
            <a:extLst>
              <a:ext uri="{FF2B5EF4-FFF2-40B4-BE49-F238E27FC236}">
                <a16:creationId xmlns:a16="http://schemas.microsoft.com/office/drawing/2014/main" id="{24CC6587-FB8B-48AC-C95E-EB4AE09A7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94" name="Rectangle 34">
            <a:extLst>
              <a:ext uri="{FF2B5EF4-FFF2-40B4-BE49-F238E27FC236}">
                <a16:creationId xmlns:a16="http://schemas.microsoft.com/office/drawing/2014/main" id="{D79353D4-9E57-E306-5BF0-6964C09BD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8195" name="Rectangle 35">
            <a:extLst>
              <a:ext uri="{FF2B5EF4-FFF2-40B4-BE49-F238E27FC236}">
                <a16:creationId xmlns:a16="http://schemas.microsoft.com/office/drawing/2014/main" id="{804E7336-7DB1-4E36-AEB1-04439425D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18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8E58380-ABA7-0D96-CE38-97EBDFAD40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Причината за потъването му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4918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117051A-511F-F75B-9D71-0E258FD23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4918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CB38DB8-44CC-5D86-8387-0A7630161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>
                <a:solidFill>
                  <a:srgbClr val="292929"/>
                </a:solidFill>
              </a:rPr>
              <a:t> se   barco    hundió   causa</a:t>
            </a:r>
          </a:p>
          <a:p>
            <a:pPr algn="ctr" eaLnBrk="1" hangingPunct="1">
              <a:lnSpc>
                <a:spcPct val="115000"/>
              </a:lnSpc>
            </a:pPr>
            <a:r>
              <a:rPr lang="es-ES" altLang="es-ES" sz="4400">
                <a:solidFill>
                  <a:srgbClr val="292929"/>
                </a:solidFill>
              </a:rPr>
              <a:t>viento    del    a</a:t>
            </a:r>
          </a:p>
        </p:txBody>
      </p:sp>
      <p:sp>
        <p:nvSpPr>
          <p:cNvPr id="34918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63FF834F-0172-816C-7A42-6DC02E408E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5410200"/>
            <a:ext cx="762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190" name="Rectangle 6">
            <a:extLst>
              <a:ext uri="{FF2B5EF4-FFF2-40B4-BE49-F238E27FC236}">
                <a16:creationId xmlns:a16="http://schemas.microsoft.com/office/drawing/2014/main" id="{941DED08-3909-EA75-B409-0242284BB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191" name="Rectangle 7">
            <a:extLst>
              <a:ext uri="{FF2B5EF4-FFF2-40B4-BE49-F238E27FC236}">
                <a16:creationId xmlns:a16="http://schemas.microsoft.com/office/drawing/2014/main" id="{3F8823F0-0C88-3718-695B-726DF5353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192" name="Rectangle 8">
            <a:extLst>
              <a:ext uri="{FF2B5EF4-FFF2-40B4-BE49-F238E27FC236}">
                <a16:creationId xmlns:a16="http://schemas.microsoft.com/office/drawing/2014/main" id="{F3B0602E-C32B-310C-B6AD-B2D4819FE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193" name="Rectangle 9">
            <a:extLst>
              <a:ext uri="{FF2B5EF4-FFF2-40B4-BE49-F238E27FC236}">
                <a16:creationId xmlns:a16="http://schemas.microsoft.com/office/drawing/2014/main" id="{DD5C3F62-FAE5-D37D-9ADF-D167977B37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194" name="Rectangle 10">
            <a:extLst>
              <a:ext uri="{FF2B5EF4-FFF2-40B4-BE49-F238E27FC236}">
                <a16:creationId xmlns:a16="http://schemas.microsoft.com/office/drawing/2014/main" id="{A540E1B0-2823-7FA4-CA0A-957DCAAF9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195" name="Rectangle 11">
            <a:extLst>
              <a:ext uri="{FF2B5EF4-FFF2-40B4-BE49-F238E27FC236}">
                <a16:creationId xmlns:a16="http://schemas.microsoft.com/office/drawing/2014/main" id="{8072168A-BDF8-3033-3BA4-D323F1878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196" name="Rectangle 12">
            <a:extLst>
              <a:ext uri="{FF2B5EF4-FFF2-40B4-BE49-F238E27FC236}">
                <a16:creationId xmlns:a16="http://schemas.microsoft.com/office/drawing/2014/main" id="{0752B7FC-989F-4A47-E9FC-946510FAD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197" name="Rectangle 13">
            <a:extLst>
              <a:ext uri="{FF2B5EF4-FFF2-40B4-BE49-F238E27FC236}">
                <a16:creationId xmlns:a16="http://schemas.microsoft.com/office/drawing/2014/main" id="{2208B3DC-9781-319F-4E46-F4CAF5FA64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198" name="Rectangle 14">
            <a:extLst>
              <a:ext uri="{FF2B5EF4-FFF2-40B4-BE49-F238E27FC236}">
                <a16:creationId xmlns:a16="http://schemas.microsoft.com/office/drawing/2014/main" id="{93285228-89AF-CE8E-87C5-3A13FF603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199" name="Rectangle 15">
            <a:extLst>
              <a:ext uri="{FF2B5EF4-FFF2-40B4-BE49-F238E27FC236}">
                <a16:creationId xmlns:a16="http://schemas.microsoft.com/office/drawing/2014/main" id="{E0F8DB42-F6A2-511B-93A9-F277F5A8B2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00" name="Rectangle 16">
            <a:extLst>
              <a:ext uri="{FF2B5EF4-FFF2-40B4-BE49-F238E27FC236}">
                <a16:creationId xmlns:a16="http://schemas.microsoft.com/office/drawing/2014/main" id="{869741CE-36E3-4B0A-44DC-D2D271FC7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01" name="Rectangle 17">
            <a:extLst>
              <a:ext uri="{FF2B5EF4-FFF2-40B4-BE49-F238E27FC236}">
                <a16:creationId xmlns:a16="http://schemas.microsoft.com/office/drawing/2014/main" id="{24414AD6-688C-2960-BAE8-CD709E15A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02" name="Rectangle 18">
            <a:extLst>
              <a:ext uri="{FF2B5EF4-FFF2-40B4-BE49-F238E27FC236}">
                <a16:creationId xmlns:a16="http://schemas.microsoft.com/office/drawing/2014/main" id="{CB1131EB-B7A6-2261-CDA1-75B15587A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03" name="Rectangle 19">
            <a:extLst>
              <a:ext uri="{FF2B5EF4-FFF2-40B4-BE49-F238E27FC236}">
                <a16:creationId xmlns:a16="http://schemas.microsoft.com/office/drawing/2014/main" id="{605D34D2-5865-68DB-EF33-0534832E6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04" name="Rectangle 20">
            <a:extLst>
              <a:ext uri="{FF2B5EF4-FFF2-40B4-BE49-F238E27FC236}">
                <a16:creationId xmlns:a16="http://schemas.microsoft.com/office/drawing/2014/main" id="{80587B2E-EB1C-8481-3663-5D14248BF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05" name="Rectangle 21">
            <a:extLst>
              <a:ext uri="{FF2B5EF4-FFF2-40B4-BE49-F238E27FC236}">
                <a16:creationId xmlns:a16="http://schemas.microsoft.com/office/drawing/2014/main" id="{93027B84-90D6-14C8-4966-1189D8309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06" name="Rectangle 22">
            <a:extLst>
              <a:ext uri="{FF2B5EF4-FFF2-40B4-BE49-F238E27FC236}">
                <a16:creationId xmlns:a16="http://schemas.microsoft.com/office/drawing/2014/main" id="{5126D265-5E5A-3544-3242-2D7628FFD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07" name="Rectangle 23">
            <a:extLst>
              <a:ext uri="{FF2B5EF4-FFF2-40B4-BE49-F238E27FC236}">
                <a16:creationId xmlns:a16="http://schemas.microsoft.com/office/drawing/2014/main" id="{588B96B9-19EB-8A4E-E47E-924F31859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08" name="Rectangle 24">
            <a:extLst>
              <a:ext uri="{FF2B5EF4-FFF2-40B4-BE49-F238E27FC236}">
                <a16:creationId xmlns:a16="http://schemas.microsoft.com/office/drawing/2014/main" id="{D999C00A-2116-E2E0-CAB2-733CB556EF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09" name="Rectangle 25">
            <a:extLst>
              <a:ext uri="{FF2B5EF4-FFF2-40B4-BE49-F238E27FC236}">
                <a16:creationId xmlns:a16="http://schemas.microsoft.com/office/drawing/2014/main" id="{5E886C72-B2C1-6562-0FDB-827CF4880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10" name="Rectangle 26">
            <a:extLst>
              <a:ext uri="{FF2B5EF4-FFF2-40B4-BE49-F238E27FC236}">
                <a16:creationId xmlns:a16="http://schemas.microsoft.com/office/drawing/2014/main" id="{8B31BFD9-8E87-3546-750C-5D1821ED2D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11" name="Rectangle 27">
            <a:extLst>
              <a:ext uri="{FF2B5EF4-FFF2-40B4-BE49-F238E27FC236}">
                <a16:creationId xmlns:a16="http://schemas.microsoft.com/office/drawing/2014/main" id="{A2BA3A0A-F4A3-B1FC-9C5A-079B3D0EF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12" name="Rectangle 28">
            <a:extLst>
              <a:ext uri="{FF2B5EF4-FFF2-40B4-BE49-F238E27FC236}">
                <a16:creationId xmlns:a16="http://schemas.microsoft.com/office/drawing/2014/main" id="{BE1B81DE-915E-7E2E-AF85-D21E3A6DE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13" name="Rectangle 29">
            <a:extLst>
              <a:ext uri="{FF2B5EF4-FFF2-40B4-BE49-F238E27FC236}">
                <a16:creationId xmlns:a16="http://schemas.microsoft.com/office/drawing/2014/main" id="{8BBCA726-4B0B-9004-B0A2-E2B303DFB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14" name="Rectangle 30">
            <a:extLst>
              <a:ext uri="{FF2B5EF4-FFF2-40B4-BE49-F238E27FC236}">
                <a16:creationId xmlns:a16="http://schemas.microsoft.com/office/drawing/2014/main" id="{749FD7AB-621D-D564-0530-6603E18EA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15" name="Rectangle 31">
            <a:extLst>
              <a:ext uri="{FF2B5EF4-FFF2-40B4-BE49-F238E27FC236}">
                <a16:creationId xmlns:a16="http://schemas.microsoft.com/office/drawing/2014/main" id="{92D74B63-80E3-0FE7-556D-6EF12002D2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16" name="Rectangle 32">
            <a:extLst>
              <a:ext uri="{FF2B5EF4-FFF2-40B4-BE49-F238E27FC236}">
                <a16:creationId xmlns:a16="http://schemas.microsoft.com/office/drawing/2014/main" id="{6D6D9919-281F-C13A-40CF-FA847BE6BF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17" name="Rectangle 33">
            <a:extLst>
              <a:ext uri="{FF2B5EF4-FFF2-40B4-BE49-F238E27FC236}">
                <a16:creationId xmlns:a16="http://schemas.microsoft.com/office/drawing/2014/main" id="{62D32485-7ED8-8B04-CEA7-511F51A64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18" name="Rectangle 34">
            <a:extLst>
              <a:ext uri="{FF2B5EF4-FFF2-40B4-BE49-F238E27FC236}">
                <a16:creationId xmlns:a16="http://schemas.microsoft.com/office/drawing/2014/main" id="{03E9FA6A-CC36-9EE4-5377-56033D300B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49219" name="Rectangle 35">
            <a:extLst>
              <a:ext uri="{FF2B5EF4-FFF2-40B4-BE49-F238E27FC236}">
                <a16:creationId xmlns:a16="http://schemas.microsoft.com/office/drawing/2014/main" id="{60D7FF41-7911-8FCB-A81E-F4C74F6C1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21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EA346AB-B443-6959-F473-BB406B455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Причината за потъването му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5021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4610BE6-0C4C-E6FF-A303-305E074BB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5021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9233C22-1BBA-E830-43CF-BC523B81D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му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беше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потъването  за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силния   вятър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35021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2399E99-59DC-DCB7-62D9-E74040D281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000" y="4533900"/>
            <a:ext cx="1752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14" name="Rectangle 6">
            <a:extLst>
              <a:ext uri="{FF2B5EF4-FFF2-40B4-BE49-F238E27FC236}">
                <a16:creationId xmlns:a16="http://schemas.microsoft.com/office/drawing/2014/main" id="{F9C96AE8-A0C3-C880-F5DE-AAEBDD6D1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15" name="Rectangle 7">
            <a:extLst>
              <a:ext uri="{FF2B5EF4-FFF2-40B4-BE49-F238E27FC236}">
                <a16:creationId xmlns:a16="http://schemas.microsoft.com/office/drawing/2014/main" id="{C88D5F8A-28A6-A06A-82F4-5136A0A51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16" name="Rectangle 8">
            <a:extLst>
              <a:ext uri="{FF2B5EF4-FFF2-40B4-BE49-F238E27FC236}">
                <a16:creationId xmlns:a16="http://schemas.microsoft.com/office/drawing/2014/main" id="{86FA4512-78A1-BA69-6A67-EF6D70BDB5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17" name="Rectangle 9">
            <a:extLst>
              <a:ext uri="{FF2B5EF4-FFF2-40B4-BE49-F238E27FC236}">
                <a16:creationId xmlns:a16="http://schemas.microsoft.com/office/drawing/2014/main" id="{119FCC0E-5657-20D1-91C2-B5DD71989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18" name="Rectangle 10">
            <a:extLst>
              <a:ext uri="{FF2B5EF4-FFF2-40B4-BE49-F238E27FC236}">
                <a16:creationId xmlns:a16="http://schemas.microsoft.com/office/drawing/2014/main" id="{F6DBCEC9-0C87-F6D3-0B74-7E886EFAC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19" name="Rectangle 11">
            <a:extLst>
              <a:ext uri="{FF2B5EF4-FFF2-40B4-BE49-F238E27FC236}">
                <a16:creationId xmlns:a16="http://schemas.microsoft.com/office/drawing/2014/main" id="{62332E54-C9FF-6728-BCF0-AD31013A96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20" name="Rectangle 12">
            <a:extLst>
              <a:ext uri="{FF2B5EF4-FFF2-40B4-BE49-F238E27FC236}">
                <a16:creationId xmlns:a16="http://schemas.microsoft.com/office/drawing/2014/main" id="{9581BCB3-CE5C-1D3D-0D5A-2E6F05B6C9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21" name="Rectangle 13">
            <a:extLst>
              <a:ext uri="{FF2B5EF4-FFF2-40B4-BE49-F238E27FC236}">
                <a16:creationId xmlns:a16="http://schemas.microsoft.com/office/drawing/2014/main" id="{2226F35E-CA4F-2422-533A-FFC2FB261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22" name="Rectangle 14">
            <a:extLst>
              <a:ext uri="{FF2B5EF4-FFF2-40B4-BE49-F238E27FC236}">
                <a16:creationId xmlns:a16="http://schemas.microsoft.com/office/drawing/2014/main" id="{2A371E71-2F6B-00C0-6994-08A4E5D990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23" name="Rectangle 15">
            <a:extLst>
              <a:ext uri="{FF2B5EF4-FFF2-40B4-BE49-F238E27FC236}">
                <a16:creationId xmlns:a16="http://schemas.microsoft.com/office/drawing/2014/main" id="{A8359ACD-61F4-2B79-81D8-D96C6D8DF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24" name="Rectangle 16">
            <a:extLst>
              <a:ext uri="{FF2B5EF4-FFF2-40B4-BE49-F238E27FC236}">
                <a16:creationId xmlns:a16="http://schemas.microsoft.com/office/drawing/2014/main" id="{981B0EF5-FC28-2A4F-45F4-1F330FE31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25" name="Rectangle 17">
            <a:extLst>
              <a:ext uri="{FF2B5EF4-FFF2-40B4-BE49-F238E27FC236}">
                <a16:creationId xmlns:a16="http://schemas.microsoft.com/office/drawing/2014/main" id="{720A39DA-57A4-780C-E58B-C7F7615706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26" name="Rectangle 18">
            <a:extLst>
              <a:ext uri="{FF2B5EF4-FFF2-40B4-BE49-F238E27FC236}">
                <a16:creationId xmlns:a16="http://schemas.microsoft.com/office/drawing/2014/main" id="{2FB3A000-8547-3172-1E30-F00C4AF69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27" name="Rectangle 19">
            <a:extLst>
              <a:ext uri="{FF2B5EF4-FFF2-40B4-BE49-F238E27FC236}">
                <a16:creationId xmlns:a16="http://schemas.microsoft.com/office/drawing/2014/main" id="{386D7B92-3C42-808B-5CF6-08D779695A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28" name="Rectangle 20">
            <a:extLst>
              <a:ext uri="{FF2B5EF4-FFF2-40B4-BE49-F238E27FC236}">
                <a16:creationId xmlns:a16="http://schemas.microsoft.com/office/drawing/2014/main" id="{34C38530-F2D8-31E0-B055-C475A47E65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29" name="Rectangle 21">
            <a:extLst>
              <a:ext uri="{FF2B5EF4-FFF2-40B4-BE49-F238E27FC236}">
                <a16:creationId xmlns:a16="http://schemas.microsoft.com/office/drawing/2014/main" id="{C6ABE3E0-8161-391C-67D4-0AE2E1245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30" name="Rectangle 22">
            <a:extLst>
              <a:ext uri="{FF2B5EF4-FFF2-40B4-BE49-F238E27FC236}">
                <a16:creationId xmlns:a16="http://schemas.microsoft.com/office/drawing/2014/main" id="{AF882780-7D4B-1F2A-8EC7-90C532BDD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31" name="Rectangle 23">
            <a:extLst>
              <a:ext uri="{FF2B5EF4-FFF2-40B4-BE49-F238E27FC236}">
                <a16:creationId xmlns:a16="http://schemas.microsoft.com/office/drawing/2014/main" id="{34DDBEC0-81F1-C14F-86A4-026505B32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32" name="Rectangle 24">
            <a:extLst>
              <a:ext uri="{FF2B5EF4-FFF2-40B4-BE49-F238E27FC236}">
                <a16:creationId xmlns:a16="http://schemas.microsoft.com/office/drawing/2014/main" id="{70F37EC5-1428-7F7A-65AC-A2206D7C63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33" name="Rectangle 25">
            <a:extLst>
              <a:ext uri="{FF2B5EF4-FFF2-40B4-BE49-F238E27FC236}">
                <a16:creationId xmlns:a16="http://schemas.microsoft.com/office/drawing/2014/main" id="{776601A0-B847-2267-8341-539AA9B469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34" name="Rectangle 26">
            <a:extLst>
              <a:ext uri="{FF2B5EF4-FFF2-40B4-BE49-F238E27FC236}">
                <a16:creationId xmlns:a16="http://schemas.microsoft.com/office/drawing/2014/main" id="{74255071-E455-6988-0532-0F3BF077C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35" name="Rectangle 27">
            <a:extLst>
              <a:ext uri="{FF2B5EF4-FFF2-40B4-BE49-F238E27FC236}">
                <a16:creationId xmlns:a16="http://schemas.microsoft.com/office/drawing/2014/main" id="{EC4A3901-64D7-801C-2EA8-8100FB9B36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36" name="Rectangle 28">
            <a:extLst>
              <a:ext uri="{FF2B5EF4-FFF2-40B4-BE49-F238E27FC236}">
                <a16:creationId xmlns:a16="http://schemas.microsoft.com/office/drawing/2014/main" id="{CF376BDB-D864-B065-4D27-F1CD7910D6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37" name="Rectangle 29">
            <a:extLst>
              <a:ext uri="{FF2B5EF4-FFF2-40B4-BE49-F238E27FC236}">
                <a16:creationId xmlns:a16="http://schemas.microsoft.com/office/drawing/2014/main" id="{F2D0D389-6FE4-5397-3DE7-EB3BD1BC1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38" name="Rectangle 30">
            <a:extLst>
              <a:ext uri="{FF2B5EF4-FFF2-40B4-BE49-F238E27FC236}">
                <a16:creationId xmlns:a16="http://schemas.microsoft.com/office/drawing/2014/main" id="{258EB72E-3C8F-7714-E4A4-0A547532D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39" name="Rectangle 31">
            <a:extLst>
              <a:ext uri="{FF2B5EF4-FFF2-40B4-BE49-F238E27FC236}">
                <a16:creationId xmlns:a16="http://schemas.microsoft.com/office/drawing/2014/main" id="{76C2CD46-2CC8-D130-FBF9-3B4118A15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40" name="Rectangle 32">
            <a:extLst>
              <a:ext uri="{FF2B5EF4-FFF2-40B4-BE49-F238E27FC236}">
                <a16:creationId xmlns:a16="http://schemas.microsoft.com/office/drawing/2014/main" id="{CEEBCC21-51EF-84D0-F281-A765487A4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41" name="Rectangle 33">
            <a:extLst>
              <a:ext uri="{FF2B5EF4-FFF2-40B4-BE49-F238E27FC236}">
                <a16:creationId xmlns:a16="http://schemas.microsoft.com/office/drawing/2014/main" id="{6A6FA305-2AE0-44AC-9472-C934B2110D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42" name="Rectangle 34">
            <a:extLst>
              <a:ext uri="{FF2B5EF4-FFF2-40B4-BE49-F238E27FC236}">
                <a16:creationId xmlns:a16="http://schemas.microsoft.com/office/drawing/2014/main" id="{A3A94CF5-653F-CEEA-AFFB-52F8D0BEE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0243" name="Rectangle 35">
            <a:extLst>
              <a:ext uri="{FF2B5EF4-FFF2-40B4-BE49-F238E27FC236}">
                <a16:creationId xmlns:a16="http://schemas.microsoft.com/office/drawing/2014/main" id="{BB4D1228-6AA8-8C74-1F44-F25C7F327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23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1658752-A7D8-7D80-5476-90A78B60C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Причината за потъването му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беше...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5123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0240743-3CBA-3B12-2A36-BE7246AD4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5123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BA0E133-393D-4703-7F04-D3A8F89676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му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беше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потъването  за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силния   вятър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35123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EACFF9CD-2D0E-B2D8-2F91-644332BA31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5295900"/>
            <a:ext cx="2057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38" name="Rectangle 6">
            <a:extLst>
              <a:ext uri="{FF2B5EF4-FFF2-40B4-BE49-F238E27FC236}">
                <a16:creationId xmlns:a16="http://schemas.microsoft.com/office/drawing/2014/main" id="{1BF98BB2-87EA-9A56-3FED-587072CCF7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39" name="Rectangle 7">
            <a:extLst>
              <a:ext uri="{FF2B5EF4-FFF2-40B4-BE49-F238E27FC236}">
                <a16:creationId xmlns:a16="http://schemas.microsoft.com/office/drawing/2014/main" id="{966FDBE0-F6E8-B723-AA99-E1B415703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40" name="Rectangle 8">
            <a:extLst>
              <a:ext uri="{FF2B5EF4-FFF2-40B4-BE49-F238E27FC236}">
                <a16:creationId xmlns:a16="http://schemas.microsoft.com/office/drawing/2014/main" id="{49368117-C907-F363-8210-9FA0DC831E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41" name="Rectangle 9">
            <a:extLst>
              <a:ext uri="{FF2B5EF4-FFF2-40B4-BE49-F238E27FC236}">
                <a16:creationId xmlns:a16="http://schemas.microsoft.com/office/drawing/2014/main" id="{155A5BF9-8F6B-95AD-C969-103938F3B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42" name="Rectangle 10">
            <a:extLst>
              <a:ext uri="{FF2B5EF4-FFF2-40B4-BE49-F238E27FC236}">
                <a16:creationId xmlns:a16="http://schemas.microsoft.com/office/drawing/2014/main" id="{2653046A-3D17-21F4-F700-50EF9D0DD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43" name="Rectangle 11">
            <a:extLst>
              <a:ext uri="{FF2B5EF4-FFF2-40B4-BE49-F238E27FC236}">
                <a16:creationId xmlns:a16="http://schemas.microsoft.com/office/drawing/2014/main" id="{6E2B04A1-F386-42E0-11E4-BD2241E0BB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44" name="Rectangle 12">
            <a:extLst>
              <a:ext uri="{FF2B5EF4-FFF2-40B4-BE49-F238E27FC236}">
                <a16:creationId xmlns:a16="http://schemas.microsoft.com/office/drawing/2014/main" id="{375514D1-C3FF-7B8E-7FD5-715210091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45" name="Rectangle 13">
            <a:extLst>
              <a:ext uri="{FF2B5EF4-FFF2-40B4-BE49-F238E27FC236}">
                <a16:creationId xmlns:a16="http://schemas.microsoft.com/office/drawing/2014/main" id="{6B2E4D46-A5DF-C42A-D867-7153142082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46" name="Rectangle 14">
            <a:extLst>
              <a:ext uri="{FF2B5EF4-FFF2-40B4-BE49-F238E27FC236}">
                <a16:creationId xmlns:a16="http://schemas.microsoft.com/office/drawing/2014/main" id="{37EE454A-037B-AD13-6022-F7CCC20430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47" name="Rectangle 15">
            <a:extLst>
              <a:ext uri="{FF2B5EF4-FFF2-40B4-BE49-F238E27FC236}">
                <a16:creationId xmlns:a16="http://schemas.microsoft.com/office/drawing/2014/main" id="{F3B5CA35-AF5F-7A44-0310-0D8D481888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48" name="Rectangle 16">
            <a:extLst>
              <a:ext uri="{FF2B5EF4-FFF2-40B4-BE49-F238E27FC236}">
                <a16:creationId xmlns:a16="http://schemas.microsoft.com/office/drawing/2014/main" id="{1D029F4B-42C4-233E-7E7C-03E98AE85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49" name="Rectangle 17">
            <a:extLst>
              <a:ext uri="{FF2B5EF4-FFF2-40B4-BE49-F238E27FC236}">
                <a16:creationId xmlns:a16="http://schemas.microsoft.com/office/drawing/2014/main" id="{CD5E071F-23B1-DD0F-5703-BDD76927B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50" name="Rectangle 18">
            <a:extLst>
              <a:ext uri="{FF2B5EF4-FFF2-40B4-BE49-F238E27FC236}">
                <a16:creationId xmlns:a16="http://schemas.microsoft.com/office/drawing/2014/main" id="{2CD2714E-0258-76A4-2F51-7EC3FB058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51" name="Rectangle 19">
            <a:extLst>
              <a:ext uri="{FF2B5EF4-FFF2-40B4-BE49-F238E27FC236}">
                <a16:creationId xmlns:a16="http://schemas.microsoft.com/office/drawing/2014/main" id="{4E711345-E8F5-F532-41BE-67C9313B4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52" name="Rectangle 20">
            <a:extLst>
              <a:ext uri="{FF2B5EF4-FFF2-40B4-BE49-F238E27FC236}">
                <a16:creationId xmlns:a16="http://schemas.microsoft.com/office/drawing/2014/main" id="{707FC81F-824C-9E6B-E0D3-6C4472B867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53" name="Rectangle 21">
            <a:extLst>
              <a:ext uri="{FF2B5EF4-FFF2-40B4-BE49-F238E27FC236}">
                <a16:creationId xmlns:a16="http://schemas.microsoft.com/office/drawing/2014/main" id="{ABDE5385-9712-8C41-A9B7-93C48519A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54" name="Rectangle 22">
            <a:extLst>
              <a:ext uri="{FF2B5EF4-FFF2-40B4-BE49-F238E27FC236}">
                <a16:creationId xmlns:a16="http://schemas.microsoft.com/office/drawing/2014/main" id="{30698765-2A68-01DC-C95B-9546B4CE15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55" name="Rectangle 23">
            <a:extLst>
              <a:ext uri="{FF2B5EF4-FFF2-40B4-BE49-F238E27FC236}">
                <a16:creationId xmlns:a16="http://schemas.microsoft.com/office/drawing/2014/main" id="{B6A861F3-2A49-63A1-BB01-F74AFFEEC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56" name="Rectangle 24">
            <a:extLst>
              <a:ext uri="{FF2B5EF4-FFF2-40B4-BE49-F238E27FC236}">
                <a16:creationId xmlns:a16="http://schemas.microsoft.com/office/drawing/2014/main" id="{09C3D6C1-D665-D91A-077B-8C7CB7CB7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57" name="Rectangle 25">
            <a:extLst>
              <a:ext uri="{FF2B5EF4-FFF2-40B4-BE49-F238E27FC236}">
                <a16:creationId xmlns:a16="http://schemas.microsoft.com/office/drawing/2014/main" id="{7F052915-8F2E-ED24-3583-3E5016630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58" name="Rectangle 26">
            <a:extLst>
              <a:ext uri="{FF2B5EF4-FFF2-40B4-BE49-F238E27FC236}">
                <a16:creationId xmlns:a16="http://schemas.microsoft.com/office/drawing/2014/main" id="{0C419C2D-9AEB-A7AF-ABF1-17F0495DD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59" name="Rectangle 27">
            <a:extLst>
              <a:ext uri="{FF2B5EF4-FFF2-40B4-BE49-F238E27FC236}">
                <a16:creationId xmlns:a16="http://schemas.microsoft.com/office/drawing/2014/main" id="{833036CA-B6DA-17B2-B31F-85EF2634F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60" name="Rectangle 28">
            <a:extLst>
              <a:ext uri="{FF2B5EF4-FFF2-40B4-BE49-F238E27FC236}">
                <a16:creationId xmlns:a16="http://schemas.microsoft.com/office/drawing/2014/main" id="{C752D9F1-B045-D90A-67BA-CF714FC02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61" name="Rectangle 29">
            <a:extLst>
              <a:ext uri="{FF2B5EF4-FFF2-40B4-BE49-F238E27FC236}">
                <a16:creationId xmlns:a16="http://schemas.microsoft.com/office/drawing/2014/main" id="{7221E3C7-2510-3664-9951-5B9107CF7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62" name="Rectangle 30">
            <a:extLst>
              <a:ext uri="{FF2B5EF4-FFF2-40B4-BE49-F238E27FC236}">
                <a16:creationId xmlns:a16="http://schemas.microsoft.com/office/drawing/2014/main" id="{C55CBBE0-8D46-5A24-7A6D-C900B8ED95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63" name="Rectangle 31">
            <a:extLst>
              <a:ext uri="{FF2B5EF4-FFF2-40B4-BE49-F238E27FC236}">
                <a16:creationId xmlns:a16="http://schemas.microsoft.com/office/drawing/2014/main" id="{AACC708F-BD2C-B4DF-984C-ECB256894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64" name="Rectangle 32">
            <a:extLst>
              <a:ext uri="{FF2B5EF4-FFF2-40B4-BE49-F238E27FC236}">
                <a16:creationId xmlns:a16="http://schemas.microsoft.com/office/drawing/2014/main" id="{E743C501-0AAE-223A-B9F0-F944FE72E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65" name="Rectangle 33">
            <a:extLst>
              <a:ext uri="{FF2B5EF4-FFF2-40B4-BE49-F238E27FC236}">
                <a16:creationId xmlns:a16="http://schemas.microsoft.com/office/drawing/2014/main" id="{B7FF0C4F-0AA6-B474-A986-E37E8F6F8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66" name="Rectangle 34">
            <a:extLst>
              <a:ext uri="{FF2B5EF4-FFF2-40B4-BE49-F238E27FC236}">
                <a16:creationId xmlns:a16="http://schemas.microsoft.com/office/drawing/2014/main" id="{95ABB852-9263-83B2-F86A-69EA11DFA8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1267" name="Rectangle 35">
            <a:extLst>
              <a:ext uri="{FF2B5EF4-FFF2-40B4-BE49-F238E27FC236}">
                <a16:creationId xmlns:a16="http://schemas.microsoft.com/office/drawing/2014/main" id="{1B750BDA-7F87-0C68-EA05-68E5DCC20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25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6B125EB-96D2-8239-5079-8767C41D8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Причината за потъването му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беше силния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5225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8B95520-E78C-FDEA-5AFA-1181704CA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5226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CFBBB4C-B90D-8B8F-EDF7-CBDD6AD47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му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беше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потъването  за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endParaRPr lang="bg-BG" altLang="es-ES" sz="4400" dirty="0">
              <a:solidFill>
                <a:srgbClr val="292929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силния   вятър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</a:p>
        </p:txBody>
      </p:sp>
      <p:sp>
        <p:nvSpPr>
          <p:cNvPr id="35226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DB1EC4F-30A6-32DB-2433-24CE45F7A1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5410200"/>
            <a:ext cx="1828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62" name="Rectangle 6">
            <a:extLst>
              <a:ext uri="{FF2B5EF4-FFF2-40B4-BE49-F238E27FC236}">
                <a16:creationId xmlns:a16="http://schemas.microsoft.com/office/drawing/2014/main" id="{D1C8BFAE-68B5-28DB-FE5D-649CA3CB88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63" name="Rectangle 7">
            <a:extLst>
              <a:ext uri="{FF2B5EF4-FFF2-40B4-BE49-F238E27FC236}">
                <a16:creationId xmlns:a16="http://schemas.microsoft.com/office/drawing/2014/main" id="{DCF4B690-EEB4-6155-A8AC-865C919755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64" name="Rectangle 8">
            <a:extLst>
              <a:ext uri="{FF2B5EF4-FFF2-40B4-BE49-F238E27FC236}">
                <a16:creationId xmlns:a16="http://schemas.microsoft.com/office/drawing/2014/main" id="{E41ACCE8-3EFF-4E7E-8598-31029B206E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65" name="Rectangle 9">
            <a:extLst>
              <a:ext uri="{FF2B5EF4-FFF2-40B4-BE49-F238E27FC236}">
                <a16:creationId xmlns:a16="http://schemas.microsoft.com/office/drawing/2014/main" id="{52E0C1C8-04C0-1A63-4348-3935C9E97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66" name="Rectangle 10">
            <a:extLst>
              <a:ext uri="{FF2B5EF4-FFF2-40B4-BE49-F238E27FC236}">
                <a16:creationId xmlns:a16="http://schemas.microsoft.com/office/drawing/2014/main" id="{F8E0CABA-1B24-8E11-7F4D-EB74B2AD1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67" name="Rectangle 11">
            <a:extLst>
              <a:ext uri="{FF2B5EF4-FFF2-40B4-BE49-F238E27FC236}">
                <a16:creationId xmlns:a16="http://schemas.microsoft.com/office/drawing/2014/main" id="{392ECC20-410E-F877-42AB-40943D595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68" name="Rectangle 12">
            <a:extLst>
              <a:ext uri="{FF2B5EF4-FFF2-40B4-BE49-F238E27FC236}">
                <a16:creationId xmlns:a16="http://schemas.microsoft.com/office/drawing/2014/main" id="{47302689-958D-4B48-A6FD-4C56A20DBD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69" name="Rectangle 13">
            <a:extLst>
              <a:ext uri="{FF2B5EF4-FFF2-40B4-BE49-F238E27FC236}">
                <a16:creationId xmlns:a16="http://schemas.microsoft.com/office/drawing/2014/main" id="{D6C3997C-D33A-EBB3-88A3-B7D289A62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70" name="Rectangle 14">
            <a:extLst>
              <a:ext uri="{FF2B5EF4-FFF2-40B4-BE49-F238E27FC236}">
                <a16:creationId xmlns:a16="http://schemas.microsoft.com/office/drawing/2014/main" id="{D4C67B14-0D09-0CB8-C3F6-6162FBFD9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71" name="Rectangle 15">
            <a:extLst>
              <a:ext uri="{FF2B5EF4-FFF2-40B4-BE49-F238E27FC236}">
                <a16:creationId xmlns:a16="http://schemas.microsoft.com/office/drawing/2014/main" id="{7736D804-9CEC-3211-BACA-AE48F988A8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72" name="Rectangle 16">
            <a:extLst>
              <a:ext uri="{FF2B5EF4-FFF2-40B4-BE49-F238E27FC236}">
                <a16:creationId xmlns:a16="http://schemas.microsoft.com/office/drawing/2014/main" id="{78C54931-A300-B5C5-4826-3A1642FDBF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73" name="Rectangle 17">
            <a:extLst>
              <a:ext uri="{FF2B5EF4-FFF2-40B4-BE49-F238E27FC236}">
                <a16:creationId xmlns:a16="http://schemas.microsoft.com/office/drawing/2014/main" id="{05AE524C-B870-20E4-A0A4-D6E40C040C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74" name="Rectangle 18">
            <a:extLst>
              <a:ext uri="{FF2B5EF4-FFF2-40B4-BE49-F238E27FC236}">
                <a16:creationId xmlns:a16="http://schemas.microsoft.com/office/drawing/2014/main" id="{5EDFFF6E-4202-61DA-F0BD-5BCC8730A6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75" name="Rectangle 19">
            <a:extLst>
              <a:ext uri="{FF2B5EF4-FFF2-40B4-BE49-F238E27FC236}">
                <a16:creationId xmlns:a16="http://schemas.microsoft.com/office/drawing/2014/main" id="{F0B67FC3-1CD9-6478-7618-AB7F6DD38D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76" name="Rectangle 20">
            <a:extLst>
              <a:ext uri="{FF2B5EF4-FFF2-40B4-BE49-F238E27FC236}">
                <a16:creationId xmlns:a16="http://schemas.microsoft.com/office/drawing/2014/main" id="{F593DCF7-98BC-A0ED-29CD-BBF88E465B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77" name="Rectangle 21">
            <a:extLst>
              <a:ext uri="{FF2B5EF4-FFF2-40B4-BE49-F238E27FC236}">
                <a16:creationId xmlns:a16="http://schemas.microsoft.com/office/drawing/2014/main" id="{459F659B-2683-3EC4-EB1A-F845F1166F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78" name="Rectangle 22">
            <a:extLst>
              <a:ext uri="{FF2B5EF4-FFF2-40B4-BE49-F238E27FC236}">
                <a16:creationId xmlns:a16="http://schemas.microsoft.com/office/drawing/2014/main" id="{D8157542-483D-AD14-3AE3-109609FA5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79" name="Rectangle 23">
            <a:extLst>
              <a:ext uri="{FF2B5EF4-FFF2-40B4-BE49-F238E27FC236}">
                <a16:creationId xmlns:a16="http://schemas.microsoft.com/office/drawing/2014/main" id="{D62B27B6-7B70-0764-190A-C3DA8F0FEE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80" name="Rectangle 24">
            <a:extLst>
              <a:ext uri="{FF2B5EF4-FFF2-40B4-BE49-F238E27FC236}">
                <a16:creationId xmlns:a16="http://schemas.microsoft.com/office/drawing/2014/main" id="{D1A8EC6C-74D8-A156-9D5A-AD7D1C1CB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81" name="Rectangle 25">
            <a:extLst>
              <a:ext uri="{FF2B5EF4-FFF2-40B4-BE49-F238E27FC236}">
                <a16:creationId xmlns:a16="http://schemas.microsoft.com/office/drawing/2014/main" id="{E0BD5A83-4222-0488-38EC-A53215018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82" name="Rectangle 26">
            <a:extLst>
              <a:ext uri="{FF2B5EF4-FFF2-40B4-BE49-F238E27FC236}">
                <a16:creationId xmlns:a16="http://schemas.microsoft.com/office/drawing/2014/main" id="{AF8F2195-2D0E-D723-D080-10DB2CBC4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83" name="Rectangle 27">
            <a:extLst>
              <a:ext uri="{FF2B5EF4-FFF2-40B4-BE49-F238E27FC236}">
                <a16:creationId xmlns:a16="http://schemas.microsoft.com/office/drawing/2014/main" id="{78BDC347-E883-EDA4-DFAE-74CC81FA1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84" name="Rectangle 28">
            <a:extLst>
              <a:ext uri="{FF2B5EF4-FFF2-40B4-BE49-F238E27FC236}">
                <a16:creationId xmlns:a16="http://schemas.microsoft.com/office/drawing/2014/main" id="{B9025B73-4569-D517-A318-B8DE98C59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85" name="Rectangle 29">
            <a:extLst>
              <a:ext uri="{FF2B5EF4-FFF2-40B4-BE49-F238E27FC236}">
                <a16:creationId xmlns:a16="http://schemas.microsoft.com/office/drawing/2014/main" id="{0316C810-F1A3-C3FF-ECCB-7E4187319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86" name="Rectangle 30">
            <a:extLst>
              <a:ext uri="{FF2B5EF4-FFF2-40B4-BE49-F238E27FC236}">
                <a16:creationId xmlns:a16="http://schemas.microsoft.com/office/drawing/2014/main" id="{7E861C85-F6AE-1F3E-9F3F-3BD0EAB460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87" name="Rectangle 31">
            <a:extLst>
              <a:ext uri="{FF2B5EF4-FFF2-40B4-BE49-F238E27FC236}">
                <a16:creationId xmlns:a16="http://schemas.microsoft.com/office/drawing/2014/main" id="{9B871604-C1B7-2DBB-1945-9A9C304B3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88" name="Rectangle 32">
            <a:extLst>
              <a:ext uri="{FF2B5EF4-FFF2-40B4-BE49-F238E27FC236}">
                <a16:creationId xmlns:a16="http://schemas.microsoft.com/office/drawing/2014/main" id="{1F761317-8303-C680-DDAA-61B007323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89" name="Rectangle 33">
            <a:extLst>
              <a:ext uri="{FF2B5EF4-FFF2-40B4-BE49-F238E27FC236}">
                <a16:creationId xmlns:a16="http://schemas.microsoft.com/office/drawing/2014/main" id="{F789F527-9F0E-74B4-D0CE-6B6BF577B7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90" name="Rectangle 34">
            <a:extLst>
              <a:ext uri="{FF2B5EF4-FFF2-40B4-BE49-F238E27FC236}">
                <a16:creationId xmlns:a16="http://schemas.microsoft.com/office/drawing/2014/main" id="{BE7D982A-CCD7-BFCE-3829-D916E6435D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2291" name="Rectangle 35">
            <a:extLst>
              <a:ext uri="{FF2B5EF4-FFF2-40B4-BE49-F238E27FC236}">
                <a16:creationId xmlns:a16="http://schemas.microsoft.com/office/drawing/2014/main" id="{639D8449-D929-4CF4-729F-92ABB653B3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28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92A8D93-1B72-B548-5A59-CD376FE517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Причината за потъването му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беше силния вятър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35328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12D05E1-525D-E7D7-4815-BF8FE1296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5328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F9B3C09-B8B2-136C-300A-621C923BAF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53285" name="Rectangle 6">
            <a:extLst>
              <a:ext uri="{FF2B5EF4-FFF2-40B4-BE49-F238E27FC236}">
                <a16:creationId xmlns:a16="http://schemas.microsoft.com/office/drawing/2014/main" id="{B31717CB-9C53-5F37-05CF-89AD83B6F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286" name="Rectangle 7">
            <a:extLst>
              <a:ext uri="{FF2B5EF4-FFF2-40B4-BE49-F238E27FC236}">
                <a16:creationId xmlns:a16="http://schemas.microsoft.com/office/drawing/2014/main" id="{FE524449-EBC0-5884-BA48-3EA0FE8FA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287" name="Rectangle 8">
            <a:extLst>
              <a:ext uri="{FF2B5EF4-FFF2-40B4-BE49-F238E27FC236}">
                <a16:creationId xmlns:a16="http://schemas.microsoft.com/office/drawing/2014/main" id="{B253DA8A-6724-DA6D-E81D-F750AA7685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288" name="Rectangle 9">
            <a:extLst>
              <a:ext uri="{FF2B5EF4-FFF2-40B4-BE49-F238E27FC236}">
                <a16:creationId xmlns:a16="http://schemas.microsoft.com/office/drawing/2014/main" id="{492A0669-6E8D-0AF2-745F-8023B10CC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289" name="Rectangle 10">
            <a:extLst>
              <a:ext uri="{FF2B5EF4-FFF2-40B4-BE49-F238E27FC236}">
                <a16:creationId xmlns:a16="http://schemas.microsoft.com/office/drawing/2014/main" id="{4EF5DD65-4A65-6E66-80E9-E8174AF3C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290" name="Rectangle 11">
            <a:extLst>
              <a:ext uri="{FF2B5EF4-FFF2-40B4-BE49-F238E27FC236}">
                <a16:creationId xmlns:a16="http://schemas.microsoft.com/office/drawing/2014/main" id="{27D54BD5-4796-17B6-53A4-88919E6E0B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291" name="Rectangle 12">
            <a:extLst>
              <a:ext uri="{FF2B5EF4-FFF2-40B4-BE49-F238E27FC236}">
                <a16:creationId xmlns:a16="http://schemas.microsoft.com/office/drawing/2014/main" id="{2A69AD8D-4113-8469-17A7-3B710F5F3B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292" name="Rectangle 13">
            <a:extLst>
              <a:ext uri="{FF2B5EF4-FFF2-40B4-BE49-F238E27FC236}">
                <a16:creationId xmlns:a16="http://schemas.microsoft.com/office/drawing/2014/main" id="{D41844F5-F86E-E92D-AD49-40FDDBF60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293" name="Rectangle 14">
            <a:extLst>
              <a:ext uri="{FF2B5EF4-FFF2-40B4-BE49-F238E27FC236}">
                <a16:creationId xmlns:a16="http://schemas.microsoft.com/office/drawing/2014/main" id="{629E5AE6-FC52-040E-4658-D85C888E97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294" name="Rectangle 15">
            <a:extLst>
              <a:ext uri="{FF2B5EF4-FFF2-40B4-BE49-F238E27FC236}">
                <a16:creationId xmlns:a16="http://schemas.microsoft.com/office/drawing/2014/main" id="{302B7F0B-7F1C-61CA-B1D0-9C7138D7C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295" name="Rectangle 16">
            <a:extLst>
              <a:ext uri="{FF2B5EF4-FFF2-40B4-BE49-F238E27FC236}">
                <a16:creationId xmlns:a16="http://schemas.microsoft.com/office/drawing/2014/main" id="{BE2E93D6-156B-F4AF-19E3-7B4E0A5416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296" name="Rectangle 17">
            <a:extLst>
              <a:ext uri="{FF2B5EF4-FFF2-40B4-BE49-F238E27FC236}">
                <a16:creationId xmlns:a16="http://schemas.microsoft.com/office/drawing/2014/main" id="{F5A3AC77-CF29-D6DB-5D29-890B4161F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297" name="Rectangle 18">
            <a:extLst>
              <a:ext uri="{FF2B5EF4-FFF2-40B4-BE49-F238E27FC236}">
                <a16:creationId xmlns:a16="http://schemas.microsoft.com/office/drawing/2014/main" id="{69630D2C-DEA4-0342-86A9-8605D5001A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298" name="Rectangle 19">
            <a:extLst>
              <a:ext uri="{FF2B5EF4-FFF2-40B4-BE49-F238E27FC236}">
                <a16:creationId xmlns:a16="http://schemas.microsoft.com/office/drawing/2014/main" id="{84B99AC4-5869-00AE-E8D5-FBEAEE7B8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299" name="Rectangle 20">
            <a:extLst>
              <a:ext uri="{FF2B5EF4-FFF2-40B4-BE49-F238E27FC236}">
                <a16:creationId xmlns:a16="http://schemas.microsoft.com/office/drawing/2014/main" id="{5012524B-DF87-9EF4-F1D8-8B0C107F79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00" name="Rectangle 21">
            <a:extLst>
              <a:ext uri="{FF2B5EF4-FFF2-40B4-BE49-F238E27FC236}">
                <a16:creationId xmlns:a16="http://schemas.microsoft.com/office/drawing/2014/main" id="{2AB3E4D3-AB7B-3EC6-A778-8FC3B7C21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01" name="Rectangle 22">
            <a:extLst>
              <a:ext uri="{FF2B5EF4-FFF2-40B4-BE49-F238E27FC236}">
                <a16:creationId xmlns:a16="http://schemas.microsoft.com/office/drawing/2014/main" id="{7026569A-5F58-07CB-99E9-CE67F64DDB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02" name="Rectangle 23">
            <a:extLst>
              <a:ext uri="{FF2B5EF4-FFF2-40B4-BE49-F238E27FC236}">
                <a16:creationId xmlns:a16="http://schemas.microsoft.com/office/drawing/2014/main" id="{FE6D51D8-0440-34DE-9224-F88FEC9EE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03" name="Rectangle 24">
            <a:extLst>
              <a:ext uri="{FF2B5EF4-FFF2-40B4-BE49-F238E27FC236}">
                <a16:creationId xmlns:a16="http://schemas.microsoft.com/office/drawing/2014/main" id="{CF6F7DD0-E688-DCC7-5604-3C0FACFAC3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04" name="Rectangle 25">
            <a:extLst>
              <a:ext uri="{FF2B5EF4-FFF2-40B4-BE49-F238E27FC236}">
                <a16:creationId xmlns:a16="http://schemas.microsoft.com/office/drawing/2014/main" id="{0C237589-1E61-F49C-E145-2BFE25E47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05" name="Rectangle 26">
            <a:extLst>
              <a:ext uri="{FF2B5EF4-FFF2-40B4-BE49-F238E27FC236}">
                <a16:creationId xmlns:a16="http://schemas.microsoft.com/office/drawing/2014/main" id="{4CE7A48C-1BD3-E413-1448-F853983FD2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06" name="Rectangle 27">
            <a:extLst>
              <a:ext uri="{FF2B5EF4-FFF2-40B4-BE49-F238E27FC236}">
                <a16:creationId xmlns:a16="http://schemas.microsoft.com/office/drawing/2014/main" id="{0AD96237-66C7-5DA4-7DFF-BBDFAD30D9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07" name="Rectangle 28">
            <a:extLst>
              <a:ext uri="{FF2B5EF4-FFF2-40B4-BE49-F238E27FC236}">
                <a16:creationId xmlns:a16="http://schemas.microsoft.com/office/drawing/2014/main" id="{D3E46E96-99A1-D46D-10A9-DE32B4909E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08" name="Rectangle 29">
            <a:extLst>
              <a:ext uri="{FF2B5EF4-FFF2-40B4-BE49-F238E27FC236}">
                <a16:creationId xmlns:a16="http://schemas.microsoft.com/office/drawing/2014/main" id="{E4E78D65-F1C2-B342-EB80-7D00C5586D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09" name="Rectangle 30">
            <a:extLst>
              <a:ext uri="{FF2B5EF4-FFF2-40B4-BE49-F238E27FC236}">
                <a16:creationId xmlns:a16="http://schemas.microsoft.com/office/drawing/2014/main" id="{C095E3B2-6C54-03DB-A6AC-8BAC8B68CD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10" name="Rectangle 31">
            <a:extLst>
              <a:ext uri="{FF2B5EF4-FFF2-40B4-BE49-F238E27FC236}">
                <a16:creationId xmlns:a16="http://schemas.microsoft.com/office/drawing/2014/main" id="{B240DB2A-5929-C872-D511-D4EAFAAC2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11" name="Rectangle 32">
            <a:extLst>
              <a:ext uri="{FF2B5EF4-FFF2-40B4-BE49-F238E27FC236}">
                <a16:creationId xmlns:a16="http://schemas.microsoft.com/office/drawing/2014/main" id="{A7A0A795-537A-82BC-F905-05EF0F335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12" name="Rectangle 33">
            <a:extLst>
              <a:ext uri="{FF2B5EF4-FFF2-40B4-BE49-F238E27FC236}">
                <a16:creationId xmlns:a16="http://schemas.microsoft.com/office/drawing/2014/main" id="{D8960967-A407-CAA0-BB11-725A7965A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13" name="Rectangle 34">
            <a:extLst>
              <a:ext uri="{FF2B5EF4-FFF2-40B4-BE49-F238E27FC236}">
                <a16:creationId xmlns:a16="http://schemas.microsoft.com/office/drawing/2014/main" id="{9327D11D-0F31-74F6-E068-20CE71700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3314" name="Rectangle 35">
            <a:extLst>
              <a:ext uri="{FF2B5EF4-FFF2-40B4-BE49-F238E27FC236}">
                <a16:creationId xmlns:a16="http://schemas.microsoft.com/office/drawing/2014/main" id="{4BFCBD0C-C14C-158C-B8DF-87499CEA42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353315" name="Picture 36">
            <a:extLst>
              <a:ext uri="{FF2B5EF4-FFF2-40B4-BE49-F238E27FC236}">
                <a16:creationId xmlns:a16="http://schemas.microsoft.com/office/drawing/2014/main" id="{E99796EA-6541-8E6F-6B41-F2AFA22B98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34693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4086E3A6-6988-78B5-C301-51F5E2907028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4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734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30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8880F65-720D-EC66-778B-76EA74610E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Тя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5430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59EB4D9-5A83-6FCC-5F54-D26E1D20BB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5430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5E97CE5-3EFA-7F52-9F4E-52A057406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телефона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почти  говори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5430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3DE8B5B-AC2D-61C1-6EFB-FFB1ADDD9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4953000"/>
            <a:ext cx="1600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10" name="Rectangle 6">
            <a:extLst>
              <a:ext uri="{FF2B5EF4-FFF2-40B4-BE49-F238E27FC236}">
                <a16:creationId xmlns:a16="http://schemas.microsoft.com/office/drawing/2014/main" id="{C5C2AA33-12D9-2E73-5BAC-D8248F169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11" name="Rectangle 7">
            <a:extLst>
              <a:ext uri="{FF2B5EF4-FFF2-40B4-BE49-F238E27FC236}">
                <a16:creationId xmlns:a16="http://schemas.microsoft.com/office/drawing/2014/main" id="{0162E178-1360-9B89-464A-EAB8EA490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12" name="Rectangle 8">
            <a:extLst>
              <a:ext uri="{FF2B5EF4-FFF2-40B4-BE49-F238E27FC236}">
                <a16:creationId xmlns:a16="http://schemas.microsoft.com/office/drawing/2014/main" id="{687600D6-13ED-2B61-D99A-440FBE152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13" name="Rectangle 9">
            <a:extLst>
              <a:ext uri="{FF2B5EF4-FFF2-40B4-BE49-F238E27FC236}">
                <a16:creationId xmlns:a16="http://schemas.microsoft.com/office/drawing/2014/main" id="{00656E7D-2D42-3BE4-F8C7-EC4431369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14" name="Rectangle 10">
            <a:extLst>
              <a:ext uri="{FF2B5EF4-FFF2-40B4-BE49-F238E27FC236}">
                <a16:creationId xmlns:a16="http://schemas.microsoft.com/office/drawing/2014/main" id="{78C78DED-074F-68CB-2937-3F5FCB0E0E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15" name="Rectangle 11">
            <a:extLst>
              <a:ext uri="{FF2B5EF4-FFF2-40B4-BE49-F238E27FC236}">
                <a16:creationId xmlns:a16="http://schemas.microsoft.com/office/drawing/2014/main" id="{412AB9A9-960B-C468-1CF7-6B0AE5180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16" name="Rectangle 12">
            <a:extLst>
              <a:ext uri="{FF2B5EF4-FFF2-40B4-BE49-F238E27FC236}">
                <a16:creationId xmlns:a16="http://schemas.microsoft.com/office/drawing/2014/main" id="{D310565D-E511-E117-760A-98856BA5B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17" name="Rectangle 13">
            <a:extLst>
              <a:ext uri="{FF2B5EF4-FFF2-40B4-BE49-F238E27FC236}">
                <a16:creationId xmlns:a16="http://schemas.microsoft.com/office/drawing/2014/main" id="{42B0CEC4-7FDB-6560-EBE6-82EF0B1AD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18" name="Rectangle 14">
            <a:extLst>
              <a:ext uri="{FF2B5EF4-FFF2-40B4-BE49-F238E27FC236}">
                <a16:creationId xmlns:a16="http://schemas.microsoft.com/office/drawing/2014/main" id="{13D6AEA9-54EA-1C62-702D-8519E3DCDE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19" name="Rectangle 15">
            <a:extLst>
              <a:ext uri="{FF2B5EF4-FFF2-40B4-BE49-F238E27FC236}">
                <a16:creationId xmlns:a16="http://schemas.microsoft.com/office/drawing/2014/main" id="{EA93EB24-B44C-DBCB-24DB-74D485AA8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20" name="Rectangle 16">
            <a:extLst>
              <a:ext uri="{FF2B5EF4-FFF2-40B4-BE49-F238E27FC236}">
                <a16:creationId xmlns:a16="http://schemas.microsoft.com/office/drawing/2014/main" id="{575806CA-0701-E2F4-2E42-F774E2ED3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21" name="Rectangle 17">
            <a:extLst>
              <a:ext uri="{FF2B5EF4-FFF2-40B4-BE49-F238E27FC236}">
                <a16:creationId xmlns:a16="http://schemas.microsoft.com/office/drawing/2014/main" id="{3FE91E90-300F-4D27-9112-EE1F9D915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22" name="Rectangle 18">
            <a:extLst>
              <a:ext uri="{FF2B5EF4-FFF2-40B4-BE49-F238E27FC236}">
                <a16:creationId xmlns:a16="http://schemas.microsoft.com/office/drawing/2014/main" id="{21F1FB1C-F79B-C8FA-ADCA-032E2B20A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23" name="Rectangle 19">
            <a:extLst>
              <a:ext uri="{FF2B5EF4-FFF2-40B4-BE49-F238E27FC236}">
                <a16:creationId xmlns:a16="http://schemas.microsoft.com/office/drawing/2014/main" id="{EA6BF5A1-1348-38AE-DF4B-F6BF93C7BF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24" name="Rectangle 20">
            <a:extLst>
              <a:ext uri="{FF2B5EF4-FFF2-40B4-BE49-F238E27FC236}">
                <a16:creationId xmlns:a16="http://schemas.microsoft.com/office/drawing/2014/main" id="{FAB56EB8-1E31-22D1-D04C-7A865BD52D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25" name="Rectangle 21">
            <a:extLst>
              <a:ext uri="{FF2B5EF4-FFF2-40B4-BE49-F238E27FC236}">
                <a16:creationId xmlns:a16="http://schemas.microsoft.com/office/drawing/2014/main" id="{FAFFBEBF-BE54-D87B-5264-9F97717EAD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26" name="Rectangle 22">
            <a:extLst>
              <a:ext uri="{FF2B5EF4-FFF2-40B4-BE49-F238E27FC236}">
                <a16:creationId xmlns:a16="http://schemas.microsoft.com/office/drawing/2014/main" id="{C1AF5AC2-A5B8-963E-B352-A883BBF80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27" name="Rectangle 23">
            <a:extLst>
              <a:ext uri="{FF2B5EF4-FFF2-40B4-BE49-F238E27FC236}">
                <a16:creationId xmlns:a16="http://schemas.microsoft.com/office/drawing/2014/main" id="{E11D3803-739B-DE62-D816-10572465B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28" name="Rectangle 24">
            <a:extLst>
              <a:ext uri="{FF2B5EF4-FFF2-40B4-BE49-F238E27FC236}">
                <a16:creationId xmlns:a16="http://schemas.microsoft.com/office/drawing/2014/main" id="{4D637410-8953-6450-419C-CDD4DD88A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29" name="Rectangle 25">
            <a:extLst>
              <a:ext uri="{FF2B5EF4-FFF2-40B4-BE49-F238E27FC236}">
                <a16:creationId xmlns:a16="http://schemas.microsoft.com/office/drawing/2014/main" id="{DE50A086-9A60-5EE4-75DD-A06155C1B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30" name="Rectangle 26">
            <a:extLst>
              <a:ext uri="{FF2B5EF4-FFF2-40B4-BE49-F238E27FC236}">
                <a16:creationId xmlns:a16="http://schemas.microsoft.com/office/drawing/2014/main" id="{F44E6BD8-A43B-CD0B-8396-290172445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31" name="Rectangle 27">
            <a:extLst>
              <a:ext uri="{FF2B5EF4-FFF2-40B4-BE49-F238E27FC236}">
                <a16:creationId xmlns:a16="http://schemas.microsoft.com/office/drawing/2014/main" id="{E7466A16-C796-29E7-3E66-06C7794621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32" name="Rectangle 28">
            <a:extLst>
              <a:ext uri="{FF2B5EF4-FFF2-40B4-BE49-F238E27FC236}">
                <a16:creationId xmlns:a16="http://schemas.microsoft.com/office/drawing/2014/main" id="{BE3D13DB-F5DC-32BC-C43E-B96E7A731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33" name="Rectangle 29">
            <a:extLst>
              <a:ext uri="{FF2B5EF4-FFF2-40B4-BE49-F238E27FC236}">
                <a16:creationId xmlns:a16="http://schemas.microsoft.com/office/drawing/2014/main" id="{A5CF6462-9A3D-BB19-BC3E-CF5854BF35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34" name="Rectangle 30">
            <a:extLst>
              <a:ext uri="{FF2B5EF4-FFF2-40B4-BE49-F238E27FC236}">
                <a16:creationId xmlns:a16="http://schemas.microsoft.com/office/drawing/2014/main" id="{1D6B31DC-96EA-CB3C-EB20-BA1351218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35" name="Rectangle 31">
            <a:extLst>
              <a:ext uri="{FF2B5EF4-FFF2-40B4-BE49-F238E27FC236}">
                <a16:creationId xmlns:a16="http://schemas.microsoft.com/office/drawing/2014/main" id="{25B5CD57-BF2B-581E-5B9E-608D3FD596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36" name="Rectangle 32">
            <a:extLst>
              <a:ext uri="{FF2B5EF4-FFF2-40B4-BE49-F238E27FC236}">
                <a16:creationId xmlns:a16="http://schemas.microsoft.com/office/drawing/2014/main" id="{B487A253-59E4-0A39-71E2-8F233D343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37" name="Rectangle 33">
            <a:extLst>
              <a:ext uri="{FF2B5EF4-FFF2-40B4-BE49-F238E27FC236}">
                <a16:creationId xmlns:a16="http://schemas.microsoft.com/office/drawing/2014/main" id="{A9FCA618-EEA1-81D4-2F6D-CE6496880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38" name="Rectangle 34">
            <a:extLst>
              <a:ext uri="{FF2B5EF4-FFF2-40B4-BE49-F238E27FC236}">
                <a16:creationId xmlns:a16="http://schemas.microsoft.com/office/drawing/2014/main" id="{2285B16C-ADEA-94A3-ADBA-90B775A50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4339" name="Rectangle 35">
            <a:extLst>
              <a:ext uri="{FF2B5EF4-FFF2-40B4-BE49-F238E27FC236}">
                <a16:creationId xmlns:a16="http://schemas.microsoft.com/office/drawing/2014/main" id="{FA66A4FA-7E10-1B40-857C-BF015E466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33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3A0C178-D5EE-FC1C-252A-8D107450F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Тя почти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5533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1076904-213F-BB65-9D89-48A375DB1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5533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FC1A5DB-AEC8-A092-D2E0-81011737A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телефона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почти  говори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5533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F39E51E5-7CB2-05BA-C904-7A0EAAD334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2800" y="4953000"/>
            <a:ext cx="762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34" name="Rectangle 6">
            <a:extLst>
              <a:ext uri="{FF2B5EF4-FFF2-40B4-BE49-F238E27FC236}">
                <a16:creationId xmlns:a16="http://schemas.microsoft.com/office/drawing/2014/main" id="{A5ADE1B2-C8D6-0B45-E355-5B185D76D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35" name="Rectangle 7">
            <a:extLst>
              <a:ext uri="{FF2B5EF4-FFF2-40B4-BE49-F238E27FC236}">
                <a16:creationId xmlns:a16="http://schemas.microsoft.com/office/drawing/2014/main" id="{D0B80848-DC2D-BFCB-CAC8-AC367EAAAD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36" name="Rectangle 8">
            <a:extLst>
              <a:ext uri="{FF2B5EF4-FFF2-40B4-BE49-F238E27FC236}">
                <a16:creationId xmlns:a16="http://schemas.microsoft.com/office/drawing/2014/main" id="{4AF5C5FC-29F6-32EF-1E36-6C1C3A114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37" name="Rectangle 9">
            <a:extLst>
              <a:ext uri="{FF2B5EF4-FFF2-40B4-BE49-F238E27FC236}">
                <a16:creationId xmlns:a16="http://schemas.microsoft.com/office/drawing/2014/main" id="{AACDF5CD-2398-E7FF-AC6A-37420ED86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38" name="Rectangle 10">
            <a:extLst>
              <a:ext uri="{FF2B5EF4-FFF2-40B4-BE49-F238E27FC236}">
                <a16:creationId xmlns:a16="http://schemas.microsoft.com/office/drawing/2014/main" id="{94482F13-5B21-F2B8-0A4F-BE6FA47F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39" name="Rectangle 11">
            <a:extLst>
              <a:ext uri="{FF2B5EF4-FFF2-40B4-BE49-F238E27FC236}">
                <a16:creationId xmlns:a16="http://schemas.microsoft.com/office/drawing/2014/main" id="{981A8D17-35FD-31F2-819F-FDB0B8C50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40" name="Rectangle 12">
            <a:extLst>
              <a:ext uri="{FF2B5EF4-FFF2-40B4-BE49-F238E27FC236}">
                <a16:creationId xmlns:a16="http://schemas.microsoft.com/office/drawing/2014/main" id="{1EA6EC67-4A4E-9DFE-0BD5-FACEA7C00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41" name="Rectangle 13">
            <a:extLst>
              <a:ext uri="{FF2B5EF4-FFF2-40B4-BE49-F238E27FC236}">
                <a16:creationId xmlns:a16="http://schemas.microsoft.com/office/drawing/2014/main" id="{D4E95C1A-122A-8BA7-6377-30190E8D4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42" name="Rectangle 14">
            <a:extLst>
              <a:ext uri="{FF2B5EF4-FFF2-40B4-BE49-F238E27FC236}">
                <a16:creationId xmlns:a16="http://schemas.microsoft.com/office/drawing/2014/main" id="{B2CFDE79-F834-C243-08B0-866DE528D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43" name="Rectangle 15">
            <a:extLst>
              <a:ext uri="{FF2B5EF4-FFF2-40B4-BE49-F238E27FC236}">
                <a16:creationId xmlns:a16="http://schemas.microsoft.com/office/drawing/2014/main" id="{B6B66BD8-5161-A813-6E8B-63AC717EAF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44" name="Rectangle 16">
            <a:extLst>
              <a:ext uri="{FF2B5EF4-FFF2-40B4-BE49-F238E27FC236}">
                <a16:creationId xmlns:a16="http://schemas.microsoft.com/office/drawing/2014/main" id="{60A04945-9A1A-B933-6CEB-ADC77790E5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45" name="Rectangle 17">
            <a:extLst>
              <a:ext uri="{FF2B5EF4-FFF2-40B4-BE49-F238E27FC236}">
                <a16:creationId xmlns:a16="http://schemas.microsoft.com/office/drawing/2014/main" id="{EA4F4BD3-E0E5-484F-CC22-100A60473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46" name="Rectangle 18">
            <a:extLst>
              <a:ext uri="{FF2B5EF4-FFF2-40B4-BE49-F238E27FC236}">
                <a16:creationId xmlns:a16="http://schemas.microsoft.com/office/drawing/2014/main" id="{89F8F2D5-8CA1-59AD-94C3-8906F1D80B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47" name="Rectangle 19">
            <a:extLst>
              <a:ext uri="{FF2B5EF4-FFF2-40B4-BE49-F238E27FC236}">
                <a16:creationId xmlns:a16="http://schemas.microsoft.com/office/drawing/2014/main" id="{53AE08D6-8012-50CE-BBFB-B378E619D9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48" name="Rectangle 20">
            <a:extLst>
              <a:ext uri="{FF2B5EF4-FFF2-40B4-BE49-F238E27FC236}">
                <a16:creationId xmlns:a16="http://schemas.microsoft.com/office/drawing/2014/main" id="{EC58AF6C-0EB9-A65C-2DD2-A689AC765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49" name="Rectangle 21">
            <a:extLst>
              <a:ext uri="{FF2B5EF4-FFF2-40B4-BE49-F238E27FC236}">
                <a16:creationId xmlns:a16="http://schemas.microsoft.com/office/drawing/2014/main" id="{CFCFAEA1-D4BA-77EC-55A6-5D9B7F55A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50" name="Rectangle 22">
            <a:extLst>
              <a:ext uri="{FF2B5EF4-FFF2-40B4-BE49-F238E27FC236}">
                <a16:creationId xmlns:a16="http://schemas.microsoft.com/office/drawing/2014/main" id="{9668544E-CEBE-81D0-9F34-D76611E5B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51" name="Rectangle 23">
            <a:extLst>
              <a:ext uri="{FF2B5EF4-FFF2-40B4-BE49-F238E27FC236}">
                <a16:creationId xmlns:a16="http://schemas.microsoft.com/office/drawing/2014/main" id="{2DD4A200-6298-AD09-EAFA-44295B2D0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52" name="Rectangle 24">
            <a:extLst>
              <a:ext uri="{FF2B5EF4-FFF2-40B4-BE49-F238E27FC236}">
                <a16:creationId xmlns:a16="http://schemas.microsoft.com/office/drawing/2014/main" id="{E9C2BBED-BC3E-EED0-FBF7-84F72A9CB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53" name="Rectangle 25">
            <a:extLst>
              <a:ext uri="{FF2B5EF4-FFF2-40B4-BE49-F238E27FC236}">
                <a16:creationId xmlns:a16="http://schemas.microsoft.com/office/drawing/2014/main" id="{B66CD0BE-815D-C487-258A-CDB9CCE89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54" name="Rectangle 26">
            <a:extLst>
              <a:ext uri="{FF2B5EF4-FFF2-40B4-BE49-F238E27FC236}">
                <a16:creationId xmlns:a16="http://schemas.microsoft.com/office/drawing/2014/main" id="{44B20B43-3640-D58C-2E97-495988CB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55" name="Rectangle 27">
            <a:extLst>
              <a:ext uri="{FF2B5EF4-FFF2-40B4-BE49-F238E27FC236}">
                <a16:creationId xmlns:a16="http://schemas.microsoft.com/office/drawing/2014/main" id="{D00D311B-B5C3-EC5B-E732-397986600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56" name="Rectangle 28">
            <a:extLst>
              <a:ext uri="{FF2B5EF4-FFF2-40B4-BE49-F238E27FC236}">
                <a16:creationId xmlns:a16="http://schemas.microsoft.com/office/drawing/2014/main" id="{92248E60-809D-EDD9-6D55-A6831C4910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57" name="Rectangle 29">
            <a:extLst>
              <a:ext uri="{FF2B5EF4-FFF2-40B4-BE49-F238E27FC236}">
                <a16:creationId xmlns:a16="http://schemas.microsoft.com/office/drawing/2014/main" id="{7E94F53C-0903-2AA9-DBAA-B4FBF51045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58" name="Rectangle 30">
            <a:extLst>
              <a:ext uri="{FF2B5EF4-FFF2-40B4-BE49-F238E27FC236}">
                <a16:creationId xmlns:a16="http://schemas.microsoft.com/office/drawing/2014/main" id="{789CF649-468D-8663-C1D6-5C23F3414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59" name="Rectangle 31">
            <a:extLst>
              <a:ext uri="{FF2B5EF4-FFF2-40B4-BE49-F238E27FC236}">
                <a16:creationId xmlns:a16="http://schemas.microsoft.com/office/drawing/2014/main" id="{52427153-A904-6188-3BC6-AFFAC2D3C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60" name="Rectangle 32">
            <a:extLst>
              <a:ext uri="{FF2B5EF4-FFF2-40B4-BE49-F238E27FC236}">
                <a16:creationId xmlns:a16="http://schemas.microsoft.com/office/drawing/2014/main" id="{2DF2E488-BA04-BC70-9CA7-7189CCA80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61" name="Rectangle 33">
            <a:extLst>
              <a:ext uri="{FF2B5EF4-FFF2-40B4-BE49-F238E27FC236}">
                <a16:creationId xmlns:a16="http://schemas.microsoft.com/office/drawing/2014/main" id="{BF1AE62E-BE84-ABD5-D695-FBB6216DE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62" name="Rectangle 34">
            <a:extLst>
              <a:ext uri="{FF2B5EF4-FFF2-40B4-BE49-F238E27FC236}">
                <a16:creationId xmlns:a16="http://schemas.microsoft.com/office/drawing/2014/main" id="{29329CFE-7E1F-3AA7-27C6-D15C225B1A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5363" name="Rectangle 35">
            <a:extLst>
              <a:ext uri="{FF2B5EF4-FFF2-40B4-BE49-F238E27FC236}">
                <a16:creationId xmlns:a16="http://schemas.microsoft.com/office/drawing/2014/main" id="{36985518-C38B-2C83-B0BF-350245B8D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35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5A5A398-DFB9-6600-18AF-1114C90615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Тя почти не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5635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90C7795-B3C9-EC37-E95B-1ED3758FE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5635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F21612A-2B17-5FE6-79B7-F2F6CDA74D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телефона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почти  говори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5635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CD45D03-13A0-8D2C-DA09-378FB2DE0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1600" y="4953000"/>
            <a:ext cx="1752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58" name="Rectangle 6">
            <a:extLst>
              <a:ext uri="{FF2B5EF4-FFF2-40B4-BE49-F238E27FC236}">
                <a16:creationId xmlns:a16="http://schemas.microsoft.com/office/drawing/2014/main" id="{B23C7DD5-4ECC-C832-CFA1-B742EFB59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59" name="Rectangle 7">
            <a:extLst>
              <a:ext uri="{FF2B5EF4-FFF2-40B4-BE49-F238E27FC236}">
                <a16:creationId xmlns:a16="http://schemas.microsoft.com/office/drawing/2014/main" id="{9E3CA442-2D14-DDD1-88BB-94CC3F4B8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60" name="Rectangle 8">
            <a:extLst>
              <a:ext uri="{FF2B5EF4-FFF2-40B4-BE49-F238E27FC236}">
                <a16:creationId xmlns:a16="http://schemas.microsoft.com/office/drawing/2014/main" id="{DB5901DB-FF02-F766-A8A7-A276FC423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61" name="Rectangle 9">
            <a:extLst>
              <a:ext uri="{FF2B5EF4-FFF2-40B4-BE49-F238E27FC236}">
                <a16:creationId xmlns:a16="http://schemas.microsoft.com/office/drawing/2014/main" id="{EE00BA3A-C102-FE33-E51A-2D0A519ED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62" name="Rectangle 10">
            <a:extLst>
              <a:ext uri="{FF2B5EF4-FFF2-40B4-BE49-F238E27FC236}">
                <a16:creationId xmlns:a16="http://schemas.microsoft.com/office/drawing/2014/main" id="{00BFBE3B-F668-4CF8-DF18-FD6B1400B6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63" name="Rectangle 11">
            <a:extLst>
              <a:ext uri="{FF2B5EF4-FFF2-40B4-BE49-F238E27FC236}">
                <a16:creationId xmlns:a16="http://schemas.microsoft.com/office/drawing/2014/main" id="{231482DA-D5ED-1D08-F32E-91CD6697A4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64" name="Rectangle 12">
            <a:extLst>
              <a:ext uri="{FF2B5EF4-FFF2-40B4-BE49-F238E27FC236}">
                <a16:creationId xmlns:a16="http://schemas.microsoft.com/office/drawing/2014/main" id="{DD68745F-C299-7624-169D-9A6A32B51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65" name="Rectangle 13">
            <a:extLst>
              <a:ext uri="{FF2B5EF4-FFF2-40B4-BE49-F238E27FC236}">
                <a16:creationId xmlns:a16="http://schemas.microsoft.com/office/drawing/2014/main" id="{6F2DEAA8-7B2A-8893-E814-4EAFB3375A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66" name="Rectangle 14">
            <a:extLst>
              <a:ext uri="{FF2B5EF4-FFF2-40B4-BE49-F238E27FC236}">
                <a16:creationId xmlns:a16="http://schemas.microsoft.com/office/drawing/2014/main" id="{AF6FD978-6D8E-C14B-1A9A-9A74D23DF8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67" name="Rectangle 15">
            <a:extLst>
              <a:ext uri="{FF2B5EF4-FFF2-40B4-BE49-F238E27FC236}">
                <a16:creationId xmlns:a16="http://schemas.microsoft.com/office/drawing/2014/main" id="{3DAC7B28-3DE8-16F8-E0C0-D4FE6E79F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68" name="Rectangle 16">
            <a:extLst>
              <a:ext uri="{FF2B5EF4-FFF2-40B4-BE49-F238E27FC236}">
                <a16:creationId xmlns:a16="http://schemas.microsoft.com/office/drawing/2014/main" id="{31F279BE-D136-5F8E-A4E9-F2589B199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69" name="Rectangle 17">
            <a:extLst>
              <a:ext uri="{FF2B5EF4-FFF2-40B4-BE49-F238E27FC236}">
                <a16:creationId xmlns:a16="http://schemas.microsoft.com/office/drawing/2014/main" id="{E38B8545-BC6D-0A0E-5AF6-E283BFC08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70" name="Rectangle 18">
            <a:extLst>
              <a:ext uri="{FF2B5EF4-FFF2-40B4-BE49-F238E27FC236}">
                <a16:creationId xmlns:a16="http://schemas.microsoft.com/office/drawing/2014/main" id="{C67E1C07-E8EA-4986-640D-B1B37E82D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71" name="Rectangle 19">
            <a:extLst>
              <a:ext uri="{FF2B5EF4-FFF2-40B4-BE49-F238E27FC236}">
                <a16:creationId xmlns:a16="http://schemas.microsoft.com/office/drawing/2014/main" id="{7C1F133E-F849-F4F5-5C98-7641CD2A5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72" name="Rectangle 20">
            <a:extLst>
              <a:ext uri="{FF2B5EF4-FFF2-40B4-BE49-F238E27FC236}">
                <a16:creationId xmlns:a16="http://schemas.microsoft.com/office/drawing/2014/main" id="{76610EC9-EEBB-8373-6C10-DFA2F80C2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73" name="Rectangle 21">
            <a:extLst>
              <a:ext uri="{FF2B5EF4-FFF2-40B4-BE49-F238E27FC236}">
                <a16:creationId xmlns:a16="http://schemas.microsoft.com/office/drawing/2014/main" id="{F93F3AA8-C0A5-06F5-FA2A-BC747E644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74" name="Rectangle 22">
            <a:extLst>
              <a:ext uri="{FF2B5EF4-FFF2-40B4-BE49-F238E27FC236}">
                <a16:creationId xmlns:a16="http://schemas.microsoft.com/office/drawing/2014/main" id="{CE6B4112-612C-D9F2-4362-2A04A2B72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75" name="Rectangle 23">
            <a:extLst>
              <a:ext uri="{FF2B5EF4-FFF2-40B4-BE49-F238E27FC236}">
                <a16:creationId xmlns:a16="http://schemas.microsoft.com/office/drawing/2014/main" id="{BD6914AA-30D0-693E-704E-953BFAAD2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76" name="Rectangle 24">
            <a:extLst>
              <a:ext uri="{FF2B5EF4-FFF2-40B4-BE49-F238E27FC236}">
                <a16:creationId xmlns:a16="http://schemas.microsoft.com/office/drawing/2014/main" id="{B916E1CB-3EEA-7E62-9614-430EF9CD3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77" name="Rectangle 25">
            <a:extLst>
              <a:ext uri="{FF2B5EF4-FFF2-40B4-BE49-F238E27FC236}">
                <a16:creationId xmlns:a16="http://schemas.microsoft.com/office/drawing/2014/main" id="{73671637-2E4F-9861-A1FA-DB61FDB34E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78" name="Rectangle 26">
            <a:extLst>
              <a:ext uri="{FF2B5EF4-FFF2-40B4-BE49-F238E27FC236}">
                <a16:creationId xmlns:a16="http://schemas.microsoft.com/office/drawing/2014/main" id="{6A296235-3DE7-301B-6783-4F4F97F5E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79" name="Rectangle 27">
            <a:extLst>
              <a:ext uri="{FF2B5EF4-FFF2-40B4-BE49-F238E27FC236}">
                <a16:creationId xmlns:a16="http://schemas.microsoft.com/office/drawing/2014/main" id="{70983A75-E26A-A461-A05D-2AC2105AE7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80" name="Rectangle 28">
            <a:extLst>
              <a:ext uri="{FF2B5EF4-FFF2-40B4-BE49-F238E27FC236}">
                <a16:creationId xmlns:a16="http://schemas.microsoft.com/office/drawing/2014/main" id="{72608666-83CE-B0DF-402A-6FFF6D15BB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81" name="Rectangle 29">
            <a:extLst>
              <a:ext uri="{FF2B5EF4-FFF2-40B4-BE49-F238E27FC236}">
                <a16:creationId xmlns:a16="http://schemas.microsoft.com/office/drawing/2014/main" id="{3D0C240E-C02D-DF31-88D7-A2F0E5C5E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82" name="Rectangle 30">
            <a:extLst>
              <a:ext uri="{FF2B5EF4-FFF2-40B4-BE49-F238E27FC236}">
                <a16:creationId xmlns:a16="http://schemas.microsoft.com/office/drawing/2014/main" id="{F7D8265F-1E83-D5AC-8DBF-017A2B1778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83" name="Rectangle 31">
            <a:extLst>
              <a:ext uri="{FF2B5EF4-FFF2-40B4-BE49-F238E27FC236}">
                <a16:creationId xmlns:a16="http://schemas.microsoft.com/office/drawing/2014/main" id="{855C82BC-0EDC-9C90-ADDA-6451ED405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84" name="Rectangle 32">
            <a:extLst>
              <a:ext uri="{FF2B5EF4-FFF2-40B4-BE49-F238E27FC236}">
                <a16:creationId xmlns:a16="http://schemas.microsoft.com/office/drawing/2014/main" id="{29635C82-2978-A55D-6EAE-8F3FD8D0B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85" name="Rectangle 33">
            <a:extLst>
              <a:ext uri="{FF2B5EF4-FFF2-40B4-BE49-F238E27FC236}">
                <a16:creationId xmlns:a16="http://schemas.microsoft.com/office/drawing/2014/main" id="{9A0807C8-7AD8-AB2D-B9A0-94A2B037C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86" name="Rectangle 34">
            <a:extLst>
              <a:ext uri="{FF2B5EF4-FFF2-40B4-BE49-F238E27FC236}">
                <a16:creationId xmlns:a16="http://schemas.microsoft.com/office/drawing/2014/main" id="{B3694A6C-D6E6-B911-24E1-8B317626E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6387" name="Rectangle 35">
            <a:extLst>
              <a:ext uri="{FF2B5EF4-FFF2-40B4-BE49-F238E27FC236}">
                <a16:creationId xmlns:a16="http://schemas.microsoft.com/office/drawing/2014/main" id="{90EDA9F1-AE5E-D6E1-D039-ADE1830DE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37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18CDB72-6D26-FCA2-19A5-3639D7BB6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Тя почти не говори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5737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E9FC757-EF30-160D-2325-F1A98A5F34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5738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A23BA93-4F67-133C-AD12-85D1EFEA5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телефона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почти  говори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5738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49FB5DCE-4998-4560-6551-DA5DDD0915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0" y="4953000"/>
            <a:ext cx="762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82" name="Rectangle 6">
            <a:extLst>
              <a:ext uri="{FF2B5EF4-FFF2-40B4-BE49-F238E27FC236}">
                <a16:creationId xmlns:a16="http://schemas.microsoft.com/office/drawing/2014/main" id="{1F24F262-3439-71A8-2414-F4361813B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83" name="Rectangle 7">
            <a:extLst>
              <a:ext uri="{FF2B5EF4-FFF2-40B4-BE49-F238E27FC236}">
                <a16:creationId xmlns:a16="http://schemas.microsoft.com/office/drawing/2014/main" id="{ACC169DF-DAC3-13FD-F2FF-4FC9BAFBE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84" name="Rectangle 8">
            <a:extLst>
              <a:ext uri="{FF2B5EF4-FFF2-40B4-BE49-F238E27FC236}">
                <a16:creationId xmlns:a16="http://schemas.microsoft.com/office/drawing/2014/main" id="{EC18C7FB-0550-F228-3F3D-B3D079CE4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85" name="Rectangle 9">
            <a:extLst>
              <a:ext uri="{FF2B5EF4-FFF2-40B4-BE49-F238E27FC236}">
                <a16:creationId xmlns:a16="http://schemas.microsoft.com/office/drawing/2014/main" id="{B2B2F483-71F9-CA4A-BE42-31F3985083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86" name="Rectangle 10">
            <a:extLst>
              <a:ext uri="{FF2B5EF4-FFF2-40B4-BE49-F238E27FC236}">
                <a16:creationId xmlns:a16="http://schemas.microsoft.com/office/drawing/2014/main" id="{B9E739DD-0C0C-100D-0484-7A7734289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87" name="Rectangle 11">
            <a:extLst>
              <a:ext uri="{FF2B5EF4-FFF2-40B4-BE49-F238E27FC236}">
                <a16:creationId xmlns:a16="http://schemas.microsoft.com/office/drawing/2014/main" id="{5DC4C2F7-7792-7630-0515-2BA50CACA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88" name="Rectangle 12">
            <a:extLst>
              <a:ext uri="{FF2B5EF4-FFF2-40B4-BE49-F238E27FC236}">
                <a16:creationId xmlns:a16="http://schemas.microsoft.com/office/drawing/2014/main" id="{4D461102-BD37-472C-048E-643516D0B1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89" name="Rectangle 13">
            <a:extLst>
              <a:ext uri="{FF2B5EF4-FFF2-40B4-BE49-F238E27FC236}">
                <a16:creationId xmlns:a16="http://schemas.microsoft.com/office/drawing/2014/main" id="{6AB6CBDF-64E7-E010-2AC5-F94151D4D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90" name="Rectangle 14">
            <a:extLst>
              <a:ext uri="{FF2B5EF4-FFF2-40B4-BE49-F238E27FC236}">
                <a16:creationId xmlns:a16="http://schemas.microsoft.com/office/drawing/2014/main" id="{EE7C671D-6E23-0C91-FDA7-5CFB8D1C2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91" name="Rectangle 15">
            <a:extLst>
              <a:ext uri="{FF2B5EF4-FFF2-40B4-BE49-F238E27FC236}">
                <a16:creationId xmlns:a16="http://schemas.microsoft.com/office/drawing/2014/main" id="{3A140369-29E4-C01A-8656-4C82A5BEB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92" name="Rectangle 16">
            <a:extLst>
              <a:ext uri="{FF2B5EF4-FFF2-40B4-BE49-F238E27FC236}">
                <a16:creationId xmlns:a16="http://schemas.microsoft.com/office/drawing/2014/main" id="{44969988-06B5-E894-42AE-E2E3E9C6A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93" name="Rectangle 17">
            <a:extLst>
              <a:ext uri="{FF2B5EF4-FFF2-40B4-BE49-F238E27FC236}">
                <a16:creationId xmlns:a16="http://schemas.microsoft.com/office/drawing/2014/main" id="{580DCD51-2718-58DA-2F2F-E6CC08D9F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94" name="Rectangle 18">
            <a:extLst>
              <a:ext uri="{FF2B5EF4-FFF2-40B4-BE49-F238E27FC236}">
                <a16:creationId xmlns:a16="http://schemas.microsoft.com/office/drawing/2014/main" id="{DE72B69B-AA4D-A527-7DB5-822E73FDD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95" name="Rectangle 19">
            <a:extLst>
              <a:ext uri="{FF2B5EF4-FFF2-40B4-BE49-F238E27FC236}">
                <a16:creationId xmlns:a16="http://schemas.microsoft.com/office/drawing/2014/main" id="{F2E1A3EB-19FA-9730-CDC3-7D62F8C60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96" name="Rectangle 20">
            <a:extLst>
              <a:ext uri="{FF2B5EF4-FFF2-40B4-BE49-F238E27FC236}">
                <a16:creationId xmlns:a16="http://schemas.microsoft.com/office/drawing/2014/main" id="{F746D373-0753-598F-C6CE-F86C55218E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97" name="Rectangle 21">
            <a:extLst>
              <a:ext uri="{FF2B5EF4-FFF2-40B4-BE49-F238E27FC236}">
                <a16:creationId xmlns:a16="http://schemas.microsoft.com/office/drawing/2014/main" id="{87E08906-0F09-8C8D-6979-63E84FC29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98" name="Rectangle 22">
            <a:extLst>
              <a:ext uri="{FF2B5EF4-FFF2-40B4-BE49-F238E27FC236}">
                <a16:creationId xmlns:a16="http://schemas.microsoft.com/office/drawing/2014/main" id="{61C2684B-3768-ECA6-225E-3F4E6D5994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399" name="Rectangle 23">
            <a:extLst>
              <a:ext uri="{FF2B5EF4-FFF2-40B4-BE49-F238E27FC236}">
                <a16:creationId xmlns:a16="http://schemas.microsoft.com/office/drawing/2014/main" id="{64885B85-22B9-E4D2-51A6-23B7A0730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400" name="Rectangle 24">
            <a:extLst>
              <a:ext uri="{FF2B5EF4-FFF2-40B4-BE49-F238E27FC236}">
                <a16:creationId xmlns:a16="http://schemas.microsoft.com/office/drawing/2014/main" id="{7B1CE01E-8C7D-6368-512F-226965562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401" name="Rectangle 25">
            <a:extLst>
              <a:ext uri="{FF2B5EF4-FFF2-40B4-BE49-F238E27FC236}">
                <a16:creationId xmlns:a16="http://schemas.microsoft.com/office/drawing/2014/main" id="{C05DCDCE-0D48-E12C-7751-7BB4B3CE0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402" name="Rectangle 26">
            <a:extLst>
              <a:ext uri="{FF2B5EF4-FFF2-40B4-BE49-F238E27FC236}">
                <a16:creationId xmlns:a16="http://schemas.microsoft.com/office/drawing/2014/main" id="{E71ACD5B-06E1-ABD9-C024-36929CC148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403" name="Rectangle 27">
            <a:extLst>
              <a:ext uri="{FF2B5EF4-FFF2-40B4-BE49-F238E27FC236}">
                <a16:creationId xmlns:a16="http://schemas.microsoft.com/office/drawing/2014/main" id="{BC9F5C31-12B3-F396-803A-037D10050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404" name="Rectangle 28">
            <a:extLst>
              <a:ext uri="{FF2B5EF4-FFF2-40B4-BE49-F238E27FC236}">
                <a16:creationId xmlns:a16="http://schemas.microsoft.com/office/drawing/2014/main" id="{0681F7E9-9263-B2C6-3F5E-FC7498938B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405" name="Rectangle 29">
            <a:extLst>
              <a:ext uri="{FF2B5EF4-FFF2-40B4-BE49-F238E27FC236}">
                <a16:creationId xmlns:a16="http://schemas.microsoft.com/office/drawing/2014/main" id="{B46F19C8-D38C-DFC7-0371-3E8FCA34AC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406" name="Rectangle 30">
            <a:extLst>
              <a:ext uri="{FF2B5EF4-FFF2-40B4-BE49-F238E27FC236}">
                <a16:creationId xmlns:a16="http://schemas.microsoft.com/office/drawing/2014/main" id="{B23D3539-754F-E7F8-5723-369010467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407" name="Rectangle 31">
            <a:extLst>
              <a:ext uri="{FF2B5EF4-FFF2-40B4-BE49-F238E27FC236}">
                <a16:creationId xmlns:a16="http://schemas.microsoft.com/office/drawing/2014/main" id="{D4C536AC-E8F1-3D38-49F1-89571361D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408" name="Rectangle 32">
            <a:extLst>
              <a:ext uri="{FF2B5EF4-FFF2-40B4-BE49-F238E27FC236}">
                <a16:creationId xmlns:a16="http://schemas.microsoft.com/office/drawing/2014/main" id="{1DF967B2-0930-0C8F-B993-4F3F4CEC55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409" name="Rectangle 33">
            <a:extLst>
              <a:ext uri="{FF2B5EF4-FFF2-40B4-BE49-F238E27FC236}">
                <a16:creationId xmlns:a16="http://schemas.microsoft.com/office/drawing/2014/main" id="{4A0981CE-7F0A-2E2E-A72B-28CC4883FB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410" name="Rectangle 34">
            <a:extLst>
              <a:ext uri="{FF2B5EF4-FFF2-40B4-BE49-F238E27FC236}">
                <a16:creationId xmlns:a16="http://schemas.microsoft.com/office/drawing/2014/main" id="{CBD16F5F-1A65-3173-FB0A-E59FF71AF1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7411" name="Rectangle 35">
            <a:extLst>
              <a:ext uri="{FF2B5EF4-FFF2-40B4-BE49-F238E27FC236}">
                <a16:creationId xmlns:a16="http://schemas.microsoft.com/office/drawing/2014/main" id="{90BC1987-3937-85B6-4B4A-F92DDABA1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0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D01B058-1960-D6B9-DDC6-1A58631ED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Тя почти не говори по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5840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ED3B8D1-8025-1343-85F9-7E5770327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5840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18FD65F-7FE1-4B79-78D1-1676C783A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телефона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почти  говори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не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по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5840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DDFC9FC-09FF-1403-764A-E972D20FD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4953000"/>
            <a:ext cx="2743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06" name="Rectangle 6">
            <a:extLst>
              <a:ext uri="{FF2B5EF4-FFF2-40B4-BE49-F238E27FC236}">
                <a16:creationId xmlns:a16="http://schemas.microsoft.com/office/drawing/2014/main" id="{97A5068C-7D59-3D12-2E07-7C2281AA7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07" name="Rectangle 7">
            <a:extLst>
              <a:ext uri="{FF2B5EF4-FFF2-40B4-BE49-F238E27FC236}">
                <a16:creationId xmlns:a16="http://schemas.microsoft.com/office/drawing/2014/main" id="{B7A6F9EE-4711-AAA1-C725-95A54344F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08" name="Rectangle 8">
            <a:extLst>
              <a:ext uri="{FF2B5EF4-FFF2-40B4-BE49-F238E27FC236}">
                <a16:creationId xmlns:a16="http://schemas.microsoft.com/office/drawing/2014/main" id="{C843DA23-4562-09AF-1D7B-D484621FEC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09" name="Rectangle 9">
            <a:extLst>
              <a:ext uri="{FF2B5EF4-FFF2-40B4-BE49-F238E27FC236}">
                <a16:creationId xmlns:a16="http://schemas.microsoft.com/office/drawing/2014/main" id="{8DE7F14B-9823-A982-561A-49807EE66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10" name="Rectangle 10">
            <a:extLst>
              <a:ext uri="{FF2B5EF4-FFF2-40B4-BE49-F238E27FC236}">
                <a16:creationId xmlns:a16="http://schemas.microsoft.com/office/drawing/2014/main" id="{E885D843-44E6-A90B-1EA2-9BF754245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11" name="Rectangle 11">
            <a:extLst>
              <a:ext uri="{FF2B5EF4-FFF2-40B4-BE49-F238E27FC236}">
                <a16:creationId xmlns:a16="http://schemas.microsoft.com/office/drawing/2014/main" id="{7844E473-E54E-A680-3891-17D1B1F7C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12" name="Rectangle 12">
            <a:extLst>
              <a:ext uri="{FF2B5EF4-FFF2-40B4-BE49-F238E27FC236}">
                <a16:creationId xmlns:a16="http://schemas.microsoft.com/office/drawing/2014/main" id="{221E9994-5027-17CE-46C2-39C24F354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13" name="Rectangle 13">
            <a:extLst>
              <a:ext uri="{FF2B5EF4-FFF2-40B4-BE49-F238E27FC236}">
                <a16:creationId xmlns:a16="http://schemas.microsoft.com/office/drawing/2014/main" id="{E9FAD0B8-7A33-354A-71D6-DA46CF66A4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14" name="Rectangle 14">
            <a:extLst>
              <a:ext uri="{FF2B5EF4-FFF2-40B4-BE49-F238E27FC236}">
                <a16:creationId xmlns:a16="http://schemas.microsoft.com/office/drawing/2014/main" id="{F0F3DE86-CCA7-28DB-0188-40F5FE997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15" name="Rectangle 15">
            <a:extLst>
              <a:ext uri="{FF2B5EF4-FFF2-40B4-BE49-F238E27FC236}">
                <a16:creationId xmlns:a16="http://schemas.microsoft.com/office/drawing/2014/main" id="{F81793D2-F5D6-AC2C-7F1F-490B3C4E3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16" name="Rectangle 16">
            <a:extLst>
              <a:ext uri="{FF2B5EF4-FFF2-40B4-BE49-F238E27FC236}">
                <a16:creationId xmlns:a16="http://schemas.microsoft.com/office/drawing/2014/main" id="{B27D72C9-E2E8-1F8E-E5CF-9C1F1DE26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17" name="Rectangle 17">
            <a:extLst>
              <a:ext uri="{FF2B5EF4-FFF2-40B4-BE49-F238E27FC236}">
                <a16:creationId xmlns:a16="http://schemas.microsoft.com/office/drawing/2014/main" id="{41E69F49-51EC-D57D-AE32-F82F80E8BB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18" name="Rectangle 18">
            <a:extLst>
              <a:ext uri="{FF2B5EF4-FFF2-40B4-BE49-F238E27FC236}">
                <a16:creationId xmlns:a16="http://schemas.microsoft.com/office/drawing/2014/main" id="{B6EB551F-A80D-30C2-D371-3CA3298E98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19" name="Rectangle 19">
            <a:extLst>
              <a:ext uri="{FF2B5EF4-FFF2-40B4-BE49-F238E27FC236}">
                <a16:creationId xmlns:a16="http://schemas.microsoft.com/office/drawing/2014/main" id="{7955C26F-976A-4A4C-1944-68A1404762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20" name="Rectangle 20">
            <a:extLst>
              <a:ext uri="{FF2B5EF4-FFF2-40B4-BE49-F238E27FC236}">
                <a16:creationId xmlns:a16="http://schemas.microsoft.com/office/drawing/2014/main" id="{A3588A38-711D-30CF-1E2C-589084E97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21" name="Rectangle 21">
            <a:extLst>
              <a:ext uri="{FF2B5EF4-FFF2-40B4-BE49-F238E27FC236}">
                <a16:creationId xmlns:a16="http://schemas.microsoft.com/office/drawing/2014/main" id="{F5EB0179-5B12-FFA5-76EB-B1C92B737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22" name="Rectangle 22">
            <a:extLst>
              <a:ext uri="{FF2B5EF4-FFF2-40B4-BE49-F238E27FC236}">
                <a16:creationId xmlns:a16="http://schemas.microsoft.com/office/drawing/2014/main" id="{54AE3CFA-BA56-2EAF-C1D7-CA43FE199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23" name="Rectangle 23">
            <a:extLst>
              <a:ext uri="{FF2B5EF4-FFF2-40B4-BE49-F238E27FC236}">
                <a16:creationId xmlns:a16="http://schemas.microsoft.com/office/drawing/2014/main" id="{039D4C3A-2555-5C4D-B606-8B5CF27B0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24" name="Rectangle 24">
            <a:extLst>
              <a:ext uri="{FF2B5EF4-FFF2-40B4-BE49-F238E27FC236}">
                <a16:creationId xmlns:a16="http://schemas.microsoft.com/office/drawing/2014/main" id="{1C9552E4-1CBC-B22C-888F-D70CC20219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25" name="Rectangle 25">
            <a:extLst>
              <a:ext uri="{FF2B5EF4-FFF2-40B4-BE49-F238E27FC236}">
                <a16:creationId xmlns:a16="http://schemas.microsoft.com/office/drawing/2014/main" id="{C23A2A1A-B9E9-4620-AECD-FBE127157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26" name="Rectangle 26">
            <a:extLst>
              <a:ext uri="{FF2B5EF4-FFF2-40B4-BE49-F238E27FC236}">
                <a16:creationId xmlns:a16="http://schemas.microsoft.com/office/drawing/2014/main" id="{F5845649-38EB-3BE6-ED1F-F6326B341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27" name="Rectangle 27">
            <a:extLst>
              <a:ext uri="{FF2B5EF4-FFF2-40B4-BE49-F238E27FC236}">
                <a16:creationId xmlns:a16="http://schemas.microsoft.com/office/drawing/2014/main" id="{9BDBA0BB-18B3-233E-C9FD-2CB54078A1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28" name="Rectangle 28">
            <a:extLst>
              <a:ext uri="{FF2B5EF4-FFF2-40B4-BE49-F238E27FC236}">
                <a16:creationId xmlns:a16="http://schemas.microsoft.com/office/drawing/2014/main" id="{604DE171-D12D-52F7-0CFC-10991F978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29" name="Rectangle 29">
            <a:extLst>
              <a:ext uri="{FF2B5EF4-FFF2-40B4-BE49-F238E27FC236}">
                <a16:creationId xmlns:a16="http://schemas.microsoft.com/office/drawing/2014/main" id="{F4153EDD-1B99-1FAD-3730-F57DF3873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30" name="Rectangle 30">
            <a:extLst>
              <a:ext uri="{FF2B5EF4-FFF2-40B4-BE49-F238E27FC236}">
                <a16:creationId xmlns:a16="http://schemas.microsoft.com/office/drawing/2014/main" id="{3AA41088-5AF4-4F7F-6A89-0E884EFF9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31" name="Rectangle 31">
            <a:extLst>
              <a:ext uri="{FF2B5EF4-FFF2-40B4-BE49-F238E27FC236}">
                <a16:creationId xmlns:a16="http://schemas.microsoft.com/office/drawing/2014/main" id="{565F727D-E187-2A6B-56B4-0D0F3CD420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32" name="Rectangle 32">
            <a:extLst>
              <a:ext uri="{FF2B5EF4-FFF2-40B4-BE49-F238E27FC236}">
                <a16:creationId xmlns:a16="http://schemas.microsoft.com/office/drawing/2014/main" id="{1CA44CF6-841B-5CD3-124F-0FD6F986E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33" name="Rectangle 33">
            <a:extLst>
              <a:ext uri="{FF2B5EF4-FFF2-40B4-BE49-F238E27FC236}">
                <a16:creationId xmlns:a16="http://schemas.microsoft.com/office/drawing/2014/main" id="{36063EB2-3560-A4A4-5372-3659C4F40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34" name="Rectangle 34">
            <a:extLst>
              <a:ext uri="{FF2B5EF4-FFF2-40B4-BE49-F238E27FC236}">
                <a16:creationId xmlns:a16="http://schemas.microsoft.com/office/drawing/2014/main" id="{6D394845-EBE7-3279-3205-1A33B0052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8435" name="Rectangle 35">
            <a:extLst>
              <a:ext uri="{FF2B5EF4-FFF2-40B4-BE49-F238E27FC236}">
                <a16:creationId xmlns:a16="http://schemas.microsoft.com/office/drawing/2014/main" id="{B2ABA546-2F2B-A432-65D4-3912091B6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42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FB6E052-50CB-0543-C3FA-E4ACAD8E4D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Тя почти не говори по 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телефона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35942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5F9FBA5-3AA4-F92D-6E5C-A6EFB7FC4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5942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BEBA4D3-1E80-4B2B-8BAE-1BA77FE592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59429" name="Rectangle 6">
            <a:extLst>
              <a:ext uri="{FF2B5EF4-FFF2-40B4-BE49-F238E27FC236}">
                <a16:creationId xmlns:a16="http://schemas.microsoft.com/office/drawing/2014/main" id="{6DC018E4-100F-96BD-CA03-6B80FE461B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30" name="Rectangle 7">
            <a:extLst>
              <a:ext uri="{FF2B5EF4-FFF2-40B4-BE49-F238E27FC236}">
                <a16:creationId xmlns:a16="http://schemas.microsoft.com/office/drawing/2014/main" id="{161FD814-B113-E73F-0EA3-49ED4D6601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31" name="Rectangle 8">
            <a:extLst>
              <a:ext uri="{FF2B5EF4-FFF2-40B4-BE49-F238E27FC236}">
                <a16:creationId xmlns:a16="http://schemas.microsoft.com/office/drawing/2014/main" id="{E2A22496-6D43-E802-6EA7-5E2EC242DD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32" name="Rectangle 9">
            <a:extLst>
              <a:ext uri="{FF2B5EF4-FFF2-40B4-BE49-F238E27FC236}">
                <a16:creationId xmlns:a16="http://schemas.microsoft.com/office/drawing/2014/main" id="{00CF888C-14DE-878F-EA96-881A728A72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33" name="Rectangle 10">
            <a:extLst>
              <a:ext uri="{FF2B5EF4-FFF2-40B4-BE49-F238E27FC236}">
                <a16:creationId xmlns:a16="http://schemas.microsoft.com/office/drawing/2014/main" id="{C1E8B90A-8373-CE54-5FD5-CB40ECE1B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34" name="Rectangle 11">
            <a:extLst>
              <a:ext uri="{FF2B5EF4-FFF2-40B4-BE49-F238E27FC236}">
                <a16:creationId xmlns:a16="http://schemas.microsoft.com/office/drawing/2014/main" id="{6AF07510-EF07-41A2-0F52-FCE9C1B75A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35" name="Rectangle 12">
            <a:extLst>
              <a:ext uri="{FF2B5EF4-FFF2-40B4-BE49-F238E27FC236}">
                <a16:creationId xmlns:a16="http://schemas.microsoft.com/office/drawing/2014/main" id="{0DE5E200-E2DB-E5B4-4EC0-BD209FC67E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36" name="Rectangle 13">
            <a:extLst>
              <a:ext uri="{FF2B5EF4-FFF2-40B4-BE49-F238E27FC236}">
                <a16:creationId xmlns:a16="http://schemas.microsoft.com/office/drawing/2014/main" id="{5521BC39-067D-A8F2-1E67-492024436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37" name="Rectangle 14">
            <a:extLst>
              <a:ext uri="{FF2B5EF4-FFF2-40B4-BE49-F238E27FC236}">
                <a16:creationId xmlns:a16="http://schemas.microsoft.com/office/drawing/2014/main" id="{5618EF99-743B-968E-EC6B-A096D81C8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38" name="Rectangle 15">
            <a:extLst>
              <a:ext uri="{FF2B5EF4-FFF2-40B4-BE49-F238E27FC236}">
                <a16:creationId xmlns:a16="http://schemas.microsoft.com/office/drawing/2014/main" id="{BE452871-3D68-ECBE-8FBA-F9A5FA73B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39" name="Rectangle 16">
            <a:extLst>
              <a:ext uri="{FF2B5EF4-FFF2-40B4-BE49-F238E27FC236}">
                <a16:creationId xmlns:a16="http://schemas.microsoft.com/office/drawing/2014/main" id="{5DBCB302-7A1A-CF37-4280-08D1FC37D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40" name="Rectangle 17">
            <a:extLst>
              <a:ext uri="{FF2B5EF4-FFF2-40B4-BE49-F238E27FC236}">
                <a16:creationId xmlns:a16="http://schemas.microsoft.com/office/drawing/2014/main" id="{135DDDB3-05C1-4BB4-29CF-DCC2FA965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41" name="Rectangle 18">
            <a:extLst>
              <a:ext uri="{FF2B5EF4-FFF2-40B4-BE49-F238E27FC236}">
                <a16:creationId xmlns:a16="http://schemas.microsoft.com/office/drawing/2014/main" id="{1642687A-C33B-E707-EB7A-574E16319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42" name="Rectangle 19">
            <a:extLst>
              <a:ext uri="{FF2B5EF4-FFF2-40B4-BE49-F238E27FC236}">
                <a16:creationId xmlns:a16="http://schemas.microsoft.com/office/drawing/2014/main" id="{673DE361-C155-21D4-4D79-371E4F2DF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43" name="Rectangle 20">
            <a:extLst>
              <a:ext uri="{FF2B5EF4-FFF2-40B4-BE49-F238E27FC236}">
                <a16:creationId xmlns:a16="http://schemas.microsoft.com/office/drawing/2014/main" id="{950675D9-F7AF-3DBF-4C25-70C746F877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44" name="Rectangle 21">
            <a:extLst>
              <a:ext uri="{FF2B5EF4-FFF2-40B4-BE49-F238E27FC236}">
                <a16:creationId xmlns:a16="http://schemas.microsoft.com/office/drawing/2014/main" id="{F2F78F14-ABC8-5F2D-2E24-ACA045F03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45" name="Rectangle 22">
            <a:extLst>
              <a:ext uri="{FF2B5EF4-FFF2-40B4-BE49-F238E27FC236}">
                <a16:creationId xmlns:a16="http://schemas.microsoft.com/office/drawing/2014/main" id="{492C3B3E-3D14-049E-67A4-3B9E178D5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46" name="Rectangle 23">
            <a:extLst>
              <a:ext uri="{FF2B5EF4-FFF2-40B4-BE49-F238E27FC236}">
                <a16:creationId xmlns:a16="http://schemas.microsoft.com/office/drawing/2014/main" id="{168CEF6A-37EC-F517-0D6A-43F69AF7B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47" name="Rectangle 24">
            <a:extLst>
              <a:ext uri="{FF2B5EF4-FFF2-40B4-BE49-F238E27FC236}">
                <a16:creationId xmlns:a16="http://schemas.microsoft.com/office/drawing/2014/main" id="{D9E23D20-4F58-E18E-854A-7473CD67E0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48" name="Rectangle 25">
            <a:extLst>
              <a:ext uri="{FF2B5EF4-FFF2-40B4-BE49-F238E27FC236}">
                <a16:creationId xmlns:a16="http://schemas.microsoft.com/office/drawing/2014/main" id="{38C5784E-369B-9D14-0C0A-FF17499330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49" name="Rectangle 26">
            <a:extLst>
              <a:ext uri="{FF2B5EF4-FFF2-40B4-BE49-F238E27FC236}">
                <a16:creationId xmlns:a16="http://schemas.microsoft.com/office/drawing/2014/main" id="{F4AC0169-7B07-0E44-A5E9-D7CC2449C9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50" name="Rectangle 27">
            <a:extLst>
              <a:ext uri="{FF2B5EF4-FFF2-40B4-BE49-F238E27FC236}">
                <a16:creationId xmlns:a16="http://schemas.microsoft.com/office/drawing/2014/main" id="{B6C6A87D-9D06-1300-495D-12A5E1B70F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51" name="Rectangle 28">
            <a:extLst>
              <a:ext uri="{FF2B5EF4-FFF2-40B4-BE49-F238E27FC236}">
                <a16:creationId xmlns:a16="http://schemas.microsoft.com/office/drawing/2014/main" id="{8F60A2A7-F49E-6F74-8D1A-934B38172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52" name="Rectangle 29">
            <a:extLst>
              <a:ext uri="{FF2B5EF4-FFF2-40B4-BE49-F238E27FC236}">
                <a16:creationId xmlns:a16="http://schemas.microsoft.com/office/drawing/2014/main" id="{7633D21C-BFBA-F591-BA39-1CB56DF96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53" name="Rectangle 30">
            <a:extLst>
              <a:ext uri="{FF2B5EF4-FFF2-40B4-BE49-F238E27FC236}">
                <a16:creationId xmlns:a16="http://schemas.microsoft.com/office/drawing/2014/main" id="{D976A16A-F344-DD4A-4A8B-35719C2C1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54" name="Rectangle 31">
            <a:extLst>
              <a:ext uri="{FF2B5EF4-FFF2-40B4-BE49-F238E27FC236}">
                <a16:creationId xmlns:a16="http://schemas.microsoft.com/office/drawing/2014/main" id="{9CC6E6A7-185A-E7CA-79D2-F5C4A8123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55" name="Rectangle 32">
            <a:extLst>
              <a:ext uri="{FF2B5EF4-FFF2-40B4-BE49-F238E27FC236}">
                <a16:creationId xmlns:a16="http://schemas.microsoft.com/office/drawing/2014/main" id="{6FEEEF48-5017-D8BA-540C-5CC752E198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56" name="Rectangle 33">
            <a:extLst>
              <a:ext uri="{FF2B5EF4-FFF2-40B4-BE49-F238E27FC236}">
                <a16:creationId xmlns:a16="http://schemas.microsoft.com/office/drawing/2014/main" id="{B6728260-DCF1-405B-D6DB-FB40332AF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57" name="Rectangle 34">
            <a:extLst>
              <a:ext uri="{FF2B5EF4-FFF2-40B4-BE49-F238E27FC236}">
                <a16:creationId xmlns:a16="http://schemas.microsoft.com/office/drawing/2014/main" id="{84EF593D-2774-6176-82EA-F1013E61C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59458" name="Rectangle 35">
            <a:extLst>
              <a:ext uri="{FF2B5EF4-FFF2-40B4-BE49-F238E27FC236}">
                <a16:creationId xmlns:a16="http://schemas.microsoft.com/office/drawing/2014/main" id="{C2D77BA0-3AD6-39FF-8E99-DA2073AEA8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359459" name="Picture 36">
            <a:extLst>
              <a:ext uri="{FF2B5EF4-FFF2-40B4-BE49-F238E27FC236}">
                <a16:creationId xmlns:a16="http://schemas.microsoft.com/office/drawing/2014/main" id="{474FB7CE-FDF2-808E-F675-774198DC97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39813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E425CC3F-3DAD-D62C-66AC-43FC4E6CAE1B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7398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45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F304D2E-CDF6-44A6-7462-C79AEFA93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Моята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6045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92DB63F1-6900-AC5E-A518-445D4921F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6045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DC9246E-6FE4-193F-66E7-FD8DA4C6C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   спи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котка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 мене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6045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AF60FE33-83C2-FFE2-0785-B624CE484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4953000"/>
            <a:ext cx="14478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54" name="Rectangle 6">
            <a:extLst>
              <a:ext uri="{FF2B5EF4-FFF2-40B4-BE49-F238E27FC236}">
                <a16:creationId xmlns:a16="http://schemas.microsoft.com/office/drawing/2014/main" id="{21D0833D-1C6F-65D1-6627-23B6575078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55" name="Rectangle 7">
            <a:extLst>
              <a:ext uri="{FF2B5EF4-FFF2-40B4-BE49-F238E27FC236}">
                <a16:creationId xmlns:a16="http://schemas.microsoft.com/office/drawing/2014/main" id="{A19FB494-01D4-EB17-950E-5FF793B0B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56" name="Rectangle 8">
            <a:extLst>
              <a:ext uri="{FF2B5EF4-FFF2-40B4-BE49-F238E27FC236}">
                <a16:creationId xmlns:a16="http://schemas.microsoft.com/office/drawing/2014/main" id="{D767C239-628E-26ED-D90E-2C909036B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57" name="Rectangle 9">
            <a:extLst>
              <a:ext uri="{FF2B5EF4-FFF2-40B4-BE49-F238E27FC236}">
                <a16:creationId xmlns:a16="http://schemas.microsoft.com/office/drawing/2014/main" id="{9A223BBB-65E5-4B39-417F-18E769123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58" name="Rectangle 10">
            <a:extLst>
              <a:ext uri="{FF2B5EF4-FFF2-40B4-BE49-F238E27FC236}">
                <a16:creationId xmlns:a16="http://schemas.microsoft.com/office/drawing/2014/main" id="{1D236B20-83DB-1EAC-AB0F-FBCC884B66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59" name="Rectangle 11">
            <a:extLst>
              <a:ext uri="{FF2B5EF4-FFF2-40B4-BE49-F238E27FC236}">
                <a16:creationId xmlns:a16="http://schemas.microsoft.com/office/drawing/2014/main" id="{1889DF78-B2D9-7799-A920-8DA985E70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60" name="Rectangle 12">
            <a:extLst>
              <a:ext uri="{FF2B5EF4-FFF2-40B4-BE49-F238E27FC236}">
                <a16:creationId xmlns:a16="http://schemas.microsoft.com/office/drawing/2014/main" id="{16F12BDC-1F96-0833-5912-C250ADC521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61" name="Rectangle 13">
            <a:extLst>
              <a:ext uri="{FF2B5EF4-FFF2-40B4-BE49-F238E27FC236}">
                <a16:creationId xmlns:a16="http://schemas.microsoft.com/office/drawing/2014/main" id="{EE96A04D-4E5C-AB7D-FEE9-DA0B681C1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62" name="Rectangle 14">
            <a:extLst>
              <a:ext uri="{FF2B5EF4-FFF2-40B4-BE49-F238E27FC236}">
                <a16:creationId xmlns:a16="http://schemas.microsoft.com/office/drawing/2014/main" id="{0BD69F29-82E1-66F0-E6FF-CCEB0ACA7E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63" name="Rectangle 15">
            <a:extLst>
              <a:ext uri="{FF2B5EF4-FFF2-40B4-BE49-F238E27FC236}">
                <a16:creationId xmlns:a16="http://schemas.microsoft.com/office/drawing/2014/main" id="{6AD67963-49BD-A4ED-0E87-CD59C8779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64" name="Rectangle 16">
            <a:extLst>
              <a:ext uri="{FF2B5EF4-FFF2-40B4-BE49-F238E27FC236}">
                <a16:creationId xmlns:a16="http://schemas.microsoft.com/office/drawing/2014/main" id="{E8586F08-9713-AA28-7968-6553320375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65" name="Rectangle 17">
            <a:extLst>
              <a:ext uri="{FF2B5EF4-FFF2-40B4-BE49-F238E27FC236}">
                <a16:creationId xmlns:a16="http://schemas.microsoft.com/office/drawing/2014/main" id="{19CD9D74-8FDD-0ECD-387E-CC7426C86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66" name="Rectangle 18">
            <a:extLst>
              <a:ext uri="{FF2B5EF4-FFF2-40B4-BE49-F238E27FC236}">
                <a16:creationId xmlns:a16="http://schemas.microsoft.com/office/drawing/2014/main" id="{F33C675F-C3EF-E69C-3BE3-6ADF8D715C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67" name="Rectangle 19">
            <a:extLst>
              <a:ext uri="{FF2B5EF4-FFF2-40B4-BE49-F238E27FC236}">
                <a16:creationId xmlns:a16="http://schemas.microsoft.com/office/drawing/2014/main" id="{86499518-A373-2F5D-2464-B74D0E912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68" name="Rectangle 20">
            <a:extLst>
              <a:ext uri="{FF2B5EF4-FFF2-40B4-BE49-F238E27FC236}">
                <a16:creationId xmlns:a16="http://schemas.microsoft.com/office/drawing/2014/main" id="{2F1A94A6-041E-5590-68F7-085743FD5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69" name="Rectangle 21">
            <a:extLst>
              <a:ext uri="{FF2B5EF4-FFF2-40B4-BE49-F238E27FC236}">
                <a16:creationId xmlns:a16="http://schemas.microsoft.com/office/drawing/2014/main" id="{40E9D14D-CC5C-6EE4-9012-00199D0C0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70" name="Rectangle 22">
            <a:extLst>
              <a:ext uri="{FF2B5EF4-FFF2-40B4-BE49-F238E27FC236}">
                <a16:creationId xmlns:a16="http://schemas.microsoft.com/office/drawing/2014/main" id="{0AE696BB-E5F1-9D40-3DEB-ED92073A09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71" name="Rectangle 23">
            <a:extLst>
              <a:ext uri="{FF2B5EF4-FFF2-40B4-BE49-F238E27FC236}">
                <a16:creationId xmlns:a16="http://schemas.microsoft.com/office/drawing/2014/main" id="{7A2AF406-52BC-6170-B40D-4F5BD014C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72" name="Rectangle 24">
            <a:extLst>
              <a:ext uri="{FF2B5EF4-FFF2-40B4-BE49-F238E27FC236}">
                <a16:creationId xmlns:a16="http://schemas.microsoft.com/office/drawing/2014/main" id="{3814F8F4-48E5-345A-B15D-8B46003A1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73" name="Rectangle 25">
            <a:extLst>
              <a:ext uri="{FF2B5EF4-FFF2-40B4-BE49-F238E27FC236}">
                <a16:creationId xmlns:a16="http://schemas.microsoft.com/office/drawing/2014/main" id="{701E241B-7785-9F84-0FEC-6401083796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74" name="Rectangle 26">
            <a:extLst>
              <a:ext uri="{FF2B5EF4-FFF2-40B4-BE49-F238E27FC236}">
                <a16:creationId xmlns:a16="http://schemas.microsoft.com/office/drawing/2014/main" id="{6397BDE4-8113-D916-3BF0-9AC9CEC87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75" name="Rectangle 27">
            <a:extLst>
              <a:ext uri="{FF2B5EF4-FFF2-40B4-BE49-F238E27FC236}">
                <a16:creationId xmlns:a16="http://schemas.microsoft.com/office/drawing/2014/main" id="{BDF1370F-189D-56E2-89F7-DFAEF7D749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76" name="Rectangle 28">
            <a:extLst>
              <a:ext uri="{FF2B5EF4-FFF2-40B4-BE49-F238E27FC236}">
                <a16:creationId xmlns:a16="http://schemas.microsoft.com/office/drawing/2014/main" id="{84EA3F0E-189D-DDAC-29E8-307ABD68E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77" name="Rectangle 29">
            <a:extLst>
              <a:ext uri="{FF2B5EF4-FFF2-40B4-BE49-F238E27FC236}">
                <a16:creationId xmlns:a16="http://schemas.microsoft.com/office/drawing/2014/main" id="{FF59F14B-C4D3-5784-996C-36487790BB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78" name="Rectangle 30">
            <a:extLst>
              <a:ext uri="{FF2B5EF4-FFF2-40B4-BE49-F238E27FC236}">
                <a16:creationId xmlns:a16="http://schemas.microsoft.com/office/drawing/2014/main" id="{7B7F222D-8E10-A626-378C-FD57796C2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79" name="Rectangle 31">
            <a:extLst>
              <a:ext uri="{FF2B5EF4-FFF2-40B4-BE49-F238E27FC236}">
                <a16:creationId xmlns:a16="http://schemas.microsoft.com/office/drawing/2014/main" id="{66911806-60CE-2005-C2F7-A2EA04DD18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80" name="Rectangle 32">
            <a:extLst>
              <a:ext uri="{FF2B5EF4-FFF2-40B4-BE49-F238E27FC236}">
                <a16:creationId xmlns:a16="http://schemas.microsoft.com/office/drawing/2014/main" id="{7923C975-E75C-444A-CA62-3C686A6DF1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81" name="Rectangle 33">
            <a:extLst>
              <a:ext uri="{FF2B5EF4-FFF2-40B4-BE49-F238E27FC236}">
                <a16:creationId xmlns:a16="http://schemas.microsoft.com/office/drawing/2014/main" id="{A387F1A1-38AE-4B46-0C68-7FD3132FB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82" name="Rectangle 34">
            <a:extLst>
              <a:ext uri="{FF2B5EF4-FFF2-40B4-BE49-F238E27FC236}">
                <a16:creationId xmlns:a16="http://schemas.microsoft.com/office/drawing/2014/main" id="{359CC74B-13FB-563A-9AE2-B30B5160A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0483" name="Rectangle 35">
            <a:extLst>
              <a:ext uri="{FF2B5EF4-FFF2-40B4-BE49-F238E27FC236}">
                <a16:creationId xmlns:a16="http://schemas.microsoft.com/office/drawing/2014/main" id="{A8C23B8C-D6A9-EBB1-2B27-A3D82B011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47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66ED94F-F516-D509-9DFC-D7BC31FFF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Моята котка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6147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FD348EA-8105-1C81-77DC-5671036C6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6147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107D5AD-7A18-5F34-08C3-07F5AE066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   спи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котка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 мене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6147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78B79E4E-EDCF-CA85-C8D0-F4A5FCDAE2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4953000"/>
            <a:ext cx="1219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78" name="Rectangle 6">
            <a:extLst>
              <a:ext uri="{FF2B5EF4-FFF2-40B4-BE49-F238E27FC236}">
                <a16:creationId xmlns:a16="http://schemas.microsoft.com/office/drawing/2014/main" id="{D7EEEB17-3DC8-314C-FDDE-2E259792F0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79" name="Rectangle 7">
            <a:extLst>
              <a:ext uri="{FF2B5EF4-FFF2-40B4-BE49-F238E27FC236}">
                <a16:creationId xmlns:a16="http://schemas.microsoft.com/office/drawing/2014/main" id="{E79042DA-425E-9AE0-B1CE-DDC0DC153D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80" name="Rectangle 8">
            <a:extLst>
              <a:ext uri="{FF2B5EF4-FFF2-40B4-BE49-F238E27FC236}">
                <a16:creationId xmlns:a16="http://schemas.microsoft.com/office/drawing/2014/main" id="{FCEB48D8-7890-0C07-DF09-CD656929A6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81" name="Rectangle 9">
            <a:extLst>
              <a:ext uri="{FF2B5EF4-FFF2-40B4-BE49-F238E27FC236}">
                <a16:creationId xmlns:a16="http://schemas.microsoft.com/office/drawing/2014/main" id="{5AEE7447-E4E7-E682-0AF7-72F675B6BD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82" name="Rectangle 10">
            <a:extLst>
              <a:ext uri="{FF2B5EF4-FFF2-40B4-BE49-F238E27FC236}">
                <a16:creationId xmlns:a16="http://schemas.microsoft.com/office/drawing/2014/main" id="{B385218E-5CEC-2A4D-E4F2-FD8DFFC45A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83" name="Rectangle 11">
            <a:extLst>
              <a:ext uri="{FF2B5EF4-FFF2-40B4-BE49-F238E27FC236}">
                <a16:creationId xmlns:a16="http://schemas.microsoft.com/office/drawing/2014/main" id="{190BB337-53D9-1F8F-325F-966A85E60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84" name="Rectangle 12">
            <a:extLst>
              <a:ext uri="{FF2B5EF4-FFF2-40B4-BE49-F238E27FC236}">
                <a16:creationId xmlns:a16="http://schemas.microsoft.com/office/drawing/2014/main" id="{DB9C4F15-EEDB-A469-F127-BAF5E94A6E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85" name="Rectangle 13">
            <a:extLst>
              <a:ext uri="{FF2B5EF4-FFF2-40B4-BE49-F238E27FC236}">
                <a16:creationId xmlns:a16="http://schemas.microsoft.com/office/drawing/2014/main" id="{23711310-A419-C347-6509-37B866EB1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86" name="Rectangle 14">
            <a:extLst>
              <a:ext uri="{FF2B5EF4-FFF2-40B4-BE49-F238E27FC236}">
                <a16:creationId xmlns:a16="http://schemas.microsoft.com/office/drawing/2014/main" id="{7FFA9909-123D-7C91-346B-CD4EB83065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87" name="Rectangle 15">
            <a:extLst>
              <a:ext uri="{FF2B5EF4-FFF2-40B4-BE49-F238E27FC236}">
                <a16:creationId xmlns:a16="http://schemas.microsoft.com/office/drawing/2014/main" id="{5A4E932A-AFDB-F851-10AF-AAF0B71FC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88" name="Rectangle 16">
            <a:extLst>
              <a:ext uri="{FF2B5EF4-FFF2-40B4-BE49-F238E27FC236}">
                <a16:creationId xmlns:a16="http://schemas.microsoft.com/office/drawing/2014/main" id="{817DE516-C0F0-D69D-B010-31CD18146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89" name="Rectangle 17">
            <a:extLst>
              <a:ext uri="{FF2B5EF4-FFF2-40B4-BE49-F238E27FC236}">
                <a16:creationId xmlns:a16="http://schemas.microsoft.com/office/drawing/2014/main" id="{C2B069DD-84D1-5E36-FD90-FF751CF98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90" name="Rectangle 18">
            <a:extLst>
              <a:ext uri="{FF2B5EF4-FFF2-40B4-BE49-F238E27FC236}">
                <a16:creationId xmlns:a16="http://schemas.microsoft.com/office/drawing/2014/main" id="{DC1D5733-24C3-D265-149C-777CA1BBB9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91" name="Rectangle 19">
            <a:extLst>
              <a:ext uri="{FF2B5EF4-FFF2-40B4-BE49-F238E27FC236}">
                <a16:creationId xmlns:a16="http://schemas.microsoft.com/office/drawing/2014/main" id="{98ADE60E-3705-72BB-CF3A-2EA02D79E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92" name="Rectangle 20">
            <a:extLst>
              <a:ext uri="{FF2B5EF4-FFF2-40B4-BE49-F238E27FC236}">
                <a16:creationId xmlns:a16="http://schemas.microsoft.com/office/drawing/2014/main" id="{E8C3E2CC-5AC7-373A-EB8E-DDF079376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93" name="Rectangle 21">
            <a:extLst>
              <a:ext uri="{FF2B5EF4-FFF2-40B4-BE49-F238E27FC236}">
                <a16:creationId xmlns:a16="http://schemas.microsoft.com/office/drawing/2014/main" id="{68446182-4448-2AA0-AB40-2D31ADCF9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94" name="Rectangle 22">
            <a:extLst>
              <a:ext uri="{FF2B5EF4-FFF2-40B4-BE49-F238E27FC236}">
                <a16:creationId xmlns:a16="http://schemas.microsoft.com/office/drawing/2014/main" id="{118E0A08-B65C-4827-2DD1-A09A775CB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95" name="Rectangle 23">
            <a:extLst>
              <a:ext uri="{FF2B5EF4-FFF2-40B4-BE49-F238E27FC236}">
                <a16:creationId xmlns:a16="http://schemas.microsoft.com/office/drawing/2014/main" id="{69BCC015-A850-98D9-6E46-2739DB76E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96" name="Rectangle 24">
            <a:extLst>
              <a:ext uri="{FF2B5EF4-FFF2-40B4-BE49-F238E27FC236}">
                <a16:creationId xmlns:a16="http://schemas.microsoft.com/office/drawing/2014/main" id="{B9F5465F-B467-ACF4-9616-3435741F57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97" name="Rectangle 25">
            <a:extLst>
              <a:ext uri="{FF2B5EF4-FFF2-40B4-BE49-F238E27FC236}">
                <a16:creationId xmlns:a16="http://schemas.microsoft.com/office/drawing/2014/main" id="{79EB8527-088B-AEE3-C3C7-68879AFDF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98" name="Rectangle 26">
            <a:extLst>
              <a:ext uri="{FF2B5EF4-FFF2-40B4-BE49-F238E27FC236}">
                <a16:creationId xmlns:a16="http://schemas.microsoft.com/office/drawing/2014/main" id="{0559B38B-D9C8-F4A4-5785-EF44652F2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499" name="Rectangle 27">
            <a:extLst>
              <a:ext uri="{FF2B5EF4-FFF2-40B4-BE49-F238E27FC236}">
                <a16:creationId xmlns:a16="http://schemas.microsoft.com/office/drawing/2014/main" id="{D3024197-8B92-BACF-7715-CBD87F9826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500" name="Rectangle 28">
            <a:extLst>
              <a:ext uri="{FF2B5EF4-FFF2-40B4-BE49-F238E27FC236}">
                <a16:creationId xmlns:a16="http://schemas.microsoft.com/office/drawing/2014/main" id="{81EB5858-E0CE-A36B-A699-44CE15351D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501" name="Rectangle 29">
            <a:extLst>
              <a:ext uri="{FF2B5EF4-FFF2-40B4-BE49-F238E27FC236}">
                <a16:creationId xmlns:a16="http://schemas.microsoft.com/office/drawing/2014/main" id="{111613D1-C34A-316D-C5E3-0FB7E4134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502" name="Rectangle 30">
            <a:extLst>
              <a:ext uri="{FF2B5EF4-FFF2-40B4-BE49-F238E27FC236}">
                <a16:creationId xmlns:a16="http://schemas.microsoft.com/office/drawing/2014/main" id="{000A4587-ECB7-5CA0-F3B5-A12D00AE3F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503" name="Rectangle 31">
            <a:extLst>
              <a:ext uri="{FF2B5EF4-FFF2-40B4-BE49-F238E27FC236}">
                <a16:creationId xmlns:a16="http://schemas.microsoft.com/office/drawing/2014/main" id="{5C4B4FF2-0996-525F-D99C-4702C9A697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504" name="Rectangle 32">
            <a:extLst>
              <a:ext uri="{FF2B5EF4-FFF2-40B4-BE49-F238E27FC236}">
                <a16:creationId xmlns:a16="http://schemas.microsoft.com/office/drawing/2014/main" id="{E948EB15-FCE5-3B68-FE24-0DC611D15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505" name="Rectangle 33">
            <a:extLst>
              <a:ext uri="{FF2B5EF4-FFF2-40B4-BE49-F238E27FC236}">
                <a16:creationId xmlns:a16="http://schemas.microsoft.com/office/drawing/2014/main" id="{B2DE232F-A9FF-1046-AEA5-26F820D12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506" name="Rectangle 34">
            <a:extLst>
              <a:ext uri="{FF2B5EF4-FFF2-40B4-BE49-F238E27FC236}">
                <a16:creationId xmlns:a16="http://schemas.microsoft.com/office/drawing/2014/main" id="{02F622E7-5E87-6A90-C234-6D1E6764F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1507" name="Rectangle 35">
            <a:extLst>
              <a:ext uri="{FF2B5EF4-FFF2-40B4-BE49-F238E27FC236}">
                <a16:creationId xmlns:a16="http://schemas.microsoft.com/office/drawing/2014/main" id="{7D762F71-9FD0-48D0-4DB5-7B67C8C3F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49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772C908-F553-AB8B-2259-4A29957C73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Моята котка спи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6249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3456A620-73E1-1539-6488-054F003A21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6250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FFCF317-E0DD-5E3A-9E98-EB97F7AA6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   спи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котка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 мене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6250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F77EF9D-3939-B641-0331-DF3D96110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5029200"/>
            <a:ext cx="22860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2" name="Rectangle 6">
            <a:extLst>
              <a:ext uri="{FF2B5EF4-FFF2-40B4-BE49-F238E27FC236}">
                <a16:creationId xmlns:a16="http://schemas.microsoft.com/office/drawing/2014/main" id="{97AEE7A0-DE7A-4E49-E8A4-8D2447631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3" name="Rectangle 7">
            <a:extLst>
              <a:ext uri="{FF2B5EF4-FFF2-40B4-BE49-F238E27FC236}">
                <a16:creationId xmlns:a16="http://schemas.microsoft.com/office/drawing/2014/main" id="{C1914B45-0BE9-3D28-C6F7-88A295890F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4" name="Rectangle 8">
            <a:extLst>
              <a:ext uri="{FF2B5EF4-FFF2-40B4-BE49-F238E27FC236}">
                <a16:creationId xmlns:a16="http://schemas.microsoft.com/office/drawing/2014/main" id="{6A70FE79-1D6C-8720-346B-17C595772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5" name="Rectangle 9">
            <a:extLst>
              <a:ext uri="{FF2B5EF4-FFF2-40B4-BE49-F238E27FC236}">
                <a16:creationId xmlns:a16="http://schemas.microsoft.com/office/drawing/2014/main" id="{481CFE7D-7512-B4ED-0CBD-C78329D487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6" name="Rectangle 10">
            <a:extLst>
              <a:ext uri="{FF2B5EF4-FFF2-40B4-BE49-F238E27FC236}">
                <a16:creationId xmlns:a16="http://schemas.microsoft.com/office/drawing/2014/main" id="{C2B27034-27C3-3E40-2C12-1AC491319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7" name="Rectangle 11">
            <a:extLst>
              <a:ext uri="{FF2B5EF4-FFF2-40B4-BE49-F238E27FC236}">
                <a16:creationId xmlns:a16="http://schemas.microsoft.com/office/drawing/2014/main" id="{37BAD42B-CCE3-5AC0-D21D-F9D33E154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8" name="Rectangle 12">
            <a:extLst>
              <a:ext uri="{FF2B5EF4-FFF2-40B4-BE49-F238E27FC236}">
                <a16:creationId xmlns:a16="http://schemas.microsoft.com/office/drawing/2014/main" id="{4CCBE3DD-21DB-363F-AD17-CC7D5F05A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9" name="Rectangle 13">
            <a:extLst>
              <a:ext uri="{FF2B5EF4-FFF2-40B4-BE49-F238E27FC236}">
                <a16:creationId xmlns:a16="http://schemas.microsoft.com/office/drawing/2014/main" id="{61723C84-ADF2-7C8E-5C70-6B4B654DD8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0" name="Rectangle 14">
            <a:extLst>
              <a:ext uri="{FF2B5EF4-FFF2-40B4-BE49-F238E27FC236}">
                <a16:creationId xmlns:a16="http://schemas.microsoft.com/office/drawing/2014/main" id="{1C7DE60C-9C36-D96F-DCC8-7E6376413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1" name="Rectangle 15">
            <a:extLst>
              <a:ext uri="{FF2B5EF4-FFF2-40B4-BE49-F238E27FC236}">
                <a16:creationId xmlns:a16="http://schemas.microsoft.com/office/drawing/2014/main" id="{A1C45CEB-C454-8497-7C50-5CC88B2C1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2" name="Rectangle 16">
            <a:extLst>
              <a:ext uri="{FF2B5EF4-FFF2-40B4-BE49-F238E27FC236}">
                <a16:creationId xmlns:a16="http://schemas.microsoft.com/office/drawing/2014/main" id="{816CF7BE-0019-2010-CA7B-144B4DDEDF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3" name="Rectangle 17">
            <a:extLst>
              <a:ext uri="{FF2B5EF4-FFF2-40B4-BE49-F238E27FC236}">
                <a16:creationId xmlns:a16="http://schemas.microsoft.com/office/drawing/2014/main" id="{A60FDFFA-33AD-BAB5-E0D6-AEADC4FC9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4" name="Rectangle 18">
            <a:extLst>
              <a:ext uri="{FF2B5EF4-FFF2-40B4-BE49-F238E27FC236}">
                <a16:creationId xmlns:a16="http://schemas.microsoft.com/office/drawing/2014/main" id="{539FECFF-561D-E4C3-DC66-22714B1E8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5" name="Rectangle 19">
            <a:extLst>
              <a:ext uri="{FF2B5EF4-FFF2-40B4-BE49-F238E27FC236}">
                <a16:creationId xmlns:a16="http://schemas.microsoft.com/office/drawing/2014/main" id="{BC252354-ABCD-6107-EE7D-CC04B555F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6" name="Rectangle 20">
            <a:extLst>
              <a:ext uri="{FF2B5EF4-FFF2-40B4-BE49-F238E27FC236}">
                <a16:creationId xmlns:a16="http://schemas.microsoft.com/office/drawing/2014/main" id="{BF30B413-35B1-01AB-D067-3274A5EDF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7" name="Rectangle 21">
            <a:extLst>
              <a:ext uri="{FF2B5EF4-FFF2-40B4-BE49-F238E27FC236}">
                <a16:creationId xmlns:a16="http://schemas.microsoft.com/office/drawing/2014/main" id="{3FE170D9-03D5-38F5-FC56-5A63CABE6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8" name="Rectangle 22">
            <a:extLst>
              <a:ext uri="{FF2B5EF4-FFF2-40B4-BE49-F238E27FC236}">
                <a16:creationId xmlns:a16="http://schemas.microsoft.com/office/drawing/2014/main" id="{EEF024D8-0E33-1320-B4C4-631633A1C1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9" name="Rectangle 23">
            <a:extLst>
              <a:ext uri="{FF2B5EF4-FFF2-40B4-BE49-F238E27FC236}">
                <a16:creationId xmlns:a16="http://schemas.microsoft.com/office/drawing/2014/main" id="{EB5DDDB2-57E5-908D-FE92-DB505DA6A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0" name="Rectangle 24">
            <a:extLst>
              <a:ext uri="{FF2B5EF4-FFF2-40B4-BE49-F238E27FC236}">
                <a16:creationId xmlns:a16="http://schemas.microsoft.com/office/drawing/2014/main" id="{111C379A-B7E7-390A-2776-485EFD4A4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1" name="Rectangle 25">
            <a:extLst>
              <a:ext uri="{FF2B5EF4-FFF2-40B4-BE49-F238E27FC236}">
                <a16:creationId xmlns:a16="http://schemas.microsoft.com/office/drawing/2014/main" id="{005A48D9-548B-B29D-B3A7-0AE963D476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2" name="Rectangle 26">
            <a:extLst>
              <a:ext uri="{FF2B5EF4-FFF2-40B4-BE49-F238E27FC236}">
                <a16:creationId xmlns:a16="http://schemas.microsoft.com/office/drawing/2014/main" id="{1BE130BA-0434-D8F7-BD1D-039B294FB7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3" name="Rectangle 27">
            <a:extLst>
              <a:ext uri="{FF2B5EF4-FFF2-40B4-BE49-F238E27FC236}">
                <a16:creationId xmlns:a16="http://schemas.microsoft.com/office/drawing/2014/main" id="{BDEAFCFE-4F3B-27CD-F9CB-00A9FA9019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4" name="Rectangle 28">
            <a:extLst>
              <a:ext uri="{FF2B5EF4-FFF2-40B4-BE49-F238E27FC236}">
                <a16:creationId xmlns:a16="http://schemas.microsoft.com/office/drawing/2014/main" id="{78040C59-4D5C-F4B3-71AB-143FA6766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5" name="Rectangle 29">
            <a:extLst>
              <a:ext uri="{FF2B5EF4-FFF2-40B4-BE49-F238E27FC236}">
                <a16:creationId xmlns:a16="http://schemas.microsoft.com/office/drawing/2014/main" id="{D6840026-4BF1-3DE8-A71E-3EEB67A6B3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6" name="Rectangle 30">
            <a:extLst>
              <a:ext uri="{FF2B5EF4-FFF2-40B4-BE49-F238E27FC236}">
                <a16:creationId xmlns:a16="http://schemas.microsoft.com/office/drawing/2014/main" id="{F281EB2F-8413-8475-C0A5-7BC892FB62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7" name="Rectangle 31">
            <a:extLst>
              <a:ext uri="{FF2B5EF4-FFF2-40B4-BE49-F238E27FC236}">
                <a16:creationId xmlns:a16="http://schemas.microsoft.com/office/drawing/2014/main" id="{0AB4527A-3BB0-137A-020C-C615E7B5B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8" name="Rectangle 32">
            <a:extLst>
              <a:ext uri="{FF2B5EF4-FFF2-40B4-BE49-F238E27FC236}">
                <a16:creationId xmlns:a16="http://schemas.microsoft.com/office/drawing/2014/main" id="{8D69865D-1118-F835-3CDF-7D507FC58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9" name="Rectangle 33">
            <a:extLst>
              <a:ext uri="{FF2B5EF4-FFF2-40B4-BE49-F238E27FC236}">
                <a16:creationId xmlns:a16="http://schemas.microsoft.com/office/drawing/2014/main" id="{BC6295B7-34D6-A79A-5C00-4176A9ACF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30" name="Rectangle 34">
            <a:extLst>
              <a:ext uri="{FF2B5EF4-FFF2-40B4-BE49-F238E27FC236}">
                <a16:creationId xmlns:a16="http://schemas.microsoft.com/office/drawing/2014/main" id="{643829EA-D4D8-5E93-6D5F-9402987EB3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31" name="Rectangle 35">
            <a:extLst>
              <a:ext uri="{FF2B5EF4-FFF2-40B4-BE49-F238E27FC236}">
                <a16:creationId xmlns:a16="http://schemas.microsoft.com/office/drawing/2014/main" id="{1905F6A3-40ED-3085-26DF-F0DFCE80F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0AB89C-EAB1-886F-288B-B2BBBF2F7D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49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76D44A4-49B6-88EC-9315-4C8B2E8B78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Моята котка спи с 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6249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5CF106B-A58C-1F69-D748-404573A75E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6250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99A4A4D-F870-2A76-8D57-3699B92592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с   спи  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котка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  мене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6250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D7E20284-5D34-AF6A-A055-5099E62FC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5029200"/>
            <a:ext cx="1752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2" name="Rectangle 6">
            <a:extLst>
              <a:ext uri="{FF2B5EF4-FFF2-40B4-BE49-F238E27FC236}">
                <a16:creationId xmlns:a16="http://schemas.microsoft.com/office/drawing/2014/main" id="{4F38AA6F-69FC-8FF2-DDFD-B93D2A088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3" name="Rectangle 7">
            <a:extLst>
              <a:ext uri="{FF2B5EF4-FFF2-40B4-BE49-F238E27FC236}">
                <a16:creationId xmlns:a16="http://schemas.microsoft.com/office/drawing/2014/main" id="{F9F76B93-71BE-4859-523F-EC39171E2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4" name="Rectangle 8">
            <a:extLst>
              <a:ext uri="{FF2B5EF4-FFF2-40B4-BE49-F238E27FC236}">
                <a16:creationId xmlns:a16="http://schemas.microsoft.com/office/drawing/2014/main" id="{70AAAF54-4527-E19B-E07B-684B0DEAB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5" name="Rectangle 9">
            <a:extLst>
              <a:ext uri="{FF2B5EF4-FFF2-40B4-BE49-F238E27FC236}">
                <a16:creationId xmlns:a16="http://schemas.microsoft.com/office/drawing/2014/main" id="{57AB55BD-96CF-99BD-F038-7FE167CBA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6" name="Rectangle 10">
            <a:extLst>
              <a:ext uri="{FF2B5EF4-FFF2-40B4-BE49-F238E27FC236}">
                <a16:creationId xmlns:a16="http://schemas.microsoft.com/office/drawing/2014/main" id="{F315E1AC-E5EC-D27D-505B-4453859A2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7" name="Rectangle 11">
            <a:extLst>
              <a:ext uri="{FF2B5EF4-FFF2-40B4-BE49-F238E27FC236}">
                <a16:creationId xmlns:a16="http://schemas.microsoft.com/office/drawing/2014/main" id="{6D29A312-7F8D-EA3E-24F8-87547185B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8" name="Rectangle 12">
            <a:extLst>
              <a:ext uri="{FF2B5EF4-FFF2-40B4-BE49-F238E27FC236}">
                <a16:creationId xmlns:a16="http://schemas.microsoft.com/office/drawing/2014/main" id="{668F0528-CC96-4CF5-C75D-D9F0A24F9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09" name="Rectangle 13">
            <a:extLst>
              <a:ext uri="{FF2B5EF4-FFF2-40B4-BE49-F238E27FC236}">
                <a16:creationId xmlns:a16="http://schemas.microsoft.com/office/drawing/2014/main" id="{03C82B27-8873-43FA-FD0D-B0304A1328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0" name="Rectangle 14">
            <a:extLst>
              <a:ext uri="{FF2B5EF4-FFF2-40B4-BE49-F238E27FC236}">
                <a16:creationId xmlns:a16="http://schemas.microsoft.com/office/drawing/2014/main" id="{B89DCFA6-C27E-6AC5-068A-97B25F41C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1" name="Rectangle 15">
            <a:extLst>
              <a:ext uri="{FF2B5EF4-FFF2-40B4-BE49-F238E27FC236}">
                <a16:creationId xmlns:a16="http://schemas.microsoft.com/office/drawing/2014/main" id="{24F947FB-2577-B869-A8BC-0A924061E5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2" name="Rectangle 16">
            <a:extLst>
              <a:ext uri="{FF2B5EF4-FFF2-40B4-BE49-F238E27FC236}">
                <a16:creationId xmlns:a16="http://schemas.microsoft.com/office/drawing/2014/main" id="{84381BFF-C663-3C51-D62F-55B1AB909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3" name="Rectangle 17">
            <a:extLst>
              <a:ext uri="{FF2B5EF4-FFF2-40B4-BE49-F238E27FC236}">
                <a16:creationId xmlns:a16="http://schemas.microsoft.com/office/drawing/2014/main" id="{8DC6D5A7-D1F5-764A-8CA6-1415B14FE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4" name="Rectangle 18">
            <a:extLst>
              <a:ext uri="{FF2B5EF4-FFF2-40B4-BE49-F238E27FC236}">
                <a16:creationId xmlns:a16="http://schemas.microsoft.com/office/drawing/2014/main" id="{10272082-10D5-7C25-48E8-A1237B00E9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5" name="Rectangle 19">
            <a:extLst>
              <a:ext uri="{FF2B5EF4-FFF2-40B4-BE49-F238E27FC236}">
                <a16:creationId xmlns:a16="http://schemas.microsoft.com/office/drawing/2014/main" id="{7F454076-7EA1-1E08-C951-0FFF7143EF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6" name="Rectangle 20">
            <a:extLst>
              <a:ext uri="{FF2B5EF4-FFF2-40B4-BE49-F238E27FC236}">
                <a16:creationId xmlns:a16="http://schemas.microsoft.com/office/drawing/2014/main" id="{B6F02319-F2B4-A8C4-3982-2227271F7D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7" name="Rectangle 21">
            <a:extLst>
              <a:ext uri="{FF2B5EF4-FFF2-40B4-BE49-F238E27FC236}">
                <a16:creationId xmlns:a16="http://schemas.microsoft.com/office/drawing/2014/main" id="{110B1008-90B3-70D5-492C-D71088E18B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8" name="Rectangle 22">
            <a:extLst>
              <a:ext uri="{FF2B5EF4-FFF2-40B4-BE49-F238E27FC236}">
                <a16:creationId xmlns:a16="http://schemas.microsoft.com/office/drawing/2014/main" id="{58BAE582-8BA8-8AE9-FD94-70A126251A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19" name="Rectangle 23">
            <a:extLst>
              <a:ext uri="{FF2B5EF4-FFF2-40B4-BE49-F238E27FC236}">
                <a16:creationId xmlns:a16="http://schemas.microsoft.com/office/drawing/2014/main" id="{9901E057-6E2C-166E-6BCA-F8D78A36CA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0" name="Rectangle 24">
            <a:extLst>
              <a:ext uri="{FF2B5EF4-FFF2-40B4-BE49-F238E27FC236}">
                <a16:creationId xmlns:a16="http://schemas.microsoft.com/office/drawing/2014/main" id="{5F820AEC-DCA5-0918-5837-CB02199E6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1" name="Rectangle 25">
            <a:extLst>
              <a:ext uri="{FF2B5EF4-FFF2-40B4-BE49-F238E27FC236}">
                <a16:creationId xmlns:a16="http://schemas.microsoft.com/office/drawing/2014/main" id="{710185BA-6CC2-0139-2F34-67BAA8CCE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2" name="Rectangle 26">
            <a:extLst>
              <a:ext uri="{FF2B5EF4-FFF2-40B4-BE49-F238E27FC236}">
                <a16:creationId xmlns:a16="http://schemas.microsoft.com/office/drawing/2014/main" id="{81C18EAE-7F23-BF57-5FC9-0213818DC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3" name="Rectangle 27">
            <a:extLst>
              <a:ext uri="{FF2B5EF4-FFF2-40B4-BE49-F238E27FC236}">
                <a16:creationId xmlns:a16="http://schemas.microsoft.com/office/drawing/2014/main" id="{B1375D6C-45DC-F997-8E75-38BD6FCBE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4" name="Rectangle 28">
            <a:extLst>
              <a:ext uri="{FF2B5EF4-FFF2-40B4-BE49-F238E27FC236}">
                <a16:creationId xmlns:a16="http://schemas.microsoft.com/office/drawing/2014/main" id="{1F0D6783-F4A5-F182-B739-568BBB03A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5" name="Rectangle 29">
            <a:extLst>
              <a:ext uri="{FF2B5EF4-FFF2-40B4-BE49-F238E27FC236}">
                <a16:creationId xmlns:a16="http://schemas.microsoft.com/office/drawing/2014/main" id="{4994C420-2EFB-0D8E-1167-1C6334597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6" name="Rectangle 30">
            <a:extLst>
              <a:ext uri="{FF2B5EF4-FFF2-40B4-BE49-F238E27FC236}">
                <a16:creationId xmlns:a16="http://schemas.microsoft.com/office/drawing/2014/main" id="{8A0D2F4C-61C2-22F7-FBD8-CA780E069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7" name="Rectangle 31">
            <a:extLst>
              <a:ext uri="{FF2B5EF4-FFF2-40B4-BE49-F238E27FC236}">
                <a16:creationId xmlns:a16="http://schemas.microsoft.com/office/drawing/2014/main" id="{9D9A1037-5DB2-A4A5-2219-E15ECE63FD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8" name="Rectangle 32">
            <a:extLst>
              <a:ext uri="{FF2B5EF4-FFF2-40B4-BE49-F238E27FC236}">
                <a16:creationId xmlns:a16="http://schemas.microsoft.com/office/drawing/2014/main" id="{856C185A-2EEA-B497-261D-2D8D21806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29" name="Rectangle 33">
            <a:extLst>
              <a:ext uri="{FF2B5EF4-FFF2-40B4-BE49-F238E27FC236}">
                <a16:creationId xmlns:a16="http://schemas.microsoft.com/office/drawing/2014/main" id="{C1F70B72-8CDA-8518-FBCD-36FC67917C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30" name="Rectangle 34">
            <a:extLst>
              <a:ext uri="{FF2B5EF4-FFF2-40B4-BE49-F238E27FC236}">
                <a16:creationId xmlns:a16="http://schemas.microsoft.com/office/drawing/2014/main" id="{E3C06F26-0800-0DC3-5561-852EE4134E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2531" name="Rectangle 35">
            <a:extLst>
              <a:ext uri="{FF2B5EF4-FFF2-40B4-BE49-F238E27FC236}">
                <a16:creationId xmlns:a16="http://schemas.microsoft.com/office/drawing/2014/main" id="{C3FBECA5-8269-1A81-0520-C5D408DF5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107872328"/>
      </p:ext>
    </p:extLst>
  </p:cSld>
  <p:clrMapOvr>
    <a:masterClrMapping/>
  </p:clrMapOvr>
  <p:transition advClick="0"/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52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74941FC-C1AB-0CA5-8CBB-ABA78188D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M</a:t>
            </a:r>
            <a:r>
              <a:rPr lang="bg-BG" altLang="es-ES" sz="4400" dirty="0">
                <a:solidFill>
                  <a:srgbClr val="292929"/>
                </a:solidFill>
              </a:rPr>
              <a:t>оята котка спи с мене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36352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B597CFF9-D1FB-6379-44AF-89DE7FBD7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6352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450B50DB-750C-2376-E400-8CD5C56A3C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63525" name="Rectangle 6">
            <a:extLst>
              <a:ext uri="{FF2B5EF4-FFF2-40B4-BE49-F238E27FC236}">
                <a16:creationId xmlns:a16="http://schemas.microsoft.com/office/drawing/2014/main" id="{5581BCA4-4361-BE68-A26D-C494E53D8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26" name="Rectangle 7">
            <a:extLst>
              <a:ext uri="{FF2B5EF4-FFF2-40B4-BE49-F238E27FC236}">
                <a16:creationId xmlns:a16="http://schemas.microsoft.com/office/drawing/2014/main" id="{7FC081CF-6118-C2CE-628B-4C1D2203A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27" name="Rectangle 8">
            <a:extLst>
              <a:ext uri="{FF2B5EF4-FFF2-40B4-BE49-F238E27FC236}">
                <a16:creationId xmlns:a16="http://schemas.microsoft.com/office/drawing/2014/main" id="{AA64259D-FE3C-8F50-4C6E-C46B0EF497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28" name="Rectangle 9">
            <a:extLst>
              <a:ext uri="{FF2B5EF4-FFF2-40B4-BE49-F238E27FC236}">
                <a16:creationId xmlns:a16="http://schemas.microsoft.com/office/drawing/2014/main" id="{FD1AC36A-EAB8-CE09-6642-E98B2A084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29" name="Rectangle 10">
            <a:extLst>
              <a:ext uri="{FF2B5EF4-FFF2-40B4-BE49-F238E27FC236}">
                <a16:creationId xmlns:a16="http://schemas.microsoft.com/office/drawing/2014/main" id="{D7F05214-D884-010A-31B2-740135F07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30" name="Rectangle 11">
            <a:extLst>
              <a:ext uri="{FF2B5EF4-FFF2-40B4-BE49-F238E27FC236}">
                <a16:creationId xmlns:a16="http://schemas.microsoft.com/office/drawing/2014/main" id="{98FD29AC-3419-74D5-E3A9-B67EAA81DF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31" name="Rectangle 12">
            <a:extLst>
              <a:ext uri="{FF2B5EF4-FFF2-40B4-BE49-F238E27FC236}">
                <a16:creationId xmlns:a16="http://schemas.microsoft.com/office/drawing/2014/main" id="{C2D510CB-6688-9A97-4A90-32B66DFE9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32" name="Rectangle 13">
            <a:extLst>
              <a:ext uri="{FF2B5EF4-FFF2-40B4-BE49-F238E27FC236}">
                <a16:creationId xmlns:a16="http://schemas.microsoft.com/office/drawing/2014/main" id="{1A89761C-5264-5851-064D-ACFD597EE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33" name="Rectangle 14">
            <a:extLst>
              <a:ext uri="{FF2B5EF4-FFF2-40B4-BE49-F238E27FC236}">
                <a16:creationId xmlns:a16="http://schemas.microsoft.com/office/drawing/2014/main" id="{26AC7272-1B31-576E-B11A-9ABE6C407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34" name="Rectangle 15">
            <a:extLst>
              <a:ext uri="{FF2B5EF4-FFF2-40B4-BE49-F238E27FC236}">
                <a16:creationId xmlns:a16="http://schemas.microsoft.com/office/drawing/2014/main" id="{8B537D89-007E-3BB4-6759-AFA5DEC8B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35" name="Rectangle 16">
            <a:extLst>
              <a:ext uri="{FF2B5EF4-FFF2-40B4-BE49-F238E27FC236}">
                <a16:creationId xmlns:a16="http://schemas.microsoft.com/office/drawing/2014/main" id="{07198407-B647-F146-099B-6D065FDB4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36" name="Rectangle 17">
            <a:extLst>
              <a:ext uri="{FF2B5EF4-FFF2-40B4-BE49-F238E27FC236}">
                <a16:creationId xmlns:a16="http://schemas.microsoft.com/office/drawing/2014/main" id="{F9B7BEDD-70C1-A210-EE15-AE03705C0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37" name="Rectangle 18">
            <a:extLst>
              <a:ext uri="{FF2B5EF4-FFF2-40B4-BE49-F238E27FC236}">
                <a16:creationId xmlns:a16="http://schemas.microsoft.com/office/drawing/2014/main" id="{B89B4373-B5A4-95B9-3072-5FBB81A46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38" name="Rectangle 19">
            <a:extLst>
              <a:ext uri="{FF2B5EF4-FFF2-40B4-BE49-F238E27FC236}">
                <a16:creationId xmlns:a16="http://schemas.microsoft.com/office/drawing/2014/main" id="{A975841D-9905-D125-0931-4308BFCA0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39" name="Rectangle 20">
            <a:extLst>
              <a:ext uri="{FF2B5EF4-FFF2-40B4-BE49-F238E27FC236}">
                <a16:creationId xmlns:a16="http://schemas.microsoft.com/office/drawing/2014/main" id="{E16389D7-D74E-A5BA-E198-84C77F6A6B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40" name="Rectangle 21">
            <a:extLst>
              <a:ext uri="{FF2B5EF4-FFF2-40B4-BE49-F238E27FC236}">
                <a16:creationId xmlns:a16="http://schemas.microsoft.com/office/drawing/2014/main" id="{95BC7B25-469A-59D1-B868-247623A07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41" name="Rectangle 22">
            <a:extLst>
              <a:ext uri="{FF2B5EF4-FFF2-40B4-BE49-F238E27FC236}">
                <a16:creationId xmlns:a16="http://schemas.microsoft.com/office/drawing/2014/main" id="{856AA708-D560-479B-841A-0AAC54709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42" name="Rectangle 23">
            <a:extLst>
              <a:ext uri="{FF2B5EF4-FFF2-40B4-BE49-F238E27FC236}">
                <a16:creationId xmlns:a16="http://schemas.microsoft.com/office/drawing/2014/main" id="{93F6A3EB-D8EE-9670-EFD8-7D89B456A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43" name="Rectangle 24">
            <a:extLst>
              <a:ext uri="{FF2B5EF4-FFF2-40B4-BE49-F238E27FC236}">
                <a16:creationId xmlns:a16="http://schemas.microsoft.com/office/drawing/2014/main" id="{49426D20-C394-9DEC-5B50-65A32D841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44" name="Rectangle 25">
            <a:extLst>
              <a:ext uri="{FF2B5EF4-FFF2-40B4-BE49-F238E27FC236}">
                <a16:creationId xmlns:a16="http://schemas.microsoft.com/office/drawing/2014/main" id="{F4D26201-DD1B-C5CC-2F01-B6307A3A8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45" name="Rectangle 26">
            <a:extLst>
              <a:ext uri="{FF2B5EF4-FFF2-40B4-BE49-F238E27FC236}">
                <a16:creationId xmlns:a16="http://schemas.microsoft.com/office/drawing/2014/main" id="{6A048ED0-62E6-B511-256C-C11C3D6E6C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46" name="Rectangle 27">
            <a:extLst>
              <a:ext uri="{FF2B5EF4-FFF2-40B4-BE49-F238E27FC236}">
                <a16:creationId xmlns:a16="http://schemas.microsoft.com/office/drawing/2014/main" id="{CE1C6F92-7B43-75B2-BEEE-FB53B523D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47" name="Rectangle 28">
            <a:extLst>
              <a:ext uri="{FF2B5EF4-FFF2-40B4-BE49-F238E27FC236}">
                <a16:creationId xmlns:a16="http://schemas.microsoft.com/office/drawing/2014/main" id="{648249D3-694D-C659-8CF4-D86361828F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48" name="Rectangle 29">
            <a:extLst>
              <a:ext uri="{FF2B5EF4-FFF2-40B4-BE49-F238E27FC236}">
                <a16:creationId xmlns:a16="http://schemas.microsoft.com/office/drawing/2014/main" id="{1E4BC7FD-3964-DB97-7133-6BE8DC7A8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49" name="Rectangle 30">
            <a:extLst>
              <a:ext uri="{FF2B5EF4-FFF2-40B4-BE49-F238E27FC236}">
                <a16:creationId xmlns:a16="http://schemas.microsoft.com/office/drawing/2014/main" id="{35EEA4FE-E95C-BF94-A480-0FDE5E0FD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50" name="Rectangle 31">
            <a:extLst>
              <a:ext uri="{FF2B5EF4-FFF2-40B4-BE49-F238E27FC236}">
                <a16:creationId xmlns:a16="http://schemas.microsoft.com/office/drawing/2014/main" id="{E7ED4E56-8740-3D04-DCBC-1F8876C4A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51" name="Rectangle 32">
            <a:extLst>
              <a:ext uri="{FF2B5EF4-FFF2-40B4-BE49-F238E27FC236}">
                <a16:creationId xmlns:a16="http://schemas.microsoft.com/office/drawing/2014/main" id="{30AD8AAB-D615-6892-FB52-41E321AB7E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52" name="Rectangle 33">
            <a:extLst>
              <a:ext uri="{FF2B5EF4-FFF2-40B4-BE49-F238E27FC236}">
                <a16:creationId xmlns:a16="http://schemas.microsoft.com/office/drawing/2014/main" id="{AA3133D0-C45A-4ED4-1D61-540233EE55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53" name="Rectangle 34">
            <a:extLst>
              <a:ext uri="{FF2B5EF4-FFF2-40B4-BE49-F238E27FC236}">
                <a16:creationId xmlns:a16="http://schemas.microsoft.com/office/drawing/2014/main" id="{1EA44164-1E30-6AC7-F95B-2B918CE3DA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3554" name="Rectangle 35">
            <a:extLst>
              <a:ext uri="{FF2B5EF4-FFF2-40B4-BE49-F238E27FC236}">
                <a16:creationId xmlns:a16="http://schemas.microsoft.com/office/drawing/2014/main" id="{4AF39C9A-C314-A72C-D641-193288D94E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363555" name="Picture 36">
            <a:extLst>
              <a:ext uri="{FF2B5EF4-FFF2-40B4-BE49-F238E27FC236}">
                <a16:creationId xmlns:a16="http://schemas.microsoft.com/office/drawing/2014/main" id="{91D55868-3AB7-8766-7890-4BEA23F123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4958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2885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0BC46F5D-2014-4431-7139-69C40E0E2B6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742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54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1993C470-8D18-EB24-EAA9-7ACF3D10E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6454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959D44C-EA50-1C51-F923-41F1E2F7E7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6454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612A3C8-8ECA-7446-009D-1A3152174A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извиках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балкона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ви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64549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CCF38656-3825-FC9B-1789-19B668A31D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600" y="4953000"/>
            <a:ext cx="9144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50" name="Rectangle 36">
            <a:extLst>
              <a:ext uri="{FF2B5EF4-FFF2-40B4-BE49-F238E27FC236}">
                <a16:creationId xmlns:a16="http://schemas.microsoft.com/office/drawing/2014/main" id="{CF92744B-BCD2-3813-777A-AF001353A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51" name="Rectangle 37">
            <a:extLst>
              <a:ext uri="{FF2B5EF4-FFF2-40B4-BE49-F238E27FC236}">
                <a16:creationId xmlns:a16="http://schemas.microsoft.com/office/drawing/2014/main" id="{9EBD83B5-7E2E-8789-EE0E-3C0E42881C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52" name="Rectangle 38">
            <a:extLst>
              <a:ext uri="{FF2B5EF4-FFF2-40B4-BE49-F238E27FC236}">
                <a16:creationId xmlns:a16="http://schemas.microsoft.com/office/drawing/2014/main" id="{BB6912F4-E920-7F91-D847-D0522EF8E6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53" name="Rectangle 39">
            <a:extLst>
              <a:ext uri="{FF2B5EF4-FFF2-40B4-BE49-F238E27FC236}">
                <a16:creationId xmlns:a16="http://schemas.microsoft.com/office/drawing/2014/main" id="{8E81C047-C589-15D6-FE84-107F8F413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54" name="Rectangle 40">
            <a:extLst>
              <a:ext uri="{FF2B5EF4-FFF2-40B4-BE49-F238E27FC236}">
                <a16:creationId xmlns:a16="http://schemas.microsoft.com/office/drawing/2014/main" id="{03462B7A-2455-9CFB-1292-35696626A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55" name="Rectangle 41">
            <a:extLst>
              <a:ext uri="{FF2B5EF4-FFF2-40B4-BE49-F238E27FC236}">
                <a16:creationId xmlns:a16="http://schemas.microsoft.com/office/drawing/2014/main" id="{2F90626A-0DBB-3FFA-B064-F75E495E6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56" name="Rectangle 42">
            <a:extLst>
              <a:ext uri="{FF2B5EF4-FFF2-40B4-BE49-F238E27FC236}">
                <a16:creationId xmlns:a16="http://schemas.microsoft.com/office/drawing/2014/main" id="{9BFB8C51-751D-1A68-B267-07383E3003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57" name="Rectangle 43">
            <a:extLst>
              <a:ext uri="{FF2B5EF4-FFF2-40B4-BE49-F238E27FC236}">
                <a16:creationId xmlns:a16="http://schemas.microsoft.com/office/drawing/2014/main" id="{364DAAA2-9313-9705-AD99-C0AD11DD1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58" name="Rectangle 44">
            <a:extLst>
              <a:ext uri="{FF2B5EF4-FFF2-40B4-BE49-F238E27FC236}">
                <a16:creationId xmlns:a16="http://schemas.microsoft.com/office/drawing/2014/main" id="{CC7FDA82-F417-45DD-52DB-481446868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59" name="Rectangle 45">
            <a:extLst>
              <a:ext uri="{FF2B5EF4-FFF2-40B4-BE49-F238E27FC236}">
                <a16:creationId xmlns:a16="http://schemas.microsoft.com/office/drawing/2014/main" id="{7CC070D8-E979-A7BF-42F3-FF9770B91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60" name="Rectangle 46">
            <a:extLst>
              <a:ext uri="{FF2B5EF4-FFF2-40B4-BE49-F238E27FC236}">
                <a16:creationId xmlns:a16="http://schemas.microsoft.com/office/drawing/2014/main" id="{444E6C61-10DE-F7BE-2769-FFC1BB2D0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61" name="Rectangle 47">
            <a:extLst>
              <a:ext uri="{FF2B5EF4-FFF2-40B4-BE49-F238E27FC236}">
                <a16:creationId xmlns:a16="http://schemas.microsoft.com/office/drawing/2014/main" id="{915F8FCF-A997-64E2-7372-26EC5E3B6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62" name="Rectangle 48">
            <a:extLst>
              <a:ext uri="{FF2B5EF4-FFF2-40B4-BE49-F238E27FC236}">
                <a16:creationId xmlns:a16="http://schemas.microsoft.com/office/drawing/2014/main" id="{F9252878-2037-9A7C-2189-B5233D85B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63" name="Rectangle 49">
            <a:extLst>
              <a:ext uri="{FF2B5EF4-FFF2-40B4-BE49-F238E27FC236}">
                <a16:creationId xmlns:a16="http://schemas.microsoft.com/office/drawing/2014/main" id="{556A9CF1-32B4-8EEF-4C1F-12AC3214A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64" name="Rectangle 50">
            <a:extLst>
              <a:ext uri="{FF2B5EF4-FFF2-40B4-BE49-F238E27FC236}">
                <a16:creationId xmlns:a16="http://schemas.microsoft.com/office/drawing/2014/main" id="{E9AB8148-A984-8479-232F-9E48000FD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65" name="Rectangle 51">
            <a:extLst>
              <a:ext uri="{FF2B5EF4-FFF2-40B4-BE49-F238E27FC236}">
                <a16:creationId xmlns:a16="http://schemas.microsoft.com/office/drawing/2014/main" id="{790746A6-B17E-FA79-5DDF-A07A4EDAE2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66" name="Rectangle 52">
            <a:extLst>
              <a:ext uri="{FF2B5EF4-FFF2-40B4-BE49-F238E27FC236}">
                <a16:creationId xmlns:a16="http://schemas.microsoft.com/office/drawing/2014/main" id="{46722E5B-11E6-C80C-1FF3-BB80989EB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67" name="Rectangle 53">
            <a:extLst>
              <a:ext uri="{FF2B5EF4-FFF2-40B4-BE49-F238E27FC236}">
                <a16:creationId xmlns:a16="http://schemas.microsoft.com/office/drawing/2014/main" id="{470B6D2E-9EEB-DB97-F7C5-9843941F6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68" name="Rectangle 54">
            <a:extLst>
              <a:ext uri="{FF2B5EF4-FFF2-40B4-BE49-F238E27FC236}">
                <a16:creationId xmlns:a16="http://schemas.microsoft.com/office/drawing/2014/main" id="{A137086E-B0A9-5B71-898A-C050E7617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69" name="Rectangle 55">
            <a:extLst>
              <a:ext uri="{FF2B5EF4-FFF2-40B4-BE49-F238E27FC236}">
                <a16:creationId xmlns:a16="http://schemas.microsoft.com/office/drawing/2014/main" id="{F7F34DEC-B675-C5DB-47AD-FC75DE064F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70" name="Rectangle 56">
            <a:extLst>
              <a:ext uri="{FF2B5EF4-FFF2-40B4-BE49-F238E27FC236}">
                <a16:creationId xmlns:a16="http://schemas.microsoft.com/office/drawing/2014/main" id="{6D69208E-7814-DF7F-FEDA-36F42DAD3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71" name="Rectangle 57">
            <a:extLst>
              <a:ext uri="{FF2B5EF4-FFF2-40B4-BE49-F238E27FC236}">
                <a16:creationId xmlns:a16="http://schemas.microsoft.com/office/drawing/2014/main" id="{E8AA8751-039A-5389-EE08-D690372144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72" name="Rectangle 58">
            <a:extLst>
              <a:ext uri="{FF2B5EF4-FFF2-40B4-BE49-F238E27FC236}">
                <a16:creationId xmlns:a16="http://schemas.microsoft.com/office/drawing/2014/main" id="{FC8AE7A1-92DC-CB69-0287-EE2545851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73" name="Rectangle 59">
            <a:extLst>
              <a:ext uri="{FF2B5EF4-FFF2-40B4-BE49-F238E27FC236}">
                <a16:creationId xmlns:a16="http://schemas.microsoft.com/office/drawing/2014/main" id="{72358231-7832-43AE-4C30-DC5BD6ED94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74" name="Rectangle 60">
            <a:extLst>
              <a:ext uri="{FF2B5EF4-FFF2-40B4-BE49-F238E27FC236}">
                <a16:creationId xmlns:a16="http://schemas.microsoft.com/office/drawing/2014/main" id="{4425BD91-ECB8-CE7B-DBB2-AE46C28D9C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75" name="Rectangle 61">
            <a:extLst>
              <a:ext uri="{FF2B5EF4-FFF2-40B4-BE49-F238E27FC236}">
                <a16:creationId xmlns:a16="http://schemas.microsoft.com/office/drawing/2014/main" id="{89AA385D-33E7-FF8D-F70C-FCE25553F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76" name="Rectangle 62">
            <a:extLst>
              <a:ext uri="{FF2B5EF4-FFF2-40B4-BE49-F238E27FC236}">
                <a16:creationId xmlns:a16="http://schemas.microsoft.com/office/drawing/2014/main" id="{6D765124-0D1A-09E8-BF0F-8D947CA0C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77" name="Rectangle 63">
            <a:extLst>
              <a:ext uri="{FF2B5EF4-FFF2-40B4-BE49-F238E27FC236}">
                <a16:creationId xmlns:a16="http://schemas.microsoft.com/office/drawing/2014/main" id="{18B11D85-7B3B-847B-5A92-5C1FE27CE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78" name="Rectangle 64">
            <a:extLst>
              <a:ext uri="{FF2B5EF4-FFF2-40B4-BE49-F238E27FC236}">
                <a16:creationId xmlns:a16="http://schemas.microsoft.com/office/drawing/2014/main" id="{D5259EE5-1262-7922-FD94-10D4B4880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4579" name="Rectangle 65">
            <a:extLst>
              <a:ext uri="{FF2B5EF4-FFF2-40B4-BE49-F238E27FC236}">
                <a16:creationId xmlns:a16="http://schemas.microsoft.com/office/drawing/2014/main" id="{8A583284-588C-A39F-B5BF-613536A04D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570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5914EA58-D33A-4260-2097-F74BCCBF9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ви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65571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AFE3CCF-6A16-2CC1-E892-8BF60A631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65572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8D9F5722-8A3D-2B28-C1CA-43AA8251D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извиках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балкона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ви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65573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0386E77B-271F-7886-47FA-9A73330BD1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4975746"/>
            <a:ext cx="21336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74" name="Rectangle 6">
            <a:extLst>
              <a:ext uri="{FF2B5EF4-FFF2-40B4-BE49-F238E27FC236}">
                <a16:creationId xmlns:a16="http://schemas.microsoft.com/office/drawing/2014/main" id="{F6F2C214-2FB3-A134-25D1-36A6F2B70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75" name="Rectangle 7">
            <a:extLst>
              <a:ext uri="{FF2B5EF4-FFF2-40B4-BE49-F238E27FC236}">
                <a16:creationId xmlns:a16="http://schemas.microsoft.com/office/drawing/2014/main" id="{A9DFC1F3-FE85-D04D-C953-0BBEA3C739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76" name="Rectangle 8">
            <a:extLst>
              <a:ext uri="{FF2B5EF4-FFF2-40B4-BE49-F238E27FC236}">
                <a16:creationId xmlns:a16="http://schemas.microsoft.com/office/drawing/2014/main" id="{4C376D29-0E6B-D0BB-A158-6F3F50B137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77" name="Rectangle 9">
            <a:extLst>
              <a:ext uri="{FF2B5EF4-FFF2-40B4-BE49-F238E27FC236}">
                <a16:creationId xmlns:a16="http://schemas.microsoft.com/office/drawing/2014/main" id="{674653F2-0802-608A-75A2-8BDDEE4165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78" name="Rectangle 10">
            <a:extLst>
              <a:ext uri="{FF2B5EF4-FFF2-40B4-BE49-F238E27FC236}">
                <a16:creationId xmlns:a16="http://schemas.microsoft.com/office/drawing/2014/main" id="{16C43555-7BD3-6360-96B7-B867493220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79" name="Rectangle 11">
            <a:extLst>
              <a:ext uri="{FF2B5EF4-FFF2-40B4-BE49-F238E27FC236}">
                <a16:creationId xmlns:a16="http://schemas.microsoft.com/office/drawing/2014/main" id="{693FB46D-5C0B-7564-785D-31FE2F02A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80" name="Rectangle 12">
            <a:extLst>
              <a:ext uri="{FF2B5EF4-FFF2-40B4-BE49-F238E27FC236}">
                <a16:creationId xmlns:a16="http://schemas.microsoft.com/office/drawing/2014/main" id="{B714BC57-4936-DAFE-2506-E7571CD41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81" name="Rectangle 13">
            <a:extLst>
              <a:ext uri="{FF2B5EF4-FFF2-40B4-BE49-F238E27FC236}">
                <a16:creationId xmlns:a16="http://schemas.microsoft.com/office/drawing/2014/main" id="{3604C16A-278C-3C12-0389-4B4874168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82" name="Rectangle 14">
            <a:extLst>
              <a:ext uri="{FF2B5EF4-FFF2-40B4-BE49-F238E27FC236}">
                <a16:creationId xmlns:a16="http://schemas.microsoft.com/office/drawing/2014/main" id="{2FBF7DBE-B388-0319-CBDE-469EE6462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83" name="Rectangle 15">
            <a:extLst>
              <a:ext uri="{FF2B5EF4-FFF2-40B4-BE49-F238E27FC236}">
                <a16:creationId xmlns:a16="http://schemas.microsoft.com/office/drawing/2014/main" id="{88E1E5DD-B41A-3580-013D-668058D732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84" name="Rectangle 16">
            <a:extLst>
              <a:ext uri="{FF2B5EF4-FFF2-40B4-BE49-F238E27FC236}">
                <a16:creationId xmlns:a16="http://schemas.microsoft.com/office/drawing/2014/main" id="{3EAAA747-13EC-D28B-310A-FE64371994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85" name="Rectangle 17">
            <a:extLst>
              <a:ext uri="{FF2B5EF4-FFF2-40B4-BE49-F238E27FC236}">
                <a16:creationId xmlns:a16="http://schemas.microsoft.com/office/drawing/2014/main" id="{75952C8D-CFD5-B077-6D63-FD4D1AF90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86" name="Rectangle 18">
            <a:extLst>
              <a:ext uri="{FF2B5EF4-FFF2-40B4-BE49-F238E27FC236}">
                <a16:creationId xmlns:a16="http://schemas.microsoft.com/office/drawing/2014/main" id="{8158B158-2800-443E-1F59-C351AB825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87" name="Rectangle 19">
            <a:extLst>
              <a:ext uri="{FF2B5EF4-FFF2-40B4-BE49-F238E27FC236}">
                <a16:creationId xmlns:a16="http://schemas.microsoft.com/office/drawing/2014/main" id="{03A0AD78-1FAC-6BA1-24E8-BBDDD02CA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88" name="Rectangle 20">
            <a:extLst>
              <a:ext uri="{FF2B5EF4-FFF2-40B4-BE49-F238E27FC236}">
                <a16:creationId xmlns:a16="http://schemas.microsoft.com/office/drawing/2014/main" id="{01CFDEA9-1E1C-73EA-EC36-7C57CF9B5B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89" name="Rectangle 21">
            <a:extLst>
              <a:ext uri="{FF2B5EF4-FFF2-40B4-BE49-F238E27FC236}">
                <a16:creationId xmlns:a16="http://schemas.microsoft.com/office/drawing/2014/main" id="{589DB3AF-F2FB-7054-605C-704FF98E0B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90" name="Rectangle 22">
            <a:extLst>
              <a:ext uri="{FF2B5EF4-FFF2-40B4-BE49-F238E27FC236}">
                <a16:creationId xmlns:a16="http://schemas.microsoft.com/office/drawing/2014/main" id="{2B1F802F-C139-CBD3-1DED-6505D0F00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91" name="Rectangle 23">
            <a:extLst>
              <a:ext uri="{FF2B5EF4-FFF2-40B4-BE49-F238E27FC236}">
                <a16:creationId xmlns:a16="http://schemas.microsoft.com/office/drawing/2014/main" id="{DA47C109-1EFA-D464-74C2-08F06C3D1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92" name="Rectangle 24">
            <a:extLst>
              <a:ext uri="{FF2B5EF4-FFF2-40B4-BE49-F238E27FC236}">
                <a16:creationId xmlns:a16="http://schemas.microsoft.com/office/drawing/2014/main" id="{97064309-2F7B-46AA-5BAF-F61BFCCCD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93" name="Rectangle 25">
            <a:extLst>
              <a:ext uri="{FF2B5EF4-FFF2-40B4-BE49-F238E27FC236}">
                <a16:creationId xmlns:a16="http://schemas.microsoft.com/office/drawing/2014/main" id="{BE9D3C98-8CED-2CD3-83D1-020DFC0D2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94" name="Rectangle 26">
            <a:extLst>
              <a:ext uri="{FF2B5EF4-FFF2-40B4-BE49-F238E27FC236}">
                <a16:creationId xmlns:a16="http://schemas.microsoft.com/office/drawing/2014/main" id="{54503CCC-835B-0F68-15CA-78EB6895B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95" name="Rectangle 27">
            <a:extLst>
              <a:ext uri="{FF2B5EF4-FFF2-40B4-BE49-F238E27FC236}">
                <a16:creationId xmlns:a16="http://schemas.microsoft.com/office/drawing/2014/main" id="{BE5557D3-6332-15FB-6835-AAABDA995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96" name="Rectangle 28">
            <a:extLst>
              <a:ext uri="{FF2B5EF4-FFF2-40B4-BE49-F238E27FC236}">
                <a16:creationId xmlns:a16="http://schemas.microsoft.com/office/drawing/2014/main" id="{BD5D5A0F-58B6-4256-08A0-CF8D2E2705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97" name="Rectangle 29">
            <a:extLst>
              <a:ext uri="{FF2B5EF4-FFF2-40B4-BE49-F238E27FC236}">
                <a16:creationId xmlns:a16="http://schemas.microsoft.com/office/drawing/2014/main" id="{930261C2-09A7-14B9-7702-5255885196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98" name="Rectangle 30">
            <a:extLst>
              <a:ext uri="{FF2B5EF4-FFF2-40B4-BE49-F238E27FC236}">
                <a16:creationId xmlns:a16="http://schemas.microsoft.com/office/drawing/2014/main" id="{7ABA17C3-1847-0FA7-2D3A-624A2936F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599" name="Rectangle 31">
            <a:extLst>
              <a:ext uri="{FF2B5EF4-FFF2-40B4-BE49-F238E27FC236}">
                <a16:creationId xmlns:a16="http://schemas.microsoft.com/office/drawing/2014/main" id="{6894C4C0-C619-6B40-2DE8-126C15EFE1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600" name="Rectangle 32">
            <a:extLst>
              <a:ext uri="{FF2B5EF4-FFF2-40B4-BE49-F238E27FC236}">
                <a16:creationId xmlns:a16="http://schemas.microsoft.com/office/drawing/2014/main" id="{9371401E-E2E3-C8F4-4CDB-7911134DC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601" name="Rectangle 33">
            <a:extLst>
              <a:ext uri="{FF2B5EF4-FFF2-40B4-BE49-F238E27FC236}">
                <a16:creationId xmlns:a16="http://schemas.microsoft.com/office/drawing/2014/main" id="{3C7FB9C6-64B9-9A22-7869-4625D44640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602" name="Rectangle 34">
            <a:extLst>
              <a:ext uri="{FF2B5EF4-FFF2-40B4-BE49-F238E27FC236}">
                <a16:creationId xmlns:a16="http://schemas.microsoft.com/office/drawing/2014/main" id="{7B9600EC-A131-04CF-07D1-ED4D478D2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5603" name="Rectangle 35">
            <a:extLst>
              <a:ext uri="{FF2B5EF4-FFF2-40B4-BE49-F238E27FC236}">
                <a16:creationId xmlns:a16="http://schemas.microsoft.com/office/drawing/2014/main" id="{0C38E7D2-ED99-B976-F455-A9B00137C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594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E494385-6ECF-0975-2A72-00C99A4665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ви извиках</a:t>
            </a:r>
            <a:r>
              <a:rPr lang="es-ES" altLang="es-ES" sz="4400" dirty="0">
                <a:solidFill>
                  <a:srgbClr val="292929"/>
                </a:solidFill>
              </a:rPr>
              <a:t> …</a:t>
            </a:r>
          </a:p>
        </p:txBody>
      </p:sp>
      <p:sp>
        <p:nvSpPr>
          <p:cNvPr id="366595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BD632AD-2401-AB5D-27B6-925F0451A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66596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6DFDAF6E-6BC7-D558-2FA8-13D0BCBD9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извиках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балкона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ви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66597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8EBCBDDA-487F-1583-0B81-5735C75149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4978021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598" name="Rectangle 6">
            <a:extLst>
              <a:ext uri="{FF2B5EF4-FFF2-40B4-BE49-F238E27FC236}">
                <a16:creationId xmlns:a16="http://schemas.microsoft.com/office/drawing/2014/main" id="{632AF56E-EE8E-E962-E17B-5A18FBCDF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599" name="Rectangle 7">
            <a:extLst>
              <a:ext uri="{FF2B5EF4-FFF2-40B4-BE49-F238E27FC236}">
                <a16:creationId xmlns:a16="http://schemas.microsoft.com/office/drawing/2014/main" id="{955142C0-F774-3EF2-B513-7C9FF0453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00" name="Rectangle 8">
            <a:extLst>
              <a:ext uri="{FF2B5EF4-FFF2-40B4-BE49-F238E27FC236}">
                <a16:creationId xmlns:a16="http://schemas.microsoft.com/office/drawing/2014/main" id="{344EE12C-3FDF-FEB5-9623-0212011E78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01" name="Rectangle 9">
            <a:extLst>
              <a:ext uri="{FF2B5EF4-FFF2-40B4-BE49-F238E27FC236}">
                <a16:creationId xmlns:a16="http://schemas.microsoft.com/office/drawing/2014/main" id="{8153003A-7B05-9136-EEB4-C62B973DF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02" name="Rectangle 10">
            <a:extLst>
              <a:ext uri="{FF2B5EF4-FFF2-40B4-BE49-F238E27FC236}">
                <a16:creationId xmlns:a16="http://schemas.microsoft.com/office/drawing/2014/main" id="{5AC80526-82B9-A36F-D68B-CC4829F13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03" name="Rectangle 11">
            <a:extLst>
              <a:ext uri="{FF2B5EF4-FFF2-40B4-BE49-F238E27FC236}">
                <a16:creationId xmlns:a16="http://schemas.microsoft.com/office/drawing/2014/main" id="{AF56D4BD-233F-90DD-40E4-ACAD8DBB95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04" name="Rectangle 12">
            <a:extLst>
              <a:ext uri="{FF2B5EF4-FFF2-40B4-BE49-F238E27FC236}">
                <a16:creationId xmlns:a16="http://schemas.microsoft.com/office/drawing/2014/main" id="{BB603BDD-2923-6D95-62E7-C058D101D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05" name="Rectangle 13">
            <a:extLst>
              <a:ext uri="{FF2B5EF4-FFF2-40B4-BE49-F238E27FC236}">
                <a16:creationId xmlns:a16="http://schemas.microsoft.com/office/drawing/2014/main" id="{6A4B8F40-19C6-C1BE-C299-44644D58AC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06" name="Rectangle 14">
            <a:extLst>
              <a:ext uri="{FF2B5EF4-FFF2-40B4-BE49-F238E27FC236}">
                <a16:creationId xmlns:a16="http://schemas.microsoft.com/office/drawing/2014/main" id="{AE4B7540-26ED-EE25-DDDD-6E73248FE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07" name="Rectangle 15">
            <a:extLst>
              <a:ext uri="{FF2B5EF4-FFF2-40B4-BE49-F238E27FC236}">
                <a16:creationId xmlns:a16="http://schemas.microsoft.com/office/drawing/2014/main" id="{72013AB0-1E5D-9BF5-725B-E1E61470E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08" name="Rectangle 16">
            <a:extLst>
              <a:ext uri="{FF2B5EF4-FFF2-40B4-BE49-F238E27FC236}">
                <a16:creationId xmlns:a16="http://schemas.microsoft.com/office/drawing/2014/main" id="{1A0FA301-AB95-BA95-9D33-3F119C478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09" name="Rectangle 17">
            <a:extLst>
              <a:ext uri="{FF2B5EF4-FFF2-40B4-BE49-F238E27FC236}">
                <a16:creationId xmlns:a16="http://schemas.microsoft.com/office/drawing/2014/main" id="{51736A7B-E543-1ADE-B2EE-DB2AA15AD8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10" name="Rectangle 18">
            <a:extLst>
              <a:ext uri="{FF2B5EF4-FFF2-40B4-BE49-F238E27FC236}">
                <a16:creationId xmlns:a16="http://schemas.microsoft.com/office/drawing/2014/main" id="{AED8E6B6-6B61-7859-5B53-1B3A23C329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11" name="Rectangle 19">
            <a:extLst>
              <a:ext uri="{FF2B5EF4-FFF2-40B4-BE49-F238E27FC236}">
                <a16:creationId xmlns:a16="http://schemas.microsoft.com/office/drawing/2014/main" id="{54DF6D0C-6D2B-948A-2CB8-2A47DBC61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12" name="Rectangle 20">
            <a:extLst>
              <a:ext uri="{FF2B5EF4-FFF2-40B4-BE49-F238E27FC236}">
                <a16:creationId xmlns:a16="http://schemas.microsoft.com/office/drawing/2014/main" id="{ABF22A57-09F7-93F7-03D9-1D5C383C7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13" name="Rectangle 21">
            <a:extLst>
              <a:ext uri="{FF2B5EF4-FFF2-40B4-BE49-F238E27FC236}">
                <a16:creationId xmlns:a16="http://schemas.microsoft.com/office/drawing/2014/main" id="{93D4D98F-18FD-5EC0-0586-7478C0B63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14" name="Rectangle 22">
            <a:extLst>
              <a:ext uri="{FF2B5EF4-FFF2-40B4-BE49-F238E27FC236}">
                <a16:creationId xmlns:a16="http://schemas.microsoft.com/office/drawing/2014/main" id="{8BCF9544-B359-91BD-A5F9-08B9D2394A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15" name="Rectangle 23">
            <a:extLst>
              <a:ext uri="{FF2B5EF4-FFF2-40B4-BE49-F238E27FC236}">
                <a16:creationId xmlns:a16="http://schemas.microsoft.com/office/drawing/2014/main" id="{FEDD0E2B-B95B-CC3D-F05A-A73F1C5E7B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16" name="Rectangle 24">
            <a:extLst>
              <a:ext uri="{FF2B5EF4-FFF2-40B4-BE49-F238E27FC236}">
                <a16:creationId xmlns:a16="http://schemas.microsoft.com/office/drawing/2014/main" id="{0D268CDA-E217-DAD8-9516-DD85C99AE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17" name="Rectangle 25">
            <a:extLst>
              <a:ext uri="{FF2B5EF4-FFF2-40B4-BE49-F238E27FC236}">
                <a16:creationId xmlns:a16="http://schemas.microsoft.com/office/drawing/2014/main" id="{6BF21081-F1AC-4239-4745-BE6635CF1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18" name="Rectangle 26">
            <a:extLst>
              <a:ext uri="{FF2B5EF4-FFF2-40B4-BE49-F238E27FC236}">
                <a16:creationId xmlns:a16="http://schemas.microsoft.com/office/drawing/2014/main" id="{74E3DA91-2F5B-216C-AC9B-29FEAA2EA8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19" name="Rectangle 27">
            <a:extLst>
              <a:ext uri="{FF2B5EF4-FFF2-40B4-BE49-F238E27FC236}">
                <a16:creationId xmlns:a16="http://schemas.microsoft.com/office/drawing/2014/main" id="{7A6082F0-BB14-04FE-8BB5-5D941EF6EA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20" name="Rectangle 28">
            <a:extLst>
              <a:ext uri="{FF2B5EF4-FFF2-40B4-BE49-F238E27FC236}">
                <a16:creationId xmlns:a16="http://schemas.microsoft.com/office/drawing/2014/main" id="{CE5A90DD-C7AC-917B-5D9B-0A443E132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21" name="Rectangle 29">
            <a:extLst>
              <a:ext uri="{FF2B5EF4-FFF2-40B4-BE49-F238E27FC236}">
                <a16:creationId xmlns:a16="http://schemas.microsoft.com/office/drawing/2014/main" id="{4BF878D1-726A-AF9E-070E-AA0C1BEF3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22" name="Rectangle 30">
            <a:extLst>
              <a:ext uri="{FF2B5EF4-FFF2-40B4-BE49-F238E27FC236}">
                <a16:creationId xmlns:a16="http://schemas.microsoft.com/office/drawing/2014/main" id="{0AF9C6B0-7DEB-9BB8-40B3-3681AC986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23" name="Rectangle 31">
            <a:extLst>
              <a:ext uri="{FF2B5EF4-FFF2-40B4-BE49-F238E27FC236}">
                <a16:creationId xmlns:a16="http://schemas.microsoft.com/office/drawing/2014/main" id="{92DD9F3D-8D37-F43A-857E-B251BA0EA8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24" name="Rectangle 32">
            <a:extLst>
              <a:ext uri="{FF2B5EF4-FFF2-40B4-BE49-F238E27FC236}">
                <a16:creationId xmlns:a16="http://schemas.microsoft.com/office/drawing/2014/main" id="{BB1BB52B-49AA-AD6E-B5A7-E4A2922A1D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25" name="Rectangle 33">
            <a:extLst>
              <a:ext uri="{FF2B5EF4-FFF2-40B4-BE49-F238E27FC236}">
                <a16:creationId xmlns:a16="http://schemas.microsoft.com/office/drawing/2014/main" id="{1E6365C4-34EF-AF34-3A66-E708A5A7F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26" name="Rectangle 34">
            <a:extLst>
              <a:ext uri="{FF2B5EF4-FFF2-40B4-BE49-F238E27FC236}">
                <a16:creationId xmlns:a16="http://schemas.microsoft.com/office/drawing/2014/main" id="{97C19812-D63B-5F00-FA56-97FE3E044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6627" name="Rectangle 35">
            <a:extLst>
              <a:ext uri="{FF2B5EF4-FFF2-40B4-BE49-F238E27FC236}">
                <a16:creationId xmlns:a16="http://schemas.microsoft.com/office/drawing/2014/main" id="{A38DDB36-ACFF-64AF-CCF4-08CF7ED4E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618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AE81661-DF3F-D605-B174-03ECA7B09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ви извиках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67619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A2AC7DD-EDF9-5844-FCB5-57207165A2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67620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E7AE4BCB-A8FC-9E69-AF72-D1980A93C1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извиках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балкона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ви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67621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17AE55BF-39EF-BD57-674F-A029D2287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8078" y="4953000"/>
            <a:ext cx="2301922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22" name="Rectangle 6">
            <a:extLst>
              <a:ext uri="{FF2B5EF4-FFF2-40B4-BE49-F238E27FC236}">
                <a16:creationId xmlns:a16="http://schemas.microsoft.com/office/drawing/2014/main" id="{95EE18DA-86E5-CD9C-AD53-F6B60BC0D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23" name="Rectangle 7">
            <a:extLst>
              <a:ext uri="{FF2B5EF4-FFF2-40B4-BE49-F238E27FC236}">
                <a16:creationId xmlns:a16="http://schemas.microsoft.com/office/drawing/2014/main" id="{61AF8994-6475-DE27-DEC7-1B2AB5BF3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24" name="Rectangle 8">
            <a:extLst>
              <a:ext uri="{FF2B5EF4-FFF2-40B4-BE49-F238E27FC236}">
                <a16:creationId xmlns:a16="http://schemas.microsoft.com/office/drawing/2014/main" id="{DED82EC2-3204-3560-6395-6607E8934F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25" name="Rectangle 9">
            <a:extLst>
              <a:ext uri="{FF2B5EF4-FFF2-40B4-BE49-F238E27FC236}">
                <a16:creationId xmlns:a16="http://schemas.microsoft.com/office/drawing/2014/main" id="{DFD55D3F-6D35-20BF-BDE4-FD65B1737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26" name="Rectangle 10">
            <a:extLst>
              <a:ext uri="{FF2B5EF4-FFF2-40B4-BE49-F238E27FC236}">
                <a16:creationId xmlns:a16="http://schemas.microsoft.com/office/drawing/2014/main" id="{FB4F1F61-D23B-36C4-F3DC-FE4BADE06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27" name="Rectangle 11">
            <a:extLst>
              <a:ext uri="{FF2B5EF4-FFF2-40B4-BE49-F238E27FC236}">
                <a16:creationId xmlns:a16="http://schemas.microsoft.com/office/drawing/2014/main" id="{69CB859B-06DC-1A2D-7A8D-3885A1A57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28" name="Rectangle 12">
            <a:extLst>
              <a:ext uri="{FF2B5EF4-FFF2-40B4-BE49-F238E27FC236}">
                <a16:creationId xmlns:a16="http://schemas.microsoft.com/office/drawing/2014/main" id="{C3B03C17-467C-E592-84A5-47FA021E1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29" name="Rectangle 13">
            <a:extLst>
              <a:ext uri="{FF2B5EF4-FFF2-40B4-BE49-F238E27FC236}">
                <a16:creationId xmlns:a16="http://schemas.microsoft.com/office/drawing/2014/main" id="{A60D9789-4733-B49D-62AB-84CF2C36D1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30" name="Rectangle 14">
            <a:extLst>
              <a:ext uri="{FF2B5EF4-FFF2-40B4-BE49-F238E27FC236}">
                <a16:creationId xmlns:a16="http://schemas.microsoft.com/office/drawing/2014/main" id="{4CC01D30-E8E4-1309-CD37-CDBBF63F7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31" name="Rectangle 15">
            <a:extLst>
              <a:ext uri="{FF2B5EF4-FFF2-40B4-BE49-F238E27FC236}">
                <a16:creationId xmlns:a16="http://schemas.microsoft.com/office/drawing/2014/main" id="{E1D3360E-873F-5211-769D-F6E1B54E76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32" name="Rectangle 16">
            <a:extLst>
              <a:ext uri="{FF2B5EF4-FFF2-40B4-BE49-F238E27FC236}">
                <a16:creationId xmlns:a16="http://schemas.microsoft.com/office/drawing/2014/main" id="{6CC22551-A5B4-8E89-A4CB-A910B5322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33" name="Rectangle 17">
            <a:extLst>
              <a:ext uri="{FF2B5EF4-FFF2-40B4-BE49-F238E27FC236}">
                <a16:creationId xmlns:a16="http://schemas.microsoft.com/office/drawing/2014/main" id="{271865B3-9BDD-6450-FBD4-09C415D9F1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34" name="Rectangle 18">
            <a:extLst>
              <a:ext uri="{FF2B5EF4-FFF2-40B4-BE49-F238E27FC236}">
                <a16:creationId xmlns:a16="http://schemas.microsoft.com/office/drawing/2014/main" id="{550A7C69-9925-DB06-33B4-D0216ADE31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35" name="Rectangle 19">
            <a:extLst>
              <a:ext uri="{FF2B5EF4-FFF2-40B4-BE49-F238E27FC236}">
                <a16:creationId xmlns:a16="http://schemas.microsoft.com/office/drawing/2014/main" id="{2D9FE842-C965-9E8C-72D8-37C32B8884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36" name="Rectangle 20">
            <a:extLst>
              <a:ext uri="{FF2B5EF4-FFF2-40B4-BE49-F238E27FC236}">
                <a16:creationId xmlns:a16="http://schemas.microsoft.com/office/drawing/2014/main" id="{86508723-82FA-1231-ED9E-B52CB7B15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37" name="Rectangle 21">
            <a:extLst>
              <a:ext uri="{FF2B5EF4-FFF2-40B4-BE49-F238E27FC236}">
                <a16:creationId xmlns:a16="http://schemas.microsoft.com/office/drawing/2014/main" id="{A3D94ED8-9C93-65BA-E4C1-035C9DE7F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38" name="Rectangle 22">
            <a:extLst>
              <a:ext uri="{FF2B5EF4-FFF2-40B4-BE49-F238E27FC236}">
                <a16:creationId xmlns:a16="http://schemas.microsoft.com/office/drawing/2014/main" id="{8E52E3B8-B0B5-790E-A66E-1732598BB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39" name="Rectangle 23">
            <a:extLst>
              <a:ext uri="{FF2B5EF4-FFF2-40B4-BE49-F238E27FC236}">
                <a16:creationId xmlns:a16="http://schemas.microsoft.com/office/drawing/2014/main" id="{FD44C6E1-E84D-665D-F014-DC57C8D7A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40" name="Rectangle 24">
            <a:extLst>
              <a:ext uri="{FF2B5EF4-FFF2-40B4-BE49-F238E27FC236}">
                <a16:creationId xmlns:a16="http://schemas.microsoft.com/office/drawing/2014/main" id="{BC94CF6E-D294-E152-9B97-8CC9802A2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41" name="Rectangle 25">
            <a:extLst>
              <a:ext uri="{FF2B5EF4-FFF2-40B4-BE49-F238E27FC236}">
                <a16:creationId xmlns:a16="http://schemas.microsoft.com/office/drawing/2014/main" id="{06280C80-0F54-35B5-CBED-56DFF20C8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42" name="Rectangle 26">
            <a:extLst>
              <a:ext uri="{FF2B5EF4-FFF2-40B4-BE49-F238E27FC236}">
                <a16:creationId xmlns:a16="http://schemas.microsoft.com/office/drawing/2014/main" id="{84A5D3D8-BF51-B584-2D85-568F306936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43" name="Rectangle 27">
            <a:extLst>
              <a:ext uri="{FF2B5EF4-FFF2-40B4-BE49-F238E27FC236}">
                <a16:creationId xmlns:a16="http://schemas.microsoft.com/office/drawing/2014/main" id="{D6498217-26ED-D4B6-5BD6-1CD7A307A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44" name="Rectangle 28">
            <a:extLst>
              <a:ext uri="{FF2B5EF4-FFF2-40B4-BE49-F238E27FC236}">
                <a16:creationId xmlns:a16="http://schemas.microsoft.com/office/drawing/2014/main" id="{7F13BFF6-94C0-445A-00DA-92809EB69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45" name="Rectangle 29">
            <a:extLst>
              <a:ext uri="{FF2B5EF4-FFF2-40B4-BE49-F238E27FC236}">
                <a16:creationId xmlns:a16="http://schemas.microsoft.com/office/drawing/2014/main" id="{CD90B695-756C-6479-8C17-FE2900C149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46" name="Rectangle 30">
            <a:extLst>
              <a:ext uri="{FF2B5EF4-FFF2-40B4-BE49-F238E27FC236}">
                <a16:creationId xmlns:a16="http://schemas.microsoft.com/office/drawing/2014/main" id="{3999A5A4-135F-8276-C152-272254136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47" name="Rectangle 31">
            <a:extLst>
              <a:ext uri="{FF2B5EF4-FFF2-40B4-BE49-F238E27FC236}">
                <a16:creationId xmlns:a16="http://schemas.microsoft.com/office/drawing/2014/main" id="{2876B7DF-ECA2-9302-5631-A0FD3B011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48" name="Rectangle 32">
            <a:extLst>
              <a:ext uri="{FF2B5EF4-FFF2-40B4-BE49-F238E27FC236}">
                <a16:creationId xmlns:a16="http://schemas.microsoft.com/office/drawing/2014/main" id="{91B7A2FD-B181-219A-0B25-4BA8844887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49" name="Rectangle 33">
            <a:extLst>
              <a:ext uri="{FF2B5EF4-FFF2-40B4-BE49-F238E27FC236}">
                <a16:creationId xmlns:a16="http://schemas.microsoft.com/office/drawing/2014/main" id="{AB05C1B7-B1FF-142F-319A-F54F31982A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50" name="Rectangle 34">
            <a:extLst>
              <a:ext uri="{FF2B5EF4-FFF2-40B4-BE49-F238E27FC236}">
                <a16:creationId xmlns:a16="http://schemas.microsoft.com/office/drawing/2014/main" id="{9E4247FC-9805-ABF4-F53F-1E9404FDC2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7651" name="Rectangle 35">
            <a:extLst>
              <a:ext uri="{FF2B5EF4-FFF2-40B4-BE49-F238E27FC236}">
                <a16:creationId xmlns:a16="http://schemas.microsoft.com/office/drawing/2014/main" id="{FCB6210C-4233-F1F7-6FED-BC356080EE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42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DAB553A9-5B57-F259-3BEC-070B0222D7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ви извиках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балкона</a:t>
            </a:r>
            <a:r>
              <a:rPr lang="es-ES" altLang="es-ES" sz="4400" dirty="0">
                <a:solidFill>
                  <a:srgbClr val="292929"/>
                </a:solidFill>
              </a:rPr>
              <a:t>…</a:t>
            </a:r>
          </a:p>
        </p:txBody>
      </p:sp>
      <p:sp>
        <p:nvSpPr>
          <p:cNvPr id="368643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AD576B1E-B043-4E8F-C9EC-237C49996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68644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7EE4D295-41BA-A707-7BCA-48609A9DA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ми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извиках</a:t>
            </a:r>
            <a:r>
              <a:rPr lang="es-ES" altLang="es-ES" sz="4400" dirty="0">
                <a:solidFill>
                  <a:srgbClr val="292929"/>
                </a:solidFill>
              </a:rPr>
              <a:t>   </a:t>
            </a:r>
            <a:r>
              <a:rPr lang="bg-BG" altLang="es-ES" sz="4400" dirty="0">
                <a:solidFill>
                  <a:srgbClr val="292929"/>
                </a:solidFill>
              </a:rPr>
              <a:t>балкона </a:t>
            </a:r>
            <a:r>
              <a:rPr lang="es-ES" altLang="es-ES" sz="4400" dirty="0">
                <a:solidFill>
                  <a:srgbClr val="292929"/>
                </a:solidFill>
              </a:rPr>
              <a:t>  </a:t>
            </a:r>
            <a:r>
              <a:rPr lang="bg-BG" altLang="es-ES" sz="4400" dirty="0">
                <a:solidFill>
                  <a:srgbClr val="292929"/>
                </a:solidFill>
              </a:rPr>
              <a:t>ви</a:t>
            </a:r>
            <a:endParaRPr lang="es-ES" altLang="es-ES" sz="4400" dirty="0">
              <a:solidFill>
                <a:srgbClr val="292929"/>
              </a:solidFill>
            </a:endParaRPr>
          </a:p>
        </p:txBody>
      </p:sp>
      <p:sp>
        <p:nvSpPr>
          <p:cNvPr id="368645" name="Rectangle 5">
            <a:hlinkClick r:id="" action="ppaction://hlinkshowjump?jump=nextslide">
              <a:snd r:embed="rId3" name="arrow.wav"/>
            </a:hlinkClick>
            <a:extLst>
              <a:ext uri="{FF2B5EF4-FFF2-40B4-BE49-F238E27FC236}">
                <a16:creationId xmlns:a16="http://schemas.microsoft.com/office/drawing/2014/main" id="{2B8FEE0D-715F-2859-FF37-DD2F8C3E6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4953000"/>
            <a:ext cx="838200" cy="762000"/>
          </a:xfrm>
          <a:prstGeom prst="rect">
            <a:avLst/>
          </a:prstGeom>
          <a:solidFill>
            <a:schemeClr val="accent1">
              <a:alpha val="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46" name="Rectangle 6">
            <a:extLst>
              <a:ext uri="{FF2B5EF4-FFF2-40B4-BE49-F238E27FC236}">
                <a16:creationId xmlns:a16="http://schemas.microsoft.com/office/drawing/2014/main" id="{6626FF87-FC98-238E-25DB-1DEC2342B6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47" name="Rectangle 7">
            <a:extLst>
              <a:ext uri="{FF2B5EF4-FFF2-40B4-BE49-F238E27FC236}">
                <a16:creationId xmlns:a16="http://schemas.microsoft.com/office/drawing/2014/main" id="{D066A08B-3133-374E-E674-FEFE026D62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48" name="Rectangle 8">
            <a:extLst>
              <a:ext uri="{FF2B5EF4-FFF2-40B4-BE49-F238E27FC236}">
                <a16:creationId xmlns:a16="http://schemas.microsoft.com/office/drawing/2014/main" id="{8CE2B0FC-5D67-EE26-D01F-CABC775C2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49" name="Rectangle 9">
            <a:extLst>
              <a:ext uri="{FF2B5EF4-FFF2-40B4-BE49-F238E27FC236}">
                <a16:creationId xmlns:a16="http://schemas.microsoft.com/office/drawing/2014/main" id="{1A092FC7-6F36-3A37-7271-D14F10F05E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50" name="Rectangle 10">
            <a:extLst>
              <a:ext uri="{FF2B5EF4-FFF2-40B4-BE49-F238E27FC236}">
                <a16:creationId xmlns:a16="http://schemas.microsoft.com/office/drawing/2014/main" id="{FDB43B74-BE6A-A716-34B8-9A1343C0B5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51" name="Rectangle 11">
            <a:extLst>
              <a:ext uri="{FF2B5EF4-FFF2-40B4-BE49-F238E27FC236}">
                <a16:creationId xmlns:a16="http://schemas.microsoft.com/office/drawing/2014/main" id="{10A196F4-A8A5-CAA5-B83A-1CF970895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52" name="Rectangle 12">
            <a:extLst>
              <a:ext uri="{FF2B5EF4-FFF2-40B4-BE49-F238E27FC236}">
                <a16:creationId xmlns:a16="http://schemas.microsoft.com/office/drawing/2014/main" id="{E3DB5DFA-2E5F-CA41-5AD9-7E2497B22E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53" name="Rectangle 13">
            <a:extLst>
              <a:ext uri="{FF2B5EF4-FFF2-40B4-BE49-F238E27FC236}">
                <a16:creationId xmlns:a16="http://schemas.microsoft.com/office/drawing/2014/main" id="{5ACF7DD8-4771-6AB4-CF0B-725CB3586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54" name="Rectangle 14">
            <a:extLst>
              <a:ext uri="{FF2B5EF4-FFF2-40B4-BE49-F238E27FC236}">
                <a16:creationId xmlns:a16="http://schemas.microsoft.com/office/drawing/2014/main" id="{997A11AC-2C66-E1F2-1F63-4ACC3CB52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55" name="Rectangle 15">
            <a:extLst>
              <a:ext uri="{FF2B5EF4-FFF2-40B4-BE49-F238E27FC236}">
                <a16:creationId xmlns:a16="http://schemas.microsoft.com/office/drawing/2014/main" id="{1E37DB9B-BB61-0823-8500-00DF80041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56" name="Rectangle 16">
            <a:extLst>
              <a:ext uri="{FF2B5EF4-FFF2-40B4-BE49-F238E27FC236}">
                <a16:creationId xmlns:a16="http://schemas.microsoft.com/office/drawing/2014/main" id="{45ABF657-3EBA-91CD-6863-A43E919D38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57" name="Rectangle 17">
            <a:extLst>
              <a:ext uri="{FF2B5EF4-FFF2-40B4-BE49-F238E27FC236}">
                <a16:creationId xmlns:a16="http://schemas.microsoft.com/office/drawing/2014/main" id="{611422AA-80D4-3493-212F-F7085820D1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58" name="Rectangle 18">
            <a:extLst>
              <a:ext uri="{FF2B5EF4-FFF2-40B4-BE49-F238E27FC236}">
                <a16:creationId xmlns:a16="http://schemas.microsoft.com/office/drawing/2014/main" id="{E2AD1D77-162C-5E33-60A4-CB4A59AAF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59" name="Rectangle 19">
            <a:extLst>
              <a:ext uri="{FF2B5EF4-FFF2-40B4-BE49-F238E27FC236}">
                <a16:creationId xmlns:a16="http://schemas.microsoft.com/office/drawing/2014/main" id="{D7F5168B-7489-3660-FDFB-CB7A7EFBE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60" name="Rectangle 20">
            <a:extLst>
              <a:ext uri="{FF2B5EF4-FFF2-40B4-BE49-F238E27FC236}">
                <a16:creationId xmlns:a16="http://schemas.microsoft.com/office/drawing/2014/main" id="{3697D2C2-DC82-098B-6FEA-154F08837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61" name="Rectangle 21">
            <a:extLst>
              <a:ext uri="{FF2B5EF4-FFF2-40B4-BE49-F238E27FC236}">
                <a16:creationId xmlns:a16="http://schemas.microsoft.com/office/drawing/2014/main" id="{A36CF227-AE25-019C-7D4C-DE60EA1DA9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62" name="Rectangle 22">
            <a:extLst>
              <a:ext uri="{FF2B5EF4-FFF2-40B4-BE49-F238E27FC236}">
                <a16:creationId xmlns:a16="http://schemas.microsoft.com/office/drawing/2014/main" id="{C2DC3316-C09C-AF96-4C9E-4CDDAE9663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63" name="Rectangle 23">
            <a:extLst>
              <a:ext uri="{FF2B5EF4-FFF2-40B4-BE49-F238E27FC236}">
                <a16:creationId xmlns:a16="http://schemas.microsoft.com/office/drawing/2014/main" id="{A7E5B97E-E311-7390-D86D-0E43BDCB4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64" name="Rectangle 24">
            <a:extLst>
              <a:ext uri="{FF2B5EF4-FFF2-40B4-BE49-F238E27FC236}">
                <a16:creationId xmlns:a16="http://schemas.microsoft.com/office/drawing/2014/main" id="{C3ED47BD-7CCF-D570-132B-41CB842C8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65" name="Rectangle 25">
            <a:extLst>
              <a:ext uri="{FF2B5EF4-FFF2-40B4-BE49-F238E27FC236}">
                <a16:creationId xmlns:a16="http://schemas.microsoft.com/office/drawing/2014/main" id="{CA78B135-3BB8-1971-C341-9B411B4D3A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66" name="Rectangle 26">
            <a:extLst>
              <a:ext uri="{FF2B5EF4-FFF2-40B4-BE49-F238E27FC236}">
                <a16:creationId xmlns:a16="http://schemas.microsoft.com/office/drawing/2014/main" id="{15D2BB82-C1F7-D2E6-5DD2-168C0D8E6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67" name="Rectangle 27">
            <a:extLst>
              <a:ext uri="{FF2B5EF4-FFF2-40B4-BE49-F238E27FC236}">
                <a16:creationId xmlns:a16="http://schemas.microsoft.com/office/drawing/2014/main" id="{AD90CCB8-5633-FCF0-4B9B-72EF8047E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68" name="Rectangle 28">
            <a:extLst>
              <a:ext uri="{FF2B5EF4-FFF2-40B4-BE49-F238E27FC236}">
                <a16:creationId xmlns:a16="http://schemas.microsoft.com/office/drawing/2014/main" id="{DA8ACC9B-3578-304B-CEA2-720737C927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69" name="Rectangle 29">
            <a:extLst>
              <a:ext uri="{FF2B5EF4-FFF2-40B4-BE49-F238E27FC236}">
                <a16:creationId xmlns:a16="http://schemas.microsoft.com/office/drawing/2014/main" id="{B8231765-81C7-D6B6-15C2-4936AC5F4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70" name="Rectangle 30">
            <a:extLst>
              <a:ext uri="{FF2B5EF4-FFF2-40B4-BE49-F238E27FC236}">
                <a16:creationId xmlns:a16="http://schemas.microsoft.com/office/drawing/2014/main" id="{FDD26686-80BC-6697-571A-A93D59A2D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71" name="Rectangle 31">
            <a:extLst>
              <a:ext uri="{FF2B5EF4-FFF2-40B4-BE49-F238E27FC236}">
                <a16:creationId xmlns:a16="http://schemas.microsoft.com/office/drawing/2014/main" id="{21D2AB5A-AC86-8972-7468-D7994DB16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72" name="Rectangle 32">
            <a:extLst>
              <a:ext uri="{FF2B5EF4-FFF2-40B4-BE49-F238E27FC236}">
                <a16:creationId xmlns:a16="http://schemas.microsoft.com/office/drawing/2014/main" id="{7D23A402-A3DC-30AA-230F-3BE1F6665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73" name="Rectangle 33">
            <a:extLst>
              <a:ext uri="{FF2B5EF4-FFF2-40B4-BE49-F238E27FC236}">
                <a16:creationId xmlns:a16="http://schemas.microsoft.com/office/drawing/2014/main" id="{D567DFA6-0BB2-228C-EC2F-FB685E3CD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74" name="Rectangle 34">
            <a:extLst>
              <a:ext uri="{FF2B5EF4-FFF2-40B4-BE49-F238E27FC236}">
                <a16:creationId xmlns:a16="http://schemas.microsoft.com/office/drawing/2014/main" id="{26CB5E83-78B9-1579-ADA5-1F2506B0A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8675" name="Rectangle 35">
            <a:extLst>
              <a:ext uri="{FF2B5EF4-FFF2-40B4-BE49-F238E27FC236}">
                <a16:creationId xmlns:a16="http://schemas.microsoft.com/office/drawing/2014/main" id="{111AF9BF-C906-46BB-7996-836B65D42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</p:spTree>
  </p:cSld>
  <p:clrMapOvr>
    <a:masterClrMapping/>
  </p:clrMapOvr>
  <p:transition advClick="0"/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666" name="Rectangle 2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C501FF29-0609-93F5-9433-F80A668D2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Вчера ви извиках</a:t>
            </a:r>
            <a:r>
              <a:rPr lang="es-ES" altLang="es-ES" sz="4400" dirty="0">
                <a:solidFill>
                  <a:srgbClr val="292929"/>
                </a:solidFill>
              </a:rPr>
              <a:t> </a:t>
            </a:r>
            <a:r>
              <a:rPr lang="bg-BG" altLang="es-ES" sz="4400" dirty="0">
                <a:solidFill>
                  <a:srgbClr val="292929"/>
                </a:solidFill>
              </a:rPr>
              <a:t>от</a:t>
            </a:r>
          </a:p>
          <a:p>
            <a:pPr algn="ctr" eaLnBrk="1" hangingPunct="1">
              <a:lnSpc>
                <a:spcPct val="115000"/>
              </a:lnSpc>
            </a:pPr>
            <a:r>
              <a:rPr lang="bg-BG" altLang="es-ES" sz="4400" dirty="0">
                <a:solidFill>
                  <a:srgbClr val="292929"/>
                </a:solidFill>
              </a:rPr>
              <a:t>балкона ми</a:t>
            </a:r>
            <a:r>
              <a:rPr lang="es-ES" altLang="es-ES" sz="4400" dirty="0">
                <a:solidFill>
                  <a:srgbClr val="292929"/>
                </a:solidFill>
              </a:rPr>
              <a:t>.</a:t>
            </a:r>
          </a:p>
        </p:txBody>
      </p:sp>
      <p:sp>
        <p:nvSpPr>
          <p:cNvPr id="369667" name="Rectangle 3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205340FB-CEA0-F645-B335-669945B9C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69668" name="Rectangle 4">
            <a:hlinkClick r:id="" action="ppaction://noaction">
              <a:snd r:embed="rId2" name="voltage.wav"/>
            </a:hlinkClick>
            <a:extLst>
              <a:ext uri="{FF2B5EF4-FFF2-40B4-BE49-F238E27FC236}">
                <a16:creationId xmlns:a16="http://schemas.microsoft.com/office/drawing/2014/main" id="{FF7B108C-E159-B592-D10E-EAC2EF4CC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69669" name="Rectangle 6">
            <a:extLst>
              <a:ext uri="{FF2B5EF4-FFF2-40B4-BE49-F238E27FC236}">
                <a16:creationId xmlns:a16="http://schemas.microsoft.com/office/drawing/2014/main" id="{8427F0DF-48F2-7749-5C37-368473725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70" name="Rectangle 7">
            <a:extLst>
              <a:ext uri="{FF2B5EF4-FFF2-40B4-BE49-F238E27FC236}">
                <a16:creationId xmlns:a16="http://schemas.microsoft.com/office/drawing/2014/main" id="{A3FFC023-CEEB-54E2-A46B-7869CBB06A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71" name="Rectangle 8">
            <a:extLst>
              <a:ext uri="{FF2B5EF4-FFF2-40B4-BE49-F238E27FC236}">
                <a16:creationId xmlns:a16="http://schemas.microsoft.com/office/drawing/2014/main" id="{5024BAE0-6508-6227-9B0C-9A9882DED5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72" name="Rectangle 9">
            <a:extLst>
              <a:ext uri="{FF2B5EF4-FFF2-40B4-BE49-F238E27FC236}">
                <a16:creationId xmlns:a16="http://schemas.microsoft.com/office/drawing/2014/main" id="{A3AF4B2E-F21C-5D92-BD3B-9D2D19E84B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73" name="Rectangle 10">
            <a:extLst>
              <a:ext uri="{FF2B5EF4-FFF2-40B4-BE49-F238E27FC236}">
                <a16:creationId xmlns:a16="http://schemas.microsoft.com/office/drawing/2014/main" id="{7D15F230-716E-0C28-8FF6-BB4C3AEAA9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74" name="Rectangle 11">
            <a:extLst>
              <a:ext uri="{FF2B5EF4-FFF2-40B4-BE49-F238E27FC236}">
                <a16:creationId xmlns:a16="http://schemas.microsoft.com/office/drawing/2014/main" id="{AA25CFFE-619E-EDBD-D112-090B9FAA2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75" name="Rectangle 12">
            <a:extLst>
              <a:ext uri="{FF2B5EF4-FFF2-40B4-BE49-F238E27FC236}">
                <a16:creationId xmlns:a16="http://schemas.microsoft.com/office/drawing/2014/main" id="{03E07174-9E6C-EFE2-949E-C7A5FD5E8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76" name="Rectangle 13">
            <a:extLst>
              <a:ext uri="{FF2B5EF4-FFF2-40B4-BE49-F238E27FC236}">
                <a16:creationId xmlns:a16="http://schemas.microsoft.com/office/drawing/2014/main" id="{6A3D5DDD-836C-F836-CA44-9956FA00AA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77" name="Rectangle 14">
            <a:extLst>
              <a:ext uri="{FF2B5EF4-FFF2-40B4-BE49-F238E27FC236}">
                <a16:creationId xmlns:a16="http://schemas.microsoft.com/office/drawing/2014/main" id="{903E54C7-8F74-6C84-B39F-5F7E30C80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78" name="Rectangle 15">
            <a:extLst>
              <a:ext uri="{FF2B5EF4-FFF2-40B4-BE49-F238E27FC236}">
                <a16:creationId xmlns:a16="http://schemas.microsoft.com/office/drawing/2014/main" id="{99B11BF5-4244-5241-507E-3B73E741A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79" name="Rectangle 16">
            <a:extLst>
              <a:ext uri="{FF2B5EF4-FFF2-40B4-BE49-F238E27FC236}">
                <a16:creationId xmlns:a16="http://schemas.microsoft.com/office/drawing/2014/main" id="{A60C46E3-23B4-9CAE-82D8-23167DE5C0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80" name="Rectangle 17">
            <a:extLst>
              <a:ext uri="{FF2B5EF4-FFF2-40B4-BE49-F238E27FC236}">
                <a16:creationId xmlns:a16="http://schemas.microsoft.com/office/drawing/2014/main" id="{27412E5B-0CDF-A5AF-7D34-05455BE68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81" name="Rectangle 18">
            <a:extLst>
              <a:ext uri="{FF2B5EF4-FFF2-40B4-BE49-F238E27FC236}">
                <a16:creationId xmlns:a16="http://schemas.microsoft.com/office/drawing/2014/main" id="{34B335A3-05FB-CC1C-2184-4DA43A4E9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82" name="Rectangle 19">
            <a:extLst>
              <a:ext uri="{FF2B5EF4-FFF2-40B4-BE49-F238E27FC236}">
                <a16:creationId xmlns:a16="http://schemas.microsoft.com/office/drawing/2014/main" id="{C90D88A2-C5F8-E3BC-48DE-7A15E9572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83" name="Rectangle 20">
            <a:extLst>
              <a:ext uri="{FF2B5EF4-FFF2-40B4-BE49-F238E27FC236}">
                <a16:creationId xmlns:a16="http://schemas.microsoft.com/office/drawing/2014/main" id="{B17C6274-08F9-25D4-A744-F70EF497ED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84" name="Rectangle 21">
            <a:extLst>
              <a:ext uri="{FF2B5EF4-FFF2-40B4-BE49-F238E27FC236}">
                <a16:creationId xmlns:a16="http://schemas.microsoft.com/office/drawing/2014/main" id="{0EEBA77F-48DF-933E-521E-18B6E5710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85" name="Rectangle 22">
            <a:extLst>
              <a:ext uri="{FF2B5EF4-FFF2-40B4-BE49-F238E27FC236}">
                <a16:creationId xmlns:a16="http://schemas.microsoft.com/office/drawing/2014/main" id="{14EFF778-5833-41E4-86A8-A6B54B0604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86" name="Rectangle 23">
            <a:extLst>
              <a:ext uri="{FF2B5EF4-FFF2-40B4-BE49-F238E27FC236}">
                <a16:creationId xmlns:a16="http://schemas.microsoft.com/office/drawing/2014/main" id="{524B2C07-B81A-AE09-2BC4-FEA633922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87" name="Rectangle 24">
            <a:extLst>
              <a:ext uri="{FF2B5EF4-FFF2-40B4-BE49-F238E27FC236}">
                <a16:creationId xmlns:a16="http://schemas.microsoft.com/office/drawing/2014/main" id="{2C4FF450-123F-490A-8EC6-FC88364A22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88" name="Rectangle 25">
            <a:extLst>
              <a:ext uri="{FF2B5EF4-FFF2-40B4-BE49-F238E27FC236}">
                <a16:creationId xmlns:a16="http://schemas.microsoft.com/office/drawing/2014/main" id="{406D6A7C-9516-4D58-AF54-17EFD85C0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89" name="Rectangle 26">
            <a:extLst>
              <a:ext uri="{FF2B5EF4-FFF2-40B4-BE49-F238E27FC236}">
                <a16:creationId xmlns:a16="http://schemas.microsoft.com/office/drawing/2014/main" id="{8A6FF6EC-588A-19A6-310C-E6A298B01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90" name="Rectangle 27">
            <a:extLst>
              <a:ext uri="{FF2B5EF4-FFF2-40B4-BE49-F238E27FC236}">
                <a16:creationId xmlns:a16="http://schemas.microsoft.com/office/drawing/2014/main" id="{20FBC78E-51C9-1F00-6BE7-32577074F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91" name="Rectangle 28">
            <a:extLst>
              <a:ext uri="{FF2B5EF4-FFF2-40B4-BE49-F238E27FC236}">
                <a16:creationId xmlns:a16="http://schemas.microsoft.com/office/drawing/2014/main" id="{B7D32F0E-82E0-52AA-02A7-5E23008FA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92" name="Rectangle 29">
            <a:extLst>
              <a:ext uri="{FF2B5EF4-FFF2-40B4-BE49-F238E27FC236}">
                <a16:creationId xmlns:a16="http://schemas.microsoft.com/office/drawing/2014/main" id="{C7CBEB37-F5BC-5DBF-55AF-E701FCE96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93" name="Rectangle 30">
            <a:extLst>
              <a:ext uri="{FF2B5EF4-FFF2-40B4-BE49-F238E27FC236}">
                <a16:creationId xmlns:a16="http://schemas.microsoft.com/office/drawing/2014/main" id="{4FAC8DBA-E6BF-A512-2DB3-2E63FE9634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94" name="Rectangle 31">
            <a:extLst>
              <a:ext uri="{FF2B5EF4-FFF2-40B4-BE49-F238E27FC236}">
                <a16:creationId xmlns:a16="http://schemas.microsoft.com/office/drawing/2014/main" id="{8BD37CDE-27C4-52B0-457E-76C728025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95" name="Rectangle 32">
            <a:extLst>
              <a:ext uri="{FF2B5EF4-FFF2-40B4-BE49-F238E27FC236}">
                <a16:creationId xmlns:a16="http://schemas.microsoft.com/office/drawing/2014/main" id="{461B8C2E-09C8-9A6D-4D07-44E1F8FED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96" name="Rectangle 33">
            <a:extLst>
              <a:ext uri="{FF2B5EF4-FFF2-40B4-BE49-F238E27FC236}">
                <a16:creationId xmlns:a16="http://schemas.microsoft.com/office/drawing/2014/main" id="{F193ADFC-69AD-3635-78F3-AF7510169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97" name="Rectangle 34">
            <a:extLst>
              <a:ext uri="{FF2B5EF4-FFF2-40B4-BE49-F238E27FC236}">
                <a16:creationId xmlns:a16="http://schemas.microsoft.com/office/drawing/2014/main" id="{B2A3D898-5273-586B-EB85-A916D4DE1F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69698" name="Rectangle 35">
            <a:extLst>
              <a:ext uri="{FF2B5EF4-FFF2-40B4-BE49-F238E27FC236}">
                <a16:creationId xmlns:a16="http://schemas.microsoft.com/office/drawing/2014/main" id="{76054837-FF43-31F3-340C-72B22682D6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FFFDB7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369699" name="Picture 36">
            <a:extLst>
              <a:ext uri="{FF2B5EF4-FFF2-40B4-BE49-F238E27FC236}">
                <a16:creationId xmlns:a16="http://schemas.microsoft.com/office/drawing/2014/main" id="{1F7D9F33-3DDD-5B77-19C5-25906D934C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4572000"/>
            <a:ext cx="152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8005" name="Lin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B5063E36-303D-6F16-A291-62F8DE4BCE3C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5943600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1748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690" name="Rectangle 2">
            <a:hlinkClick r:id="" action="ppaction://noaction">
              <a:snd r:embed="rId3" name="voltage.wav"/>
            </a:hlinkClick>
            <a:extLst>
              <a:ext uri="{FF2B5EF4-FFF2-40B4-BE49-F238E27FC236}">
                <a16:creationId xmlns:a16="http://schemas.microsoft.com/office/drawing/2014/main" id="{ECBBC7EA-38FC-E364-4C1D-740B15473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1143000"/>
            <a:ext cx="8302625" cy="31242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70691" name="Rectangle 3">
            <a:hlinkClick r:id="" action="ppaction://noaction">
              <a:snd r:embed="rId3" name="voltage.wav"/>
            </a:hlinkClick>
            <a:extLst>
              <a:ext uri="{FF2B5EF4-FFF2-40B4-BE49-F238E27FC236}">
                <a16:creationId xmlns:a16="http://schemas.microsoft.com/office/drawing/2014/main" id="{8679FE37-955F-E020-3FAB-82CC35EAB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533400"/>
            <a:ext cx="8302625" cy="6096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</p:txBody>
      </p:sp>
      <p:sp>
        <p:nvSpPr>
          <p:cNvPr id="370692" name="Rectangle 4">
            <a:hlinkClick r:id="" action="ppaction://noaction">
              <a:snd r:embed="rId3" name="voltage.wav"/>
            </a:hlinkClick>
            <a:extLst>
              <a:ext uri="{FF2B5EF4-FFF2-40B4-BE49-F238E27FC236}">
                <a16:creationId xmlns:a16="http://schemas.microsoft.com/office/drawing/2014/main" id="{0741E3AC-CB1E-4524-5C7D-6EF638C2C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" y="4267200"/>
            <a:ext cx="8302625" cy="2057400"/>
          </a:xfrm>
          <a:prstGeom prst="rect">
            <a:avLst/>
          </a:prstGeom>
          <a:solidFill>
            <a:srgbClr val="EAEAEA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400">
              <a:solidFill>
                <a:srgbClr val="292929"/>
              </a:solidFill>
            </a:endParaRPr>
          </a:p>
        </p:txBody>
      </p:sp>
      <p:sp>
        <p:nvSpPr>
          <p:cNvPr id="370693" name="Rectangle 6">
            <a:extLst>
              <a:ext uri="{FF2B5EF4-FFF2-40B4-BE49-F238E27FC236}">
                <a16:creationId xmlns:a16="http://schemas.microsoft.com/office/drawing/2014/main" id="{06B13B22-6F99-8461-F478-5F4AA2CF7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694" name="Rectangle 7">
            <a:extLst>
              <a:ext uri="{FF2B5EF4-FFF2-40B4-BE49-F238E27FC236}">
                <a16:creationId xmlns:a16="http://schemas.microsoft.com/office/drawing/2014/main" id="{D12F1A9D-33F9-5B37-A285-492E1CD98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695" name="Rectangle 8">
            <a:extLst>
              <a:ext uri="{FF2B5EF4-FFF2-40B4-BE49-F238E27FC236}">
                <a16:creationId xmlns:a16="http://schemas.microsoft.com/office/drawing/2014/main" id="{D4ACE463-9CC3-E2A6-2645-6C9481C94D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696" name="Rectangle 9">
            <a:extLst>
              <a:ext uri="{FF2B5EF4-FFF2-40B4-BE49-F238E27FC236}">
                <a16:creationId xmlns:a16="http://schemas.microsoft.com/office/drawing/2014/main" id="{89FF434E-342B-43B0-B590-8ECAAF6B1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697" name="Rectangle 10">
            <a:extLst>
              <a:ext uri="{FF2B5EF4-FFF2-40B4-BE49-F238E27FC236}">
                <a16:creationId xmlns:a16="http://schemas.microsoft.com/office/drawing/2014/main" id="{635C0203-7F04-59A9-415D-18398EB343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698" name="Rectangle 11">
            <a:extLst>
              <a:ext uri="{FF2B5EF4-FFF2-40B4-BE49-F238E27FC236}">
                <a16:creationId xmlns:a16="http://schemas.microsoft.com/office/drawing/2014/main" id="{157B48A0-DA75-7DA1-3249-A3CB4004C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699" name="Rectangle 12">
            <a:extLst>
              <a:ext uri="{FF2B5EF4-FFF2-40B4-BE49-F238E27FC236}">
                <a16:creationId xmlns:a16="http://schemas.microsoft.com/office/drawing/2014/main" id="{551F4732-7458-87E8-F663-5696069B9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00" name="Rectangle 13">
            <a:extLst>
              <a:ext uri="{FF2B5EF4-FFF2-40B4-BE49-F238E27FC236}">
                <a16:creationId xmlns:a16="http://schemas.microsoft.com/office/drawing/2014/main" id="{9820DED0-8370-D4E5-3E96-546EA0A4B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01" name="Rectangle 14">
            <a:extLst>
              <a:ext uri="{FF2B5EF4-FFF2-40B4-BE49-F238E27FC236}">
                <a16:creationId xmlns:a16="http://schemas.microsoft.com/office/drawing/2014/main" id="{287A0C8B-AF9C-7C1D-4D99-F8D61C4E0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1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02" name="Rectangle 15">
            <a:extLst>
              <a:ext uri="{FF2B5EF4-FFF2-40B4-BE49-F238E27FC236}">
                <a16:creationId xmlns:a16="http://schemas.microsoft.com/office/drawing/2014/main" id="{E7761C9C-B018-11C7-D175-825EDCED61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03" name="Rectangle 16">
            <a:extLst>
              <a:ext uri="{FF2B5EF4-FFF2-40B4-BE49-F238E27FC236}">
                <a16:creationId xmlns:a16="http://schemas.microsoft.com/office/drawing/2014/main" id="{C1572FF4-10DF-77F7-1DAB-190D861922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04" name="Rectangle 17">
            <a:extLst>
              <a:ext uri="{FF2B5EF4-FFF2-40B4-BE49-F238E27FC236}">
                <a16:creationId xmlns:a16="http://schemas.microsoft.com/office/drawing/2014/main" id="{E5DA7A78-04A6-86DA-5C77-E2278EB903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05" name="Rectangle 18">
            <a:extLst>
              <a:ext uri="{FF2B5EF4-FFF2-40B4-BE49-F238E27FC236}">
                <a16:creationId xmlns:a16="http://schemas.microsoft.com/office/drawing/2014/main" id="{0A6505DB-17CE-68D3-11F8-CB5558996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06" name="Rectangle 19">
            <a:extLst>
              <a:ext uri="{FF2B5EF4-FFF2-40B4-BE49-F238E27FC236}">
                <a16:creationId xmlns:a16="http://schemas.microsoft.com/office/drawing/2014/main" id="{F6874F51-9C3C-6587-534E-54EE7E74D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07" name="Rectangle 20">
            <a:extLst>
              <a:ext uri="{FF2B5EF4-FFF2-40B4-BE49-F238E27FC236}">
                <a16:creationId xmlns:a16="http://schemas.microsoft.com/office/drawing/2014/main" id="{35F6E4F6-3714-12AD-20A4-468EFC101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08" name="Rectangle 21">
            <a:extLst>
              <a:ext uri="{FF2B5EF4-FFF2-40B4-BE49-F238E27FC236}">
                <a16:creationId xmlns:a16="http://schemas.microsoft.com/office/drawing/2014/main" id="{8866212E-8717-27A0-CE04-A147A729E0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09" name="Rectangle 22">
            <a:extLst>
              <a:ext uri="{FF2B5EF4-FFF2-40B4-BE49-F238E27FC236}">
                <a16:creationId xmlns:a16="http://schemas.microsoft.com/office/drawing/2014/main" id="{8F94F9AF-9DB7-F5EB-5038-AAFF21DA7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10" name="Rectangle 23">
            <a:extLst>
              <a:ext uri="{FF2B5EF4-FFF2-40B4-BE49-F238E27FC236}">
                <a16:creationId xmlns:a16="http://schemas.microsoft.com/office/drawing/2014/main" id="{E67B9617-6C69-FDCB-B69F-78903238B6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11" name="Rectangle 24">
            <a:extLst>
              <a:ext uri="{FF2B5EF4-FFF2-40B4-BE49-F238E27FC236}">
                <a16:creationId xmlns:a16="http://schemas.microsoft.com/office/drawing/2014/main" id="{5965A1E6-F1F6-1596-98BA-EEA4167EF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12" name="Rectangle 25">
            <a:extLst>
              <a:ext uri="{FF2B5EF4-FFF2-40B4-BE49-F238E27FC236}">
                <a16:creationId xmlns:a16="http://schemas.microsoft.com/office/drawing/2014/main" id="{4AB72C22-65F5-AB18-CA6F-0099E403A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13" name="Rectangle 26">
            <a:extLst>
              <a:ext uri="{FF2B5EF4-FFF2-40B4-BE49-F238E27FC236}">
                <a16:creationId xmlns:a16="http://schemas.microsoft.com/office/drawing/2014/main" id="{D7E30C1E-4C14-2485-03DA-0EC4EB292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14" name="Rectangle 27">
            <a:extLst>
              <a:ext uri="{FF2B5EF4-FFF2-40B4-BE49-F238E27FC236}">
                <a16:creationId xmlns:a16="http://schemas.microsoft.com/office/drawing/2014/main" id="{8420848F-1456-0C22-3CAD-976C13C59C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15" name="Rectangle 28">
            <a:extLst>
              <a:ext uri="{FF2B5EF4-FFF2-40B4-BE49-F238E27FC236}">
                <a16:creationId xmlns:a16="http://schemas.microsoft.com/office/drawing/2014/main" id="{988BD67F-EC8E-92AD-5BD7-16B4F1503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16" name="Rectangle 29">
            <a:extLst>
              <a:ext uri="{FF2B5EF4-FFF2-40B4-BE49-F238E27FC236}">
                <a16:creationId xmlns:a16="http://schemas.microsoft.com/office/drawing/2014/main" id="{A9A0E7E8-9746-001E-6ABF-4DD59E12A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17" name="Rectangle 30">
            <a:extLst>
              <a:ext uri="{FF2B5EF4-FFF2-40B4-BE49-F238E27FC236}">
                <a16:creationId xmlns:a16="http://schemas.microsoft.com/office/drawing/2014/main" id="{9EB38263-514E-C293-D3C4-FDB776BB4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9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18" name="Rectangle 31">
            <a:extLst>
              <a:ext uri="{FF2B5EF4-FFF2-40B4-BE49-F238E27FC236}">
                <a16:creationId xmlns:a16="http://schemas.microsoft.com/office/drawing/2014/main" id="{B96EACEC-5D93-BE59-D5F6-143D0F082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19" name="Rectangle 32">
            <a:extLst>
              <a:ext uri="{FF2B5EF4-FFF2-40B4-BE49-F238E27FC236}">
                <a16:creationId xmlns:a16="http://schemas.microsoft.com/office/drawing/2014/main" id="{C6BCFCA3-9333-20DF-5A4D-76D0F9D7D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20" name="Rectangle 33">
            <a:extLst>
              <a:ext uri="{FF2B5EF4-FFF2-40B4-BE49-F238E27FC236}">
                <a16:creationId xmlns:a16="http://schemas.microsoft.com/office/drawing/2014/main" id="{01F99D0C-CB6A-F9D0-5B2A-E81DE5B2F9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370721" name="Rectangle 34">
            <a:extLst>
              <a:ext uri="{FF2B5EF4-FFF2-40B4-BE49-F238E27FC236}">
                <a16:creationId xmlns:a16="http://schemas.microsoft.com/office/drawing/2014/main" id="{31E0CBB3-C193-093F-A86E-1B07833378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8867" name="Rectangle 35">
            <a:extLst>
              <a:ext uri="{FF2B5EF4-FFF2-40B4-BE49-F238E27FC236}">
                <a16:creationId xmlns:a16="http://schemas.microsoft.com/office/drawing/2014/main" id="{75B49CE6-3766-4DBA-53DF-0B8354FCB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728663"/>
            <a:ext cx="152400" cy="269875"/>
          </a:xfrm>
          <a:prstGeom prst="rect">
            <a:avLst/>
          </a:prstGeom>
          <a:solidFill>
            <a:srgbClr val="00FF00"/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sp>
        <p:nvSpPr>
          <p:cNvPr id="1528868" name="Line 36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EFAF7C18-E0F8-AC28-1448-1BD2DD234708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4050" y="5895975"/>
            <a:ext cx="381000" cy="0"/>
          </a:xfrm>
          <a:prstGeom prst="line">
            <a:avLst/>
          </a:prstGeom>
          <a:noFill/>
          <a:ln w="139700">
            <a:solidFill>
              <a:srgbClr val="A5002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1528869" name="Rectangle 3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62630FEB-9147-673B-CE61-3E7A4D5AB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6600" y="5638800"/>
            <a:ext cx="2667000" cy="533400"/>
          </a:xfrm>
          <a:prstGeom prst="rect">
            <a:avLst/>
          </a:prstGeom>
          <a:solidFill>
            <a:schemeClr val="bg1">
              <a:alpha val="0"/>
            </a:schemeClr>
          </a:solidFill>
          <a:ln w="9525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370725" name="Picture 38">
            <a:extLst>
              <a:ext uri="{FF2B5EF4-FFF2-40B4-BE49-F238E27FC236}">
                <a16:creationId xmlns:a16="http://schemas.microsoft.com/office/drawing/2014/main" id="{604D8EDF-59C6-B48B-92B8-FC6F76F3C5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38400" y="1828800"/>
            <a:ext cx="2209800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0726" name="Picture 39">
            <a:extLst>
              <a:ext uri="{FF2B5EF4-FFF2-40B4-BE49-F238E27FC236}">
                <a16:creationId xmlns:a16="http://schemas.microsoft.com/office/drawing/2014/main" id="{FB18A17A-406A-D63B-FE65-9CDA4F1656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3400" y="1828800"/>
            <a:ext cx="2209800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8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52886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8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15288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8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15" dur="500"/>
                                        <p:tgtEl>
                                          <p:spTgt spid="1528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114" name="Rectangle 2">
            <a:extLst>
              <a:ext uri="{FF2B5EF4-FFF2-40B4-BE49-F238E27FC236}">
                <a16:creationId xmlns:a16="http://schemas.microsoft.com/office/drawing/2014/main" id="{204FF03C-EAD5-8529-BDEA-DE768001D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04800"/>
            <a:ext cx="8534400" cy="6400800"/>
          </a:xfrm>
          <a:prstGeom prst="rect">
            <a:avLst/>
          </a:prstGeom>
          <a:solidFill>
            <a:srgbClr val="FFCC00">
              <a:alpha val="0"/>
            </a:srgbClr>
          </a:solidFill>
          <a:ln w="3175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endParaRPr lang="es-ES" altLang="es-ES" sz="2000"/>
          </a:p>
          <a:p>
            <a:pPr algn="ctr" eaLnBrk="1" hangingPunct="1"/>
            <a:endParaRPr lang="es-ES" altLang="es-ES" sz="2000"/>
          </a:p>
          <a:p>
            <a:pPr algn="ctr" eaLnBrk="1" hangingPunct="1"/>
            <a:endParaRPr lang="es-ES" altLang="es-ES" sz="2400"/>
          </a:p>
        </p:txBody>
      </p:sp>
      <p:sp>
        <p:nvSpPr>
          <p:cNvPr id="602115" name="Rectangle 3">
            <a:extLst>
              <a:ext uri="{FF2B5EF4-FFF2-40B4-BE49-F238E27FC236}">
                <a16:creationId xmlns:a16="http://schemas.microsoft.com/office/drawing/2014/main" id="{B2D915F0-22C0-C94F-3FA5-3A5052B91D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075" y="1219200"/>
            <a:ext cx="7010400" cy="4800600"/>
          </a:xfrm>
          <a:prstGeom prst="rect">
            <a:avLst/>
          </a:prstGeom>
          <a:solidFill>
            <a:srgbClr val="C0C0C0"/>
          </a:solidFill>
          <a:ln w="25400">
            <a:solidFill>
              <a:srgbClr val="A5002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endParaRPr lang="es-ES" altLang="es-ES" sz="4800">
              <a:solidFill>
                <a:srgbClr val="CC3300"/>
              </a:solidFill>
            </a:endParaRPr>
          </a:p>
          <a:p>
            <a:pPr algn="ctr" eaLnBrk="1" hangingPunct="1">
              <a:lnSpc>
                <a:spcPct val="115000"/>
              </a:lnSpc>
            </a:pPr>
            <a:endParaRPr lang="es-ES" altLang="es-ES" sz="4000">
              <a:solidFill>
                <a:srgbClr val="800000"/>
              </a:solidFill>
            </a:endParaRPr>
          </a:p>
        </p:txBody>
      </p:sp>
      <p:sp>
        <p:nvSpPr>
          <p:cNvPr id="602116" name="Rectangle 4">
            <a:extLst>
              <a:ext uri="{FF2B5EF4-FFF2-40B4-BE49-F238E27FC236}">
                <a16:creationId xmlns:a16="http://schemas.microsoft.com/office/drawing/2014/main" id="{5D30DB42-EA39-8076-46F8-16B36A090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1888" y="3267075"/>
            <a:ext cx="6934200" cy="646331"/>
          </a:xfrm>
          <a:prstGeom prst="rect">
            <a:avLst/>
          </a:prstGeom>
          <a:solidFill>
            <a:srgbClr val="F0C270">
              <a:alpha val="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22225">
                <a:solidFill>
                  <a:srgbClr val="FFFF99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bg-BG" altLang="es-ES" dirty="0"/>
              <a:t>Автор на пиктограмите</a:t>
            </a:r>
            <a:r>
              <a:rPr lang="pt-BR" altLang="es-ES" dirty="0"/>
              <a:t>: </a:t>
            </a:r>
            <a:r>
              <a:rPr lang="bg-BG" altLang="es-ES" dirty="0"/>
              <a:t>Серхио Палау</a:t>
            </a:r>
          </a:p>
          <a:p>
            <a:pPr eaLnBrk="1" hangingPunct="1"/>
            <a:r>
              <a:rPr lang="pt-BR" altLang="es-ES" dirty="0"/>
              <a:t> ARASAAC (http://catedu.es/</a:t>
            </a:r>
            <a:r>
              <a:rPr lang="pt-BR" altLang="es-ES" dirty="0" err="1"/>
              <a:t>arasaac</a:t>
            </a:r>
            <a:r>
              <a:rPr lang="pt-BR" altLang="es-ES" dirty="0"/>
              <a:t>/) </a:t>
            </a:r>
          </a:p>
        </p:txBody>
      </p:sp>
      <p:sp>
        <p:nvSpPr>
          <p:cNvPr id="602118" name="Text Box 6">
            <a:extLst>
              <a:ext uri="{FF2B5EF4-FFF2-40B4-BE49-F238E27FC236}">
                <a16:creationId xmlns:a16="http://schemas.microsoft.com/office/drawing/2014/main" id="{0D2E622D-275D-FD48-4342-BAEC3E4F5B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447800"/>
            <a:ext cx="30480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>
                    <a:alpha val="0"/>
                  </a:schemeClr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" altLang="es-ES" sz="3600" dirty="0" err="1"/>
              <a:t>esc</a:t>
            </a:r>
            <a:r>
              <a:rPr lang="es-ES" altLang="es-ES" sz="3600" dirty="0"/>
              <a:t>   </a:t>
            </a:r>
            <a:r>
              <a:rPr lang="bg-BG" altLang="es-ES" sz="3600" dirty="0"/>
              <a:t>изход</a:t>
            </a:r>
            <a:endParaRPr lang="es-ES" altLang="es-ES" sz="3600" dirty="0"/>
          </a:p>
        </p:txBody>
      </p:sp>
    </p:spTree>
  </p:cSld>
  <p:clrMapOvr>
    <a:masterClrMapping/>
  </p:clrMapOvr>
  <p:transition advClick="0"/>
</p:sld>
</file>

<file path=ppt/theme/theme1.xml><?xml version="1.0" encoding="utf-8"?>
<a:theme xmlns:a="http://schemas.openxmlformats.org/drawingml/2006/main" name="Diseño predeterminado">
  <a:themeElements>
    <a:clrScheme name="Diseño predeterminado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iseño predeterminado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>
    <a:extraClrScheme>
      <a:clrScheme name="Diseño predeterminad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iseño predeterminad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iseño predeterminad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6855</TotalTime>
  <Words>2996</Words>
  <Application>Microsoft Office PowerPoint</Application>
  <PresentationFormat>Presentación en pantalla (4:3)</PresentationFormat>
  <Paragraphs>793</Paragraphs>
  <Slides>342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1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342</vt:i4>
      </vt:variant>
    </vt:vector>
  </HeadingPairs>
  <TitlesOfParts>
    <vt:vector size="344" baseType="lpstr">
      <vt:lpstr>Arial</vt:lpstr>
      <vt:lpstr>Diseño predeterminado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Diapositiva 1</dc:title>
  <dc:creator>alberto abarca 9letras</dc:creator>
  <cp:lastModifiedBy>Lora Ninovska</cp:lastModifiedBy>
  <cp:revision>224</cp:revision>
  <cp:lastPrinted>1601-01-01T00:00:00Z</cp:lastPrinted>
  <dcterms:created xsi:type="dcterms:W3CDTF">1601-01-01T00:00:00Z</dcterms:created>
  <dcterms:modified xsi:type="dcterms:W3CDTF">2026-06-16T13:50:49Z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Version">
    <vt:i4>1</vt:i4>
  </property>
</Properties>
</file>