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6" r:id="rId2"/>
    <p:sldId id="978" r:id="rId3"/>
    <p:sldId id="929" r:id="rId4"/>
    <p:sldId id="995" r:id="rId5"/>
    <p:sldId id="996" r:id="rId6"/>
    <p:sldId id="997" r:id="rId7"/>
    <p:sldId id="998" r:id="rId8"/>
    <p:sldId id="999" r:id="rId9"/>
    <p:sldId id="1000" r:id="rId10"/>
    <p:sldId id="990" r:id="rId11"/>
    <p:sldId id="1001" r:id="rId12"/>
    <p:sldId id="1002" r:id="rId13"/>
    <p:sldId id="1003" r:id="rId14"/>
    <p:sldId id="1004" r:id="rId15"/>
    <p:sldId id="1005" r:id="rId16"/>
    <p:sldId id="1006" r:id="rId17"/>
    <p:sldId id="1007" r:id="rId18"/>
    <p:sldId id="1008" r:id="rId19"/>
    <p:sldId id="1009" r:id="rId20"/>
    <p:sldId id="1010" r:id="rId21"/>
    <p:sldId id="1011" r:id="rId22"/>
    <p:sldId id="1012" r:id="rId23"/>
    <p:sldId id="1013" r:id="rId24"/>
    <p:sldId id="1014" r:id="rId25"/>
    <p:sldId id="1015" r:id="rId26"/>
    <p:sldId id="1016" r:id="rId27"/>
    <p:sldId id="1017" r:id="rId28"/>
    <p:sldId id="1018" r:id="rId29"/>
    <p:sldId id="991" r:id="rId30"/>
    <p:sldId id="1019" r:id="rId31"/>
    <p:sldId id="1020" r:id="rId32"/>
    <p:sldId id="1021" r:id="rId33"/>
    <p:sldId id="1022" r:id="rId34"/>
    <p:sldId id="1023" r:id="rId35"/>
    <p:sldId id="1024" r:id="rId36"/>
    <p:sldId id="992" r:id="rId37"/>
    <p:sldId id="1025" r:id="rId38"/>
    <p:sldId id="1026" r:id="rId39"/>
    <p:sldId id="1027" r:id="rId40"/>
    <p:sldId id="1028" r:id="rId41"/>
    <p:sldId id="1029" r:id="rId42"/>
    <p:sldId id="1030" r:id="rId43"/>
    <p:sldId id="1043" r:id="rId44"/>
    <p:sldId id="1044" r:id="rId45"/>
    <p:sldId id="1045" r:id="rId46"/>
    <p:sldId id="1046" r:id="rId47"/>
    <p:sldId id="1047" r:id="rId48"/>
    <p:sldId id="1048" r:id="rId49"/>
    <p:sldId id="1049" r:id="rId50"/>
    <p:sldId id="1050" r:id="rId51"/>
    <p:sldId id="1051" r:id="rId52"/>
    <p:sldId id="1052" r:id="rId53"/>
    <p:sldId id="1053" r:id="rId54"/>
    <p:sldId id="1054" r:id="rId55"/>
    <p:sldId id="993" r:id="rId56"/>
    <p:sldId id="1031" r:id="rId57"/>
    <p:sldId id="1032" r:id="rId58"/>
    <p:sldId id="1033" r:id="rId59"/>
    <p:sldId id="1034" r:id="rId60"/>
    <p:sldId id="1035" r:id="rId61"/>
    <p:sldId id="1036" r:id="rId62"/>
    <p:sldId id="994" r:id="rId63"/>
    <p:sldId id="1037" r:id="rId64"/>
    <p:sldId id="1038" r:id="rId65"/>
    <p:sldId id="1039" r:id="rId66"/>
    <p:sldId id="1040" r:id="rId67"/>
    <p:sldId id="1041" r:id="rId68"/>
    <p:sldId id="1042" r:id="rId69"/>
    <p:sldId id="1055" r:id="rId70"/>
    <p:sldId id="1056" r:id="rId71"/>
    <p:sldId id="1057" r:id="rId72"/>
    <p:sldId id="1058" r:id="rId73"/>
    <p:sldId id="1059" r:id="rId74"/>
    <p:sldId id="1060" r:id="rId75"/>
    <p:sldId id="1061" r:id="rId76"/>
    <p:sldId id="1062" r:id="rId77"/>
    <p:sldId id="1063" r:id="rId78"/>
    <p:sldId id="1064" r:id="rId79"/>
    <p:sldId id="1065" r:id="rId80"/>
    <p:sldId id="1066" r:id="rId81"/>
    <p:sldId id="818" r:id="rId8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BA0F5"/>
    <a:srgbClr val="CC3300"/>
    <a:srgbClr val="A50021"/>
    <a:srgbClr val="FFFDB7"/>
    <a:srgbClr val="DAFF71"/>
    <a:srgbClr val="D7D200"/>
    <a:srgbClr val="8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2BEBB-3FB9-4770-9741-688FAFB996BB}" v="12" dt="2026-05-05T11:38:5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9549" autoAdjust="0"/>
  </p:normalViewPr>
  <p:slideViewPr>
    <p:cSldViewPr>
      <p:cViewPr varScale="1">
        <p:scale>
          <a:sx n="74" d="100"/>
          <a:sy n="74" d="100"/>
        </p:scale>
        <p:origin x="1512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a Ninovska" userId="3c00d435a31f97a4" providerId="LiveId" clId="{2D42D116-8785-4327-B433-B6AC7591AB4D}"/>
    <pc:docChg chg="modSld">
      <pc:chgData name="Lora Ninovska" userId="3c00d435a31f97a4" providerId="LiveId" clId="{2D42D116-8785-4327-B433-B6AC7591AB4D}" dt="2026-05-05T11:46:09.439" v="84" actId="1035"/>
      <pc:docMkLst>
        <pc:docMk/>
      </pc:docMkLst>
      <pc:sldChg chg="addSp delSp modSp mod">
        <pc:chgData name="Lora Ninovska" userId="3c00d435a31f97a4" providerId="LiveId" clId="{2D42D116-8785-4327-B433-B6AC7591AB4D}" dt="2026-05-05T11:38:59.296" v="19" actId="1076"/>
        <pc:sldMkLst>
          <pc:docMk/>
          <pc:sldMk cId="0" sldId="991"/>
        </pc:sldMkLst>
        <pc:picChg chg="add mod">
          <ac:chgData name="Lora Ninovska" userId="3c00d435a31f97a4" providerId="LiveId" clId="{2D42D116-8785-4327-B433-B6AC7591AB4D}" dt="2026-05-05T11:37:10.816" v="2" actId="1076"/>
          <ac:picMkLst>
            <pc:docMk/>
            <pc:sldMk cId="0" sldId="991"/>
            <ac:picMk id="8" creationId="{0CDFBE6E-B721-66FD-9457-4D3F1617C72E}"/>
          </ac:picMkLst>
        </pc:picChg>
        <pc:picChg chg="add mod">
          <ac:chgData name="Lora Ninovska" userId="3c00d435a31f97a4" providerId="LiveId" clId="{2D42D116-8785-4327-B433-B6AC7591AB4D}" dt="2026-05-05T11:37:19.553" v="5" actId="1076"/>
          <ac:picMkLst>
            <pc:docMk/>
            <pc:sldMk cId="0" sldId="991"/>
            <ac:picMk id="9" creationId="{B48DBD70-2027-696B-4638-B785FC3B9C2C}"/>
          </ac:picMkLst>
        </pc:picChg>
        <pc:picChg chg="add mod">
          <ac:chgData name="Lora Ninovska" userId="3c00d435a31f97a4" providerId="LiveId" clId="{2D42D116-8785-4327-B433-B6AC7591AB4D}" dt="2026-05-05T11:37:26.672" v="8" actId="1076"/>
          <ac:picMkLst>
            <pc:docMk/>
            <pc:sldMk cId="0" sldId="991"/>
            <ac:picMk id="10" creationId="{AFE36251-5F80-AEBF-BB89-BB162A1FD711}"/>
          </ac:picMkLst>
        </pc:picChg>
        <pc:picChg chg="add mod">
          <ac:chgData name="Lora Ninovska" userId="3c00d435a31f97a4" providerId="LiveId" clId="{2D42D116-8785-4327-B433-B6AC7591AB4D}" dt="2026-05-05T11:37:39.120" v="13" actId="1037"/>
          <ac:picMkLst>
            <pc:docMk/>
            <pc:sldMk cId="0" sldId="991"/>
            <ac:picMk id="11" creationId="{2FEE6839-C0A2-18B9-0B7F-B9E74D6EED4F}"/>
          </ac:picMkLst>
        </pc:picChg>
        <pc:picChg chg="add mod">
          <ac:chgData name="Lora Ninovska" userId="3c00d435a31f97a4" providerId="LiveId" clId="{2D42D116-8785-4327-B433-B6AC7591AB4D}" dt="2026-05-05T11:38:48.513" v="16" actId="1076"/>
          <ac:picMkLst>
            <pc:docMk/>
            <pc:sldMk cId="0" sldId="991"/>
            <ac:picMk id="12" creationId="{2722C296-D47D-5735-4A2D-5BD6079DD24C}"/>
          </ac:picMkLst>
        </pc:picChg>
        <pc:picChg chg="add mod">
          <ac:chgData name="Lora Ninovska" userId="3c00d435a31f97a4" providerId="LiveId" clId="{2D42D116-8785-4327-B433-B6AC7591AB4D}" dt="2026-05-05T11:38:59.296" v="19" actId="1076"/>
          <ac:picMkLst>
            <pc:docMk/>
            <pc:sldMk cId="0" sldId="991"/>
            <ac:picMk id="13" creationId="{091062DB-BCEF-460C-5EAD-687EB3FA4441}"/>
          </ac:picMkLst>
        </pc:picChg>
        <pc:picChg chg="del">
          <ac:chgData name="Lora Ninovska" userId="3c00d435a31f97a4" providerId="LiveId" clId="{2D42D116-8785-4327-B433-B6AC7591AB4D}" dt="2026-05-05T11:38:53.544" v="17" actId="21"/>
          <ac:picMkLst>
            <pc:docMk/>
            <pc:sldMk cId="0" sldId="991"/>
            <ac:picMk id="41988" creationId="{98A632B4-08BD-C43C-B0B4-A80CB02C4BA2}"/>
          </ac:picMkLst>
        </pc:picChg>
        <pc:picChg chg="del">
          <ac:chgData name="Lora Ninovska" userId="3c00d435a31f97a4" providerId="LiveId" clId="{2D42D116-8785-4327-B433-B6AC7591AB4D}" dt="2026-05-05T11:37:14.525" v="3" actId="21"/>
          <ac:picMkLst>
            <pc:docMk/>
            <pc:sldMk cId="0" sldId="991"/>
            <ac:picMk id="41989" creationId="{8159C1A4-CF11-53B2-060B-13CEF6F8D259}"/>
          </ac:picMkLst>
        </pc:picChg>
        <pc:picChg chg="del">
          <ac:chgData name="Lora Ninovska" userId="3c00d435a31f97a4" providerId="LiveId" clId="{2D42D116-8785-4327-B433-B6AC7591AB4D}" dt="2026-05-05T11:37:04.644" v="0" actId="21"/>
          <ac:picMkLst>
            <pc:docMk/>
            <pc:sldMk cId="0" sldId="991"/>
            <ac:picMk id="41990" creationId="{0F9038F2-9889-FB30-D8F9-428900C288E9}"/>
          </ac:picMkLst>
        </pc:picChg>
        <pc:picChg chg="del">
          <ac:chgData name="Lora Ninovska" userId="3c00d435a31f97a4" providerId="LiveId" clId="{2D42D116-8785-4327-B433-B6AC7591AB4D}" dt="2026-05-05T11:37:22.082" v="6" actId="21"/>
          <ac:picMkLst>
            <pc:docMk/>
            <pc:sldMk cId="0" sldId="991"/>
            <ac:picMk id="41991" creationId="{3E07952E-1FAD-D99F-95FA-3C45E040D471}"/>
          </ac:picMkLst>
        </pc:picChg>
        <pc:picChg chg="del">
          <ac:chgData name="Lora Ninovska" userId="3c00d435a31f97a4" providerId="LiveId" clId="{2D42D116-8785-4327-B433-B6AC7591AB4D}" dt="2026-05-05T11:38:43.707" v="14" actId="21"/>
          <ac:picMkLst>
            <pc:docMk/>
            <pc:sldMk cId="0" sldId="991"/>
            <ac:picMk id="41992" creationId="{80D2315F-1ED2-07FE-D664-70D5184C4B6E}"/>
          </ac:picMkLst>
        </pc:picChg>
        <pc:picChg chg="del">
          <ac:chgData name="Lora Ninovska" userId="3c00d435a31f97a4" providerId="LiveId" clId="{2D42D116-8785-4327-B433-B6AC7591AB4D}" dt="2026-05-05T11:37:31.210" v="9" actId="21"/>
          <ac:picMkLst>
            <pc:docMk/>
            <pc:sldMk cId="0" sldId="991"/>
            <ac:picMk id="41993" creationId="{F732BD83-B50A-FC09-46B1-C21582190BBE}"/>
          </ac:picMkLst>
        </pc:picChg>
      </pc:sldChg>
      <pc:sldChg chg="addSp delSp modSp mod">
        <pc:chgData name="Lora Ninovska" userId="3c00d435a31f97a4" providerId="LiveId" clId="{2D42D116-8785-4327-B433-B6AC7591AB4D}" dt="2026-05-05T11:40:48.178" v="39" actId="1076"/>
        <pc:sldMkLst>
          <pc:docMk/>
          <pc:sldMk cId="0" sldId="992"/>
        </pc:sldMkLst>
        <pc:picChg chg="add mod">
          <ac:chgData name="Lora Ninovska" userId="3c00d435a31f97a4" providerId="LiveId" clId="{2D42D116-8785-4327-B433-B6AC7591AB4D}" dt="2026-05-05T11:39:41.233" v="22" actId="1076"/>
          <ac:picMkLst>
            <pc:docMk/>
            <pc:sldMk cId="0" sldId="992"/>
            <ac:picMk id="8" creationId="{2C8D639F-685A-A173-8D81-7C9FA05F7D41}"/>
          </ac:picMkLst>
        </pc:picChg>
        <pc:picChg chg="add mod">
          <ac:chgData name="Lora Ninovska" userId="3c00d435a31f97a4" providerId="LiveId" clId="{2D42D116-8785-4327-B433-B6AC7591AB4D}" dt="2026-05-05T11:39:50.140" v="25" actId="1076"/>
          <ac:picMkLst>
            <pc:docMk/>
            <pc:sldMk cId="0" sldId="992"/>
            <ac:picMk id="9" creationId="{8851492B-8406-EE06-B521-37B27CC15A15}"/>
          </ac:picMkLst>
        </pc:picChg>
        <pc:picChg chg="add mod">
          <ac:chgData name="Lora Ninovska" userId="3c00d435a31f97a4" providerId="LiveId" clId="{2D42D116-8785-4327-B433-B6AC7591AB4D}" dt="2026-05-05T11:40:10.535" v="30" actId="1035"/>
          <ac:picMkLst>
            <pc:docMk/>
            <pc:sldMk cId="0" sldId="992"/>
            <ac:picMk id="10" creationId="{47BC1AFC-3073-53E2-F135-187A55BBAE68}"/>
          </ac:picMkLst>
        </pc:picChg>
        <pc:picChg chg="add mod">
          <ac:chgData name="Lora Ninovska" userId="3c00d435a31f97a4" providerId="LiveId" clId="{2D42D116-8785-4327-B433-B6AC7591AB4D}" dt="2026-05-05T11:40:29.696" v="33" actId="1076"/>
          <ac:picMkLst>
            <pc:docMk/>
            <pc:sldMk cId="0" sldId="992"/>
            <ac:picMk id="11" creationId="{6C795E4E-7178-0465-9B6E-7C1F05D0784D}"/>
          </ac:picMkLst>
        </pc:picChg>
        <pc:picChg chg="add mod">
          <ac:chgData name="Lora Ninovska" userId="3c00d435a31f97a4" providerId="LiveId" clId="{2D42D116-8785-4327-B433-B6AC7591AB4D}" dt="2026-05-05T11:40:38.091" v="36" actId="1076"/>
          <ac:picMkLst>
            <pc:docMk/>
            <pc:sldMk cId="0" sldId="992"/>
            <ac:picMk id="12" creationId="{DE092FF6-04BC-3CFE-9E0B-0E00C1D27E03}"/>
          </ac:picMkLst>
        </pc:picChg>
        <pc:picChg chg="add mod">
          <ac:chgData name="Lora Ninovska" userId="3c00d435a31f97a4" providerId="LiveId" clId="{2D42D116-8785-4327-B433-B6AC7591AB4D}" dt="2026-05-05T11:40:48.178" v="39" actId="1076"/>
          <ac:picMkLst>
            <pc:docMk/>
            <pc:sldMk cId="0" sldId="992"/>
            <ac:picMk id="13" creationId="{D22AB89D-0394-ABE9-65BB-018E196B1F08}"/>
          </ac:picMkLst>
        </pc:picChg>
        <pc:picChg chg="del">
          <ac:chgData name="Lora Ninovska" userId="3c00d435a31f97a4" providerId="LiveId" clId="{2D42D116-8785-4327-B433-B6AC7591AB4D}" dt="2026-05-05T11:39:36.004" v="20" actId="21"/>
          <ac:picMkLst>
            <pc:docMk/>
            <pc:sldMk cId="0" sldId="992"/>
            <ac:picMk id="49156" creationId="{A3FED63F-91E3-731C-97A1-23D4EC91C789}"/>
          </ac:picMkLst>
        </pc:picChg>
        <pc:picChg chg="del">
          <ac:chgData name="Lora Ninovska" userId="3c00d435a31f97a4" providerId="LiveId" clId="{2D42D116-8785-4327-B433-B6AC7591AB4D}" dt="2026-05-05T11:40:15.990" v="31" actId="21"/>
          <ac:picMkLst>
            <pc:docMk/>
            <pc:sldMk cId="0" sldId="992"/>
            <ac:picMk id="49157" creationId="{CC20BEEA-C644-C5B8-405E-5FAE701646E3}"/>
          </ac:picMkLst>
        </pc:picChg>
        <pc:picChg chg="del">
          <ac:chgData name="Lora Ninovska" userId="3c00d435a31f97a4" providerId="LiveId" clId="{2D42D116-8785-4327-B433-B6AC7591AB4D}" dt="2026-05-05T11:39:44.580" v="23" actId="21"/>
          <ac:picMkLst>
            <pc:docMk/>
            <pc:sldMk cId="0" sldId="992"/>
            <ac:picMk id="49158" creationId="{A386B321-6DB3-2BEB-8402-818DDB1018CE}"/>
          </ac:picMkLst>
        </pc:picChg>
        <pc:picChg chg="del">
          <ac:chgData name="Lora Ninovska" userId="3c00d435a31f97a4" providerId="LiveId" clId="{2D42D116-8785-4327-B433-B6AC7591AB4D}" dt="2026-05-05T11:40:32.470" v="34" actId="21"/>
          <ac:picMkLst>
            <pc:docMk/>
            <pc:sldMk cId="0" sldId="992"/>
            <ac:picMk id="49159" creationId="{73BA8F22-36A7-41FE-9700-2AD067AF7B47}"/>
          </ac:picMkLst>
        </pc:picChg>
        <pc:picChg chg="del">
          <ac:chgData name="Lora Ninovska" userId="3c00d435a31f97a4" providerId="LiveId" clId="{2D42D116-8785-4327-B433-B6AC7591AB4D}" dt="2026-05-05T11:40:41.084" v="37" actId="21"/>
          <ac:picMkLst>
            <pc:docMk/>
            <pc:sldMk cId="0" sldId="992"/>
            <ac:picMk id="49160" creationId="{518F34B6-628C-FAED-6845-C57590D8BE70}"/>
          </ac:picMkLst>
        </pc:picChg>
        <pc:picChg chg="del">
          <ac:chgData name="Lora Ninovska" userId="3c00d435a31f97a4" providerId="LiveId" clId="{2D42D116-8785-4327-B433-B6AC7591AB4D}" dt="2026-05-05T11:39:52.766" v="26" actId="21"/>
          <ac:picMkLst>
            <pc:docMk/>
            <pc:sldMk cId="0" sldId="992"/>
            <ac:picMk id="49161" creationId="{08A99B1A-6DB0-987A-5FB7-DD3ADEF4FDD5}"/>
          </ac:picMkLst>
        </pc:picChg>
      </pc:sldChg>
      <pc:sldChg chg="addSp delSp modSp mod">
        <pc:chgData name="Lora Ninovska" userId="3c00d435a31f97a4" providerId="LiveId" clId="{2D42D116-8785-4327-B433-B6AC7591AB4D}" dt="2026-05-05T11:44:41.939" v="58" actId="1076"/>
        <pc:sldMkLst>
          <pc:docMk/>
          <pc:sldMk cId="0" sldId="993"/>
        </pc:sldMkLst>
        <pc:picChg chg="add mod">
          <ac:chgData name="Lora Ninovska" userId="3c00d435a31f97a4" providerId="LiveId" clId="{2D42D116-8785-4327-B433-B6AC7591AB4D}" dt="2026-05-05T11:41:26.300" v="42" actId="1076"/>
          <ac:picMkLst>
            <pc:docMk/>
            <pc:sldMk cId="0" sldId="993"/>
            <ac:picMk id="8" creationId="{B70C70B6-5DDC-44EF-FA4B-BEBBAAF2CF12}"/>
          </ac:picMkLst>
        </pc:picChg>
        <pc:picChg chg="add mod">
          <ac:chgData name="Lora Ninovska" userId="3c00d435a31f97a4" providerId="LiveId" clId="{2D42D116-8785-4327-B433-B6AC7591AB4D}" dt="2026-05-05T11:41:37.325" v="45" actId="1076"/>
          <ac:picMkLst>
            <pc:docMk/>
            <pc:sldMk cId="0" sldId="993"/>
            <ac:picMk id="9" creationId="{DA27E26E-A4D8-2934-4ADE-5255D3A70854}"/>
          </ac:picMkLst>
        </pc:picChg>
        <pc:picChg chg="add mod">
          <ac:chgData name="Lora Ninovska" userId="3c00d435a31f97a4" providerId="LiveId" clId="{2D42D116-8785-4327-B433-B6AC7591AB4D}" dt="2026-05-05T11:41:48.960" v="48" actId="1076"/>
          <ac:picMkLst>
            <pc:docMk/>
            <pc:sldMk cId="0" sldId="993"/>
            <ac:picMk id="10" creationId="{B003DDF8-B612-ABA7-01BC-938EC3D67596}"/>
          </ac:picMkLst>
        </pc:picChg>
        <pc:picChg chg="add mod">
          <ac:chgData name="Lora Ninovska" userId="3c00d435a31f97a4" providerId="LiveId" clId="{2D42D116-8785-4327-B433-B6AC7591AB4D}" dt="2026-05-05T11:44:24.955" v="52" actId="1035"/>
          <ac:picMkLst>
            <pc:docMk/>
            <pc:sldMk cId="0" sldId="993"/>
            <ac:picMk id="11" creationId="{4F8BA672-72E5-C1C1-68F3-CBA571409B5E}"/>
          </ac:picMkLst>
        </pc:picChg>
        <pc:picChg chg="add mod">
          <ac:chgData name="Lora Ninovska" userId="3c00d435a31f97a4" providerId="LiveId" clId="{2D42D116-8785-4327-B433-B6AC7591AB4D}" dt="2026-05-05T11:44:33.933" v="55" actId="1076"/>
          <ac:picMkLst>
            <pc:docMk/>
            <pc:sldMk cId="0" sldId="993"/>
            <ac:picMk id="12" creationId="{31C042BC-1187-D294-F5A7-8D9557A2886F}"/>
          </ac:picMkLst>
        </pc:picChg>
        <pc:picChg chg="add mod">
          <ac:chgData name="Lora Ninovska" userId="3c00d435a31f97a4" providerId="LiveId" clId="{2D42D116-8785-4327-B433-B6AC7591AB4D}" dt="2026-05-05T11:44:41.939" v="58" actId="1076"/>
          <ac:picMkLst>
            <pc:docMk/>
            <pc:sldMk cId="0" sldId="993"/>
            <ac:picMk id="13" creationId="{5B2F4A4F-F2B1-354A-8E95-FA2D662B8D5D}"/>
          </ac:picMkLst>
        </pc:picChg>
        <pc:picChg chg="del">
          <ac:chgData name="Lora Ninovska" userId="3c00d435a31f97a4" providerId="LiveId" clId="{2D42D116-8785-4327-B433-B6AC7591AB4D}" dt="2026-05-05T11:41:20.127" v="40" actId="21"/>
          <ac:picMkLst>
            <pc:docMk/>
            <pc:sldMk cId="0" sldId="993"/>
            <ac:picMk id="68612" creationId="{B8FAE3AC-1D0D-32BB-0356-E813D4CDD25B}"/>
          </ac:picMkLst>
        </pc:picChg>
        <pc:picChg chg="del">
          <ac:chgData name="Lora Ninovska" userId="3c00d435a31f97a4" providerId="LiveId" clId="{2D42D116-8785-4327-B433-B6AC7591AB4D}" dt="2026-05-05T11:44:36.435" v="56" actId="21"/>
          <ac:picMkLst>
            <pc:docMk/>
            <pc:sldMk cId="0" sldId="993"/>
            <ac:picMk id="68613" creationId="{AA3C1AA1-7D2E-61E5-499F-A96D90C26723}"/>
          </ac:picMkLst>
        </pc:picChg>
        <pc:picChg chg="del">
          <ac:chgData name="Lora Ninovska" userId="3c00d435a31f97a4" providerId="LiveId" clId="{2D42D116-8785-4327-B433-B6AC7591AB4D}" dt="2026-05-05T11:41:31.126" v="43" actId="21"/>
          <ac:picMkLst>
            <pc:docMk/>
            <pc:sldMk cId="0" sldId="993"/>
            <ac:picMk id="68614" creationId="{0ED62207-A262-C63E-AC11-FA63C1B27421}"/>
          </ac:picMkLst>
        </pc:picChg>
        <pc:picChg chg="del">
          <ac:chgData name="Lora Ninovska" userId="3c00d435a31f97a4" providerId="LiveId" clId="{2D42D116-8785-4327-B433-B6AC7591AB4D}" dt="2026-05-05T11:44:29.398" v="53" actId="21"/>
          <ac:picMkLst>
            <pc:docMk/>
            <pc:sldMk cId="0" sldId="993"/>
            <ac:picMk id="68615" creationId="{129C498A-0ED5-F969-A119-5824B083E788}"/>
          </ac:picMkLst>
        </pc:picChg>
        <pc:picChg chg="del">
          <ac:chgData name="Lora Ninovska" userId="3c00d435a31f97a4" providerId="LiveId" clId="{2D42D116-8785-4327-B433-B6AC7591AB4D}" dt="2026-05-05T11:41:42.635" v="46" actId="21"/>
          <ac:picMkLst>
            <pc:docMk/>
            <pc:sldMk cId="0" sldId="993"/>
            <ac:picMk id="68616" creationId="{2BB0F5D7-0555-9EC2-028E-B90B1962C3D7}"/>
          </ac:picMkLst>
        </pc:picChg>
        <pc:picChg chg="del">
          <ac:chgData name="Lora Ninovska" userId="3c00d435a31f97a4" providerId="LiveId" clId="{2D42D116-8785-4327-B433-B6AC7591AB4D}" dt="2026-05-05T11:41:53.767" v="49" actId="21"/>
          <ac:picMkLst>
            <pc:docMk/>
            <pc:sldMk cId="0" sldId="993"/>
            <ac:picMk id="68617" creationId="{72FED82C-DAF4-823D-3146-EA470AA7ABBB}"/>
          </ac:picMkLst>
        </pc:picChg>
      </pc:sldChg>
      <pc:sldChg chg="addSp delSp modSp mod">
        <pc:chgData name="Lora Ninovska" userId="3c00d435a31f97a4" providerId="LiveId" clId="{2D42D116-8785-4327-B433-B6AC7591AB4D}" dt="2026-05-05T11:46:09.439" v="84" actId="1035"/>
        <pc:sldMkLst>
          <pc:docMk/>
          <pc:sldMk cId="0" sldId="994"/>
        </pc:sldMkLst>
        <pc:picChg chg="add mod">
          <ac:chgData name="Lora Ninovska" userId="3c00d435a31f97a4" providerId="LiveId" clId="{2D42D116-8785-4327-B433-B6AC7591AB4D}" dt="2026-05-05T11:44:54.185" v="61" actId="1076"/>
          <ac:picMkLst>
            <pc:docMk/>
            <pc:sldMk cId="0" sldId="994"/>
            <ac:picMk id="8" creationId="{686921C5-399D-5DDC-B89D-7B2BF841DA56}"/>
          </ac:picMkLst>
        </pc:picChg>
        <pc:picChg chg="add mod">
          <ac:chgData name="Lora Ninovska" userId="3c00d435a31f97a4" providerId="LiveId" clId="{2D42D116-8785-4327-B433-B6AC7591AB4D}" dt="2026-05-05T11:45:04.099" v="66" actId="1035"/>
          <ac:picMkLst>
            <pc:docMk/>
            <pc:sldMk cId="0" sldId="994"/>
            <ac:picMk id="9" creationId="{766E3D07-00EB-062C-748C-506FF68263BF}"/>
          </ac:picMkLst>
        </pc:picChg>
        <pc:picChg chg="add mod">
          <ac:chgData name="Lora Ninovska" userId="3c00d435a31f97a4" providerId="LiveId" clId="{2D42D116-8785-4327-B433-B6AC7591AB4D}" dt="2026-05-05T11:45:14.769" v="69" actId="1076"/>
          <ac:picMkLst>
            <pc:docMk/>
            <pc:sldMk cId="0" sldId="994"/>
            <ac:picMk id="10" creationId="{B716F3C5-7FFC-2237-4371-8170B1F6DED3}"/>
          </ac:picMkLst>
        </pc:picChg>
        <pc:picChg chg="add mod">
          <ac:chgData name="Lora Ninovska" userId="3c00d435a31f97a4" providerId="LiveId" clId="{2D42D116-8785-4327-B433-B6AC7591AB4D}" dt="2026-05-05T11:45:45.240" v="77" actId="1037"/>
          <ac:picMkLst>
            <pc:docMk/>
            <pc:sldMk cId="0" sldId="994"/>
            <ac:picMk id="11" creationId="{CB4AE759-C007-CCBB-164B-1102C583339F}"/>
          </ac:picMkLst>
        </pc:picChg>
        <pc:picChg chg="add mod">
          <ac:chgData name="Lora Ninovska" userId="3c00d435a31f97a4" providerId="LiveId" clId="{2D42D116-8785-4327-B433-B6AC7591AB4D}" dt="2026-05-05T11:45:58.099" v="80" actId="1076"/>
          <ac:picMkLst>
            <pc:docMk/>
            <pc:sldMk cId="0" sldId="994"/>
            <ac:picMk id="12" creationId="{3740EBAC-5F1B-3C76-E165-B209F145FF70}"/>
          </ac:picMkLst>
        </pc:picChg>
        <pc:picChg chg="add mod">
          <ac:chgData name="Lora Ninovska" userId="3c00d435a31f97a4" providerId="LiveId" clId="{2D42D116-8785-4327-B433-B6AC7591AB4D}" dt="2026-05-05T11:46:09.439" v="84" actId="1035"/>
          <ac:picMkLst>
            <pc:docMk/>
            <pc:sldMk cId="0" sldId="994"/>
            <ac:picMk id="13" creationId="{2E682DC0-6202-C23B-7DD0-247BD1F91E55}"/>
          </ac:picMkLst>
        </pc:picChg>
        <pc:picChg chg="del">
          <ac:chgData name="Lora Ninovska" userId="3c00d435a31f97a4" providerId="LiveId" clId="{2D42D116-8785-4327-B433-B6AC7591AB4D}" dt="2026-05-05T11:46:01.904" v="81" actId="21"/>
          <ac:picMkLst>
            <pc:docMk/>
            <pc:sldMk cId="0" sldId="994"/>
            <ac:picMk id="75780" creationId="{7EFA7511-C02D-F288-802F-498D2F4FAF38}"/>
          </ac:picMkLst>
        </pc:picChg>
        <pc:picChg chg="del">
          <ac:chgData name="Lora Ninovska" userId="3c00d435a31f97a4" providerId="LiveId" clId="{2D42D116-8785-4327-B433-B6AC7591AB4D}" dt="2026-05-05T11:45:52.967" v="78" actId="21"/>
          <ac:picMkLst>
            <pc:docMk/>
            <pc:sldMk cId="0" sldId="994"/>
            <ac:picMk id="75781" creationId="{D6C6D531-3E42-B86B-4639-BBD00AA41EA7}"/>
          </ac:picMkLst>
        </pc:picChg>
        <pc:picChg chg="del">
          <ac:chgData name="Lora Ninovska" userId="3c00d435a31f97a4" providerId="LiveId" clId="{2D42D116-8785-4327-B433-B6AC7591AB4D}" dt="2026-05-05T11:45:08.752" v="67" actId="21"/>
          <ac:picMkLst>
            <pc:docMk/>
            <pc:sldMk cId="0" sldId="994"/>
            <ac:picMk id="75782" creationId="{D33FAACD-BFCE-DB31-365C-796EF09392AC}"/>
          </ac:picMkLst>
        </pc:picChg>
        <pc:picChg chg="del">
          <ac:chgData name="Lora Ninovska" userId="3c00d435a31f97a4" providerId="LiveId" clId="{2D42D116-8785-4327-B433-B6AC7591AB4D}" dt="2026-05-05T11:44:48.385" v="59" actId="21"/>
          <ac:picMkLst>
            <pc:docMk/>
            <pc:sldMk cId="0" sldId="994"/>
            <ac:picMk id="75783" creationId="{C2222009-5406-F313-167B-DC3A43FE4AB7}"/>
          </ac:picMkLst>
        </pc:picChg>
        <pc:picChg chg="del">
          <ac:chgData name="Lora Ninovska" userId="3c00d435a31f97a4" providerId="LiveId" clId="{2D42D116-8785-4327-B433-B6AC7591AB4D}" dt="2026-05-05T11:44:57.046" v="62" actId="21"/>
          <ac:picMkLst>
            <pc:docMk/>
            <pc:sldMk cId="0" sldId="994"/>
            <ac:picMk id="75784" creationId="{76324D5C-A788-8949-F6DB-8C404E67C6CF}"/>
          </ac:picMkLst>
        </pc:picChg>
        <pc:picChg chg="del">
          <ac:chgData name="Lora Ninovska" userId="3c00d435a31f97a4" providerId="LiveId" clId="{2D42D116-8785-4327-B433-B6AC7591AB4D}" dt="2026-05-05T11:45:18.621" v="70" actId="21"/>
          <ac:picMkLst>
            <pc:docMk/>
            <pc:sldMk cId="0" sldId="994"/>
            <ac:picMk id="75785" creationId="{3137CAA7-4581-23A4-1485-75E5301A44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AD79D5-9556-766B-C370-F1F13F46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CAB4B-CD70-323B-7A0B-527F1159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EAB8EE-7DE4-2DAE-27A7-2C99FC0E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EFDF9-31F4-4C02-8DFC-7B4C46E7E7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184316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ED484-F486-5B6E-3684-0BE34294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27E2B-1ADE-EBBC-ACD4-E4F286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B987A5-8963-B22F-8052-62533E6A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11FE3-B7FA-4B9D-95BB-1ECD8F600F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48174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D0FDE-3F06-CE7A-D6D8-AEF24720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82AD6-01B2-CABE-341C-2128DA5B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CFAF20-6242-801C-2FF9-DEE6E1CE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54BAF5-6AC2-4CD9-8A46-02D0E2923B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755673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E458B-CAA6-6F09-9593-84BCB578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955BB-15CB-F1C2-7B76-2CD31F89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048DF-2006-848E-3CC4-26241C3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76CAB-8387-428B-B313-CCB0B80556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504388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6A50F-03F6-49C4-32D6-62DB8B32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BAEEF-85E1-4161-B067-514A8C68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4C932-236E-1ED3-5A5F-8F48C9F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A88B4D-B68D-4552-8AB9-EBCBA8BAEA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016282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38DDD-0F14-CBE8-51F2-3657D56E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EF1733-895E-AFE4-5F9B-DE949931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BF8F1-3B89-D8C6-7A11-BD9B4973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4972-655A-43D4-8C78-739A267C37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478716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14D21D-A625-0C15-C660-09AE6E6D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DC605C-26C3-A287-6A3C-8329BCDF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8BCC44-884D-7D80-FE9F-863A7DDB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B6193-E7BD-40C9-A7D9-D905EF9A40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914539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B2E3D8-B6B2-6733-7741-868B4C2F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27DE8C-4D77-5A0B-0AD5-4401B1A9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F6FE12-53A0-5EDC-22CE-F362C3A1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FBDE5-FC6D-40E0-8E90-967CDEFF2C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685644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664A09-729F-2C73-34D5-D83A0349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0CCA7B-4221-1607-80A1-E520397E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FDBA37-0648-BCE6-5F32-FB120C9A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76B284-9B26-46C2-969E-2CA6544944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436545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757E44-6CD2-0518-4FBD-F7AEFF22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DCF328-F6A2-0812-ED66-0737F57E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B8ED95-B02B-CCB4-F92E-C1B9F1FA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9996D-BDA3-4AEF-83B1-AA9AB5F6B0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961262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61CBAC-8E1D-A7FF-0DDA-0DC119E2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9AB50-B0F5-9481-3E0B-D838AA19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20195C-4BA9-730E-D1A3-FCEC287D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8A327B-57BD-4A76-9E94-18DB445007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769889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99DD55-27DA-539A-94F0-58657595A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B882E0-EE2B-3031-607E-2F84DD77E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8E8B1F-6B07-66A9-C1E6-B910FEFD71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D39932-7591-CC9E-EAFA-3C9837DFF4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4B87B3-C7FF-CB4D-39BD-2A9BB88645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229A73E-7FAE-4883-BD43-1047EED973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audio" Target="../media/audio13.wav"/><Relationship Id="rId5" Type="http://schemas.openxmlformats.org/officeDocument/2006/relationships/audio" Target="../media/audio10.wav"/><Relationship Id="rId15" Type="http://schemas.openxmlformats.org/officeDocument/2006/relationships/slide" Target="slide10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audio" Target="../media/audio12.wav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0.xml"/><Relationship Id="rId3" Type="http://schemas.openxmlformats.org/officeDocument/2006/relationships/audio" Target="../media/audio10.wav"/><Relationship Id="rId7" Type="http://schemas.openxmlformats.org/officeDocument/2006/relationships/audio" Target="../media/audio12.wav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audio" Target="../media/audio14.wav"/><Relationship Id="rId5" Type="http://schemas.openxmlformats.org/officeDocument/2006/relationships/audio" Target="../media/audio11.wav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audio" Target="../media/audio13.wav"/><Relationship Id="rId1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1.wav"/><Relationship Id="rId7" Type="http://schemas.openxmlformats.org/officeDocument/2006/relationships/audio" Target="../media/audio13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audio" Target="../media/audio12.wav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13.wav"/><Relationship Id="rId10" Type="http://schemas.openxmlformats.org/officeDocument/2006/relationships/audio" Target="../media/audio8.wav"/><Relationship Id="rId4" Type="http://schemas.openxmlformats.org/officeDocument/2006/relationships/image" Target="../media/image22.pn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1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13.wa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10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14.wav"/><Relationship Id="rId18" Type="http://schemas.openxmlformats.org/officeDocument/2006/relationships/image" Target="../media/image9.png"/><Relationship Id="rId26" Type="http://schemas.openxmlformats.org/officeDocument/2006/relationships/audio" Target="../media/audio1.wav"/><Relationship Id="rId3" Type="http://schemas.openxmlformats.org/officeDocument/2006/relationships/audio" Target="../media/audio9.wav"/><Relationship Id="rId21" Type="http://schemas.openxmlformats.org/officeDocument/2006/relationships/image" Target="../media/image11.png"/><Relationship Id="rId7" Type="http://schemas.openxmlformats.org/officeDocument/2006/relationships/audio" Target="../media/audio11.wav"/><Relationship Id="rId12" Type="http://schemas.openxmlformats.org/officeDocument/2006/relationships/image" Target="../media/image24.png"/><Relationship Id="rId17" Type="http://schemas.openxmlformats.org/officeDocument/2006/relationships/audio" Target="../media/audio3.wav"/><Relationship Id="rId25" Type="http://schemas.openxmlformats.org/officeDocument/2006/relationships/image" Target="../media/image13.png"/><Relationship Id="rId2" Type="http://schemas.openxmlformats.org/officeDocument/2006/relationships/audio" Target="../media/audio5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audio" Target="../media/audio13.wav"/><Relationship Id="rId24" Type="http://schemas.openxmlformats.org/officeDocument/2006/relationships/audio" Target="../media/audio7.wav"/><Relationship Id="rId5" Type="http://schemas.openxmlformats.org/officeDocument/2006/relationships/audio" Target="../media/audio10.wav"/><Relationship Id="rId15" Type="http://schemas.openxmlformats.org/officeDocument/2006/relationships/audio" Target="../media/audio2.wav"/><Relationship Id="rId23" Type="http://schemas.openxmlformats.org/officeDocument/2006/relationships/image" Target="../media/image12.png"/><Relationship Id="rId10" Type="http://schemas.openxmlformats.org/officeDocument/2006/relationships/image" Target="../media/image23.png"/><Relationship Id="rId19" Type="http://schemas.openxmlformats.org/officeDocument/2006/relationships/audio" Target="../media/audio4.wav"/><Relationship Id="rId4" Type="http://schemas.openxmlformats.org/officeDocument/2006/relationships/image" Target="../media/image20.png"/><Relationship Id="rId9" Type="http://schemas.openxmlformats.org/officeDocument/2006/relationships/audio" Target="../media/audio12.wav"/><Relationship Id="rId14" Type="http://schemas.openxmlformats.org/officeDocument/2006/relationships/image" Target="../media/image25.png"/><Relationship Id="rId22" Type="http://schemas.openxmlformats.org/officeDocument/2006/relationships/audio" Target="../media/audio6.wav"/><Relationship Id="rId27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5.png"/><Relationship Id="rId18" Type="http://schemas.openxmlformats.org/officeDocument/2006/relationships/audio" Target="../media/audio4.wav"/><Relationship Id="rId26" Type="http://schemas.openxmlformats.org/officeDocument/2006/relationships/audio" Target="../media/audio8.wav"/><Relationship Id="rId3" Type="http://schemas.openxmlformats.org/officeDocument/2006/relationships/image" Target="../media/image20.png"/><Relationship Id="rId21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audio" Target="../media/audio14.wav"/><Relationship Id="rId17" Type="http://schemas.openxmlformats.org/officeDocument/2006/relationships/image" Target="../media/image9.png"/><Relationship Id="rId25" Type="http://schemas.openxmlformats.org/officeDocument/2006/relationships/audio" Target="../media/audio1.wav"/><Relationship Id="rId2" Type="http://schemas.openxmlformats.org/officeDocument/2006/relationships/audio" Target="../media/audio9.wav"/><Relationship Id="rId16" Type="http://schemas.openxmlformats.org/officeDocument/2006/relationships/audio" Target="../media/audio3.wav"/><Relationship Id="rId20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24.png"/><Relationship Id="rId24" Type="http://schemas.openxmlformats.org/officeDocument/2006/relationships/slide" Target="slide17.xml"/><Relationship Id="rId5" Type="http://schemas.openxmlformats.org/officeDocument/2006/relationships/image" Target="../media/image21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audio" Target="../media/audio13.wav"/><Relationship Id="rId19" Type="http://schemas.openxmlformats.org/officeDocument/2006/relationships/image" Target="../media/image10.png"/><Relationship Id="rId4" Type="http://schemas.openxmlformats.org/officeDocument/2006/relationships/audio" Target="../media/audio10.wav"/><Relationship Id="rId9" Type="http://schemas.openxmlformats.org/officeDocument/2006/relationships/image" Target="../media/image23.png"/><Relationship Id="rId14" Type="http://schemas.openxmlformats.org/officeDocument/2006/relationships/audio" Target="../media/audio2.wav"/><Relationship Id="rId22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18" Type="http://schemas.openxmlformats.org/officeDocument/2006/relationships/audio" Target="../media/audio6.wav"/><Relationship Id="rId3" Type="http://schemas.openxmlformats.org/officeDocument/2006/relationships/image" Target="../media/image20.png"/><Relationship Id="rId21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audio" Target="../media/audio2.wav"/><Relationship Id="rId17" Type="http://schemas.openxmlformats.org/officeDocument/2006/relationships/image" Target="../media/image10.png"/><Relationship Id="rId2" Type="http://schemas.openxmlformats.org/officeDocument/2006/relationships/audio" Target="../media/audio9.wav"/><Relationship Id="rId16" Type="http://schemas.openxmlformats.org/officeDocument/2006/relationships/audio" Target="../media/audio4.wav"/><Relationship Id="rId20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25.png"/><Relationship Id="rId24" Type="http://schemas.openxmlformats.org/officeDocument/2006/relationships/audio" Target="../media/audio8.wav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23" Type="http://schemas.openxmlformats.org/officeDocument/2006/relationships/audio" Target="../media/audio1.wav"/><Relationship Id="rId10" Type="http://schemas.openxmlformats.org/officeDocument/2006/relationships/audio" Target="../media/audio14.wav"/><Relationship Id="rId19" Type="http://schemas.openxmlformats.org/officeDocument/2006/relationships/image" Target="../media/image12.png"/><Relationship Id="rId4" Type="http://schemas.openxmlformats.org/officeDocument/2006/relationships/audio" Target="../media/audio10.wav"/><Relationship Id="rId9" Type="http://schemas.openxmlformats.org/officeDocument/2006/relationships/image" Target="../media/image24.png"/><Relationship Id="rId14" Type="http://schemas.openxmlformats.org/officeDocument/2006/relationships/audio" Target="../media/audio3.wav"/><Relationship Id="rId22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55.xml"/><Relationship Id="rId7" Type="http://schemas.openxmlformats.org/officeDocument/2006/relationships/slide" Target="slide1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0.xml"/><Relationship Id="rId4" Type="http://schemas.openxmlformats.org/officeDocument/2006/relationships/slide" Target="slide62.xml"/><Relationship Id="rId9" Type="http://schemas.openxmlformats.org/officeDocument/2006/relationships/slide" Target="slide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9.png"/><Relationship Id="rId18" Type="http://schemas.openxmlformats.org/officeDocument/2006/relationships/audio" Target="../media/audio7.wav"/><Relationship Id="rId3" Type="http://schemas.openxmlformats.org/officeDocument/2006/relationships/image" Target="../media/image20.png"/><Relationship Id="rId21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audio" Target="../media/audio3.wav"/><Relationship Id="rId17" Type="http://schemas.openxmlformats.org/officeDocument/2006/relationships/image" Target="../media/image12.png"/><Relationship Id="rId2" Type="http://schemas.openxmlformats.org/officeDocument/2006/relationships/audio" Target="../media/audio9.wav"/><Relationship Id="rId16" Type="http://schemas.openxmlformats.org/officeDocument/2006/relationships/audio" Target="../media/audio6.wav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10.png"/><Relationship Id="rId10" Type="http://schemas.openxmlformats.org/officeDocument/2006/relationships/audio" Target="../media/audio14.wav"/><Relationship Id="rId19" Type="http://schemas.openxmlformats.org/officeDocument/2006/relationships/image" Target="../media/image13.png"/><Relationship Id="rId4" Type="http://schemas.openxmlformats.org/officeDocument/2006/relationships/audio" Target="../media/audio10.wav"/><Relationship Id="rId9" Type="http://schemas.openxmlformats.org/officeDocument/2006/relationships/image" Target="../media/image24.png"/><Relationship Id="rId14" Type="http://schemas.openxmlformats.org/officeDocument/2006/relationships/audio" Target="../media/audio4.wav"/><Relationship Id="rId22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10.png"/><Relationship Id="rId18" Type="http://schemas.openxmlformats.org/officeDocument/2006/relationships/slide" Target="slide17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audio" Target="../media/audio4.wav"/><Relationship Id="rId17" Type="http://schemas.openxmlformats.org/officeDocument/2006/relationships/image" Target="../media/image13.png"/><Relationship Id="rId2" Type="http://schemas.openxmlformats.org/officeDocument/2006/relationships/audio" Target="../media/audio9.wav"/><Relationship Id="rId16" Type="http://schemas.openxmlformats.org/officeDocument/2006/relationships/audio" Target="../media/audio7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audio" Target="../media/audio3.wav"/><Relationship Id="rId19" Type="http://schemas.openxmlformats.org/officeDocument/2006/relationships/audio" Target="../media/audio1.wav"/><Relationship Id="rId4" Type="http://schemas.openxmlformats.org/officeDocument/2006/relationships/audio" Target="../media/audio10.wav"/><Relationship Id="rId9" Type="http://schemas.openxmlformats.org/officeDocument/2006/relationships/image" Target="../media/image25.png"/><Relationship Id="rId1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12.png"/><Relationship Id="rId18" Type="http://schemas.openxmlformats.org/officeDocument/2006/relationships/audio" Target="../media/audio8.wav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audio" Target="../media/audio6.wav"/><Relationship Id="rId17" Type="http://schemas.openxmlformats.org/officeDocument/2006/relationships/audio" Target="../media/audio1.wav"/><Relationship Id="rId2" Type="http://schemas.openxmlformats.org/officeDocument/2006/relationships/audio" Target="../media/audio9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audio" Target="../media/audio4.wav"/><Relationship Id="rId4" Type="http://schemas.openxmlformats.org/officeDocument/2006/relationships/audio" Target="../media/audio10.wav"/><Relationship Id="rId9" Type="http://schemas.openxmlformats.org/officeDocument/2006/relationships/image" Target="../media/image25.png"/><Relationship Id="rId1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audio" Target="../media/audio7.wav"/><Relationship Id="rId2" Type="http://schemas.openxmlformats.org/officeDocument/2006/relationships/audio" Target="../media/audio9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.wav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slide" Target="slide17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audio" Target="../media/audio7.wav"/><Relationship Id="rId4" Type="http://schemas.openxmlformats.org/officeDocument/2006/relationships/audio" Target="../media/audio10.wav"/><Relationship Id="rId9" Type="http://schemas.openxmlformats.org/officeDocument/2006/relationships/image" Target="../media/image12.png"/><Relationship Id="rId1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10" Type="http://schemas.openxmlformats.org/officeDocument/2006/relationships/slide" Target="slide17.xml"/><Relationship Id="rId4" Type="http://schemas.openxmlformats.org/officeDocument/2006/relationships/audio" Target="../media/audio10.wav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12.png"/><Relationship Id="rId10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2.png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3.png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audio" Target="../media/audio20.wav"/><Relationship Id="rId5" Type="http://schemas.openxmlformats.org/officeDocument/2006/relationships/audio" Target="../media/audio17.wav"/><Relationship Id="rId15" Type="http://schemas.openxmlformats.org/officeDocument/2006/relationships/slide" Target="slide29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audio" Target="../media/audio19.wav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9.xml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audio" Target="../media/audio21.wav"/><Relationship Id="rId5" Type="http://schemas.openxmlformats.org/officeDocument/2006/relationships/audio" Target="../media/audio17.wav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audio" Target="../media/audio19.wav"/><Relationship Id="rId14" Type="http://schemas.openxmlformats.org/officeDocument/2006/relationships/audio" Target="../media/audio8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7.wav"/><Relationship Id="rId7" Type="http://schemas.openxmlformats.org/officeDocument/2006/relationships/audio" Target="../media/audio19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slide" Target="slide29.xml"/><Relationship Id="rId5" Type="http://schemas.openxmlformats.org/officeDocument/2006/relationships/audio" Target="../media/audio18.wav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audio" Target="../media/audio2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19.wav"/><Relationship Id="rId10" Type="http://schemas.openxmlformats.org/officeDocument/2006/relationships/audio" Target="../media/audio8.wav"/><Relationship Id="rId4" Type="http://schemas.openxmlformats.org/officeDocument/2006/relationships/image" Target="../media/image33.png"/><Relationship Id="rId9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7.wav"/><Relationship Id="rId7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audio" Target="../media/audio21.wav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29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audio" Target="../media/audio27.wav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slide" Target="slide36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audio" Target="../media/audio25.wav"/><Relationship Id="rId1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6.xml"/><Relationship Id="rId3" Type="http://schemas.openxmlformats.org/officeDocument/2006/relationships/audio" Target="../media/audio22.wav"/><Relationship Id="rId7" Type="http://schemas.openxmlformats.org/officeDocument/2006/relationships/audio" Target="../media/audio24.wav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audio" Target="../media/audio25.wav"/><Relationship Id="rId1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2.wav"/><Relationship Id="rId7" Type="http://schemas.openxmlformats.org/officeDocument/2006/relationships/audio" Target="../media/audio25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slide" Target="slide36.xml"/><Relationship Id="rId5" Type="http://schemas.openxmlformats.org/officeDocument/2006/relationships/audio" Target="../media/audio24.wav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audio" Target="../media/audio2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audio" Target="../media/audio5.wav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2.wav"/><Relationship Id="rId7" Type="http://schemas.openxmlformats.org/officeDocument/2006/relationships/audio" Target="../media/audio2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audio" Target="../media/audio24.wav"/><Relationship Id="rId10" Type="http://schemas.openxmlformats.org/officeDocument/2006/relationships/audio" Target="../media/audio8.wav"/><Relationship Id="rId4" Type="http://schemas.openxmlformats.org/officeDocument/2006/relationships/image" Target="../media/image44.png"/><Relationship Id="rId9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2.wav"/><Relationship Id="rId7" Type="http://schemas.openxmlformats.org/officeDocument/2006/relationships/slide" Target="slide3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audio" Target="../media/audio24.wav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36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49.png"/><Relationship Id="rId18" Type="http://schemas.openxmlformats.org/officeDocument/2006/relationships/audio" Target="../media/audio18.wav"/><Relationship Id="rId26" Type="http://schemas.openxmlformats.org/officeDocument/2006/relationships/audio" Target="../media/audio1.wav"/><Relationship Id="rId3" Type="http://schemas.openxmlformats.org/officeDocument/2006/relationships/image" Target="../media/image44.png"/><Relationship Id="rId21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openxmlformats.org/officeDocument/2006/relationships/audio" Target="../media/audio27.wav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audio" Target="../media/audio22.wav"/><Relationship Id="rId16" Type="http://schemas.openxmlformats.org/officeDocument/2006/relationships/audio" Target="../media/audio17.wav"/><Relationship Id="rId20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image" Target="../media/image48.png"/><Relationship Id="rId24" Type="http://schemas.openxmlformats.org/officeDocument/2006/relationships/audio" Target="../media/audio21.wav"/><Relationship Id="rId5" Type="http://schemas.openxmlformats.org/officeDocument/2006/relationships/image" Target="../media/image45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audio" Target="../media/audio26.wav"/><Relationship Id="rId19" Type="http://schemas.openxmlformats.org/officeDocument/2006/relationships/image" Target="../media/image34.png"/><Relationship Id="rId4" Type="http://schemas.openxmlformats.org/officeDocument/2006/relationships/audio" Target="../media/audio23.wav"/><Relationship Id="rId9" Type="http://schemas.openxmlformats.org/officeDocument/2006/relationships/image" Target="../media/image47.png"/><Relationship Id="rId14" Type="http://schemas.openxmlformats.org/officeDocument/2006/relationships/audio" Target="../media/audio16.wav"/><Relationship Id="rId22" Type="http://schemas.openxmlformats.org/officeDocument/2006/relationships/audio" Target="../media/audio20.wav"/><Relationship Id="rId27" Type="http://schemas.openxmlformats.org/officeDocument/2006/relationships/audio" Target="../media/audio8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32.png"/><Relationship Id="rId18" Type="http://schemas.openxmlformats.org/officeDocument/2006/relationships/audio" Target="../media/audio19.wav"/><Relationship Id="rId26" Type="http://schemas.openxmlformats.org/officeDocument/2006/relationships/audio" Target="../media/audio8.wav"/><Relationship Id="rId3" Type="http://schemas.openxmlformats.org/officeDocument/2006/relationships/image" Target="../media/image44.png"/><Relationship Id="rId21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audio" Target="../media/audio16.wav"/><Relationship Id="rId17" Type="http://schemas.openxmlformats.org/officeDocument/2006/relationships/image" Target="../media/image34.png"/><Relationship Id="rId25" Type="http://schemas.openxmlformats.org/officeDocument/2006/relationships/audio" Target="../media/audio1.wav"/><Relationship Id="rId2" Type="http://schemas.openxmlformats.org/officeDocument/2006/relationships/audio" Target="../media/audio22.wav"/><Relationship Id="rId16" Type="http://schemas.openxmlformats.org/officeDocument/2006/relationships/audio" Target="../media/audio18.wav"/><Relationship Id="rId20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image" Target="../media/image48.png"/><Relationship Id="rId24" Type="http://schemas.openxmlformats.org/officeDocument/2006/relationships/slide" Target="slide43.xml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audio" Target="../media/audio26.wav"/><Relationship Id="rId19" Type="http://schemas.openxmlformats.org/officeDocument/2006/relationships/image" Target="../media/image35.png"/><Relationship Id="rId4" Type="http://schemas.openxmlformats.org/officeDocument/2006/relationships/audio" Target="../media/audio23.wav"/><Relationship Id="rId9" Type="http://schemas.openxmlformats.org/officeDocument/2006/relationships/image" Target="../media/image47.png"/><Relationship Id="rId14" Type="http://schemas.openxmlformats.org/officeDocument/2006/relationships/audio" Target="../media/audio17.wav"/><Relationship Id="rId22" Type="http://schemas.openxmlformats.org/officeDocument/2006/relationships/audio" Target="../media/audio2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32.png"/><Relationship Id="rId18" Type="http://schemas.openxmlformats.org/officeDocument/2006/relationships/audio" Target="../media/audio19.wav"/><Relationship Id="rId3" Type="http://schemas.openxmlformats.org/officeDocument/2006/relationships/image" Target="../media/image44.png"/><Relationship Id="rId21" Type="http://schemas.openxmlformats.org/officeDocument/2006/relationships/image" Target="../media/image37.png"/><Relationship Id="rId7" Type="http://schemas.openxmlformats.org/officeDocument/2006/relationships/image" Target="../media/image46.png"/><Relationship Id="rId12" Type="http://schemas.openxmlformats.org/officeDocument/2006/relationships/audio" Target="../media/audio16.wav"/><Relationship Id="rId17" Type="http://schemas.openxmlformats.org/officeDocument/2006/relationships/image" Target="../media/image34.png"/><Relationship Id="rId2" Type="http://schemas.openxmlformats.org/officeDocument/2006/relationships/audio" Target="../media/audio22.wav"/><Relationship Id="rId16" Type="http://schemas.openxmlformats.org/officeDocument/2006/relationships/audio" Target="../media/audio18.wav"/><Relationship Id="rId20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image" Target="../media/image48.png"/><Relationship Id="rId24" Type="http://schemas.openxmlformats.org/officeDocument/2006/relationships/audio" Target="../media/audio8.wav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23" Type="http://schemas.openxmlformats.org/officeDocument/2006/relationships/audio" Target="../media/audio1.wav"/><Relationship Id="rId10" Type="http://schemas.openxmlformats.org/officeDocument/2006/relationships/audio" Target="../media/audio26.wav"/><Relationship Id="rId19" Type="http://schemas.openxmlformats.org/officeDocument/2006/relationships/image" Target="../media/image35.png"/><Relationship Id="rId4" Type="http://schemas.openxmlformats.org/officeDocument/2006/relationships/audio" Target="../media/audio23.wav"/><Relationship Id="rId9" Type="http://schemas.openxmlformats.org/officeDocument/2006/relationships/image" Target="../media/image47.png"/><Relationship Id="rId14" Type="http://schemas.openxmlformats.org/officeDocument/2006/relationships/audio" Target="../media/audio17.wav"/><Relationship Id="rId22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33.png"/><Relationship Id="rId18" Type="http://schemas.openxmlformats.org/officeDocument/2006/relationships/audio" Target="../media/audio21.wav"/><Relationship Id="rId3" Type="http://schemas.openxmlformats.org/officeDocument/2006/relationships/image" Target="../media/image44.png"/><Relationship Id="rId21" Type="http://schemas.openxmlformats.org/officeDocument/2006/relationships/audio" Target="../media/audio1.wav"/><Relationship Id="rId7" Type="http://schemas.openxmlformats.org/officeDocument/2006/relationships/image" Target="../media/image46.png"/><Relationship Id="rId12" Type="http://schemas.openxmlformats.org/officeDocument/2006/relationships/audio" Target="../media/audio17.wav"/><Relationship Id="rId17" Type="http://schemas.openxmlformats.org/officeDocument/2006/relationships/image" Target="../media/image35.png"/><Relationship Id="rId2" Type="http://schemas.openxmlformats.org/officeDocument/2006/relationships/audio" Target="../media/audio22.wav"/><Relationship Id="rId16" Type="http://schemas.openxmlformats.org/officeDocument/2006/relationships/audio" Target="../media/audio19.wav"/><Relationship Id="rId20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34.png"/><Relationship Id="rId10" Type="http://schemas.openxmlformats.org/officeDocument/2006/relationships/audio" Target="../media/audio26.wav"/><Relationship Id="rId19" Type="http://schemas.openxmlformats.org/officeDocument/2006/relationships/image" Target="../media/image37.png"/><Relationship Id="rId4" Type="http://schemas.openxmlformats.org/officeDocument/2006/relationships/audio" Target="../media/audio23.wav"/><Relationship Id="rId9" Type="http://schemas.openxmlformats.org/officeDocument/2006/relationships/image" Target="../media/image47.png"/><Relationship Id="rId14" Type="http://schemas.openxmlformats.org/officeDocument/2006/relationships/audio" Target="../media/audio18.wav"/><Relationship Id="rId22" Type="http://schemas.openxmlformats.org/officeDocument/2006/relationships/audio" Target="../media/audio8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image" Target="../media/image34.png"/><Relationship Id="rId18" Type="http://schemas.openxmlformats.org/officeDocument/2006/relationships/slide" Target="slide43.xml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audio" Target="../media/audio18.wav"/><Relationship Id="rId17" Type="http://schemas.openxmlformats.org/officeDocument/2006/relationships/image" Target="../media/image37.png"/><Relationship Id="rId2" Type="http://schemas.openxmlformats.org/officeDocument/2006/relationships/audio" Target="../media/audio22.wav"/><Relationship Id="rId16" Type="http://schemas.openxmlformats.org/officeDocument/2006/relationships/audio" Target="../media/audio21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11" Type="http://schemas.openxmlformats.org/officeDocument/2006/relationships/image" Target="../media/image33.png"/><Relationship Id="rId5" Type="http://schemas.openxmlformats.org/officeDocument/2006/relationships/image" Target="../media/image45.png"/><Relationship Id="rId15" Type="http://schemas.openxmlformats.org/officeDocument/2006/relationships/image" Target="../media/image35.png"/><Relationship Id="rId10" Type="http://schemas.openxmlformats.org/officeDocument/2006/relationships/audio" Target="../media/audio17.wav"/><Relationship Id="rId19" Type="http://schemas.openxmlformats.org/officeDocument/2006/relationships/audio" Target="../media/audio1.wav"/><Relationship Id="rId4" Type="http://schemas.openxmlformats.org/officeDocument/2006/relationships/audio" Target="../media/audio23.wav"/><Relationship Id="rId9" Type="http://schemas.openxmlformats.org/officeDocument/2006/relationships/image" Target="../media/image48.png"/><Relationship Id="rId14" Type="http://schemas.openxmlformats.org/officeDocument/2006/relationships/audio" Target="../media/audio19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35.png"/><Relationship Id="rId18" Type="http://schemas.openxmlformats.org/officeDocument/2006/relationships/audio" Target="../media/audio8.wav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audio" Target="../media/audio19.wav"/><Relationship Id="rId17" Type="http://schemas.openxmlformats.org/officeDocument/2006/relationships/audio" Target="../media/audio1.wav"/><Relationship Id="rId2" Type="http://schemas.openxmlformats.org/officeDocument/2006/relationships/audio" Target="../media/audio22.wav"/><Relationship Id="rId16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11" Type="http://schemas.openxmlformats.org/officeDocument/2006/relationships/image" Target="../media/image34.png"/><Relationship Id="rId5" Type="http://schemas.openxmlformats.org/officeDocument/2006/relationships/image" Target="../media/image47.png"/><Relationship Id="rId15" Type="http://schemas.openxmlformats.org/officeDocument/2006/relationships/image" Target="../media/image37.png"/><Relationship Id="rId10" Type="http://schemas.openxmlformats.org/officeDocument/2006/relationships/audio" Target="../media/audio18.wav"/><Relationship Id="rId4" Type="http://schemas.openxmlformats.org/officeDocument/2006/relationships/audio" Target="../media/audio25.wav"/><Relationship Id="rId9" Type="http://schemas.openxmlformats.org/officeDocument/2006/relationships/image" Target="../media/image33.png"/><Relationship Id="rId14" Type="http://schemas.openxmlformats.org/officeDocument/2006/relationships/audio" Target="../media/audio21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3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audio" Target="../media/audio19.wav"/><Relationship Id="rId2" Type="http://schemas.openxmlformats.org/officeDocument/2006/relationships/audio" Target="../media/audio22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11" Type="http://schemas.openxmlformats.org/officeDocument/2006/relationships/image" Target="../media/image34.png"/><Relationship Id="rId5" Type="http://schemas.openxmlformats.org/officeDocument/2006/relationships/image" Target="../media/image47.png"/><Relationship Id="rId15" Type="http://schemas.openxmlformats.org/officeDocument/2006/relationships/audio" Target="../media/audio1.wav"/><Relationship Id="rId10" Type="http://schemas.openxmlformats.org/officeDocument/2006/relationships/audio" Target="../media/audio18.wav"/><Relationship Id="rId4" Type="http://schemas.openxmlformats.org/officeDocument/2006/relationships/audio" Target="../media/audio25.wav"/><Relationship Id="rId9" Type="http://schemas.openxmlformats.org/officeDocument/2006/relationships/image" Target="../media/image33.png"/><Relationship Id="rId1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audio" Target="../media/audio6.wav"/><Relationship Id="rId14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1.wav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slide" Target="slide43.xml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11" Type="http://schemas.openxmlformats.org/officeDocument/2006/relationships/image" Target="../media/image34.png"/><Relationship Id="rId5" Type="http://schemas.openxmlformats.org/officeDocument/2006/relationships/image" Target="../media/image47.png"/><Relationship Id="rId10" Type="http://schemas.openxmlformats.org/officeDocument/2006/relationships/audio" Target="../media/audio18.wav"/><Relationship Id="rId4" Type="http://schemas.openxmlformats.org/officeDocument/2006/relationships/audio" Target="../media/audio25.wav"/><Relationship Id="rId9" Type="http://schemas.openxmlformats.org/officeDocument/2006/relationships/image" Target="../media/image33.png"/><Relationship Id="rId14" Type="http://schemas.openxmlformats.org/officeDocument/2006/relationships/audio" Target="../media/audio8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image" Target="../media/image44.png"/><Relationship Id="rId7" Type="http://schemas.openxmlformats.org/officeDocument/2006/relationships/image" Target="../media/image33.png"/><Relationship Id="rId12" Type="http://schemas.openxmlformats.org/officeDocument/2006/relationships/audio" Target="../media/audio8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11" Type="http://schemas.openxmlformats.org/officeDocument/2006/relationships/audio" Target="../media/audio1.wav"/><Relationship Id="rId5" Type="http://schemas.openxmlformats.org/officeDocument/2006/relationships/image" Target="../media/image48.png"/><Relationship Id="rId10" Type="http://schemas.openxmlformats.org/officeDocument/2006/relationships/slide" Target="slide43.xml"/><Relationship Id="rId4" Type="http://schemas.openxmlformats.org/officeDocument/2006/relationships/audio" Target="../media/audio26.wav"/><Relationship Id="rId9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48.png"/><Relationship Id="rId7" Type="http://schemas.openxmlformats.org/officeDocument/2006/relationships/image" Target="../media/image34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5" Type="http://schemas.openxmlformats.org/officeDocument/2006/relationships/image" Target="../media/image33.png"/><Relationship Id="rId10" Type="http://schemas.openxmlformats.org/officeDocument/2006/relationships/audio" Target="../media/audio8.wav"/><Relationship Id="rId4" Type="http://schemas.openxmlformats.org/officeDocument/2006/relationships/audio" Target="../media/audio17.wav"/><Relationship Id="rId9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33.png"/><Relationship Id="rId7" Type="http://schemas.openxmlformats.org/officeDocument/2006/relationships/audio" Target="../media/audio1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34.png"/><Relationship Id="rId4" Type="http://schemas.openxmlformats.org/officeDocument/2006/relationships/audio" Target="../media/audio18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slide" Target="slide4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audio" Target="../media/audio33.wav"/><Relationship Id="rId3" Type="http://schemas.openxmlformats.org/officeDocument/2006/relationships/audio" Target="../media/audio28.wav"/><Relationship Id="rId7" Type="http://schemas.openxmlformats.org/officeDocument/2006/relationships/audio" Target="../media/audio30.wav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32.wav"/><Relationship Id="rId5" Type="http://schemas.openxmlformats.org/officeDocument/2006/relationships/audio" Target="../media/audio29.wav"/><Relationship Id="rId15" Type="http://schemas.openxmlformats.org/officeDocument/2006/relationships/slide" Target="slide55.xml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audio" Target="../media/audio31.wav"/><Relationship Id="rId1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slide" Target="slide55.xml"/><Relationship Id="rId3" Type="http://schemas.openxmlformats.org/officeDocument/2006/relationships/audio" Target="../media/audio28.wav"/><Relationship Id="rId7" Type="http://schemas.openxmlformats.org/officeDocument/2006/relationships/audio" Target="../media/audio30.wav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audio" Target="../media/audio32.wav"/><Relationship Id="rId5" Type="http://schemas.openxmlformats.org/officeDocument/2006/relationships/audio" Target="../media/audio29.wav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audio" Target="../media/audio31.wav"/><Relationship Id="rId14" Type="http://schemas.openxmlformats.org/officeDocument/2006/relationships/audio" Target="../media/audio8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8.wav"/><Relationship Id="rId7" Type="http://schemas.openxmlformats.org/officeDocument/2006/relationships/audio" Target="../media/audio30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slide" Target="slide55.xml"/><Relationship Id="rId5" Type="http://schemas.openxmlformats.org/officeDocument/2006/relationships/audio" Target="../media/audio29.wav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audio" Target="../media/audio31.wav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28.wav"/><Relationship Id="rId7" Type="http://schemas.openxmlformats.org/officeDocument/2006/relationships/audio" Target="../media/audio3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29.wav"/><Relationship Id="rId10" Type="http://schemas.openxmlformats.org/officeDocument/2006/relationships/audio" Target="../media/audio8.wav"/><Relationship Id="rId4" Type="http://schemas.openxmlformats.org/officeDocument/2006/relationships/image" Target="../media/image56.png"/><Relationship Id="rId9" Type="http://schemas.openxmlformats.org/officeDocument/2006/relationships/slide" Target="slide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audio" Target="../media/audio6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8.wav"/><Relationship Id="rId7" Type="http://schemas.openxmlformats.org/officeDocument/2006/relationships/slide" Target="slide5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audio" Target="../media/audio31.wav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55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audio" Target="../media/audio39.wav"/><Relationship Id="rId3" Type="http://schemas.openxmlformats.org/officeDocument/2006/relationships/audio" Target="../media/audio34.wav"/><Relationship Id="rId7" Type="http://schemas.openxmlformats.org/officeDocument/2006/relationships/audio" Target="../media/audio36.wav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audio" Target="../media/audio38.wav"/><Relationship Id="rId5" Type="http://schemas.openxmlformats.org/officeDocument/2006/relationships/audio" Target="../media/audio35.wav"/><Relationship Id="rId15" Type="http://schemas.openxmlformats.org/officeDocument/2006/relationships/slide" Target="slide62.xml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audio" Target="../media/audio37.wav"/><Relationship Id="rId1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slide" Target="slide62.xml"/><Relationship Id="rId3" Type="http://schemas.openxmlformats.org/officeDocument/2006/relationships/audio" Target="../media/audio34.wav"/><Relationship Id="rId7" Type="http://schemas.openxmlformats.org/officeDocument/2006/relationships/audio" Target="../media/audio36.wav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audio" Target="../media/audio38.wav"/><Relationship Id="rId5" Type="http://schemas.openxmlformats.org/officeDocument/2006/relationships/audio" Target="../media/audio35.wav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audio" Target="../media/audio37.wav"/><Relationship Id="rId14" Type="http://schemas.openxmlformats.org/officeDocument/2006/relationships/audio" Target="../media/audio8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4.wav"/><Relationship Id="rId7" Type="http://schemas.openxmlformats.org/officeDocument/2006/relationships/audio" Target="../media/audio37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slide" Target="slide62.xml"/><Relationship Id="rId5" Type="http://schemas.openxmlformats.org/officeDocument/2006/relationships/audio" Target="../media/audio35.wav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audio" Target="../media/audio38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4.wav"/><Relationship Id="rId7" Type="http://schemas.openxmlformats.org/officeDocument/2006/relationships/audio" Target="../media/audio3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audio" Target="../media/audio35.wav"/><Relationship Id="rId10" Type="http://schemas.openxmlformats.org/officeDocument/2006/relationships/audio" Target="../media/audio8.wav"/><Relationship Id="rId4" Type="http://schemas.openxmlformats.org/officeDocument/2006/relationships/image" Target="../media/image68.png"/><Relationship Id="rId9" Type="http://schemas.openxmlformats.org/officeDocument/2006/relationships/slide" Target="slide6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4.wav"/><Relationship Id="rId7" Type="http://schemas.openxmlformats.org/officeDocument/2006/relationships/slide" Target="slide6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audio" Target="../media/audio37.wav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62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7.wav"/><Relationship Id="rId13" Type="http://schemas.openxmlformats.org/officeDocument/2006/relationships/image" Target="../media/image73.png"/><Relationship Id="rId18" Type="http://schemas.openxmlformats.org/officeDocument/2006/relationships/audio" Target="../media/audio30.wav"/><Relationship Id="rId26" Type="http://schemas.openxmlformats.org/officeDocument/2006/relationships/audio" Target="../media/audio1.wav"/><Relationship Id="rId3" Type="http://schemas.openxmlformats.org/officeDocument/2006/relationships/image" Target="../media/image68.png"/><Relationship Id="rId21" Type="http://schemas.openxmlformats.org/officeDocument/2006/relationships/image" Target="../media/image59.png"/><Relationship Id="rId7" Type="http://schemas.openxmlformats.org/officeDocument/2006/relationships/image" Target="../media/image70.png"/><Relationship Id="rId12" Type="http://schemas.openxmlformats.org/officeDocument/2006/relationships/audio" Target="../media/audio39.wav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2" Type="http://schemas.openxmlformats.org/officeDocument/2006/relationships/audio" Target="../media/audio34.wav"/><Relationship Id="rId16" Type="http://schemas.openxmlformats.org/officeDocument/2006/relationships/audio" Target="../media/audio29.wav"/><Relationship Id="rId20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image" Target="../media/image72.png"/><Relationship Id="rId24" Type="http://schemas.openxmlformats.org/officeDocument/2006/relationships/audio" Target="../media/audio33.wav"/><Relationship Id="rId5" Type="http://schemas.openxmlformats.org/officeDocument/2006/relationships/image" Target="../media/image69.png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10" Type="http://schemas.openxmlformats.org/officeDocument/2006/relationships/audio" Target="../media/audio38.wav"/><Relationship Id="rId19" Type="http://schemas.openxmlformats.org/officeDocument/2006/relationships/image" Target="../media/image58.png"/><Relationship Id="rId4" Type="http://schemas.openxmlformats.org/officeDocument/2006/relationships/audio" Target="../media/audio35.wav"/><Relationship Id="rId9" Type="http://schemas.openxmlformats.org/officeDocument/2006/relationships/image" Target="../media/image71.png"/><Relationship Id="rId14" Type="http://schemas.openxmlformats.org/officeDocument/2006/relationships/audio" Target="../media/audio28.wav"/><Relationship Id="rId22" Type="http://schemas.openxmlformats.org/officeDocument/2006/relationships/audio" Target="../media/audio32.wav"/><Relationship Id="rId27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7.wav"/><Relationship Id="rId13" Type="http://schemas.openxmlformats.org/officeDocument/2006/relationships/image" Target="../media/image56.png"/><Relationship Id="rId18" Type="http://schemas.openxmlformats.org/officeDocument/2006/relationships/audio" Target="../media/audio31.wav"/><Relationship Id="rId26" Type="http://schemas.openxmlformats.org/officeDocument/2006/relationships/audio" Target="../media/audio8.wav"/><Relationship Id="rId3" Type="http://schemas.openxmlformats.org/officeDocument/2006/relationships/image" Target="../media/image68.png"/><Relationship Id="rId21" Type="http://schemas.openxmlformats.org/officeDocument/2006/relationships/image" Target="../media/image60.png"/><Relationship Id="rId7" Type="http://schemas.openxmlformats.org/officeDocument/2006/relationships/image" Target="../media/image70.png"/><Relationship Id="rId12" Type="http://schemas.openxmlformats.org/officeDocument/2006/relationships/audio" Target="../media/audio28.wav"/><Relationship Id="rId17" Type="http://schemas.openxmlformats.org/officeDocument/2006/relationships/image" Target="../media/image58.png"/><Relationship Id="rId25" Type="http://schemas.openxmlformats.org/officeDocument/2006/relationships/audio" Target="../media/audio1.wav"/><Relationship Id="rId2" Type="http://schemas.openxmlformats.org/officeDocument/2006/relationships/audio" Target="../media/audio34.wav"/><Relationship Id="rId16" Type="http://schemas.openxmlformats.org/officeDocument/2006/relationships/audio" Target="../media/audio30.wav"/><Relationship Id="rId20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image" Target="../media/image72.png"/><Relationship Id="rId24" Type="http://schemas.openxmlformats.org/officeDocument/2006/relationships/slide" Target="slide69.xml"/><Relationship Id="rId5" Type="http://schemas.openxmlformats.org/officeDocument/2006/relationships/image" Target="../media/image69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audio" Target="../media/audio38.wav"/><Relationship Id="rId19" Type="http://schemas.openxmlformats.org/officeDocument/2006/relationships/image" Target="../media/image59.png"/><Relationship Id="rId4" Type="http://schemas.openxmlformats.org/officeDocument/2006/relationships/audio" Target="../media/audio35.wav"/><Relationship Id="rId9" Type="http://schemas.openxmlformats.org/officeDocument/2006/relationships/image" Target="../media/image71.png"/><Relationship Id="rId14" Type="http://schemas.openxmlformats.org/officeDocument/2006/relationships/audio" Target="../media/audio29.wav"/><Relationship Id="rId22" Type="http://schemas.openxmlformats.org/officeDocument/2006/relationships/audio" Target="../media/audio33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57.png"/><Relationship Id="rId18" Type="http://schemas.openxmlformats.org/officeDocument/2006/relationships/audio" Target="../media/audio32.wav"/><Relationship Id="rId3" Type="http://schemas.openxmlformats.org/officeDocument/2006/relationships/image" Target="../media/image68.png"/><Relationship Id="rId21" Type="http://schemas.openxmlformats.org/officeDocument/2006/relationships/image" Target="../media/image61.png"/><Relationship Id="rId7" Type="http://schemas.openxmlformats.org/officeDocument/2006/relationships/image" Target="../media/image70.png"/><Relationship Id="rId12" Type="http://schemas.openxmlformats.org/officeDocument/2006/relationships/audio" Target="../media/audio29.wav"/><Relationship Id="rId17" Type="http://schemas.openxmlformats.org/officeDocument/2006/relationships/image" Target="../media/image59.png"/><Relationship Id="rId2" Type="http://schemas.openxmlformats.org/officeDocument/2006/relationships/audio" Target="../media/audio34.wav"/><Relationship Id="rId16" Type="http://schemas.openxmlformats.org/officeDocument/2006/relationships/audio" Target="../media/audio31.wav"/><Relationship Id="rId20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image" Target="../media/image56.png"/><Relationship Id="rId24" Type="http://schemas.openxmlformats.org/officeDocument/2006/relationships/audio" Target="../media/audio8.wav"/><Relationship Id="rId5" Type="http://schemas.openxmlformats.org/officeDocument/2006/relationships/image" Target="../media/image69.png"/><Relationship Id="rId15" Type="http://schemas.openxmlformats.org/officeDocument/2006/relationships/image" Target="../media/image58.png"/><Relationship Id="rId23" Type="http://schemas.openxmlformats.org/officeDocument/2006/relationships/audio" Target="../media/audio1.wav"/><Relationship Id="rId10" Type="http://schemas.openxmlformats.org/officeDocument/2006/relationships/audio" Target="../media/audio28.wav"/><Relationship Id="rId19" Type="http://schemas.openxmlformats.org/officeDocument/2006/relationships/image" Target="../media/image60.png"/><Relationship Id="rId4" Type="http://schemas.openxmlformats.org/officeDocument/2006/relationships/audio" Target="../media/audio35.wav"/><Relationship Id="rId9" Type="http://schemas.openxmlformats.org/officeDocument/2006/relationships/image" Target="../media/image72.png"/><Relationship Id="rId14" Type="http://schemas.openxmlformats.org/officeDocument/2006/relationships/audio" Target="../media/audio30.wav"/><Relationship Id="rId22" Type="http://schemas.openxmlformats.org/officeDocument/2006/relationships/slide" Target="slide69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57.png"/><Relationship Id="rId18" Type="http://schemas.openxmlformats.org/officeDocument/2006/relationships/audio" Target="../media/audio33.wav"/><Relationship Id="rId3" Type="http://schemas.openxmlformats.org/officeDocument/2006/relationships/image" Target="../media/image68.png"/><Relationship Id="rId21" Type="http://schemas.openxmlformats.org/officeDocument/2006/relationships/audio" Target="../media/audio1.wav"/><Relationship Id="rId7" Type="http://schemas.openxmlformats.org/officeDocument/2006/relationships/image" Target="../media/image70.png"/><Relationship Id="rId12" Type="http://schemas.openxmlformats.org/officeDocument/2006/relationships/audio" Target="../media/audio29.wav"/><Relationship Id="rId17" Type="http://schemas.openxmlformats.org/officeDocument/2006/relationships/image" Target="../media/image59.png"/><Relationship Id="rId2" Type="http://schemas.openxmlformats.org/officeDocument/2006/relationships/audio" Target="../media/audio34.wav"/><Relationship Id="rId16" Type="http://schemas.openxmlformats.org/officeDocument/2006/relationships/audio" Target="../media/audio31.wav"/><Relationship Id="rId20" Type="http://schemas.openxmlformats.org/officeDocument/2006/relationships/slide" Target="slide6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image" Target="../media/image56.png"/><Relationship Id="rId5" Type="http://schemas.openxmlformats.org/officeDocument/2006/relationships/image" Target="../media/image69.png"/><Relationship Id="rId15" Type="http://schemas.openxmlformats.org/officeDocument/2006/relationships/image" Target="../media/image58.png"/><Relationship Id="rId10" Type="http://schemas.openxmlformats.org/officeDocument/2006/relationships/audio" Target="../media/audio28.wav"/><Relationship Id="rId19" Type="http://schemas.openxmlformats.org/officeDocument/2006/relationships/image" Target="../media/image61.png"/><Relationship Id="rId4" Type="http://schemas.openxmlformats.org/officeDocument/2006/relationships/audio" Target="../media/audio35.wav"/><Relationship Id="rId9" Type="http://schemas.openxmlformats.org/officeDocument/2006/relationships/image" Target="../media/image72.png"/><Relationship Id="rId14" Type="http://schemas.openxmlformats.org/officeDocument/2006/relationships/audio" Target="../media/audio30.wav"/><Relationship Id="rId22" Type="http://schemas.openxmlformats.org/officeDocument/2006/relationships/audio" Target="../media/audio8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58.png"/><Relationship Id="rId18" Type="http://schemas.openxmlformats.org/officeDocument/2006/relationships/slide" Target="slide69.xml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audio" Target="../media/audio30.wav"/><Relationship Id="rId17" Type="http://schemas.openxmlformats.org/officeDocument/2006/relationships/image" Target="../media/image61.png"/><Relationship Id="rId2" Type="http://schemas.openxmlformats.org/officeDocument/2006/relationships/audio" Target="../media/audio35.wav"/><Relationship Id="rId16" Type="http://schemas.openxmlformats.org/officeDocument/2006/relationships/audio" Target="../media/audio33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11" Type="http://schemas.openxmlformats.org/officeDocument/2006/relationships/image" Target="../media/image57.png"/><Relationship Id="rId5" Type="http://schemas.openxmlformats.org/officeDocument/2006/relationships/image" Target="../media/image70.png"/><Relationship Id="rId15" Type="http://schemas.openxmlformats.org/officeDocument/2006/relationships/image" Target="../media/image59.png"/><Relationship Id="rId10" Type="http://schemas.openxmlformats.org/officeDocument/2006/relationships/audio" Target="../media/audio29.wav"/><Relationship Id="rId19" Type="http://schemas.openxmlformats.org/officeDocument/2006/relationships/audio" Target="../media/audio1.wav"/><Relationship Id="rId4" Type="http://schemas.openxmlformats.org/officeDocument/2006/relationships/audio" Target="../media/audio36.wav"/><Relationship Id="rId9" Type="http://schemas.openxmlformats.org/officeDocument/2006/relationships/image" Target="../media/image56.png"/><Relationship Id="rId14" Type="http://schemas.openxmlformats.org/officeDocument/2006/relationships/audio" Target="../media/audio31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58.png"/><Relationship Id="rId18" Type="http://schemas.openxmlformats.org/officeDocument/2006/relationships/audio" Target="../media/audio8.wav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audio" Target="../media/audio30.wav"/><Relationship Id="rId17" Type="http://schemas.openxmlformats.org/officeDocument/2006/relationships/audio" Target="../media/audio1.wav"/><Relationship Id="rId2" Type="http://schemas.openxmlformats.org/officeDocument/2006/relationships/audio" Target="../media/audio35.wav"/><Relationship Id="rId16" Type="http://schemas.openxmlformats.org/officeDocument/2006/relationships/slide" Target="slide6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11" Type="http://schemas.openxmlformats.org/officeDocument/2006/relationships/image" Target="../media/image57.png"/><Relationship Id="rId5" Type="http://schemas.openxmlformats.org/officeDocument/2006/relationships/image" Target="../media/image70.png"/><Relationship Id="rId15" Type="http://schemas.openxmlformats.org/officeDocument/2006/relationships/image" Target="../media/image59.png"/><Relationship Id="rId10" Type="http://schemas.openxmlformats.org/officeDocument/2006/relationships/audio" Target="../media/audio29.wav"/><Relationship Id="rId4" Type="http://schemas.openxmlformats.org/officeDocument/2006/relationships/audio" Target="../media/audio36.wav"/><Relationship Id="rId9" Type="http://schemas.openxmlformats.org/officeDocument/2006/relationships/image" Target="../media/image56.png"/><Relationship Id="rId14" Type="http://schemas.openxmlformats.org/officeDocument/2006/relationships/audio" Target="../media/audio31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59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audio" Target="../media/audio31.wav"/><Relationship Id="rId2" Type="http://schemas.openxmlformats.org/officeDocument/2006/relationships/audio" Target="../media/audio35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11" Type="http://schemas.openxmlformats.org/officeDocument/2006/relationships/image" Target="../media/image57.png"/><Relationship Id="rId5" Type="http://schemas.openxmlformats.org/officeDocument/2006/relationships/image" Target="../media/image70.png"/><Relationship Id="rId15" Type="http://schemas.openxmlformats.org/officeDocument/2006/relationships/audio" Target="../media/audio1.wav"/><Relationship Id="rId10" Type="http://schemas.openxmlformats.org/officeDocument/2006/relationships/audio" Target="../media/audio29.wav"/><Relationship Id="rId4" Type="http://schemas.openxmlformats.org/officeDocument/2006/relationships/audio" Target="../media/audio36.wav"/><Relationship Id="rId9" Type="http://schemas.openxmlformats.org/officeDocument/2006/relationships/image" Target="../media/image56.png"/><Relationship Id="rId14" Type="http://schemas.openxmlformats.org/officeDocument/2006/relationships/slide" Target="slide6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audio" Target="../media/audio1.wav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slide" Target="slide69.xml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11" Type="http://schemas.openxmlformats.org/officeDocument/2006/relationships/image" Target="../media/image59.png"/><Relationship Id="rId5" Type="http://schemas.openxmlformats.org/officeDocument/2006/relationships/image" Target="../media/image70.png"/><Relationship Id="rId10" Type="http://schemas.openxmlformats.org/officeDocument/2006/relationships/audio" Target="../media/audio31.wav"/><Relationship Id="rId4" Type="http://schemas.openxmlformats.org/officeDocument/2006/relationships/audio" Target="../media/audio36.wav"/><Relationship Id="rId9" Type="http://schemas.openxmlformats.org/officeDocument/2006/relationships/image" Target="../media/image56.png"/><Relationship Id="rId14" Type="http://schemas.openxmlformats.org/officeDocument/2006/relationships/audio" Target="../media/audio8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audio" Target="../media/audio8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11" Type="http://schemas.openxmlformats.org/officeDocument/2006/relationships/audio" Target="../media/audio1.wav"/><Relationship Id="rId5" Type="http://schemas.openxmlformats.org/officeDocument/2006/relationships/image" Target="../media/image70.png"/><Relationship Id="rId10" Type="http://schemas.openxmlformats.org/officeDocument/2006/relationships/slide" Target="slide69.xml"/><Relationship Id="rId4" Type="http://schemas.openxmlformats.org/officeDocument/2006/relationships/audio" Target="../media/audio36.wav"/><Relationship Id="rId9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image" Target="../media/image70.png"/><Relationship Id="rId10" Type="http://schemas.openxmlformats.org/officeDocument/2006/relationships/audio" Target="../media/audio8.wav"/><Relationship Id="rId4" Type="http://schemas.openxmlformats.org/officeDocument/2006/relationships/audio" Target="../media/audio36.wav"/><Relationship Id="rId9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69.png"/><Relationship Id="rId7" Type="http://schemas.openxmlformats.org/officeDocument/2006/relationships/audio" Target="../media/audio1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5" Type="http://schemas.openxmlformats.org/officeDocument/2006/relationships/image" Target="../media/image72.png"/><Relationship Id="rId4" Type="http://schemas.openxmlformats.org/officeDocument/2006/relationships/audio" Target="../media/audio3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slide" Target="slide6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5430425-6B04-FA3E-8105-EE47BDD40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53EAA4F-B430-01ED-C58E-D9A448AC0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924800" cy="6096000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2BDB39BF-823A-6DAE-218C-480FE26F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7391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4400" dirty="0">
                <a:solidFill>
                  <a:srgbClr val="800000"/>
                </a:solidFill>
                <a:latin typeface="Century Gothic" panose="020B0502020202020204" pitchFamily="34" charset="0"/>
              </a:rPr>
              <a:t>ТРАНСПОРТ</a:t>
            </a:r>
            <a:endParaRPr lang="es-ES" altLang="es-ES" sz="4400" dirty="0">
              <a:solidFill>
                <a:srgbClr val="8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bg-BG" altLang="es-ES" sz="2400" dirty="0">
                <a:solidFill>
                  <a:srgbClr val="800000"/>
                </a:solidFill>
                <a:latin typeface="Century Gothic" panose="020B0502020202020204" pitchFamily="34" charset="0"/>
              </a:rPr>
              <a:t>ОСНОВЕН РЕЧНИК</a:t>
            </a:r>
            <a:endParaRPr lang="es-ES" altLang="es-ES" sz="2400" dirty="0">
              <a:solidFill>
                <a:srgbClr val="D6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3747" name="Lin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F18D62-CD0B-A46B-98BC-B63F38F55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56007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53748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CC1C44-247F-9D0E-52F7-6BE816FE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3340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19" name="Rectangle 24">
            <a:extLst>
              <a:ext uri="{FF2B5EF4-FFF2-40B4-BE49-F238E27FC236}">
                <a16:creationId xmlns:a16="http://schemas.microsoft.com/office/drawing/2014/main" id="{AD7992CE-0984-97CA-F3DC-902C449A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315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DFD181-1B96-2168-D377-6AC8D473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73" y="3688797"/>
            <a:ext cx="1755800" cy="10425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F0D35-9C03-5F60-F2DC-76C30AE71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34" y="3636163"/>
            <a:ext cx="1524132" cy="11644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0574ED-70F8-3C32-97B1-84C3D48B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519" y="3715464"/>
            <a:ext cx="1828959" cy="11034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0DF74A25-A95D-89D8-A87F-B0E7C4E0F44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723900"/>
            <a:ext cx="6975475" cy="4689476"/>
            <a:chOff x="694" y="240"/>
            <a:chExt cx="4394" cy="2978"/>
          </a:xfrm>
        </p:grpSpPr>
        <p:sp>
          <p:nvSpPr>
            <p:cNvPr id="2254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B865213-E293-DEEB-567E-47FD8A60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3AD2FBF-DC72-3CEC-FFAF-A9CE78F78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B865BC1-564C-0DA3-DB25-9A5E146A8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21A66C6-0544-10DD-A4AF-5B101DB25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7FBB6B9-BC7D-CA5F-FD45-1F53A284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54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267460-AF1E-F1F2-F5DA-A4A9E8048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531" name="Text Box 9">
            <a:extLst>
              <a:ext uri="{FF2B5EF4-FFF2-40B4-BE49-F238E27FC236}">
                <a16:creationId xmlns:a16="http://schemas.microsoft.com/office/drawing/2014/main" id="{E0E3ABEC-3269-8E24-D618-AE64FD3C4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sp>
        <p:nvSpPr>
          <p:cNvPr id="1493019" name="Lin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676F56-ADF2-9A10-62C5-0D8433162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9" name="Rectang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737A14-9846-F4E2-732D-1B3486A5A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20E6823-6B6A-62D6-F341-2FE6EB819D68}"/>
              </a:ext>
            </a:extLst>
          </p:cNvPr>
          <p:cNvSpPr txBox="1"/>
          <p:nvPr/>
        </p:nvSpPr>
        <p:spPr>
          <a:xfrm>
            <a:off x="1752599" y="2526268"/>
            <a:ext cx="107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колело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D7E2AA-9CD6-B938-6917-5FA8ABC542CE}"/>
              </a:ext>
            </a:extLst>
          </p:cNvPr>
          <p:cNvSpPr txBox="1"/>
          <p:nvPr/>
        </p:nvSpPr>
        <p:spPr>
          <a:xfrm>
            <a:off x="3962399" y="2514600"/>
            <a:ext cx="118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трактор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1F7019-5F9A-281D-5537-351C2C30CEAB}"/>
              </a:ext>
            </a:extLst>
          </p:cNvPr>
          <p:cNvSpPr txBox="1"/>
          <p:nvPr/>
        </p:nvSpPr>
        <p:spPr>
          <a:xfrm>
            <a:off x="6400800" y="2514600"/>
            <a:ext cx="100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гума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2DE330-AA84-1E83-520F-A97B87A62B07}"/>
              </a:ext>
            </a:extLst>
          </p:cNvPr>
          <p:cNvSpPr txBox="1"/>
          <p:nvPr/>
        </p:nvSpPr>
        <p:spPr>
          <a:xfrm>
            <a:off x="1600200" y="4812268"/>
            <a:ext cx="122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микробус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9A7996-C0B4-C874-E223-328F615ECEFC}"/>
              </a:ext>
            </a:extLst>
          </p:cNvPr>
          <p:cNvSpPr txBox="1"/>
          <p:nvPr/>
        </p:nvSpPr>
        <p:spPr>
          <a:xfrm>
            <a:off x="38100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трамвай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F2156E-8A26-7E41-A17C-1BDC60B885FF}"/>
              </a:ext>
            </a:extLst>
          </p:cNvPr>
          <p:cNvSpPr txBox="1"/>
          <p:nvPr/>
        </p:nvSpPr>
        <p:spPr>
          <a:xfrm>
            <a:off x="6248400" y="4812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самолет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546DEA-5326-C846-33FE-2ADDF91C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47" y="830598"/>
            <a:ext cx="1524132" cy="12680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D21E69-7591-3BD0-BA9C-D709CA90B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26" y="838200"/>
            <a:ext cx="1450974" cy="12436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1EC35E-7436-BF53-029E-E49438BB8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1" y="772331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0B0B14-4E59-6A66-DBAE-8A00A82FB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827" y="3294208"/>
            <a:ext cx="1524132" cy="10242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5B1D51-A8AD-D1CB-9C26-605FA894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191" y="3117271"/>
            <a:ext cx="1524132" cy="13473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E1DEBD-268A-F59F-D41F-47C06AEBA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901" y="3196526"/>
            <a:ext cx="1524132" cy="12680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FCA5EAAD-5D91-50BF-EF29-C4746B26D32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356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381A77D-0013-84EE-52DE-177B6A71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F879C4B-CD84-C0EA-F9C0-E10A028D4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AFA809-91A9-A83E-89AE-72B97094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CB4687F-0B48-BB6F-BEE8-E35F20557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6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3684319-A48D-8E83-CD47-B6E6CA1C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7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6D29617-A47A-3A5C-AD7E-2751200B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555" name="Text Box 9">
            <a:extLst>
              <a:ext uri="{FF2B5EF4-FFF2-40B4-BE49-F238E27FC236}">
                <a16:creationId xmlns:a16="http://schemas.microsoft.com/office/drawing/2014/main" id="{0B18850E-B44D-4849-B500-162917752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3556" name="Picture 10">
            <a:hlinkClick r:id="" action="ppaction://noaction">
              <a:snd r:embed="rId3" name="avion.wav"/>
            </a:hlinkClick>
            <a:extLst>
              <a:ext uri="{FF2B5EF4-FFF2-40B4-BE49-F238E27FC236}">
                <a16:creationId xmlns:a16="http://schemas.microsoft.com/office/drawing/2014/main" id="{B36B747D-9FBC-05CA-B02E-83446878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096000" y="38862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>
            <a:hlinkClick r:id="" action="ppaction://noaction">
              <a:snd r:embed="rId5" name="BICICLETA.wav"/>
            </a:hlinkClick>
            <a:extLst>
              <a:ext uri="{FF2B5EF4-FFF2-40B4-BE49-F238E27FC236}">
                <a16:creationId xmlns:a16="http://schemas.microsoft.com/office/drawing/2014/main" id="{36931B14-8BB4-8422-107E-438BD2D7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1447800" y="22098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>
            <a:hlinkClick r:id="" action="ppaction://noaction">
              <a:snd r:embed="rId7" name="TRACTOR.wav"/>
            </a:hlinkClick>
            <a:extLst>
              <a:ext uri="{FF2B5EF4-FFF2-40B4-BE49-F238E27FC236}">
                <a16:creationId xmlns:a16="http://schemas.microsoft.com/office/drawing/2014/main" id="{BC0D155E-C6E1-AF43-1C38-9F4A7EF6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3810000" y="2209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>
            <a:hlinkClick r:id="" action="ppaction://noaction">
              <a:snd r:embed="rId9" name="tranvia.wav"/>
            </a:hlinkClick>
            <a:extLst>
              <a:ext uri="{FF2B5EF4-FFF2-40B4-BE49-F238E27FC236}">
                <a16:creationId xmlns:a16="http://schemas.microsoft.com/office/drawing/2014/main" id="{C8DF2A0E-3FC7-7DAC-03A6-B2B5B3DE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3657600" y="38100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>
            <a:hlinkClick r:id="" action="ppaction://noaction">
              <a:snd r:embed="rId11" name="FURGONETA.wav"/>
            </a:hlinkClick>
            <a:extLst>
              <a:ext uri="{FF2B5EF4-FFF2-40B4-BE49-F238E27FC236}">
                <a16:creationId xmlns:a16="http://schemas.microsoft.com/office/drawing/2014/main" id="{CCF9A287-26BC-B2D2-1338-D2338131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1371600" y="4038600"/>
            <a:ext cx="152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>
            <a:hlinkClick r:id="" action="ppaction://noaction">
              <a:snd r:embed="rId13" name="RUEDA.wav"/>
            </a:hlinkClick>
            <a:extLst>
              <a:ext uri="{FF2B5EF4-FFF2-40B4-BE49-F238E27FC236}">
                <a16:creationId xmlns:a16="http://schemas.microsoft.com/office/drawing/2014/main" id="{92E91AF4-FE7F-0C37-61AC-103774CE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8">
            <a:hlinkClick r:id="" action="ppaction://noaction">
              <a:snd r:embed="rId3" name="avion.wav"/>
            </a:hlinkClick>
            <a:extLst>
              <a:ext uri="{FF2B5EF4-FFF2-40B4-BE49-F238E27FC236}">
                <a16:creationId xmlns:a16="http://schemas.microsoft.com/office/drawing/2014/main" id="{BAA8D9C2-21EF-2813-5B23-76193258B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самолет</a:t>
            </a:r>
            <a:endParaRPr lang="es-ES" altLang="es-ES" sz="3200" dirty="0"/>
          </a:p>
        </p:txBody>
      </p:sp>
      <p:sp>
        <p:nvSpPr>
          <p:cNvPr id="23563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DFBB21A2-28BE-FF73-94DF-67165AAD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64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16F67DA0-0732-7F7C-C270-5D4E8574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FFD23076-D8AB-82F3-C09A-028B2DFF0E0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458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E982DCD-4DAA-CAD6-E239-73048D1BD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8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2032F9F-01B7-1149-094A-C22F98041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7394949-E3D3-335D-DAC5-45767A14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867058D-572E-FFE6-3238-452158ABE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AC57C9-459D-F094-157F-0B36A530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59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C40270B-0E23-B1D1-D199-EC12F4099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579" name="Text Box 9">
            <a:extLst>
              <a:ext uri="{FF2B5EF4-FFF2-40B4-BE49-F238E27FC236}">
                <a16:creationId xmlns:a16="http://schemas.microsoft.com/office/drawing/2014/main" id="{53DFE4C8-0BC0-6A7C-F103-BDA6DF01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4580" name="Picture 11">
            <a:hlinkClick r:id="" action="ppaction://noaction">
              <a:snd r:embed="rId3" name="BICICLETA.wav"/>
            </a:hlinkClick>
            <a:extLst>
              <a:ext uri="{FF2B5EF4-FFF2-40B4-BE49-F238E27FC236}">
                <a16:creationId xmlns:a16="http://schemas.microsoft.com/office/drawing/2014/main" id="{638C5751-B238-099F-08EC-B0F847D3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1447800" y="22098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>
            <a:hlinkClick r:id="" action="ppaction://noaction">
              <a:snd r:embed="rId5" name="TRACTOR.wav"/>
            </a:hlinkClick>
            <a:extLst>
              <a:ext uri="{FF2B5EF4-FFF2-40B4-BE49-F238E27FC236}">
                <a16:creationId xmlns:a16="http://schemas.microsoft.com/office/drawing/2014/main" id="{622E6B4D-88DB-AE2E-9ACB-53CA1F17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3810000" y="2209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>
            <a:hlinkClick r:id="" action="ppaction://noaction">
              <a:snd r:embed="rId7" name="tranvia.wav"/>
            </a:hlinkClick>
            <a:extLst>
              <a:ext uri="{FF2B5EF4-FFF2-40B4-BE49-F238E27FC236}">
                <a16:creationId xmlns:a16="http://schemas.microsoft.com/office/drawing/2014/main" id="{93176BA6-5E85-5E68-1341-F92BD8EE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3657600" y="38100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>
            <a:hlinkClick r:id="" action="ppaction://noaction">
              <a:snd r:embed="rId9" name="FURGONETA.wav"/>
            </a:hlinkClick>
            <a:extLst>
              <a:ext uri="{FF2B5EF4-FFF2-40B4-BE49-F238E27FC236}">
                <a16:creationId xmlns:a16="http://schemas.microsoft.com/office/drawing/2014/main" id="{8494992E-3115-9C69-47C5-C4A3DA93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1371600" y="4038600"/>
            <a:ext cx="152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>
            <a:hlinkClick r:id="" action="ppaction://noaction">
              <a:snd r:embed="rId11" name="RUEDA.wav"/>
            </a:hlinkClick>
            <a:extLst>
              <a:ext uri="{FF2B5EF4-FFF2-40B4-BE49-F238E27FC236}">
                <a16:creationId xmlns:a16="http://schemas.microsoft.com/office/drawing/2014/main" id="{B81A3DA4-4BF1-3C36-8641-FFF03846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16">
            <a:hlinkClick r:id="" action="ppaction://noaction">
              <a:snd r:embed="rId3" name="BICICLETA.wav"/>
            </a:hlinkClick>
            <a:extLst>
              <a:ext uri="{FF2B5EF4-FFF2-40B4-BE49-F238E27FC236}">
                <a16:creationId xmlns:a16="http://schemas.microsoft.com/office/drawing/2014/main" id="{4B4DB1AB-B053-210D-9B2D-7C12AA0A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колело</a:t>
            </a:r>
            <a:endParaRPr lang="es-ES" altLang="es-ES" sz="3200" dirty="0"/>
          </a:p>
        </p:txBody>
      </p:sp>
      <p:sp>
        <p:nvSpPr>
          <p:cNvPr id="24586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D9D2ED7-B587-FCF2-8259-1E8D88F0A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587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BD074AF4-48DE-B4A7-C07E-E5F70689D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2046288"/>
            <a:ext cx="2286000" cy="1643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8439AE6E-B06C-EE6C-860F-15EC2A7C1D1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561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C2ADCF8-BA21-6360-0BC3-79F9A80B4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7B8A6D4-0C18-8AA7-FEFC-43646B4C8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85D8326-F824-0B5F-ADBE-D7EDE156E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D92A204-D1C8-8C5C-B1CD-9C17E821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EB75FB0-8E93-D04A-257D-56C5A8F63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61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6CF05C5-67B8-38DA-BB51-0A90E0BEA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603" name="Text Box 9">
            <a:extLst>
              <a:ext uri="{FF2B5EF4-FFF2-40B4-BE49-F238E27FC236}">
                <a16:creationId xmlns:a16="http://schemas.microsoft.com/office/drawing/2014/main" id="{F32E10CE-2D09-FB41-6504-84A5C9FF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5604" name="Picture 11">
            <a:hlinkClick r:id="" action="ppaction://noaction">
              <a:snd r:embed="rId3" name="TRACTOR.wav"/>
            </a:hlinkClick>
            <a:extLst>
              <a:ext uri="{FF2B5EF4-FFF2-40B4-BE49-F238E27FC236}">
                <a16:creationId xmlns:a16="http://schemas.microsoft.com/office/drawing/2014/main" id="{AEF7ACB3-AAD7-A7C5-8F4D-2552CE8F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3810000" y="2209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>
            <a:hlinkClick r:id="" action="ppaction://noaction">
              <a:snd r:embed="rId5" name="tranvia.wav"/>
            </a:hlinkClick>
            <a:extLst>
              <a:ext uri="{FF2B5EF4-FFF2-40B4-BE49-F238E27FC236}">
                <a16:creationId xmlns:a16="http://schemas.microsoft.com/office/drawing/2014/main" id="{D26E1C47-0AED-F119-0C60-373D3F1D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3657600" y="3810000"/>
            <a:ext cx="1524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>
            <a:hlinkClick r:id="" action="ppaction://noaction">
              <a:snd r:embed="rId7" name="FURGONETA.wav"/>
            </a:hlinkClick>
            <a:extLst>
              <a:ext uri="{FF2B5EF4-FFF2-40B4-BE49-F238E27FC236}">
                <a16:creationId xmlns:a16="http://schemas.microsoft.com/office/drawing/2014/main" id="{7BE59F3A-FD15-69C1-15E0-7E34C1F5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1371600" y="4038600"/>
            <a:ext cx="152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hlinkClick r:id="" action="ppaction://noaction">
              <a:snd r:embed="rId9" name="RUEDA.wav"/>
            </a:hlinkClick>
            <a:extLst>
              <a:ext uri="{FF2B5EF4-FFF2-40B4-BE49-F238E27FC236}">
                <a16:creationId xmlns:a16="http://schemas.microsoft.com/office/drawing/2014/main" id="{DC4EF171-AD56-8C96-4BC8-C4FE4D70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5">
            <a:hlinkClick r:id="" action="ppaction://noaction">
              <a:snd r:embed="rId5" name="tranvia.wav"/>
            </a:hlinkClick>
            <a:extLst>
              <a:ext uri="{FF2B5EF4-FFF2-40B4-BE49-F238E27FC236}">
                <a16:creationId xmlns:a16="http://schemas.microsoft.com/office/drawing/2014/main" id="{906F9936-5DBD-1043-E03D-FD299208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трамвай</a:t>
            </a:r>
            <a:endParaRPr lang="es-ES" altLang="es-ES" sz="3200" dirty="0"/>
          </a:p>
        </p:txBody>
      </p:sp>
      <p:sp>
        <p:nvSpPr>
          <p:cNvPr id="25609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A9AFAB6-FFA2-A67D-0119-59357DF2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5610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CCBA26DB-1CDA-CD12-FC3B-DD84D097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2428929D-10EA-1035-948E-3B334DF8751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663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882F029-E8A2-A7D3-5290-9977AE077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7475A57-ED3E-1848-C432-29015409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558736A-CA05-B748-AC92-FD451157B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950C16B-D331-32D3-28F0-B5D58839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3CE0F83-8795-5459-1794-3DA1438AC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3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D2A314-3D01-AF9B-A5E9-4E8374134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627" name="Text Box 9">
            <a:extLst>
              <a:ext uri="{FF2B5EF4-FFF2-40B4-BE49-F238E27FC236}">
                <a16:creationId xmlns:a16="http://schemas.microsoft.com/office/drawing/2014/main" id="{FCA889B9-9CE6-C92D-046F-3999143E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6628" name="Picture 10">
            <a:hlinkClick r:id="" action="ppaction://noaction">
              <a:snd r:embed="rId3" name="TRACTOR.wav"/>
            </a:hlinkClick>
            <a:extLst>
              <a:ext uri="{FF2B5EF4-FFF2-40B4-BE49-F238E27FC236}">
                <a16:creationId xmlns:a16="http://schemas.microsoft.com/office/drawing/2014/main" id="{99D6D5CB-DB8E-25A2-5581-25C6AC47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3810000" y="2209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>
            <a:hlinkClick r:id="" action="ppaction://noaction">
              <a:snd r:embed="rId5" name="FURGONETA.wav"/>
            </a:hlinkClick>
            <a:extLst>
              <a:ext uri="{FF2B5EF4-FFF2-40B4-BE49-F238E27FC236}">
                <a16:creationId xmlns:a16="http://schemas.microsoft.com/office/drawing/2014/main" id="{6FB2D1E9-C005-7D71-7EA2-974CD0CC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1371600" y="4038600"/>
            <a:ext cx="152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>
            <a:hlinkClick r:id="" action="ppaction://noaction">
              <a:snd r:embed="rId7" name="RUEDA.wav"/>
            </a:hlinkClick>
            <a:extLst>
              <a:ext uri="{FF2B5EF4-FFF2-40B4-BE49-F238E27FC236}">
                <a16:creationId xmlns:a16="http://schemas.microsoft.com/office/drawing/2014/main" id="{074B982A-82AD-7825-9066-0F939296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14">
            <a:hlinkClick r:id="" action="ppaction://noaction">
              <a:snd r:embed="rId7" name="RUEDA.wav"/>
            </a:hlinkClick>
            <a:extLst>
              <a:ext uri="{FF2B5EF4-FFF2-40B4-BE49-F238E27FC236}">
                <a16:creationId xmlns:a16="http://schemas.microsoft.com/office/drawing/2014/main" id="{577E3BF5-EEF1-138F-B828-3BDD3A1B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гума</a:t>
            </a:r>
            <a:endParaRPr lang="es-ES" altLang="es-ES" sz="3200" dirty="0"/>
          </a:p>
        </p:txBody>
      </p:sp>
      <p:sp>
        <p:nvSpPr>
          <p:cNvPr id="26632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315B1BD-54E8-0845-0891-1C1ECCD1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633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066A50D2-F288-254C-7DDB-9D72FFB7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77E7320D-A8BC-DFF4-E1E7-0840FF90910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765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63B0CB9-C729-ADE7-B5B9-ED6A2A7E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5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80B70FF-088C-E5F3-3DF2-1200E0055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5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81842FB-F9E3-94C4-6404-E96F9D90D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93907E2-7838-2E4C-6CE4-3640D3138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A245A5E-6305-6E69-9C2F-1CFE170BE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D769F8C-7C64-24D0-C6AF-B08BEFEA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651" name="Text Box 9">
            <a:extLst>
              <a:ext uri="{FF2B5EF4-FFF2-40B4-BE49-F238E27FC236}">
                <a16:creationId xmlns:a16="http://schemas.microsoft.com/office/drawing/2014/main" id="{333FA5FE-17C3-46A5-DCD7-A2AF6F9DA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7652" name="Picture 10">
            <a:hlinkClick r:id="" action="ppaction://noaction">
              <a:snd r:embed="rId3" name="TRACTOR.wav"/>
            </a:hlinkClick>
            <a:extLst>
              <a:ext uri="{FF2B5EF4-FFF2-40B4-BE49-F238E27FC236}">
                <a16:creationId xmlns:a16="http://schemas.microsoft.com/office/drawing/2014/main" id="{AC037D56-67A9-7F94-099F-0A09DCC4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3810000" y="2209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>
            <a:hlinkClick r:id="" action="ppaction://noaction">
              <a:snd r:embed="rId5" name="FURGONETA.wav"/>
            </a:hlinkClick>
            <a:extLst>
              <a:ext uri="{FF2B5EF4-FFF2-40B4-BE49-F238E27FC236}">
                <a16:creationId xmlns:a16="http://schemas.microsoft.com/office/drawing/2014/main" id="{9DC7580A-6902-7898-21FA-326D1AC0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1371600" y="4038600"/>
            <a:ext cx="152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3">
            <a:hlinkClick r:id="" action="ppaction://noaction">
              <a:snd r:embed="rId5" name="FURGONETA.wav"/>
            </a:hlinkClick>
            <a:extLst>
              <a:ext uri="{FF2B5EF4-FFF2-40B4-BE49-F238E27FC236}">
                <a16:creationId xmlns:a16="http://schemas.microsoft.com/office/drawing/2014/main" id="{7C61C7B2-E70D-B910-BDF1-5246237A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микробус</a:t>
            </a:r>
            <a:endParaRPr lang="es-ES" altLang="es-ES" sz="3200" dirty="0"/>
          </a:p>
        </p:txBody>
      </p:sp>
      <p:sp>
        <p:nvSpPr>
          <p:cNvPr id="27655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13E12F4-95A9-1B14-23CB-69F4F08C8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656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37C0356C-3502-1299-B69C-E9E9C6E5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FCC9F092-5956-8F1A-86F6-E848D966E9B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868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23156E2-339E-4A6E-0A9B-C4203BC3D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0C58EF6-26FC-86E0-89BF-B90F5B27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1A83C1C-6793-5EBE-3AB7-FC046DB49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4291CC1-B99A-9014-1D8C-FF60A7F34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8F7763D-6E0B-DD8C-299B-93E03E88D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68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7AA4AC1-78D2-C60A-17DE-CA95D6C43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8675" name="Text Box 9">
            <a:extLst>
              <a:ext uri="{FF2B5EF4-FFF2-40B4-BE49-F238E27FC236}">
                <a16:creationId xmlns:a16="http://schemas.microsoft.com/office/drawing/2014/main" id="{6FF96CF2-FF4F-4977-B9E5-9869879D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2</a:t>
            </a:r>
          </a:p>
        </p:txBody>
      </p:sp>
      <p:pic>
        <p:nvPicPr>
          <p:cNvPr id="28676" name="Picture 10">
            <a:hlinkClick r:id="" action="ppaction://noaction">
              <a:snd r:embed="rId3" name="TRACTOR.wav"/>
            </a:hlinkClick>
            <a:extLst>
              <a:ext uri="{FF2B5EF4-FFF2-40B4-BE49-F238E27FC236}">
                <a16:creationId xmlns:a16="http://schemas.microsoft.com/office/drawing/2014/main" id="{A3E710C0-7509-81E7-371B-F3BFB558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3810000" y="22098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2">
            <a:hlinkClick r:id="" action="ppaction://noaction">
              <a:snd r:embed="rId3" name="TRACTOR.wav"/>
            </a:hlinkClick>
            <a:extLst>
              <a:ext uri="{FF2B5EF4-FFF2-40B4-BE49-F238E27FC236}">
                <a16:creationId xmlns:a16="http://schemas.microsoft.com/office/drawing/2014/main" id="{9DD20A41-248E-6B1D-A564-B4078637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трактор</a:t>
            </a:r>
            <a:endParaRPr lang="es-ES" altLang="es-ES" sz="3200" dirty="0"/>
          </a:p>
        </p:txBody>
      </p:sp>
      <p:sp>
        <p:nvSpPr>
          <p:cNvPr id="28678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594515C-04F3-81CC-49EF-ED6EB12E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8679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8775B09C-AF7D-10FF-24EC-863DBEAE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035175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>
            <a:extLst>
              <a:ext uri="{FF2B5EF4-FFF2-40B4-BE49-F238E27FC236}">
                <a16:creationId xmlns:a16="http://schemas.microsoft.com/office/drawing/2014/main" id="{3A81AEE5-B852-209C-9691-D50ABA83C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29699" name="Text Box 11">
            <a:hlinkClick r:id="" action="ppaction://noaction">
              <a:snd r:embed="rId2" name="camion.wav"/>
            </a:hlinkClick>
            <a:extLst>
              <a:ext uri="{FF2B5EF4-FFF2-40B4-BE49-F238E27FC236}">
                <a16:creationId xmlns:a16="http://schemas.microsoft.com/office/drawing/2014/main" id="{DAE80BA7-755D-02C0-9093-42D2CF54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751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камион</a:t>
            </a:r>
            <a:endParaRPr lang="es-ES" altLang="es-ES" sz="3200" dirty="0"/>
          </a:p>
        </p:txBody>
      </p:sp>
      <p:sp>
        <p:nvSpPr>
          <p:cNvPr id="29700" name="Rectangle 14">
            <a:extLst>
              <a:ext uri="{FF2B5EF4-FFF2-40B4-BE49-F238E27FC236}">
                <a16:creationId xmlns:a16="http://schemas.microsoft.com/office/drawing/2014/main" id="{D3EAB542-910B-28D4-E14D-758A98C9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9701" name="Picture 15">
            <a:hlinkClick r:id="" action="ppaction://noaction">
              <a:snd r:embed="rId3" name="avion.wav"/>
            </a:hlinkClick>
            <a:extLst>
              <a:ext uri="{FF2B5EF4-FFF2-40B4-BE49-F238E27FC236}">
                <a16:creationId xmlns:a16="http://schemas.microsoft.com/office/drawing/2014/main" id="{C5B28C26-327F-3313-A43D-DDD8706B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6">
            <a:hlinkClick r:id="" action="ppaction://noaction">
              <a:snd r:embed="rId5" name="BICICLETA.wav"/>
            </a:hlinkClick>
            <a:extLst>
              <a:ext uri="{FF2B5EF4-FFF2-40B4-BE49-F238E27FC236}">
                <a16:creationId xmlns:a16="http://schemas.microsoft.com/office/drawing/2014/main" id="{A853A988-19FB-BD9E-7A82-11A9FADA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7">
            <a:hlinkClick r:id="" action="ppaction://noaction">
              <a:snd r:embed="rId7" name="TRACTOR.wav"/>
            </a:hlinkClick>
            <a:extLst>
              <a:ext uri="{FF2B5EF4-FFF2-40B4-BE49-F238E27FC236}">
                <a16:creationId xmlns:a16="http://schemas.microsoft.com/office/drawing/2014/main" id="{628B7114-14D7-8871-B9A0-E903B120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2895600" y="1600200"/>
            <a:ext cx="13033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8">
            <a:hlinkClick r:id="" action="ppaction://noaction">
              <a:snd r:embed="rId9" name="tranvia.wav"/>
            </a:hlinkClick>
            <a:extLst>
              <a:ext uri="{FF2B5EF4-FFF2-40B4-BE49-F238E27FC236}">
                <a16:creationId xmlns:a16="http://schemas.microsoft.com/office/drawing/2014/main" id="{B3E6F0B4-D851-57C8-1F70-333B93E4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9">
            <a:hlinkClick r:id="" action="ppaction://noaction">
              <a:snd r:embed="rId11" name="FURGONETA.wav"/>
            </a:hlinkClick>
            <a:extLst>
              <a:ext uri="{FF2B5EF4-FFF2-40B4-BE49-F238E27FC236}">
                <a16:creationId xmlns:a16="http://schemas.microsoft.com/office/drawing/2014/main" id="{0215AC4D-6ADA-63E2-CA67-84BA9609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685800" y="5181600"/>
            <a:ext cx="1373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0">
            <a:hlinkClick r:id="" action="ppaction://noaction">
              <a:snd r:embed="rId13" name="RUEDA.wav"/>
            </a:hlinkClick>
            <a:extLst>
              <a:ext uri="{FF2B5EF4-FFF2-40B4-BE49-F238E27FC236}">
                <a16:creationId xmlns:a16="http://schemas.microsoft.com/office/drawing/2014/main" id="{20213B88-80BD-4E91-AFC4-4E5E44ED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2">
            <a:hlinkClick r:id="" action="ppaction://noaction">
              <a:snd r:embed="rId15" name="COCHE.wav"/>
            </a:hlinkClick>
            <a:extLst>
              <a:ext uri="{FF2B5EF4-FFF2-40B4-BE49-F238E27FC236}">
                <a16:creationId xmlns:a16="http://schemas.microsoft.com/office/drawing/2014/main" id="{68BDE66B-DF75-52DF-796B-8DBC6BEB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4876800" y="3352800"/>
            <a:ext cx="1600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3">
            <a:hlinkClick r:id="" action="ppaction://noaction">
              <a:snd r:embed="rId17" name="AUTOBUS.wav"/>
            </a:hlinkClick>
            <a:extLst>
              <a:ext uri="{FF2B5EF4-FFF2-40B4-BE49-F238E27FC236}">
                <a16:creationId xmlns:a16="http://schemas.microsoft.com/office/drawing/2014/main" id="{4236CE47-54C2-DC93-1E08-9081C222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7086600" y="3429000"/>
            <a:ext cx="1600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4">
            <a:hlinkClick r:id="" action="ppaction://noaction">
              <a:snd r:embed="rId19" name="MOTO.wav"/>
            </a:hlinkClick>
            <a:extLst>
              <a:ext uri="{FF2B5EF4-FFF2-40B4-BE49-F238E27FC236}">
                <a16:creationId xmlns:a16="http://schemas.microsoft.com/office/drawing/2014/main" id="{8E977474-AEC7-ADA7-F791-491A8B38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5">
            <a:hlinkClick r:id="" action="ppaction://noaction">
              <a:snd r:embed="rId2" name="camion.wav"/>
            </a:hlinkClick>
            <a:extLst>
              <a:ext uri="{FF2B5EF4-FFF2-40B4-BE49-F238E27FC236}">
                <a16:creationId xmlns:a16="http://schemas.microsoft.com/office/drawing/2014/main" id="{F18CAD7F-787F-5ECA-DE39-B2B1DC6D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09600" y="3352800"/>
            <a:ext cx="1600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6">
            <a:hlinkClick r:id="" action="ppaction://noaction">
              <a:snd r:embed="rId22" name="tren.wav"/>
            </a:hlinkClick>
            <a:extLst>
              <a:ext uri="{FF2B5EF4-FFF2-40B4-BE49-F238E27FC236}">
                <a16:creationId xmlns:a16="http://schemas.microsoft.com/office/drawing/2014/main" id="{41042D51-D510-E839-8BED-9D017A2C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7">
            <a:hlinkClick r:id="" action="ppaction://noaction">
              <a:snd r:embed="rId24" name="BARCO.wav"/>
            </a:hlinkClick>
            <a:extLst>
              <a:ext uri="{FF2B5EF4-FFF2-40B4-BE49-F238E27FC236}">
                <a16:creationId xmlns:a16="http://schemas.microsoft.com/office/drawing/2014/main" id="{7FE6D2A0-29F4-CF32-0DD2-40E28C65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Rectangle 29">
            <a:hlinkClick r:id="" action="ppaction://noaction">
              <a:snd r:embed="rId26" name="voltage.wav"/>
            </a:hlinkClick>
            <a:extLst>
              <a:ext uri="{FF2B5EF4-FFF2-40B4-BE49-F238E27FC236}">
                <a16:creationId xmlns:a16="http://schemas.microsoft.com/office/drawing/2014/main" id="{8E339088-6CEE-8AE7-F2E0-A069C72C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9714" name="Rectangle 14">
            <a:hlinkClick r:id="" action="ppaction://hlinkshowjump?jump=nextslide">
              <a:snd r:embed="rId27" name="arrow.wav"/>
            </a:hlinkClick>
            <a:extLst>
              <a:ext uri="{FF2B5EF4-FFF2-40B4-BE49-F238E27FC236}">
                <a16:creationId xmlns:a16="http://schemas.microsoft.com/office/drawing/2014/main" id="{0464D0F9-A8B4-172D-D3C2-B5B35BEE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0B573B1E-FDE3-A915-88A9-29D25DC0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879AA65C-7044-D2BA-F4CD-53C79CA5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0724" name="Picture 5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43C0B7B0-391D-46AD-7B93-E4B37799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6B3EE19D-CC1A-E69E-FA25-99FE2301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>
            <a:hlinkClick r:id="" action="ppaction://noaction">
              <a:snd r:embed="rId6" name="TRACTOR.wav"/>
            </a:hlinkClick>
            <a:extLst>
              <a:ext uri="{FF2B5EF4-FFF2-40B4-BE49-F238E27FC236}">
                <a16:creationId xmlns:a16="http://schemas.microsoft.com/office/drawing/2014/main" id="{4685C06D-2C0E-43C7-52DE-4DA67C11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7086"/>
          <a:stretch>
            <a:fillRect/>
          </a:stretch>
        </p:blipFill>
        <p:spPr bwMode="auto">
          <a:xfrm>
            <a:off x="2895600" y="1600200"/>
            <a:ext cx="13033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>
            <a:hlinkClick r:id="" action="ppaction://noaction">
              <a:snd r:embed="rId8" name="tranvia.wav"/>
            </a:hlinkClick>
            <a:extLst>
              <a:ext uri="{FF2B5EF4-FFF2-40B4-BE49-F238E27FC236}">
                <a16:creationId xmlns:a16="http://schemas.microsoft.com/office/drawing/2014/main" id="{2A98FD8B-9617-0835-B8CE-0388F2C5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>
            <a:hlinkClick r:id="" action="ppaction://noaction">
              <a:snd r:embed="rId10" name="FURGONETA.wav"/>
            </a:hlinkClick>
            <a:extLst>
              <a:ext uri="{FF2B5EF4-FFF2-40B4-BE49-F238E27FC236}">
                <a16:creationId xmlns:a16="http://schemas.microsoft.com/office/drawing/2014/main" id="{A6E6F008-19C7-6F28-C602-8DCEB9EC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685800" y="5181600"/>
            <a:ext cx="1373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>
            <a:hlinkClick r:id="" action="ppaction://noaction">
              <a:snd r:embed="rId12" name="RUEDA.wav"/>
            </a:hlinkClick>
            <a:extLst>
              <a:ext uri="{FF2B5EF4-FFF2-40B4-BE49-F238E27FC236}">
                <a16:creationId xmlns:a16="http://schemas.microsoft.com/office/drawing/2014/main" id="{E3BDB705-8807-4BF3-B188-98310537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>
            <a:hlinkClick r:id="" action="ppaction://noaction">
              <a:snd r:embed="rId14" name="COCHE.wav"/>
            </a:hlinkClick>
            <a:extLst>
              <a:ext uri="{FF2B5EF4-FFF2-40B4-BE49-F238E27FC236}">
                <a16:creationId xmlns:a16="http://schemas.microsoft.com/office/drawing/2014/main" id="{69AA3F64-8E0A-554E-CE2D-5FA333AB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4876800" y="3352800"/>
            <a:ext cx="1600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>
            <a:hlinkClick r:id="" action="ppaction://noaction">
              <a:snd r:embed="rId16" name="AUTOBUS.wav"/>
            </a:hlinkClick>
            <a:extLst>
              <a:ext uri="{FF2B5EF4-FFF2-40B4-BE49-F238E27FC236}">
                <a16:creationId xmlns:a16="http://schemas.microsoft.com/office/drawing/2014/main" id="{77250619-70EC-E45B-B1BC-B3F2B82B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7086600" y="3429000"/>
            <a:ext cx="1600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>
            <a:hlinkClick r:id="" action="ppaction://noaction">
              <a:snd r:embed="rId18" name="MOTO.wav"/>
            </a:hlinkClick>
            <a:extLst>
              <a:ext uri="{FF2B5EF4-FFF2-40B4-BE49-F238E27FC236}">
                <a16:creationId xmlns:a16="http://schemas.microsoft.com/office/drawing/2014/main" id="{3C0F920F-9745-A780-E567-DEC6E1CC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5">
            <a:hlinkClick r:id="" action="ppaction://noaction">
              <a:snd r:embed="rId20" name="tren.wav"/>
            </a:hlinkClick>
            <a:extLst>
              <a:ext uri="{FF2B5EF4-FFF2-40B4-BE49-F238E27FC236}">
                <a16:creationId xmlns:a16="http://schemas.microsoft.com/office/drawing/2014/main" id="{543BD75E-EBDD-A8F8-7AB5-71A992E6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6">
            <a:hlinkClick r:id="" action="ppaction://noaction">
              <a:snd r:embed="rId22" name="BARCO.wav"/>
            </a:hlinkClick>
            <a:extLst>
              <a:ext uri="{FF2B5EF4-FFF2-40B4-BE49-F238E27FC236}">
                <a16:creationId xmlns:a16="http://schemas.microsoft.com/office/drawing/2014/main" id="{9E6F3DC7-DD54-E3DC-FAF7-279DCC2E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 Box 19">
            <a:hlinkClick r:id="" action="ppaction://noaction">
              <a:snd r:embed="rId6" name="TRACTOR.wav"/>
            </a:hlinkClick>
            <a:extLst>
              <a:ext uri="{FF2B5EF4-FFF2-40B4-BE49-F238E27FC236}">
                <a16:creationId xmlns:a16="http://schemas.microsoft.com/office/drawing/2014/main" id="{14A16AC6-522B-5A30-DE93-01BF9ED40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трактор</a:t>
            </a:r>
            <a:endParaRPr lang="es-ES" altLang="es-ES" sz="3200" dirty="0"/>
          </a:p>
        </p:txBody>
      </p:sp>
      <p:sp>
        <p:nvSpPr>
          <p:cNvPr id="30736" name="Rectangle 20">
            <a:hlinkClick r:id="rId24" action="ppaction://hlinksldjump">
              <a:snd r:embed="rId25" name="voltage.wav"/>
            </a:hlinkClick>
            <a:extLst>
              <a:ext uri="{FF2B5EF4-FFF2-40B4-BE49-F238E27FC236}">
                <a16:creationId xmlns:a16="http://schemas.microsoft.com/office/drawing/2014/main" id="{EEFE2F14-B438-8DE8-2491-EB5873D1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0737" name="Rectangle 14">
            <a:hlinkClick r:id="" action="ppaction://hlinkshowjump?jump=nextslide">
              <a:snd r:embed="rId26" name="arrow.wav"/>
            </a:hlinkClick>
            <a:extLst>
              <a:ext uri="{FF2B5EF4-FFF2-40B4-BE49-F238E27FC236}">
                <a16:creationId xmlns:a16="http://schemas.microsoft.com/office/drawing/2014/main" id="{3B1D962F-42CA-D2E8-9115-1ADBB1B5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47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C2437D36-7CDE-2776-855D-2A82FD5A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B56926F-46F7-38C2-5833-22E57107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1748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0A5A44BF-2E76-E6B0-DFB1-045D0DB3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EF6E77ED-EDD1-ADF5-075C-9132553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0DEAC659-9680-3694-070A-6CBC0C4C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>
            <a:hlinkClick r:id="" action="ppaction://noaction">
              <a:snd r:embed="rId8" name="FURGONETA.wav"/>
            </a:hlinkClick>
            <a:extLst>
              <a:ext uri="{FF2B5EF4-FFF2-40B4-BE49-F238E27FC236}">
                <a16:creationId xmlns:a16="http://schemas.microsoft.com/office/drawing/2014/main" id="{DEB1C50A-DAE2-B15E-5BD9-2295E483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685800" y="5181600"/>
            <a:ext cx="1373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>
            <a:hlinkClick r:id="" action="ppaction://noaction">
              <a:snd r:embed="rId10" name="RUEDA.wav"/>
            </a:hlinkClick>
            <a:extLst>
              <a:ext uri="{FF2B5EF4-FFF2-40B4-BE49-F238E27FC236}">
                <a16:creationId xmlns:a16="http://schemas.microsoft.com/office/drawing/2014/main" id="{AB32CFA8-E6A0-EC2E-ECB2-41E36E4D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>
            <a:hlinkClick r:id="" action="ppaction://noaction">
              <a:snd r:embed="rId12" name="COCHE.wav"/>
            </a:hlinkClick>
            <a:extLst>
              <a:ext uri="{FF2B5EF4-FFF2-40B4-BE49-F238E27FC236}">
                <a16:creationId xmlns:a16="http://schemas.microsoft.com/office/drawing/2014/main" id="{B8D839FC-E1F0-7E92-E0A5-FED09A3E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4876800" y="3352800"/>
            <a:ext cx="1600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>
            <a:hlinkClick r:id="" action="ppaction://noaction">
              <a:snd r:embed="rId14" name="AUTOBUS.wav"/>
            </a:hlinkClick>
            <a:extLst>
              <a:ext uri="{FF2B5EF4-FFF2-40B4-BE49-F238E27FC236}">
                <a16:creationId xmlns:a16="http://schemas.microsoft.com/office/drawing/2014/main" id="{54C25D73-72C8-31D6-EB71-C7BFC216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7086600" y="3429000"/>
            <a:ext cx="1600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2">
            <a:hlinkClick r:id="" action="ppaction://noaction">
              <a:snd r:embed="rId16" name="MOTO.wav"/>
            </a:hlinkClick>
            <a:extLst>
              <a:ext uri="{FF2B5EF4-FFF2-40B4-BE49-F238E27FC236}">
                <a16:creationId xmlns:a16="http://schemas.microsoft.com/office/drawing/2014/main" id="{2AE0624B-CEB9-BAC4-CC06-8DF567FE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>
            <a:hlinkClick r:id="" action="ppaction://noaction">
              <a:snd r:embed="rId18" name="tren.wav"/>
            </a:hlinkClick>
            <a:extLst>
              <a:ext uri="{FF2B5EF4-FFF2-40B4-BE49-F238E27FC236}">
                <a16:creationId xmlns:a16="http://schemas.microsoft.com/office/drawing/2014/main" id="{6F49C0A9-4200-BA6B-4CD8-5784F2AE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4">
            <a:hlinkClick r:id="" action="ppaction://noaction">
              <a:snd r:embed="rId20" name="BARCO.wav"/>
            </a:hlinkClick>
            <a:extLst>
              <a:ext uri="{FF2B5EF4-FFF2-40B4-BE49-F238E27FC236}">
                <a16:creationId xmlns:a16="http://schemas.microsoft.com/office/drawing/2014/main" id="{8C1ED139-D99B-87F6-F2CF-FAED8374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6">
            <a:hlinkClick r:id="" action="ppaction://noaction">
              <a:snd r:embed="rId12" name="COCHE.wav"/>
            </a:hlinkClick>
            <a:extLst>
              <a:ext uri="{FF2B5EF4-FFF2-40B4-BE49-F238E27FC236}">
                <a16:creationId xmlns:a16="http://schemas.microsoft.com/office/drawing/2014/main" id="{1311C2DD-1A4A-BAFE-44EF-2BB32F678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кола</a:t>
            </a:r>
            <a:endParaRPr lang="es-ES" altLang="es-ES" sz="3200" dirty="0"/>
          </a:p>
        </p:txBody>
      </p:sp>
      <p:sp>
        <p:nvSpPr>
          <p:cNvPr id="31759" name="Rectangle 17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66ED10AD-96B9-AAF0-E249-47E17A42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1760" name="Rectangle 14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98AB7C08-4442-9C93-26C5-F1A27D31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ED94170-1EBD-CDA1-6248-412E8001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D0B30BE-739A-F786-2318-6C530668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924800" cy="6096000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24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0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3EE153B0-1D7E-EE9F-FFDA-9F5B9330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71800"/>
            <a:ext cx="19812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хеликоптер</a:t>
            </a:r>
            <a:r>
              <a:rPr lang="es-ES" altLang="es-ES" dirty="0"/>
              <a:t>      4</a:t>
            </a:r>
          </a:p>
          <a:p>
            <a:pPr eaLnBrk="1" hangingPunct="1"/>
            <a:r>
              <a:rPr lang="bg-BG" altLang="es-ES" dirty="0"/>
              <a:t>бензиностанция</a:t>
            </a:r>
            <a:endParaRPr lang="es-ES" altLang="es-ES" dirty="0"/>
          </a:p>
          <a:p>
            <a:pPr eaLnBrk="1" hangingPunct="1"/>
            <a:r>
              <a:rPr lang="bg-BG" altLang="es-ES" dirty="0"/>
              <a:t>светофар</a:t>
            </a:r>
            <a:endParaRPr lang="es-ES" altLang="es-ES" dirty="0"/>
          </a:p>
          <a:p>
            <a:pPr eaLnBrk="1" hangingPunct="1"/>
            <a:r>
              <a:rPr lang="bg-BG" altLang="es-ES" dirty="0"/>
              <a:t>летище</a:t>
            </a:r>
            <a:endParaRPr lang="es-ES" altLang="es-ES" dirty="0"/>
          </a:p>
          <a:p>
            <a:pPr eaLnBrk="1" hangingPunct="1"/>
            <a:r>
              <a:rPr lang="bg-BG" altLang="es-ES" dirty="0"/>
              <a:t>шофирам</a:t>
            </a:r>
            <a:endParaRPr lang="es-ES" altLang="es-ES" dirty="0"/>
          </a:p>
          <a:p>
            <a:pPr eaLnBrk="1" hangingPunct="1"/>
            <a:r>
              <a:rPr lang="bg-BG" altLang="es-ES" dirty="0"/>
              <a:t>аероплан</a:t>
            </a:r>
            <a:endParaRPr lang="es-ES" altLang="es-ES" dirty="0"/>
          </a:p>
        </p:txBody>
      </p:sp>
      <p:sp>
        <p:nvSpPr>
          <p:cNvPr id="14341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133E0333-BA3D-039C-1BF5-B1F936B3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85800"/>
            <a:ext cx="19812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шосе</a:t>
            </a:r>
            <a:r>
              <a:rPr lang="es-ES" altLang="es-ES" dirty="0"/>
              <a:t>          5</a:t>
            </a:r>
          </a:p>
          <a:p>
            <a:pPr eaLnBrk="1" hangingPunct="1"/>
            <a:r>
              <a:rPr lang="bg-BG" altLang="es-ES" dirty="0"/>
              <a:t>линейка</a:t>
            </a:r>
            <a:endParaRPr lang="es-ES" altLang="es-ES" dirty="0"/>
          </a:p>
          <a:p>
            <a:pPr eaLnBrk="1" hangingPunct="1"/>
            <a:r>
              <a:rPr lang="bg-BG" altLang="es-ES" dirty="0"/>
              <a:t>катастрофа</a:t>
            </a:r>
            <a:endParaRPr lang="es-ES" altLang="es-ES" dirty="0"/>
          </a:p>
          <a:p>
            <a:pPr eaLnBrk="1" hangingPunct="1"/>
            <a:r>
              <a:rPr lang="bg-BG" altLang="es-ES" dirty="0"/>
              <a:t>каруца</a:t>
            </a:r>
            <a:endParaRPr lang="es-ES" altLang="es-ES" dirty="0"/>
          </a:p>
          <a:p>
            <a:pPr eaLnBrk="1" hangingPunct="1"/>
            <a:r>
              <a:rPr lang="bg-BG" altLang="es-ES" dirty="0"/>
              <a:t>каравана</a:t>
            </a:r>
            <a:endParaRPr lang="es-ES" altLang="es-ES" dirty="0"/>
          </a:p>
          <a:p>
            <a:pPr eaLnBrk="1" hangingPunct="1"/>
            <a:r>
              <a:rPr lang="bg-BG" altLang="es-ES" dirty="0"/>
              <a:t>пристанище</a:t>
            </a:r>
            <a:endParaRPr lang="es-ES" altLang="es-ES" dirty="0"/>
          </a:p>
        </p:txBody>
      </p:sp>
      <p:sp>
        <p:nvSpPr>
          <p:cNvPr id="14342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286F3C7C-1181-6E52-4410-4484079CD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9812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количка</a:t>
            </a:r>
            <a:r>
              <a:rPr lang="es-ES" altLang="es-ES" dirty="0"/>
              <a:t>           6</a:t>
            </a:r>
          </a:p>
          <a:p>
            <a:pPr eaLnBrk="1" hangingPunct="1"/>
            <a:r>
              <a:rPr lang="bg-BG" altLang="es-ES" dirty="0"/>
              <a:t>кемпер</a:t>
            </a:r>
            <a:endParaRPr lang="es-ES" altLang="es-ES" dirty="0"/>
          </a:p>
          <a:p>
            <a:pPr eaLnBrk="1" hangingPunct="1"/>
            <a:r>
              <a:rPr lang="bg-BG" altLang="es-ES" dirty="0"/>
              <a:t>паспорт</a:t>
            </a:r>
            <a:endParaRPr lang="es-ES" altLang="es-ES" dirty="0"/>
          </a:p>
          <a:p>
            <a:pPr eaLnBrk="1" hangingPunct="1"/>
            <a:r>
              <a:rPr lang="bg-BG" altLang="es-ES" dirty="0"/>
              <a:t>мотор</a:t>
            </a:r>
            <a:endParaRPr lang="es-ES" altLang="es-ES" dirty="0"/>
          </a:p>
          <a:p>
            <a:pPr eaLnBrk="1" hangingPunct="1"/>
            <a:r>
              <a:rPr lang="bg-BG" altLang="es-ES" dirty="0"/>
              <a:t>гара</a:t>
            </a:r>
            <a:endParaRPr lang="es-ES" altLang="es-ES" dirty="0"/>
          </a:p>
          <a:p>
            <a:pPr eaLnBrk="1" hangingPunct="1"/>
            <a:r>
              <a:rPr lang="bg-BG" altLang="es-ES" dirty="0"/>
              <a:t>пътувам</a:t>
            </a:r>
            <a:endParaRPr lang="es-ES" altLang="es-ES" dirty="0"/>
          </a:p>
        </p:txBody>
      </p:sp>
      <p:sp>
        <p:nvSpPr>
          <p:cNvPr id="14343" name="Lin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F5C4ED-4510-3AEF-12E6-F4260F27F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61722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4" name="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35AA1E-F302-3440-8D03-CD7CA766D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59055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434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AE7E0E-22B4-98DA-FBD3-18F91E9C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85800"/>
            <a:ext cx="19812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кола</a:t>
            </a:r>
            <a:r>
              <a:rPr lang="es-ES" altLang="es-ES" dirty="0"/>
              <a:t>               1</a:t>
            </a:r>
          </a:p>
          <a:p>
            <a:pPr eaLnBrk="1" hangingPunct="1"/>
            <a:r>
              <a:rPr lang="bg-BG" altLang="es-ES" dirty="0"/>
              <a:t>мотоциклет</a:t>
            </a:r>
            <a:endParaRPr lang="es-ES" altLang="es-ES" dirty="0"/>
          </a:p>
          <a:p>
            <a:pPr eaLnBrk="1" hangingPunct="1"/>
            <a:r>
              <a:rPr lang="bg-BG" altLang="es-ES" dirty="0"/>
              <a:t>автобус</a:t>
            </a:r>
            <a:endParaRPr lang="es-ES" altLang="es-ES" dirty="0"/>
          </a:p>
          <a:p>
            <a:pPr eaLnBrk="1" hangingPunct="1"/>
            <a:r>
              <a:rPr lang="bg-BG" altLang="es-ES" dirty="0"/>
              <a:t>кораб</a:t>
            </a:r>
            <a:endParaRPr lang="es-ES" altLang="es-ES" dirty="0"/>
          </a:p>
          <a:p>
            <a:pPr eaLnBrk="1" hangingPunct="1"/>
            <a:r>
              <a:rPr lang="bg-BG" altLang="es-ES" dirty="0"/>
              <a:t>влак</a:t>
            </a:r>
            <a:endParaRPr lang="es-ES" altLang="es-ES" dirty="0"/>
          </a:p>
          <a:p>
            <a:pPr eaLnBrk="1" hangingPunct="1"/>
            <a:r>
              <a:rPr lang="bg-BG" altLang="es-ES" dirty="0"/>
              <a:t>камион</a:t>
            </a:r>
            <a:endParaRPr lang="es-ES" altLang="es-ES" dirty="0"/>
          </a:p>
        </p:txBody>
      </p:sp>
      <p:sp>
        <p:nvSpPr>
          <p:cNvPr id="1434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1C784E55-48F9-456A-9BF1-B3AAEC29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71800"/>
            <a:ext cx="19812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Колело      </a:t>
            </a:r>
            <a:r>
              <a:rPr lang="es-ES" altLang="es-ES" dirty="0"/>
              <a:t>      2</a:t>
            </a:r>
          </a:p>
          <a:p>
            <a:pPr eaLnBrk="1" hangingPunct="1"/>
            <a:r>
              <a:rPr lang="bg-BG" altLang="es-ES" dirty="0"/>
              <a:t>трактор</a:t>
            </a:r>
            <a:endParaRPr lang="es-ES" altLang="es-ES" dirty="0"/>
          </a:p>
          <a:p>
            <a:pPr eaLnBrk="1" hangingPunct="1"/>
            <a:r>
              <a:rPr lang="bg-BG" altLang="es-ES" dirty="0"/>
              <a:t>колело</a:t>
            </a:r>
            <a:endParaRPr lang="es-ES" altLang="es-ES" dirty="0"/>
          </a:p>
          <a:p>
            <a:pPr eaLnBrk="1" hangingPunct="1"/>
            <a:r>
              <a:rPr lang="bg-BG" altLang="es-ES" dirty="0"/>
              <a:t>микробус</a:t>
            </a:r>
            <a:endParaRPr lang="es-ES" altLang="es-ES" dirty="0"/>
          </a:p>
          <a:p>
            <a:pPr eaLnBrk="1" hangingPunct="1"/>
            <a:r>
              <a:rPr lang="bg-BG" altLang="es-ES" dirty="0"/>
              <a:t>трамвай</a:t>
            </a:r>
            <a:endParaRPr lang="es-ES" altLang="es-ES" dirty="0"/>
          </a:p>
          <a:p>
            <a:pPr eaLnBrk="1" hangingPunct="1"/>
            <a:r>
              <a:rPr lang="bg-BG" altLang="es-ES" dirty="0"/>
              <a:t>самолет</a:t>
            </a:r>
            <a:endParaRPr lang="es-ES" altLang="es-ES" dirty="0"/>
          </a:p>
        </p:txBody>
      </p:sp>
      <p:sp>
        <p:nvSpPr>
          <p:cNvPr id="1434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C112AD73-0B1D-3445-27E9-9EC54A38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85800"/>
            <a:ext cx="198120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подводница</a:t>
            </a:r>
            <a:r>
              <a:rPr lang="es-ES" altLang="es-ES" dirty="0"/>
              <a:t>     3</a:t>
            </a:r>
          </a:p>
          <a:p>
            <a:pPr eaLnBrk="1" hangingPunct="1"/>
            <a:r>
              <a:rPr lang="bg-BG" altLang="es-ES" dirty="0"/>
              <a:t>балон</a:t>
            </a:r>
            <a:endParaRPr lang="es-ES" altLang="es-ES" dirty="0"/>
          </a:p>
          <a:p>
            <a:pPr eaLnBrk="1" hangingPunct="1"/>
            <a:r>
              <a:rPr lang="bg-BG" altLang="es-ES" dirty="0"/>
              <a:t>ракета</a:t>
            </a:r>
            <a:endParaRPr lang="es-ES" altLang="es-ES" dirty="0"/>
          </a:p>
          <a:p>
            <a:pPr eaLnBrk="1" hangingPunct="1"/>
            <a:r>
              <a:rPr lang="bg-BG" altLang="es-ES" dirty="0"/>
              <a:t>тротинетка</a:t>
            </a:r>
            <a:endParaRPr lang="es-ES" altLang="es-ES" dirty="0"/>
          </a:p>
          <a:p>
            <a:pPr eaLnBrk="1" hangingPunct="1"/>
            <a:r>
              <a:rPr lang="bg-BG" altLang="es-ES" dirty="0"/>
              <a:t>приземявам</a:t>
            </a:r>
            <a:endParaRPr lang="es-ES" altLang="es-ES" dirty="0"/>
          </a:p>
          <a:p>
            <a:pPr eaLnBrk="1" hangingPunct="1"/>
            <a:r>
              <a:rPr lang="bg-BG" altLang="es-ES" dirty="0"/>
              <a:t>лодка</a:t>
            </a:r>
            <a:endParaRPr lang="es-ES" altLang="es-ES" dirty="0"/>
          </a:p>
        </p:txBody>
      </p:sp>
      <p:sp>
        <p:nvSpPr>
          <p:cNvPr id="14348" name="Rectangle 18">
            <a:hlinkClick r:id="rId7" action="ppaction://hlinksldjump"/>
            <a:extLst>
              <a:ext uri="{FF2B5EF4-FFF2-40B4-BE49-F238E27FC236}">
                <a16:creationId xmlns:a16="http://schemas.microsoft.com/office/drawing/2014/main" id="{6FBBDFE1-7099-677A-A825-647560AC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1981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преговор</a:t>
            </a:r>
            <a:r>
              <a:rPr lang="es-ES" altLang="es-ES" dirty="0"/>
              <a:t>     1 - 2</a:t>
            </a:r>
          </a:p>
        </p:txBody>
      </p:sp>
      <p:sp>
        <p:nvSpPr>
          <p:cNvPr id="14349" name="Rectangle 19">
            <a:hlinkClick r:id="rId8" action="ppaction://hlinksldjump"/>
            <a:extLst>
              <a:ext uri="{FF2B5EF4-FFF2-40B4-BE49-F238E27FC236}">
                <a16:creationId xmlns:a16="http://schemas.microsoft.com/office/drawing/2014/main" id="{777864FE-7476-758F-17DB-A5ACB3CDB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1981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преговор</a:t>
            </a:r>
            <a:r>
              <a:rPr lang="es-ES" altLang="es-ES" dirty="0"/>
              <a:t>     3 - 4</a:t>
            </a:r>
          </a:p>
        </p:txBody>
      </p:sp>
      <p:sp>
        <p:nvSpPr>
          <p:cNvPr id="14350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AC482C7F-6383-883A-7529-A483D15D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57800"/>
            <a:ext cx="1981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преговор</a:t>
            </a:r>
            <a:r>
              <a:rPr lang="es-ES" altLang="es-ES" dirty="0"/>
              <a:t>    5 - 6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5A6F2980-8C48-82E7-52A4-A03B7B37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A27A9EF-3493-141C-3AD7-FFBAF610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2772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181A5661-46D5-5B73-C45F-784F336D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666167FA-B50A-4678-1843-1BC49729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8C442C3D-9C70-E917-DE06-42832875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>
            <a:hlinkClick r:id="" action="ppaction://noaction">
              <a:snd r:embed="rId8" name="FURGONETA.wav"/>
            </a:hlinkClick>
            <a:extLst>
              <a:ext uri="{FF2B5EF4-FFF2-40B4-BE49-F238E27FC236}">
                <a16:creationId xmlns:a16="http://schemas.microsoft.com/office/drawing/2014/main" id="{3D86947A-802F-54DB-5C97-16AF3916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16536"/>
          <a:stretch>
            <a:fillRect/>
          </a:stretch>
        </p:blipFill>
        <p:spPr bwMode="auto">
          <a:xfrm>
            <a:off x="685800" y="5181600"/>
            <a:ext cx="1373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>
            <a:hlinkClick r:id="" action="ppaction://noaction">
              <a:snd r:embed="rId10" name="RUEDA.wav"/>
            </a:hlinkClick>
            <a:extLst>
              <a:ext uri="{FF2B5EF4-FFF2-40B4-BE49-F238E27FC236}">
                <a16:creationId xmlns:a16="http://schemas.microsoft.com/office/drawing/2014/main" id="{6C90E7CA-CE11-3BAF-75ED-51B0158C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>
            <a:hlinkClick r:id="" action="ppaction://noaction">
              <a:snd r:embed="rId12" name="AUTOBUS.wav"/>
            </a:hlinkClick>
            <a:extLst>
              <a:ext uri="{FF2B5EF4-FFF2-40B4-BE49-F238E27FC236}">
                <a16:creationId xmlns:a16="http://schemas.microsoft.com/office/drawing/2014/main" id="{52BB55FE-5994-F353-7311-0328A3B4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7086600" y="3429000"/>
            <a:ext cx="1600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>
            <a:hlinkClick r:id="" action="ppaction://noaction">
              <a:snd r:embed="rId14" name="MOTO.wav"/>
            </a:hlinkClick>
            <a:extLst>
              <a:ext uri="{FF2B5EF4-FFF2-40B4-BE49-F238E27FC236}">
                <a16:creationId xmlns:a16="http://schemas.microsoft.com/office/drawing/2014/main" id="{8669ADA1-8C17-A8C8-0E0C-F47D8535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>
            <a:hlinkClick r:id="" action="ppaction://noaction">
              <a:snd r:embed="rId16" name="tren.wav"/>
            </a:hlinkClick>
            <a:extLst>
              <a:ext uri="{FF2B5EF4-FFF2-40B4-BE49-F238E27FC236}">
                <a16:creationId xmlns:a16="http://schemas.microsoft.com/office/drawing/2014/main" id="{E41F98F2-C9B0-7818-813A-934FA83A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>
            <a:hlinkClick r:id="" action="ppaction://noaction">
              <a:snd r:embed="rId18" name="BARCO.wav"/>
            </a:hlinkClick>
            <a:extLst>
              <a:ext uri="{FF2B5EF4-FFF2-40B4-BE49-F238E27FC236}">
                <a16:creationId xmlns:a16="http://schemas.microsoft.com/office/drawing/2014/main" id="{291A239A-7FB7-398D-B405-F5CA8821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15">
            <a:hlinkClick r:id="" action="ppaction://noaction">
              <a:snd r:embed="rId8" name="FURGONETA.wav"/>
            </a:hlinkClick>
            <a:extLst>
              <a:ext uri="{FF2B5EF4-FFF2-40B4-BE49-F238E27FC236}">
                <a16:creationId xmlns:a16="http://schemas.microsoft.com/office/drawing/2014/main" id="{72C0CF4A-52F0-D122-6CC1-A9F6D218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микробус</a:t>
            </a:r>
            <a:endParaRPr lang="es-ES" altLang="es-ES" sz="3200" dirty="0"/>
          </a:p>
        </p:txBody>
      </p:sp>
      <p:sp>
        <p:nvSpPr>
          <p:cNvPr id="32782" name="Rectangle 16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CE267891-B81B-9C51-3258-D9C466F9E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783" name="Rectangle 14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14893ECC-1956-8B8F-8908-B8DA4178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06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5520AF7F-C048-355E-B743-8CF5EC8A0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4E01405-2D2D-F5A8-B973-6CEFC4E3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3796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E5C4B3E1-6504-E3F5-141E-F46F0822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68B41F44-AB92-7083-A14C-0F050946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F31F4C13-7722-AA48-DBF3-B588405E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>
            <a:hlinkClick r:id="" action="ppaction://noaction">
              <a:snd r:embed="rId8" name="RUEDA.wav"/>
            </a:hlinkClick>
            <a:extLst>
              <a:ext uri="{FF2B5EF4-FFF2-40B4-BE49-F238E27FC236}">
                <a16:creationId xmlns:a16="http://schemas.microsoft.com/office/drawing/2014/main" id="{7F1E8A86-CF85-C9BD-3F25-A6208FED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>
            <a:hlinkClick r:id="" action="ppaction://noaction">
              <a:snd r:embed="rId10" name="AUTOBUS.wav"/>
            </a:hlinkClick>
            <a:extLst>
              <a:ext uri="{FF2B5EF4-FFF2-40B4-BE49-F238E27FC236}">
                <a16:creationId xmlns:a16="http://schemas.microsoft.com/office/drawing/2014/main" id="{55B09C7D-3E4D-1A3D-0354-328A8478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7086600" y="3429000"/>
            <a:ext cx="1600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>
            <a:hlinkClick r:id="" action="ppaction://noaction">
              <a:snd r:embed="rId12" name="MOTO.wav"/>
            </a:hlinkClick>
            <a:extLst>
              <a:ext uri="{FF2B5EF4-FFF2-40B4-BE49-F238E27FC236}">
                <a16:creationId xmlns:a16="http://schemas.microsoft.com/office/drawing/2014/main" id="{4B91A673-DB3B-3765-DC04-77E6410F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>
            <a:hlinkClick r:id="" action="ppaction://noaction">
              <a:snd r:embed="rId14" name="tren.wav"/>
            </a:hlinkClick>
            <a:extLst>
              <a:ext uri="{FF2B5EF4-FFF2-40B4-BE49-F238E27FC236}">
                <a16:creationId xmlns:a16="http://schemas.microsoft.com/office/drawing/2014/main" id="{880794A6-5FF2-0D5C-BFDA-55DD0963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2">
            <a:hlinkClick r:id="" action="ppaction://noaction">
              <a:snd r:embed="rId16" name="BARCO.wav"/>
            </a:hlinkClick>
            <a:extLst>
              <a:ext uri="{FF2B5EF4-FFF2-40B4-BE49-F238E27FC236}">
                <a16:creationId xmlns:a16="http://schemas.microsoft.com/office/drawing/2014/main" id="{893BDF47-BB63-B931-788A-A716C24C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4">
            <a:hlinkClick r:id="" action="ppaction://noaction">
              <a:snd r:embed="rId10" name="AUTOBUS.wav"/>
            </a:hlinkClick>
            <a:extLst>
              <a:ext uri="{FF2B5EF4-FFF2-40B4-BE49-F238E27FC236}">
                <a16:creationId xmlns:a16="http://schemas.microsoft.com/office/drawing/2014/main" id="{D7DCA600-ECAA-C1EB-01C8-0BCE999F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211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автобус</a:t>
            </a:r>
            <a:endParaRPr lang="es-ES" altLang="es-ES" sz="3200" dirty="0"/>
          </a:p>
        </p:txBody>
      </p:sp>
      <p:sp>
        <p:nvSpPr>
          <p:cNvPr id="33805" name="Rectangle 15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22262A4B-3850-9809-BF88-F255DDC9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3806" name="Rectangle 14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F11E6039-6F09-7B35-30DA-1F44E7BB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124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A4F65E1-57D1-557C-8533-9C983C046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23C0EC-228A-3BFF-BB40-2C109C13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4820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57491E95-956A-6832-5D81-9AACBAA2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1113D300-0F36-9000-0ABA-DAD12E7B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B24F951E-1FBD-FCAF-88D6-698FAA72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>
            <a:hlinkClick r:id="" action="ppaction://noaction">
              <a:snd r:embed="rId8" name="RUEDA.wav"/>
            </a:hlinkClick>
            <a:extLst>
              <a:ext uri="{FF2B5EF4-FFF2-40B4-BE49-F238E27FC236}">
                <a16:creationId xmlns:a16="http://schemas.microsoft.com/office/drawing/2014/main" id="{2B56A5D0-6E47-1632-76AE-E47D4007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>
            <a:hlinkClick r:id="" action="ppaction://noaction">
              <a:snd r:embed="rId10" name="MOTO.wav"/>
            </a:hlinkClick>
            <a:extLst>
              <a:ext uri="{FF2B5EF4-FFF2-40B4-BE49-F238E27FC236}">
                <a16:creationId xmlns:a16="http://schemas.microsoft.com/office/drawing/2014/main" id="{C4483F18-2C83-3091-F2AA-0A2CCE95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>
            <a:hlinkClick r:id="" action="ppaction://noaction">
              <a:snd r:embed="rId12" name="tren.wav"/>
            </a:hlinkClick>
            <a:extLst>
              <a:ext uri="{FF2B5EF4-FFF2-40B4-BE49-F238E27FC236}">
                <a16:creationId xmlns:a16="http://schemas.microsoft.com/office/drawing/2014/main" id="{C77E96C2-7824-5097-E9C5-5BB018D7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1">
            <a:hlinkClick r:id="" action="ppaction://noaction">
              <a:snd r:embed="rId14" name="BARCO.wav"/>
            </a:hlinkClick>
            <a:extLst>
              <a:ext uri="{FF2B5EF4-FFF2-40B4-BE49-F238E27FC236}">
                <a16:creationId xmlns:a16="http://schemas.microsoft.com/office/drawing/2014/main" id="{FA933078-049B-CF55-4610-E4C21E10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33" name="Text Box 13">
            <a:hlinkClick r:id="" action="ppaction://noaction">
              <a:snd r:embed="rId8" name="RUEDA.wav"/>
            </a:hlinkClick>
            <a:extLst>
              <a:ext uri="{FF2B5EF4-FFF2-40B4-BE49-F238E27FC236}">
                <a16:creationId xmlns:a16="http://schemas.microsoft.com/office/drawing/2014/main" id="{1CD43279-4254-2E78-3025-7E20AD37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гума</a:t>
            </a:r>
            <a:endParaRPr lang="es-ES" altLang="es-ES" sz="3200" dirty="0"/>
          </a:p>
        </p:txBody>
      </p:sp>
      <p:sp>
        <p:nvSpPr>
          <p:cNvPr id="34828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4F0EAD19-2772-EBE0-2EFD-6AA86297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829" name="Rectangle 14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EEC982FF-8CD4-989E-9409-0E901929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47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BC245CA-33F4-7996-D4FD-FCC47CBA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67B2729-E57C-F523-242B-86E288F4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5844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AFB16516-718A-E126-4824-3F575B6D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67026830-6ECD-258B-2CB7-4DBE39EC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D053559B-E7C1-65BC-FC2C-FE20F680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>
            <a:hlinkClick r:id="" action="ppaction://noaction">
              <a:snd r:embed="rId8" name="MOTO.wav"/>
            </a:hlinkClick>
            <a:extLst>
              <a:ext uri="{FF2B5EF4-FFF2-40B4-BE49-F238E27FC236}">
                <a16:creationId xmlns:a16="http://schemas.microsoft.com/office/drawing/2014/main" id="{4CC1BC56-D1D2-5995-8B38-2F7C3FA7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2819400" y="3200400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>
            <a:hlinkClick r:id="" action="ppaction://noaction">
              <a:snd r:embed="rId10" name="tren.wav"/>
            </a:hlinkClick>
            <a:extLst>
              <a:ext uri="{FF2B5EF4-FFF2-40B4-BE49-F238E27FC236}">
                <a16:creationId xmlns:a16="http://schemas.microsoft.com/office/drawing/2014/main" id="{70299637-AD82-6212-6160-FD83B30D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>
            <a:hlinkClick r:id="" action="ppaction://noaction">
              <a:snd r:embed="rId12" name="BARCO.wav"/>
            </a:hlinkClick>
            <a:extLst>
              <a:ext uri="{FF2B5EF4-FFF2-40B4-BE49-F238E27FC236}">
                <a16:creationId xmlns:a16="http://schemas.microsoft.com/office/drawing/2014/main" id="{32746C9E-DA04-F63D-BA5A-5DAE6576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2">
            <a:hlinkClick r:id="" action="ppaction://noaction">
              <a:snd r:embed="rId8" name="MOTO.wav"/>
            </a:hlinkClick>
            <a:extLst>
              <a:ext uri="{FF2B5EF4-FFF2-40B4-BE49-F238E27FC236}">
                <a16:creationId xmlns:a16="http://schemas.microsoft.com/office/drawing/2014/main" id="{6614CF55-C582-7A5C-5595-72C42784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мотоциклет</a:t>
            </a:r>
            <a:endParaRPr lang="es-ES" altLang="es-ES" sz="3200" dirty="0"/>
          </a:p>
        </p:txBody>
      </p:sp>
      <p:sp>
        <p:nvSpPr>
          <p:cNvPr id="35851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06FD7D60-C31B-53C6-F60B-29DFB0B7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52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8D59EB99-5D4E-C292-1EB5-3B421D01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666A6BA-F71C-3F0D-6F33-CEB4A210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1A894CB-FEF8-1559-D34C-709F2BDB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6868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343B0A3F-37EA-55C1-4871-EE0ADFC8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1104B6B0-0EDE-6CEA-7D75-FB7DAC34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9FB6788B-0356-F76C-6451-C4EF0BEC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>
            <a:fillRect/>
          </a:stretch>
        </p:blipFill>
        <p:spPr bwMode="auto">
          <a:xfrm>
            <a:off x="7239000" y="5029200"/>
            <a:ext cx="13731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>
            <a:hlinkClick r:id="" action="ppaction://noaction">
              <a:snd r:embed="rId8" name="tren.wav"/>
            </a:hlinkClick>
            <a:extLst>
              <a:ext uri="{FF2B5EF4-FFF2-40B4-BE49-F238E27FC236}">
                <a16:creationId xmlns:a16="http://schemas.microsoft.com/office/drawing/2014/main" id="{46F6033B-2C72-3236-E373-BA4C62B3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>
            <a:hlinkClick r:id="" action="ppaction://noaction">
              <a:snd r:embed="rId10" name="BARCO.wav"/>
            </a:hlinkClick>
            <a:extLst>
              <a:ext uri="{FF2B5EF4-FFF2-40B4-BE49-F238E27FC236}">
                <a16:creationId xmlns:a16="http://schemas.microsoft.com/office/drawing/2014/main" id="{FC267540-56BB-1533-5FC4-B4118F0C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7579" name="Text Box 11">
            <a:hlinkClick r:id="" action="ppaction://noaction">
              <a:snd r:embed="rId6" name="tranvia.wav"/>
            </a:hlinkClick>
            <a:extLst>
              <a:ext uri="{FF2B5EF4-FFF2-40B4-BE49-F238E27FC236}">
                <a16:creationId xmlns:a16="http://schemas.microsoft.com/office/drawing/2014/main" id="{634A3488-3877-267E-61B0-3D509A39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трамвай</a:t>
            </a:r>
            <a:endParaRPr lang="es-ES" altLang="es-ES" sz="3200" dirty="0"/>
          </a:p>
        </p:txBody>
      </p:sp>
      <p:sp>
        <p:nvSpPr>
          <p:cNvPr id="36874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0A61A3EC-324C-A4BA-57E1-86A540025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6875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5A65FA4A-2B2F-C068-11A9-33445885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E080DB7-8DD9-E74F-E505-99B7E8DF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A6FC1B7-535A-D98F-EDBD-CE6BBE93B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7892" name="Picture 4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CAAB8A3A-FA77-43EF-3397-39D5CD8B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70866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hlinkClick r:id="" action="ppaction://noaction">
              <a:snd r:embed="rId4" name="BICICLETA.wav"/>
            </a:hlinkClick>
            <a:extLst>
              <a:ext uri="{FF2B5EF4-FFF2-40B4-BE49-F238E27FC236}">
                <a16:creationId xmlns:a16="http://schemas.microsoft.com/office/drawing/2014/main" id="{91328C70-AA82-B260-6B70-3CA5A21D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hlinkClick r:id="" action="ppaction://noaction">
              <a:snd r:embed="rId6" name="tren.wav"/>
            </a:hlinkClick>
            <a:extLst>
              <a:ext uri="{FF2B5EF4-FFF2-40B4-BE49-F238E27FC236}">
                <a16:creationId xmlns:a16="http://schemas.microsoft.com/office/drawing/2014/main" id="{9453D7F0-81CE-D7BD-92BD-4756054A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>
            <a:hlinkClick r:id="" action="ppaction://noaction">
              <a:snd r:embed="rId8" name="BARCO.wav"/>
            </a:hlinkClick>
            <a:extLst>
              <a:ext uri="{FF2B5EF4-FFF2-40B4-BE49-F238E27FC236}">
                <a16:creationId xmlns:a16="http://schemas.microsoft.com/office/drawing/2014/main" id="{ECA84D8D-E6F0-07BE-7AD2-36731D9F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10">
            <a:hlinkClick r:id="" action="ppaction://noaction">
              <a:snd r:embed="rId2" name="avion.wav"/>
            </a:hlinkClick>
            <a:extLst>
              <a:ext uri="{FF2B5EF4-FFF2-40B4-BE49-F238E27FC236}">
                <a16:creationId xmlns:a16="http://schemas.microsoft.com/office/drawing/2014/main" id="{3CD2A894-D7D3-67B1-EC9F-C83514DC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самолет</a:t>
            </a:r>
            <a:endParaRPr lang="es-ES" altLang="es-ES" sz="3200" dirty="0"/>
          </a:p>
        </p:txBody>
      </p:sp>
      <p:sp>
        <p:nvSpPr>
          <p:cNvPr id="37897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48814592-E72E-40E7-47BC-12EBEDDC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7898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0D3C0EDA-192D-B1BB-282D-A10DB72B4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47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E6A040B4-EE79-5979-49A2-37E435A1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8674FD3-E2DB-EE93-DA01-4E7CC0617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8916" name="Picture 5">
            <a:hlinkClick r:id="" action="ppaction://noaction">
              <a:snd r:embed="rId2" name="BICICLETA.wav"/>
            </a:hlinkClick>
            <a:extLst>
              <a:ext uri="{FF2B5EF4-FFF2-40B4-BE49-F238E27FC236}">
                <a16:creationId xmlns:a16="http://schemas.microsoft.com/office/drawing/2014/main" id="{6572D78A-8117-F04D-9AC5-1E460E96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9448"/>
          <a:stretch>
            <a:fillRect/>
          </a:stretch>
        </p:blipFill>
        <p:spPr bwMode="auto">
          <a:xfrm>
            <a:off x="685800" y="1524000"/>
            <a:ext cx="137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>
            <a:hlinkClick r:id="" action="ppaction://noaction">
              <a:snd r:embed="rId4" name="tren.wav"/>
            </a:hlinkClick>
            <a:extLst>
              <a:ext uri="{FF2B5EF4-FFF2-40B4-BE49-F238E27FC236}">
                <a16:creationId xmlns:a16="http://schemas.microsoft.com/office/drawing/2014/main" id="{68376041-16E8-B889-6403-4DED88B4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>
            <a:hlinkClick r:id="" action="ppaction://noaction">
              <a:snd r:embed="rId6" name="BARCO.wav"/>
            </a:hlinkClick>
            <a:extLst>
              <a:ext uri="{FF2B5EF4-FFF2-40B4-BE49-F238E27FC236}">
                <a16:creationId xmlns:a16="http://schemas.microsoft.com/office/drawing/2014/main" id="{D9E4E1C6-E616-24F7-4598-B0609AEE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>
            <a:hlinkClick r:id="" action="ppaction://noaction">
              <a:snd r:embed="rId2" name="BICICLETA.wav"/>
            </a:hlinkClick>
            <a:extLst>
              <a:ext uri="{FF2B5EF4-FFF2-40B4-BE49-F238E27FC236}">
                <a16:creationId xmlns:a16="http://schemas.microsoft.com/office/drawing/2014/main" id="{F1D3F88C-62BA-42D3-BF67-DC9DE261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колело</a:t>
            </a:r>
            <a:endParaRPr lang="es-ES" altLang="es-ES" sz="3200" dirty="0"/>
          </a:p>
        </p:txBody>
      </p:sp>
      <p:sp>
        <p:nvSpPr>
          <p:cNvPr id="38920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54AF2D3C-812A-7BDD-41B6-3FB14C8D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21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4F8ED6FA-23CD-69B4-C159-871399A0B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0DF5D1B1-E851-E92C-85BE-9D750747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A688119-F058-9F7F-8282-BC08C8C1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9940" name="Picture 5">
            <a:hlinkClick r:id="" action="ppaction://noaction">
              <a:snd r:embed="rId2" name="tren.wav"/>
            </a:hlinkClick>
            <a:extLst>
              <a:ext uri="{FF2B5EF4-FFF2-40B4-BE49-F238E27FC236}">
                <a16:creationId xmlns:a16="http://schemas.microsoft.com/office/drawing/2014/main" id="{C2F52821-C4ED-1647-78A7-B6B65A41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2667000" y="5105400"/>
            <a:ext cx="1947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hlinkClick r:id="" action="ppaction://noaction">
              <a:snd r:embed="rId4" name="BARCO.wav"/>
            </a:hlinkClick>
            <a:extLst>
              <a:ext uri="{FF2B5EF4-FFF2-40B4-BE49-F238E27FC236}">
                <a16:creationId xmlns:a16="http://schemas.microsoft.com/office/drawing/2014/main" id="{031D3D73-57CD-2BCB-7531-700B7958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>
            <a:hlinkClick r:id="" action="ppaction://noaction">
              <a:snd r:embed="rId2" name="tren.wav"/>
            </a:hlinkClick>
            <a:extLst>
              <a:ext uri="{FF2B5EF4-FFF2-40B4-BE49-F238E27FC236}">
                <a16:creationId xmlns:a16="http://schemas.microsoft.com/office/drawing/2014/main" id="{4C7BEEE2-F475-CC1C-0AEC-C42A8861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влак</a:t>
            </a:r>
            <a:endParaRPr lang="es-ES" altLang="es-ES" sz="3200" dirty="0"/>
          </a:p>
        </p:txBody>
      </p:sp>
      <p:sp>
        <p:nvSpPr>
          <p:cNvPr id="39943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A852AFAF-35FF-7167-CE4D-E87AC9D5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9944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D7887190-AC27-E3C1-3681-A9660502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2209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82C4EB9-67DD-F57D-9734-2D31E2A8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1 - 2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F85A8A1-0FD3-28F7-B13B-E657133F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0964" name="Picture 5">
            <a:hlinkClick r:id="" action="ppaction://noaction">
              <a:snd r:embed="rId2" name="BARCO.wav"/>
            </a:hlinkClick>
            <a:extLst>
              <a:ext uri="{FF2B5EF4-FFF2-40B4-BE49-F238E27FC236}">
                <a16:creationId xmlns:a16="http://schemas.microsoft.com/office/drawing/2014/main" id="{CA5EA41E-D687-1A6B-CFFB-2D3C86D8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5181600" y="5105400"/>
            <a:ext cx="1392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7">
            <a:hlinkClick r:id="" action="ppaction://noaction">
              <a:snd r:embed="rId2" name="BARCO.wav"/>
            </a:hlinkClick>
            <a:extLst>
              <a:ext uri="{FF2B5EF4-FFF2-40B4-BE49-F238E27FC236}">
                <a16:creationId xmlns:a16="http://schemas.microsoft.com/office/drawing/2014/main" id="{A58BA2FD-1AB3-8D95-526D-D04AC2D7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кораб</a:t>
            </a:r>
            <a:endParaRPr lang="es-ES" altLang="es-ES" sz="3200" dirty="0"/>
          </a:p>
        </p:txBody>
      </p:sp>
      <p:sp>
        <p:nvSpPr>
          <p:cNvPr id="40966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719825AF-1019-A626-46A9-50A0467F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67" name="Rectangle 14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5197E38B-B06B-3442-A1EC-0BC33066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>
            <a:extLst>
              <a:ext uri="{FF2B5EF4-FFF2-40B4-BE49-F238E27FC236}">
                <a16:creationId xmlns:a16="http://schemas.microsoft.com/office/drawing/2014/main" id="{5BBC3CC7-0C6F-B6F6-E8B6-D4890EA024A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09600"/>
            <a:ext cx="6975475" cy="4803775"/>
            <a:chOff x="694" y="240"/>
            <a:chExt cx="4394" cy="2978"/>
          </a:xfrm>
        </p:grpSpPr>
        <p:sp>
          <p:nvSpPr>
            <p:cNvPr id="4199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B04C902-CF3E-2E49-F195-12ACDB7B7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2693B43-0F86-58A1-2E3E-A31591BB8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F4CECD2-12F9-7F3D-9071-E57FC16BA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99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34754AA-09A2-D5D6-C8B0-40F2AE328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00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0560FC-B60F-8136-099D-73EE91A0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00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427E46-9FEE-2F4D-A4E4-C2C85D9C7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987" name="Text Box 9">
            <a:extLst>
              <a:ext uri="{FF2B5EF4-FFF2-40B4-BE49-F238E27FC236}">
                <a16:creationId xmlns:a16="http://schemas.microsoft.com/office/drawing/2014/main" id="{9C275DDF-6B18-5571-02E0-4826E998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sp>
        <p:nvSpPr>
          <p:cNvPr id="1494045" name="Lin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CE7B87-272C-5B1C-FBC7-868544BF3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995" name="Rectangl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CB3BA-4A79-4B5E-2400-281D2CF8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C18FDA-35C3-9BF6-5931-6E7538BDAB28}"/>
              </a:ext>
            </a:extLst>
          </p:cNvPr>
          <p:cNvSpPr txBox="1"/>
          <p:nvPr/>
        </p:nvSpPr>
        <p:spPr>
          <a:xfrm>
            <a:off x="1371600" y="2450068"/>
            <a:ext cx="169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подводница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A26028-09FE-C922-68E7-9B1763E43E53}"/>
              </a:ext>
            </a:extLst>
          </p:cNvPr>
          <p:cNvSpPr txBox="1"/>
          <p:nvPr/>
        </p:nvSpPr>
        <p:spPr>
          <a:xfrm>
            <a:off x="3733800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балон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539B1-59B4-C489-515A-350AF03E4D60}"/>
              </a:ext>
            </a:extLst>
          </p:cNvPr>
          <p:cNvSpPr txBox="1"/>
          <p:nvPr/>
        </p:nvSpPr>
        <p:spPr>
          <a:xfrm>
            <a:off x="6324600" y="2450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ракета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31E326-3B38-FC93-9CBA-D768D42CB4EA}"/>
              </a:ext>
            </a:extLst>
          </p:cNvPr>
          <p:cNvSpPr txBox="1"/>
          <p:nvPr/>
        </p:nvSpPr>
        <p:spPr>
          <a:xfrm>
            <a:off x="15240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тротинетка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E15BF7-B80C-D473-2306-7CE00554C4EE}"/>
              </a:ext>
            </a:extLst>
          </p:cNvPr>
          <p:cNvSpPr txBox="1"/>
          <p:nvPr/>
        </p:nvSpPr>
        <p:spPr>
          <a:xfrm>
            <a:off x="3733800" y="4876800"/>
            <a:ext cx="148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приземявам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28B9F1-7733-2AE0-679F-B88B49A328E6}"/>
              </a:ext>
            </a:extLst>
          </p:cNvPr>
          <p:cNvSpPr txBox="1"/>
          <p:nvPr/>
        </p:nvSpPr>
        <p:spPr>
          <a:xfrm>
            <a:off x="6172200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лодка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DFBE6E-B721-66FD-9457-4D3F1617C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93" y="685800"/>
            <a:ext cx="1524132" cy="12010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8DBD70-2027-696B-4638-B785FC3B9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19" y="685800"/>
            <a:ext cx="1298561" cy="12924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FE36251-5F80-AEBF-BB89-BB162A1FD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405" y="816628"/>
            <a:ext cx="1292464" cy="12924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EE6839-C0A2-18B9-0B7F-B9E74D6EE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149591"/>
            <a:ext cx="1524132" cy="15241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22C296-D47D-5735-4A2D-5BD6079DD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20" y="3129025"/>
            <a:ext cx="1828959" cy="14753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91062DB-BCEF-460C-5EAD-687EB3FA4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604" y="3162314"/>
            <a:ext cx="1749704" cy="12985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1D8F050C-815C-015E-F962-35A8DA57862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57200"/>
            <a:ext cx="6975475" cy="4956175"/>
            <a:chOff x="694" y="240"/>
            <a:chExt cx="4394" cy="2978"/>
          </a:xfrm>
        </p:grpSpPr>
        <p:sp>
          <p:nvSpPr>
            <p:cNvPr id="1537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17710B-2E1B-6B11-4F2C-5F9F42BE3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0263FB6-54EE-D8AB-EE20-31C66B0ED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DC2B0B-0725-D3E3-5C18-F23A8B9F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7623869-C066-F53C-17CA-49CB5F31A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5227EE0-EDE6-DA1C-4DB1-7121EA85A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7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2553363-6636-678E-47EC-76F286268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363" name="Text Box 23">
            <a:extLst>
              <a:ext uri="{FF2B5EF4-FFF2-40B4-BE49-F238E27FC236}">
                <a16:creationId xmlns:a16="http://schemas.microsoft.com/office/drawing/2014/main" id="{4C431425-A277-DD5D-765D-40073EE97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sp>
        <p:nvSpPr>
          <p:cNvPr id="1428512" name="Lin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F9A9F2-5B37-65DF-B722-24F94D053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71" name="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D4D255-D197-7FDE-6D2B-C9ACC9CE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18999A-3B61-CFF5-F8C4-479CBAC96C06}"/>
              </a:ext>
            </a:extLst>
          </p:cNvPr>
          <p:cNvSpPr txBox="1"/>
          <p:nvPr/>
        </p:nvSpPr>
        <p:spPr>
          <a:xfrm>
            <a:off x="16764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кола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1F05AA-11A2-773F-7056-D1567A2E4AC6}"/>
              </a:ext>
            </a:extLst>
          </p:cNvPr>
          <p:cNvSpPr txBox="1"/>
          <p:nvPr/>
        </p:nvSpPr>
        <p:spPr>
          <a:xfrm>
            <a:off x="3730048" y="2399191"/>
            <a:ext cx="178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мотоциклет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810106-0CDD-B127-7A9F-2B4643A94440}"/>
              </a:ext>
            </a:extLst>
          </p:cNvPr>
          <p:cNvSpPr txBox="1"/>
          <p:nvPr/>
        </p:nvSpPr>
        <p:spPr>
          <a:xfrm>
            <a:off x="6400800" y="236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автобус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1A44F7-7A28-6FF8-22F6-6A17B997A071}"/>
              </a:ext>
            </a:extLst>
          </p:cNvPr>
          <p:cNvSpPr txBox="1"/>
          <p:nvPr/>
        </p:nvSpPr>
        <p:spPr>
          <a:xfrm>
            <a:off x="16002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кораб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AFBA19-194C-610D-4B69-5E5ED8AFF0EC}"/>
              </a:ext>
            </a:extLst>
          </p:cNvPr>
          <p:cNvSpPr txBox="1"/>
          <p:nvPr/>
        </p:nvSpPr>
        <p:spPr>
          <a:xfrm>
            <a:off x="3765983" y="4876800"/>
            <a:ext cx="13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влак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0970F7-F102-15C9-CD06-39EDB0AAE17E}"/>
              </a:ext>
            </a:extLst>
          </p:cNvPr>
          <p:cNvSpPr txBox="1"/>
          <p:nvPr/>
        </p:nvSpPr>
        <p:spPr>
          <a:xfrm>
            <a:off x="6155603" y="4876800"/>
            <a:ext cx="14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камион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D7AA7-FB20-140A-4925-C284B5F14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21" y="592387"/>
            <a:ext cx="1749704" cy="10486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5B3EDF-015E-EC95-F18B-527B72A90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048" y="592387"/>
            <a:ext cx="1524132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FA208C-B5FC-0787-D70E-1B148C764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25" y="536105"/>
            <a:ext cx="1828959" cy="11034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52B058-5B06-467D-D3CD-8B24E2242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723" y="3073612"/>
            <a:ext cx="1524132" cy="1201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01646F-3188-7F46-82A8-8F0A0D583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107" y="3048000"/>
            <a:ext cx="2133785" cy="12741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52B2C9-B2F8-8DEA-69CD-7C056A655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37" y="3073612"/>
            <a:ext cx="1755800" cy="12558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FF2B5EF4-FFF2-40B4-BE49-F238E27FC236}">
                <a16:creationId xmlns:a16="http://schemas.microsoft.com/office/drawing/2014/main" id="{2C41315F-ED6A-DEE8-8401-3379586BF37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302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C09AD47-EF7D-B08B-DE08-272BA5CF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2D29A38-3D2F-6FBE-5DEA-6DB6CA734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A11F6DF-04BA-2DC4-FC8F-972275B5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24FF8B1-24E7-4913-82D1-3651AACD4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1C96BF8-78BA-0EC6-5F31-BDE67D5C2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02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3744777-AC92-AE8F-3562-55A2E437C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011" name="Text Box 9">
            <a:extLst>
              <a:ext uri="{FF2B5EF4-FFF2-40B4-BE49-F238E27FC236}">
                <a16:creationId xmlns:a16="http://schemas.microsoft.com/office/drawing/2014/main" id="{7101FDC9-F83D-DC84-E7DE-FDFE6E8E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3012" name="Picture 10">
            <a:hlinkClick r:id="" action="ppaction://noaction">
              <a:snd r:embed="rId3" name="barca.wav"/>
            </a:hlinkClick>
            <a:extLst>
              <a:ext uri="{FF2B5EF4-FFF2-40B4-BE49-F238E27FC236}">
                <a16:creationId xmlns:a16="http://schemas.microsoft.com/office/drawing/2014/main" id="{718ED37E-3E85-6E21-CC71-192D51B3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019800" y="3962400"/>
            <a:ext cx="1752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>
            <a:hlinkClick r:id="" action="ppaction://noaction">
              <a:snd r:embed="rId5" name="GLOBO.wav"/>
            </a:hlinkClick>
            <a:extLst>
              <a:ext uri="{FF2B5EF4-FFF2-40B4-BE49-F238E27FC236}">
                <a16:creationId xmlns:a16="http://schemas.microsoft.com/office/drawing/2014/main" id="{64BBF32B-ECDD-99DB-07D7-C1060351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2">
            <a:hlinkClick r:id="" action="ppaction://noaction">
              <a:snd r:embed="rId7" name="SUBMARINO.wav"/>
            </a:hlinkClick>
            <a:extLst>
              <a:ext uri="{FF2B5EF4-FFF2-40B4-BE49-F238E27FC236}">
                <a16:creationId xmlns:a16="http://schemas.microsoft.com/office/drawing/2014/main" id="{A8E00B37-C25A-C4C2-2569-08D77051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1447800" y="2209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3">
            <a:hlinkClick r:id="" action="ppaction://noaction">
              <a:snd r:embed="rId9" name="COHETE.wav"/>
            </a:hlinkClick>
            <a:extLst>
              <a:ext uri="{FF2B5EF4-FFF2-40B4-BE49-F238E27FC236}">
                <a16:creationId xmlns:a16="http://schemas.microsoft.com/office/drawing/2014/main" id="{67352AB5-EDA2-E190-85B8-8EAD5263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4">
            <a:hlinkClick r:id="" action="ppaction://noaction">
              <a:snd r:embed="rId11" name="aterrizar.wav"/>
            </a:hlinkClick>
            <a:extLst>
              <a:ext uri="{FF2B5EF4-FFF2-40B4-BE49-F238E27FC236}">
                <a16:creationId xmlns:a16="http://schemas.microsoft.com/office/drawing/2014/main" id="{11DB71C0-7BD5-DD4A-3FCC-5DE108C5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/>
          <a:stretch>
            <a:fillRect/>
          </a:stretch>
        </p:blipFill>
        <p:spPr bwMode="auto">
          <a:xfrm>
            <a:off x="3581400" y="3810000"/>
            <a:ext cx="1828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5">
            <a:hlinkClick r:id="" action="ppaction://noaction">
              <a:snd r:embed="rId13" name="PATINETE.wav"/>
            </a:hlinkClick>
            <a:extLst>
              <a:ext uri="{FF2B5EF4-FFF2-40B4-BE49-F238E27FC236}">
                <a16:creationId xmlns:a16="http://schemas.microsoft.com/office/drawing/2014/main" id="{997EA83C-7A25-A79D-F142-AA253CD4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8">
            <a:hlinkClick r:id="" action="ppaction://noaction">
              <a:snd r:embed="rId11" name="aterrizar.wav"/>
            </a:hlinkClick>
            <a:extLst>
              <a:ext uri="{FF2B5EF4-FFF2-40B4-BE49-F238E27FC236}">
                <a16:creationId xmlns:a16="http://schemas.microsoft.com/office/drawing/2014/main" id="{8EC524F1-44ED-D34D-3131-5E60E4AA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059" y="983675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приземявам</a:t>
            </a:r>
            <a:endParaRPr lang="es-ES" altLang="es-ES" sz="3200" dirty="0"/>
          </a:p>
        </p:txBody>
      </p:sp>
      <p:sp>
        <p:nvSpPr>
          <p:cNvPr id="43019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FCC797C-5965-B1C5-4B12-4F2E9C73F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0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EDBCB052-BB04-1290-3C7F-4FC6D4A8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>
            <a:extLst>
              <a:ext uri="{FF2B5EF4-FFF2-40B4-BE49-F238E27FC236}">
                <a16:creationId xmlns:a16="http://schemas.microsoft.com/office/drawing/2014/main" id="{BE638BA7-57CD-1881-655A-B4E488EC339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404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161900D-5004-8508-DEFD-568A15520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F5EBAE6-7DE2-CF4F-39A9-131374C4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B60F9BD-5EE7-CA96-3329-778C3DE0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8CE4511-6776-3238-505B-25AA41290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972C0C9-0086-1A96-C666-9C6BEFC9D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4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0F600E5-71E6-96BD-C55D-662B978AB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035" name="Text Box 9">
            <a:extLst>
              <a:ext uri="{FF2B5EF4-FFF2-40B4-BE49-F238E27FC236}">
                <a16:creationId xmlns:a16="http://schemas.microsoft.com/office/drawing/2014/main" id="{B9E52054-2DCC-B612-70EC-06E33FB7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4036" name="Picture 10">
            <a:hlinkClick r:id="" action="ppaction://noaction">
              <a:snd r:embed="rId3" name="barca.wav"/>
            </a:hlinkClick>
            <a:extLst>
              <a:ext uri="{FF2B5EF4-FFF2-40B4-BE49-F238E27FC236}">
                <a16:creationId xmlns:a16="http://schemas.microsoft.com/office/drawing/2014/main" id="{6C7E3539-4775-B877-533F-68A3E1DE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019800" y="3962400"/>
            <a:ext cx="1752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1">
            <a:hlinkClick r:id="" action="ppaction://noaction">
              <a:snd r:embed="rId5" name="GLOBO.wav"/>
            </a:hlinkClick>
            <a:extLst>
              <a:ext uri="{FF2B5EF4-FFF2-40B4-BE49-F238E27FC236}">
                <a16:creationId xmlns:a16="http://schemas.microsoft.com/office/drawing/2014/main" id="{71CECF52-67CF-6726-BC96-B9F9E483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2">
            <a:hlinkClick r:id="" action="ppaction://noaction">
              <a:snd r:embed="rId7" name="SUBMARINO.wav"/>
            </a:hlinkClick>
            <a:extLst>
              <a:ext uri="{FF2B5EF4-FFF2-40B4-BE49-F238E27FC236}">
                <a16:creationId xmlns:a16="http://schemas.microsoft.com/office/drawing/2014/main" id="{F98D3A3A-9862-610B-91E9-4E36BCBF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1447800" y="2209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3">
            <a:hlinkClick r:id="" action="ppaction://noaction">
              <a:snd r:embed="rId9" name="COHETE.wav"/>
            </a:hlinkClick>
            <a:extLst>
              <a:ext uri="{FF2B5EF4-FFF2-40B4-BE49-F238E27FC236}">
                <a16:creationId xmlns:a16="http://schemas.microsoft.com/office/drawing/2014/main" id="{7F291C85-1846-7276-0B2A-DBEADD26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5">
            <a:hlinkClick r:id="" action="ppaction://noaction">
              <a:snd r:embed="rId11" name="PATINETE.wav"/>
            </a:hlinkClick>
            <a:extLst>
              <a:ext uri="{FF2B5EF4-FFF2-40B4-BE49-F238E27FC236}">
                <a16:creationId xmlns:a16="http://schemas.microsoft.com/office/drawing/2014/main" id="{D6536387-8E6B-2382-9CEF-6B15FD62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16">
            <a:hlinkClick r:id="" action="ppaction://noaction">
              <a:snd r:embed="rId3" name="barca.wav"/>
            </a:hlinkClick>
            <a:extLst>
              <a:ext uri="{FF2B5EF4-FFF2-40B4-BE49-F238E27FC236}">
                <a16:creationId xmlns:a16="http://schemas.microsoft.com/office/drawing/2014/main" id="{6C7AE1DC-F2B7-2933-7E72-D4414BD7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лодка</a:t>
            </a:r>
            <a:endParaRPr lang="es-ES" altLang="es-ES" sz="3200" dirty="0"/>
          </a:p>
        </p:txBody>
      </p:sp>
      <p:sp>
        <p:nvSpPr>
          <p:cNvPr id="44042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A9D4F06-5DCD-FBAB-668C-B826256CE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4043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D8FA71F2-9158-0398-97F7-54FD1A7B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19C1E351-270A-2358-809D-F63D8F1BF4E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506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F828416-1BB3-1692-1C49-63061B4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6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17A55EB-6850-6830-8FA4-07D3E3FEC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6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A24DA25-8B21-4CA0-2C9C-35DE2DAA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7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38C7D6C-4F6C-951D-9CB9-5A90A0989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7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0EB971A-F3A2-16BC-76CB-D9A57E8DA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07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0A33BF6-E097-297F-424D-0368AE5B2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5059" name="Text Box 9">
            <a:extLst>
              <a:ext uri="{FF2B5EF4-FFF2-40B4-BE49-F238E27FC236}">
                <a16:creationId xmlns:a16="http://schemas.microsoft.com/office/drawing/2014/main" id="{139F5080-2DFE-C0DA-B1AA-559363C0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5060" name="Picture 11">
            <a:hlinkClick r:id="" action="ppaction://noaction">
              <a:snd r:embed="rId3" name="GLOBO.wav"/>
            </a:hlinkClick>
            <a:extLst>
              <a:ext uri="{FF2B5EF4-FFF2-40B4-BE49-F238E27FC236}">
                <a16:creationId xmlns:a16="http://schemas.microsoft.com/office/drawing/2014/main" id="{73820946-95C6-390A-BD3F-AC5FC3A1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2">
            <a:hlinkClick r:id="" action="ppaction://noaction">
              <a:snd r:embed="rId5" name="SUBMARINO.wav"/>
            </a:hlinkClick>
            <a:extLst>
              <a:ext uri="{FF2B5EF4-FFF2-40B4-BE49-F238E27FC236}">
                <a16:creationId xmlns:a16="http://schemas.microsoft.com/office/drawing/2014/main" id="{6A99B617-10F7-07C4-6867-B18A9C24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1447800" y="22098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3">
            <a:hlinkClick r:id="" action="ppaction://noaction">
              <a:snd r:embed="rId7" name="COHETE.wav"/>
            </a:hlinkClick>
            <a:extLst>
              <a:ext uri="{FF2B5EF4-FFF2-40B4-BE49-F238E27FC236}">
                <a16:creationId xmlns:a16="http://schemas.microsoft.com/office/drawing/2014/main" id="{03D962BC-8523-B0FF-5214-3B81A937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>
            <a:hlinkClick r:id="" action="ppaction://noaction">
              <a:snd r:embed="rId9" name="PATINETE.wav"/>
            </a:hlinkClick>
            <a:extLst>
              <a:ext uri="{FF2B5EF4-FFF2-40B4-BE49-F238E27FC236}">
                <a16:creationId xmlns:a16="http://schemas.microsoft.com/office/drawing/2014/main" id="{A5DF40CC-3A3E-BFCF-7720-5271F39C5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15">
            <a:hlinkClick r:id="" action="ppaction://noaction">
              <a:snd r:embed="rId5" name="SUBMARINO.wav"/>
            </a:hlinkClick>
            <a:extLst>
              <a:ext uri="{FF2B5EF4-FFF2-40B4-BE49-F238E27FC236}">
                <a16:creationId xmlns:a16="http://schemas.microsoft.com/office/drawing/2014/main" id="{2B7A203D-C5BF-D0C9-C5F8-3FBD23084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подводница</a:t>
            </a:r>
            <a:endParaRPr lang="es-ES" altLang="es-ES" sz="3200" dirty="0"/>
          </a:p>
        </p:txBody>
      </p:sp>
      <p:sp>
        <p:nvSpPr>
          <p:cNvPr id="45065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4202DA4-CB86-EE33-13B2-B6577C82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5066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EDC19075-6708-CBB2-041B-FC816BB7E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574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243305D7-E3FA-B836-9255-0F7EB2DDCCB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609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78E41F-7BFB-66CE-B2C4-F3386419E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688B72-1B5D-F5F3-F41C-F892A96AE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93114F6-8B57-E199-8001-D8B0B4257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B1CC8E7-A4F6-F6BC-A6D6-746BF59B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3A3C21A-051C-F2DB-E662-959A617CA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09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3A8751D-CEDA-05BB-8C9A-1AB05C8C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6083" name="Text Box 9">
            <a:extLst>
              <a:ext uri="{FF2B5EF4-FFF2-40B4-BE49-F238E27FC236}">
                <a16:creationId xmlns:a16="http://schemas.microsoft.com/office/drawing/2014/main" id="{081C1D37-3926-AC9C-2DDE-C078E1ED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6084" name="Picture 10">
            <a:hlinkClick r:id="" action="ppaction://noaction">
              <a:snd r:embed="rId3" name="GLOBO.wav"/>
            </a:hlinkClick>
            <a:extLst>
              <a:ext uri="{FF2B5EF4-FFF2-40B4-BE49-F238E27FC236}">
                <a16:creationId xmlns:a16="http://schemas.microsoft.com/office/drawing/2014/main" id="{61CCE115-8E21-4F35-41C2-5BE5B07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2">
            <a:hlinkClick r:id="" action="ppaction://noaction">
              <a:snd r:embed="rId5" name="COHETE.wav"/>
            </a:hlinkClick>
            <a:extLst>
              <a:ext uri="{FF2B5EF4-FFF2-40B4-BE49-F238E27FC236}">
                <a16:creationId xmlns:a16="http://schemas.microsoft.com/office/drawing/2014/main" id="{1F9DF6B8-6919-9236-6C2B-2448648B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3">
            <a:hlinkClick r:id="" action="ppaction://noaction">
              <a:snd r:embed="rId7" name="PATINETE.wav"/>
            </a:hlinkClick>
            <a:extLst>
              <a:ext uri="{FF2B5EF4-FFF2-40B4-BE49-F238E27FC236}">
                <a16:creationId xmlns:a16="http://schemas.microsoft.com/office/drawing/2014/main" id="{BCC026B2-3640-1337-D56C-B7AA7563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14">
            <a:hlinkClick r:id="" action="ppaction://noaction">
              <a:snd r:embed="rId5" name="COHETE.wav"/>
            </a:hlinkClick>
            <a:extLst>
              <a:ext uri="{FF2B5EF4-FFF2-40B4-BE49-F238E27FC236}">
                <a16:creationId xmlns:a16="http://schemas.microsoft.com/office/drawing/2014/main" id="{4E3A8C34-22D5-A946-5D4F-3395AA72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ракета</a:t>
            </a:r>
            <a:endParaRPr lang="es-ES" altLang="es-ES" sz="3200" dirty="0"/>
          </a:p>
        </p:txBody>
      </p:sp>
      <p:sp>
        <p:nvSpPr>
          <p:cNvPr id="46088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2D03ED3-A9D5-F930-7BAD-1022940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9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6A0E0F8B-8365-93B5-0ED1-0E1A3FC5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>
            <a:extLst>
              <a:ext uri="{FF2B5EF4-FFF2-40B4-BE49-F238E27FC236}">
                <a16:creationId xmlns:a16="http://schemas.microsoft.com/office/drawing/2014/main" id="{C9E7E7DD-17FE-5960-6135-AC0DB7DF966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711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942987F-7B52-4D16-D123-FB955E9E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E91A7EE-D78B-82A2-DE74-D88EB6035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D1378AE-ED2B-6A92-1844-169C476B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B0B550A-81DB-A935-2930-B13A406E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AEEF1DA-6004-7962-FBEC-134CAD132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11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9E4CD95-B043-E45A-973A-1FD95D99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107" name="Text Box 9">
            <a:extLst>
              <a:ext uri="{FF2B5EF4-FFF2-40B4-BE49-F238E27FC236}">
                <a16:creationId xmlns:a16="http://schemas.microsoft.com/office/drawing/2014/main" id="{04992853-F0D6-52E8-9CAF-EA41393C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7108" name="Picture 10">
            <a:hlinkClick r:id="" action="ppaction://noaction">
              <a:snd r:embed="rId3" name="GLOBO.wav"/>
            </a:hlinkClick>
            <a:extLst>
              <a:ext uri="{FF2B5EF4-FFF2-40B4-BE49-F238E27FC236}">
                <a16:creationId xmlns:a16="http://schemas.microsoft.com/office/drawing/2014/main" id="{282FFA27-EB5C-24E5-A2C9-0DA08E16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2">
            <a:hlinkClick r:id="" action="ppaction://noaction">
              <a:snd r:embed="rId5" name="PATINETE.wav"/>
            </a:hlinkClick>
            <a:extLst>
              <a:ext uri="{FF2B5EF4-FFF2-40B4-BE49-F238E27FC236}">
                <a16:creationId xmlns:a16="http://schemas.microsoft.com/office/drawing/2014/main" id="{FDF7A1DF-02CA-CABE-78C8-DD9A9C7B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3">
            <a:hlinkClick r:id="" action="ppaction://noaction">
              <a:snd r:embed="rId3" name="GLOBO.wav"/>
            </a:hlinkClick>
            <a:extLst>
              <a:ext uri="{FF2B5EF4-FFF2-40B4-BE49-F238E27FC236}">
                <a16:creationId xmlns:a16="http://schemas.microsoft.com/office/drawing/2014/main" id="{6AFFE36A-332A-4AE4-EC22-4C0DD8D2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балон</a:t>
            </a:r>
            <a:endParaRPr lang="es-ES" altLang="es-ES" sz="3200" dirty="0"/>
          </a:p>
        </p:txBody>
      </p:sp>
      <p:sp>
        <p:nvSpPr>
          <p:cNvPr id="47111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B023D862-94C6-A935-7C50-CD3F052F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7112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90C14DA2-1DEC-EFBD-E7F2-1386E861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035175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B89FA150-DEE5-E897-F7CC-221D1C5BB91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4813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0E4D67B-21B3-77F0-4AD7-0FDD42F4D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3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82F7342-0CDE-754F-D761-E348BAD19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3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1FCCF3E-C994-2769-F827-F5995330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3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520BBFC-0AC6-1785-10B4-F7F71649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4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B95EDD-8B38-3F9F-51AE-7642946F0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14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D563623-438B-A7F1-F451-9E616557F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8131" name="Text Box 9">
            <a:extLst>
              <a:ext uri="{FF2B5EF4-FFF2-40B4-BE49-F238E27FC236}">
                <a16:creationId xmlns:a16="http://schemas.microsoft.com/office/drawing/2014/main" id="{AB698339-4A29-9859-1ACB-9B3BBFB2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</a:t>
            </a:r>
          </a:p>
        </p:txBody>
      </p:sp>
      <p:pic>
        <p:nvPicPr>
          <p:cNvPr id="48132" name="Picture 11">
            <a:hlinkClick r:id="" action="ppaction://noaction">
              <a:snd r:embed="rId3" name="PATINETE.wav"/>
            </a:hlinkClick>
            <a:extLst>
              <a:ext uri="{FF2B5EF4-FFF2-40B4-BE49-F238E27FC236}">
                <a16:creationId xmlns:a16="http://schemas.microsoft.com/office/drawing/2014/main" id="{F10D180B-BC10-67D7-BFC2-909E6EE8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>
            <a:hlinkClick r:id="" action="ppaction://noaction">
              <a:snd r:embed="rId3" name="PATINETE.wav"/>
            </a:hlinkClick>
            <a:extLst>
              <a:ext uri="{FF2B5EF4-FFF2-40B4-BE49-F238E27FC236}">
                <a16:creationId xmlns:a16="http://schemas.microsoft.com/office/drawing/2014/main" id="{5BA8844C-9EF8-A5DB-EB5A-57DA1195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тротинетка</a:t>
            </a:r>
            <a:endParaRPr lang="es-ES" altLang="es-ES" sz="3200" dirty="0"/>
          </a:p>
        </p:txBody>
      </p:sp>
      <p:sp>
        <p:nvSpPr>
          <p:cNvPr id="48134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4A00DAA-E78B-2096-39B7-0AA1E0F0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8135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A7BBDDA2-4C63-160C-B5A4-3E07BB26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50D0BD16-3D84-91DD-0920-27D5205B0A8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33400"/>
            <a:ext cx="6975475" cy="4879975"/>
            <a:chOff x="694" y="240"/>
            <a:chExt cx="4394" cy="2978"/>
          </a:xfrm>
        </p:grpSpPr>
        <p:sp>
          <p:nvSpPr>
            <p:cNvPr id="4916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8EFA988-9047-219D-BCD9-F9D6572C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07750E1-D6C4-766A-9E4C-3059DE885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E4056FA-2CD8-2C9C-5039-70D043D19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4A074C5-EE55-B874-F3E1-98C17D6AD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FC5CFA-62DF-70AC-59E3-5C77D3939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16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B28969C-92B2-BE20-4BC6-9C4550656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155" name="Text Box 9">
            <a:extLst>
              <a:ext uri="{FF2B5EF4-FFF2-40B4-BE49-F238E27FC236}">
                <a16:creationId xmlns:a16="http://schemas.microsoft.com/office/drawing/2014/main" id="{D418D5EF-2B0A-D9AF-8625-BCF05CC05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dirty="0"/>
              <a:t>4</a:t>
            </a:r>
          </a:p>
        </p:txBody>
      </p:sp>
      <p:sp>
        <p:nvSpPr>
          <p:cNvPr id="1495063" name="Lin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E1CAED-C1AC-0300-D881-7BFBAA399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9163" name="Rectangl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5E5957-F7EC-B2CC-ED19-8E9F4D2B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FB5749-9368-45B9-461A-B3885CCCDAD0}"/>
              </a:ext>
            </a:extLst>
          </p:cNvPr>
          <p:cNvSpPr txBox="1"/>
          <p:nvPr/>
        </p:nvSpPr>
        <p:spPr>
          <a:xfrm>
            <a:off x="1295400" y="2450068"/>
            <a:ext cx="171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хеликоптер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AB87F1-F05B-F383-FD8D-045E4520EFF7}"/>
              </a:ext>
            </a:extLst>
          </p:cNvPr>
          <p:cNvSpPr txBox="1"/>
          <p:nvPr/>
        </p:nvSpPr>
        <p:spPr>
          <a:xfrm>
            <a:off x="3418609" y="2450068"/>
            <a:ext cx="214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бензиностанция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7691B1-8DB4-B17E-BD63-F98C98E44C77}"/>
              </a:ext>
            </a:extLst>
          </p:cNvPr>
          <p:cNvSpPr txBox="1"/>
          <p:nvPr/>
        </p:nvSpPr>
        <p:spPr>
          <a:xfrm>
            <a:off x="6096000" y="2450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светофар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819564-6F24-B0FF-5F79-99E78B48D022}"/>
              </a:ext>
            </a:extLst>
          </p:cNvPr>
          <p:cNvSpPr txBox="1"/>
          <p:nvPr/>
        </p:nvSpPr>
        <p:spPr>
          <a:xfrm>
            <a:off x="15240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летище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A4E17B-67C6-05B3-F0E8-40CA56E2D0BD}"/>
              </a:ext>
            </a:extLst>
          </p:cNvPr>
          <p:cNvSpPr txBox="1"/>
          <p:nvPr/>
        </p:nvSpPr>
        <p:spPr>
          <a:xfrm>
            <a:off x="373380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шофирам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D84DD0-35F0-374A-C121-C1BF61361245}"/>
              </a:ext>
            </a:extLst>
          </p:cNvPr>
          <p:cNvSpPr txBox="1"/>
          <p:nvPr/>
        </p:nvSpPr>
        <p:spPr>
          <a:xfrm>
            <a:off x="6172200" y="4876800"/>
            <a:ext cx="120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аероплан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8D639F-685A-A173-8D81-7C9FA05F7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96" y="716756"/>
            <a:ext cx="1524132" cy="12314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51492B-8406-EE06-B521-37B27CC15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802" y="619991"/>
            <a:ext cx="1524132" cy="1524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BC1AFC-3073-53E2-F135-187A55BBA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501" y="685800"/>
            <a:ext cx="1054699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795E4E-7178-0465-9B6E-7C1F05D07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506" y="3087963"/>
            <a:ext cx="1524132" cy="15241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092FF6-04BC-3CFE-9E0B-0E00C1D27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297" y="3075253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2AB89D-0394-ABE9-65BB-018E196B1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6572" y="3127613"/>
            <a:ext cx="1524132" cy="12375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>
            <a:extLst>
              <a:ext uri="{FF2B5EF4-FFF2-40B4-BE49-F238E27FC236}">
                <a16:creationId xmlns:a16="http://schemas.microsoft.com/office/drawing/2014/main" id="{A086B1D2-9D1A-AC08-3F4B-FD272910CBB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018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A6826BE-822E-1301-1B9F-429A768C0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1576E8B-6247-1A14-3BB0-011BCF43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0CB441A-01AB-3407-1066-EA5A1DC17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21A9996-0302-6C38-C88D-32F760D11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13009BE-6D68-92B7-F623-F3E2E869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19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F36939-B1C6-4FCA-E8F8-069742EA8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0179" name="Text Box 9">
            <a:extLst>
              <a:ext uri="{FF2B5EF4-FFF2-40B4-BE49-F238E27FC236}">
                <a16:creationId xmlns:a16="http://schemas.microsoft.com/office/drawing/2014/main" id="{86BC7893-8495-5343-9BEB-39B1CED0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0180" name="Picture 10">
            <a:hlinkClick r:id="" action="ppaction://noaction">
              <a:snd r:embed="rId3" name="HELICOPTERO.wav"/>
            </a:hlinkClick>
            <a:extLst>
              <a:ext uri="{FF2B5EF4-FFF2-40B4-BE49-F238E27FC236}">
                <a16:creationId xmlns:a16="http://schemas.microsoft.com/office/drawing/2014/main" id="{D3189DBE-756F-980F-BFE5-E1048EDD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1">
            <a:hlinkClick r:id="" action="ppaction://noaction">
              <a:snd r:embed="rId5" name="aeropuerto.wav"/>
            </a:hlinkClick>
            <a:extLst>
              <a:ext uri="{FF2B5EF4-FFF2-40B4-BE49-F238E27FC236}">
                <a16:creationId xmlns:a16="http://schemas.microsoft.com/office/drawing/2014/main" id="{0ED68836-E0DD-B3DA-5E00-2AC5F026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2">
            <a:hlinkClick r:id="" action="ppaction://noaction">
              <a:snd r:embed="rId7" name="GASOLINERA.wav"/>
            </a:hlinkClick>
            <a:extLst>
              <a:ext uri="{FF2B5EF4-FFF2-40B4-BE49-F238E27FC236}">
                <a16:creationId xmlns:a16="http://schemas.microsoft.com/office/drawing/2014/main" id="{EFDEBA4E-60DF-CFA3-105B-F7087F08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3">
            <a:hlinkClick r:id="" action="ppaction://noaction">
              <a:snd r:embed="rId9" name="conducir.wav"/>
            </a:hlinkClick>
            <a:extLst>
              <a:ext uri="{FF2B5EF4-FFF2-40B4-BE49-F238E27FC236}">
                <a16:creationId xmlns:a16="http://schemas.microsoft.com/office/drawing/2014/main" id="{F6B3457F-105E-493E-8923-EF553667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>
            <a:hlinkClick r:id="" action="ppaction://noaction">
              <a:snd r:embed="rId11" name="avioneta.wav"/>
            </a:hlinkClick>
            <a:extLst>
              <a:ext uri="{FF2B5EF4-FFF2-40B4-BE49-F238E27FC236}">
                <a16:creationId xmlns:a16="http://schemas.microsoft.com/office/drawing/2014/main" id="{3D48507F-EB0A-C69A-2F2B-EB8E0B47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1722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">
            <a:hlinkClick r:id="" action="ppaction://noaction">
              <a:snd r:embed="rId13" name="SEMAFORO.wav"/>
            </a:hlinkClick>
            <a:extLst>
              <a:ext uri="{FF2B5EF4-FFF2-40B4-BE49-F238E27FC236}">
                <a16:creationId xmlns:a16="http://schemas.microsoft.com/office/drawing/2014/main" id="{D856F89F-9C2C-BED4-99D4-133F68DC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8898"/>
          <a:stretch>
            <a:fillRect/>
          </a:stretch>
        </p:blipFill>
        <p:spPr bwMode="auto">
          <a:xfrm>
            <a:off x="6324600" y="2133600"/>
            <a:ext cx="105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Text Box 18">
            <a:hlinkClick r:id="" action="ppaction://noaction">
              <a:snd r:embed="rId13" name="SEMAFORO.wav"/>
            </a:hlinkClick>
            <a:extLst>
              <a:ext uri="{FF2B5EF4-FFF2-40B4-BE49-F238E27FC236}">
                <a16:creationId xmlns:a16="http://schemas.microsoft.com/office/drawing/2014/main" id="{6B245391-86E6-2909-B563-62B4EDEF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светофар</a:t>
            </a:r>
            <a:endParaRPr lang="es-ES" altLang="es-ES" sz="3200" dirty="0"/>
          </a:p>
        </p:txBody>
      </p:sp>
      <p:sp>
        <p:nvSpPr>
          <p:cNvPr id="50187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6312BE2-806F-CEF8-828C-ABA5135D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88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DE27C092-6551-9D4A-F997-EC0E9DBC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>
            <a:extLst>
              <a:ext uri="{FF2B5EF4-FFF2-40B4-BE49-F238E27FC236}">
                <a16:creationId xmlns:a16="http://schemas.microsoft.com/office/drawing/2014/main" id="{2FC2E2E7-BD39-8E8E-4084-97EF610F5D4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121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665D705-1345-D36A-8FAE-255009FB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4D5B139-8AEA-E42C-CC69-18B20F64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E1A6A48-B47B-5C7F-52D5-AF6BACDF1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A956B26-5981-C29A-1938-9F80FBBA4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E594856-DFB0-419A-4896-08A280E8A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21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7D32DAB-EE49-5EC1-5D51-D48E53F92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1203" name="Text Box 9">
            <a:extLst>
              <a:ext uri="{FF2B5EF4-FFF2-40B4-BE49-F238E27FC236}">
                <a16:creationId xmlns:a16="http://schemas.microsoft.com/office/drawing/2014/main" id="{4A241867-0DDE-3F13-5A60-CDA4DCDE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1204" name="Picture 10">
            <a:hlinkClick r:id="" action="ppaction://noaction">
              <a:snd r:embed="rId3" name="HELICOPTERO.wav"/>
            </a:hlinkClick>
            <a:extLst>
              <a:ext uri="{FF2B5EF4-FFF2-40B4-BE49-F238E27FC236}">
                <a16:creationId xmlns:a16="http://schemas.microsoft.com/office/drawing/2014/main" id="{06085C0F-11DE-1388-AF96-7CFD9A1A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1">
            <a:hlinkClick r:id="" action="ppaction://noaction">
              <a:snd r:embed="rId5" name="aeropuerto.wav"/>
            </a:hlinkClick>
            <a:extLst>
              <a:ext uri="{FF2B5EF4-FFF2-40B4-BE49-F238E27FC236}">
                <a16:creationId xmlns:a16="http://schemas.microsoft.com/office/drawing/2014/main" id="{C492B7B3-7F12-9B7D-73AA-12E61275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2">
            <a:hlinkClick r:id="" action="ppaction://noaction">
              <a:snd r:embed="rId7" name="GASOLINERA.wav"/>
            </a:hlinkClick>
            <a:extLst>
              <a:ext uri="{FF2B5EF4-FFF2-40B4-BE49-F238E27FC236}">
                <a16:creationId xmlns:a16="http://schemas.microsoft.com/office/drawing/2014/main" id="{07AA4C0C-89AA-B366-380F-CB3A1002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3">
            <a:hlinkClick r:id="" action="ppaction://noaction">
              <a:snd r:embed="rId9" name="conducir.wav"/>
            </a:hlinkClick>
            <a:extLst>
              <a:ext uri="{FF2B5EF4-FFF2-40B4-BE49-F238E27FC236}">
                <a16:creationId xmlns:a16="http://schemas.microsoft.com/office/drawing/2014/main" id="{681D4718-11BC-FAC0-73C1-23DB9E67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4">
            <a:hlinkClick r:id="" action="ppaction://noaction">
              <a:snd r:embed="rId11" name="avioneta.wav"/>
            </a:hlinkClick>
            <a:extLst>
              <a:ext uri="{FF2B5EF4-FFF2-40B4-BE49-F238E27FC236}">
                <a16:creationId xmlns:a16="http://schemas.microsoft.com/office/drawing/2014/main" id="{2BA3E9A4-95E0-A0DD-C8CE-42D0ACB2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1722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16">
            <a:hlinkClick r:id="" action="ppaction://noaction">
              <a:snd r:embed="rId5" name="aeropuerto.wav"/>
            </a:hlinkClick>
            <a:extLst>
              <a:ext uri="{FF2B5EF4-FFF2-40B4-BE49-F238E27FC236}">
                <a16:creationId xmlns:a16="http://schemas.microsoft.com/office/drawing/2014/main" id="{208E0969-C742-CA30-062B-E58F184D2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летище</a:t>
            </a:r>
            <a:endParaRPr lang="es-ES" altLang="es-ES" sz="3200" dirty="0"/>
          </a:p>
        </p:txBody>
      </p:sp>
      <p:sp>
        <p:nvSpPr>
          <p:cNvPr id="51210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DE19644-0F2A-5CF3-D126-BFEF648B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1211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B001EE6C-1468-5074-E233-1D849231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>
            <a:extLst>
              <a:ext uri="{FF2B5EF4-FFF2-40B4-BE49-F238E27FC236}">
                <a16:creationId xmlns:a16="http://schemas.microsoft.com/office/drawing/2014/main" id="{BAA019E0-57EA-2F22-CE9C-3BF9EEFC5C2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223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63B147B-BE71-ED10-EF38-86E152561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16BEC78-75A8-246E-D291-43562F692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25483C4-1E33-26E0-57C6-0568EEBCF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FFC1474-6A25-08C1-D5CD-DF5D022A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3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4C05A8-D0A6-6C3C-A00D-274189F5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24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77CC6AF-6A0A-5272-E243-93A89E989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2227" name="Text Box 9">
            <a:extLst>
              <a:ext uri="{FF2B5EF4-FFF2-40B4-BE49-F238E27FC236}">
                <a16:creationId xmlns:a16="http://schemas.microsoft.com/office/drawing/2014/main" id="{DBC83FB0-1F70-446E-5327-5A73CBAA6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2228" name="Picture 10">
            <a:hlinkClick r:id="" action="ppaction://noaction">
              <a:snd r:embed="rId3" name="HELICOPTERO.wav"/>
            </a:hlinkClick>
            <a:extLst>
              <a:ext uri="{FF2B5EF4-FFF2-40B4-BE49-F238E27FC236}">
                <a16:creationId xmlns:a16="http://schemas.microsoft.com/office/drawing/2014/main" id="{407CDD7E-7B2D-EDE5-3999-2F0D303B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>
            <a:hlinkClick r:id="" action="ppaction://noaction">
              <a:snd r:embed="rId5" name="GASOLINERA.wav"/>
            </a:hlinkClick>
            <a:extLst>
              <a:ext uri="{FF2B5EF4-FFF2-40B4-BE49-F238E27FC236}">
                <a16:creationId xmlns:a16="http://schemas.microsoft.com/office/drawing/2014/main" id="{16BA12ED-D63C-5AB2-F859-314D9593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>
            <a:hlinkClick r:id="" action="ppaction://noaction">
              <a:snd r:embed="rId7" name="conducir.wav"/>
            </a:hlinkClick>
            <a:extLst>
              <a:ext uri="{FF2B5EF4-FFF2-40B4-BE49-F238E27FC236}">
                <a16:creationId xmlns:a16="http://schemas.microsoft.com/office/drawing/2014/main" id="{DA114E55-CCEF-34FA-87A8-A7D33208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>
            <a:hlinkClick r:id="" action="ppaction://noaction">
              <a:snd r:embed="rId9" name="avioneta.wav"/>
            </a:hlinkClick>
            <a:extLst>
              <a:ext uri="{FF2B5EF4-FFF2-40B4-BE49-F238E27FC236}">
                <a16:creationId xmlns:a16="http://schemas.microsoft.com/office/drawing/2014/main" id="{7CBE1F71-28F8-1576-6B4D-2F6DB646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61722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15">
            <a:hlinkClick r:id="" action="ppaction://noaction">
              <a:snd r:embed="rId9" name="avioneta.wav"/>
            </a:hlinkClick>
            <a:extLst>
              <a:ext uri="{FF2B5EF4-FFF2-40B4-BE49-F238E27FC236}">
                <a16:creationId xmlns:a16="http://schemas.microsoft.com/office/drawing/2014/main" id="{9E1ABE7F-9297-8069-5130-05F992F6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аероплан</a:t>
            </a:r>
            <a:endParaRPr lang="es-ES" altLang="es-ES" sz="3200" dirty="0"/>
          </a:p>
        </p:txBody>
      </p:sp>
      <p:sp>
        <p:nvSpPr>
          <p:cNvPr id="52233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60B7674-B19B-5B20-725F-8F3993ED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2234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4BE221D5-33DF-FEB9-0247-9A887BB4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576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E2D5DC62-CA53-8CA8-FCAE-3D6E3E74EAF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639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EEEC657-C506-C0F2-C2F6-CD2D4D85B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85B6935-5FE1-1D99-9E6A-C4E8E5A6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2CD05CF-2F49-B836-3797-4F4DAB71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EA05F10-8E5A-E950-D6DE-693B5DC0D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DE44BB0-577A-F3B8-71D3-E2BFECBA8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26DC44F-BFA0-36DB-A9A4-8694B47F2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387" name="Text Box 9">
            <a:extLst>
              <a:ext uri="{FF2B5EF4-FFF2-40B4-BE49-F238E27FC236}">
                <a16:creationId xmlns:a16="http://schemas.microsoft.com/office/drawing/2014/main" id="{308F90E0-B3EE-A971-96EF-851DEF830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6388" name="Picture 10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B4986B1A-63BD-1520-E23D-A5E796BE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1403350" y="2397125"/>
            <a:ext cx="1752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>
            <a:hlinkClick r:id="" action="ppaction://noaction">
              <a:snd r:embed="rId5" name="AUTOBUS.wav"/>
            </a:hlinkClick>
            <a:extLst>
              <a:ext uri="{FF2B5EF4-FFF2-40B4-BE49-F238E27FC236}">
                <a16:creationId xmlns:a16="http://schemas.microsoft.com/office/drawing/2014/main" id="{3A350877-4993-DA9F-BBA6-67FCA30A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5976938" y="2319338"/>
            <a:ext cx="182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>
            <a:hlinkClick r:id="" action="ppaction://noaction">
              <a:snd r:embed="rId7" name="MOTO.wav"/>
            </a:hlinkClick>
            <a:extLst>
              <a:ext uri="{FF2B5EF4-FFF2-40B4-BE49-F238E27FC236}">
                <a16:creationId xmlns:a16="http://schemas.microsoft.com/office/drawing/2014/main" id="{DEDBCFED-9A6C-F37C-AA4A-BDC72482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3756025" y="2263775"/>
            <a:ext cx="152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>
            <a:hlinkClick r:id="" action="ppaction://noaction">
              <a:snd r:embed="rId9" name="camion.wav"/>
            </a:hlinkClick>
            <a:extLst>
              <a:ext uri="{FF2B5EF4-FFF2-40B4-BE49-F238E27FC236}">
                <a16:creationId xmlns:a16="http://schemas.microsoft.com/office/drawing/2014/main" id="{B83BBF6F-819D-5440-4350-D61D9028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019800" y="3962400"/>
            <a:ext cx="1752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>
            <a:hlinkClick r:id="" action="ppaction://noaction">
              <a:snd r:embed="rId11" name="tren.wav"/>
            </a:hlinkClick>
            <a:extLst>
              <a:ext uri="{FF2B5EF4-FFF2-40B4-BE49-F238E27FC236}">
                <a16:creationId xmlns:a16="http://schemas.microsoft.com/office/drawing/2014/main" id="{4AED92C2-47F1-9DCF-A567-B958CF2B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3505200" y="3962400"/>
            <a:ext cx="2133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>
            <a:hlinkClick r:id="" action="ppaction://noaction">
              <a:snd r:embed="rId13" name="BARCO.wav"/>
            </a:hlinkClick>
            <a:extLst>
              <a:ext uri="{FF2B5EF4-FFF2-40B4-BE49-F238E27FC236}">
                <a16:creationId xmlns:a16="http://schemas.microsoft.com/office/drawing/2014/main" id="{0EF554A3-5C6E-A407-73CC-0B76948E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1447800" y="39624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8">
            <a:hlinkClick r:id="" action="ppaction://noaction">
              <a:snd r:embed="rId7" name="MOTO.wav"/>
            </a:hlinkClick>
            <a:extLst>
              <a:ext uri="{FF2B5EF4-FFF2-40B4-BE49-F238E27FC236}">
                <a16:creationId xmlns:a16="http://schemas.microsoft.com/office/drawing/2014/main" id="{1F79E287-F2C7-76A1-9863-F4A44E46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68307"/>
            <a:ext cx="2624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мотоциклет</a:t>
            </a:r>
            <a:endParaRPr lang="es-ES" altLang="es-ES" sz="3200" dirty="0"/>
          </a:p>
        </p:txBody>
      </p:sp>
      <p:sp>
        <p:nvSpPr>
          <p:cNvPr id="16395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3F8AD4B-2911-4E87-36B4-8B3A3DF1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396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68AE8DBD-12FC-D2F8-B72A-12C342155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1992313"/>
            <a:ext cx="2286000" cy="1643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3DEB6355-55EF-F9BE-5241-84A10D6C5B2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325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FBC73EF-5E1D-B612-C18E-96587677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5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E7BB65C-7699-9B8C-C3C0-17C27E79D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A55083B-5BAF-5EA4-7BCC-368262124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001290-A992-9CD8-E421-B449FAB76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DC8BEA1-995E-5C14-D6A5-63A00EB8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26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423EE56-74C1-6876-79DD-9C1B4B957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251" name="Text Box 9">
            <a:extLst>
              <a:ext uri="{FF2B5EF4-FFF2-40B4-BE49-F238E27FC236}">
                <a16:creationId xmlns:a16="http://schemas.microsoft.com/office/drawing/2014/main" id="{18D4DE8E-3856-D96C-5ABC-4EC6576C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3252" name="Picture 10">
            <a:hlinkClick r:id="" action="ppaction://noaction">
              <a:snd r:embed="rId3" name="HELICOPTERO.wav"/>
            </a:hlinkClick>
            <a:extLst>
              <a:ext uri="{FF2B5EF4-FFF2-40B4-BE49-F238E27FC236}">
                <a16:creationId xmlns:a16="http://schemas.microsoft.com/office/drawing/2014/main" id="{5B8EA483-1D2B-36DF-4EF9-02657F66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1">
            <a:hlinkClick r:id="" action="ppaction://noaction">
              <a:snd r:embed="rId5" name="GASOLINERA.wav"/>
            </a:hlinkClick>
            <a:extLst>
              <a:ext uri="{FF2B5EF4-FFF2-40B4-BE49-F238E27FC236}">
                <a16:creationId xmlns:a16="http://schemas.microsoft.com/office/drawing/2014/main" id="{5D024A4E-B293-A77A-4B95-E4618D29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2">
            <a:hlinkClick r:id="" action="ppaction://noaction">
              <a:snd r:embed="rId7" name="conducir.wav"/>
            </a:hlinkClick>
            <a:extLst>
              <a:ext uri="{FF2B5EF4-FFF2-40B4-BE49-F238E27FC236}">
                <a16:creationId xmlns:a16="http://schemas.microsoft.com/office/drawing/2014/main" id="{1E9A9038-3103-7C9D-544B-84DFE86D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14">
            <a:hlinkClick r:id="" action="ppaction://noaction">
              <a:snd r:embed="rId7" name="conducir.wav"/>
            </a:hlinkClick>
            <a:extLst>
              <a:ext uri="{FF2B5EF4-FFF2-40B4-BE49-F238E27FC236}">
                <a16:creationId xmlns:a16="http://schemas.microsoft.com/office/drawing/2014/main" id="{4A5B8609-3D5A-96C0-0CF2-C6C01604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шофирам</a:t>
            </a:r>
            <a:endParaRPr lang="es-ES" altLang="es-ES" sz="3200" dirty="0"/>
          </a:p>
        </p:txBody>
      </p:sp>
      <p:sp>
        <p:nvSpPr>
          <p:cNvPr id="53256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C12D40B-932E-EFC7-AB24-F21A5A49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3257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54855B2B-F0CA-865C-2688-A42CA185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5333AFEF-036D-92E3-28A1-A6F84CA7D49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428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1935CC5-0A5B-DCC9-77CB-5BD797674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D272036-2BF4-9467-E6B5-C0200ADAC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06CD1F-1E48-1FBD-A7A7-603E31750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40559DA-2981-4644-D482-03BC6C917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335EC01-0078-9C0C-42CA-A7CD8227B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28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39D13C3-CBE7-7B78-5EAA-7B8610FD5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4275" name="Text Box 9">
            <a:extLst>
              <a:ext uri="{FF2B5EF4-FFF2-40B4-BE49-F238E27FC236}">
                <a16:creationId xmlns:a16="http://schemas.microsoft.com/office/drawing/2014/main" id="{82EF0A75-6E7D-FA81-DB05-88A8DF05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4276" name="Picture 10">
            <a:hlinkClick r:id="" action="ppaction://noaction">
              <a:snd r:embed="rId3" name="HELICOPTERO.wav"/>
            </a:hlinkClick>
            <a:extLst>
              <a:ext uri="{FF2B5EF4-FFF2-40B4-BE49-F238E27FC236}">
                <a16:creationId xmlns:a16="http://schemas.microsoft.com/office/drawing/2014/main" id="{858A8658-BB14-A694-2591-4CE0D6CF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447800" y="22098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1">
            <a:hlinkClick r:id="" action="ppaction://noaction">
              <a:snd r:embed="rId5" name="GASOLINERA.wav"/>
            </a:hlinkClick>
            <a:extLst>
              <a:ext uri="{FF2B5EF4-FFF2-40B4-BE49-F238E27FC236}">
                <a16:creationId xmlns:a16="http://schemas.microsoft.com/office/drawing/2014/main" id="{EDA02542-BC55-F95D-7E7F-FCEAE131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3">
            <a:hlinkClick r:id="" action="ppaction://noaction">
              <a:snd r:embed="rId3" name="HELICOPTERO.wav"/>
            </a:hlinkClick>
            <a:extLst>
              <a:ext uri="{FF2B5EF4-FFF2-40B4-BE49-F238E27FC236}">
                <a16:creationId xmlns:a16="http://schemas.microsoft.com/office/drawing/2014/main" id="{8D2F1378-B7B9-5B4E-72F2-9D1CF114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хеликоптер</a:t>
            </a:r>
            <a:endParaRPr lang="es-ES" altLang="es-ES" sz="3200" dirty="0"/>
          </a:p>
        </p:txBody>
      </p:sp>
      <p:sp>
        <p:nvSpPr>
          <p:cNvPr id="54279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D511237-0EBA-FCD2-E6DF-E34B505B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4280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68096DA1-9C69-1215-A242-68D24066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>
            <a:extLst>
              <a:ext uri="{FF2B5EF4-FFF2-40B4-BE49-F238E27FC236}">
                <a16:creationId xmlns:a16="http://schemas.microsoft.com/office/drawing/2014/main" id="{CEFF7615-D5DF-928C-4FDD-64199C54F36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5530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81C9DF-39DA-8DC5-1BEA-0154CB366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ADD8235-59C0-2322-82D1-81D443228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ECFBF7B-4691-795A-34CE-C3A8C209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2492465-E2D8-30E9-3069-B72B2D7F2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C604311-B594-A5CD-72BD-695A6D91F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30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E44831E-9016-0852-1686-C4C7A85CF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299" name="Text Box 9">
            <a:extLst>
              <a:ext uri="{FF2B5EF4-FFF2-40B4-BE49-F238E27FC236}">
                <a16:creationId xmlns:a16="http://schemas.microsoft.com/office/drawing/2014/main" id="{F2451AAB-6FE5-6BB1-AD5B-10CEAA32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4</a:t>
            </a:r>
          </a:p>
        </p:txBody>
      </p:sp>
      <p:pic>
        <p:nvPicPr>
          <p:cNvPr id="55300" name="Picture 11">
            <a:hlinkClick r:id="" action="ppaction://noaction">
              <a:snd r:embed="rId3" name="GASOLINERA.wav"/>
            </a:hlinkClick>
            <a:extLst>
              <a:ext uri="{FF2B5EF4-FFF2-40B4-BE49-F238E27FC236}">
                <a16:creationId xmlns:a16="http://schemas.microsoft.com/office/drawing/2014/main" id="{292E875F-0B5F-69E4-222E-3B326377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12">
            <a:hlinkClick r:id="" action="ppaction://noaction">
              <a:snd r:embed="rId3" name="GASOLINERA.wav"/>
            </a:hlinkClick>
            <a:extLst>
              <a:ext uri="{FF2B5EF4-FFF2-40B4-BE49-F238E27FC236}">
                <a16:creationId xmlns:a16="http://schemas.microsoft.com/office/drawing/2014/main" id="{1BB73EFD-DD8A-9C27-79DB-0211F135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1054825"/>
            <a:ext cx="358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бензиностанция</a:t>
            </a:r>
            <a:endParaRPr lang="es-ES" altLang="es-ES" sz="3200" dirty="0"/>
          </a:p>
        </p:txBody>
      </p:sp>
      <p:sp>
        <p:nvSpPr>
          <p:cNvPr id="55302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5C042738-7429-BE80-4734-C16B40E4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5303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7E03B55C-870C-FB4E-CB93-11FC3D4E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035175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5BB63EED-F930-271B-1C2E-540B5C84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4169A321-CDBC-D934-9B84-00B67B04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6324" name="Picture 19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8D5270CB-35FC-4E19-438E-997D302D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0">
            <a:hlinkClick r:id="" action="ppaction://noaction">
              <a:snd r:embed="rId4" name="aeropuerto.wav"/>
            </a:hlinkClick>
            <a:extLst>
              <a:ext uri="{FF2B5EF4-FFF2-40B4-BE49-F238E27FC236}">
                <a16:creationId xmlns:a16="http://schemas.microsoft.com/office/drawing/2014/main" id="{3F626051-BB88-3316-7878-2A69581D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21">
            <a:hlinkClick r:id="" action="ppaction://noaction">
              <a:snd r:embed="rId6" name="GASOLINERA.wav"/>
            </a:hlinkClick>
            <a:extLst>
              <a:ext uri="{FF2B5EF4-FFF2-40B4-BE49-F238E27FC236}">
                <a16:creationId xmlns:a16="http://schemas.microsoft.com/office/drawing/2014/main" id="{4901B83E-661F-D11C-B2CC-896B4FBA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22">
            <a:hlinkClick r:id="" action="ppaction://noaction">
              <a:snd r:embed="rId8" name="conducir.wav"/>
            </a:hlinkClick>
            <a:extLst>
              <a:ext uri="{FF2B5EF4-FFF2-40B4-BE49-F238E27FC236}">
                <a16:creationId xmlns:a16="http://schemas.microsoft.com/office/drawing/2014/main" id="{DDE3E5E1-AA84-1E8A-3C75-515CF362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23">
            <a:hlinkClick r:id="" action="ppaction://noaction">
              <a:snd r:embed="rId10" name="avioneta.wav"/>
            </a:hlinkClick>
            <a:extLst>
              <a:ext uri="{FF2B5EF4-FFF2-40B4-BE49-F238E27FC236}">
                <a16:creationId xmlns:a16="http://schemas.microsoft.com/office/drawing/2014/main" id="{171830FB-209D-50D0-2915-DBCC6364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24">
            <a:hlinkClick r:id="" action="ppaction://noaction">
              <a:snd r:embed="rId12" name="SEMAFORO.wav"/>
            </a:hlinkClick>
            <a:extLst>
              <a:ext uri="{FF2B5EF4-FFF2-40B4-BE49-F238E27FC236}">
                <a16:creationId xmlns:a16="http://schemas.microsoft.com/office/drawing/2014/main" id="{6FB3A7D3-B9AE-51EF-7DEC-9932E14A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8898"/>
          <a:stretch>
            <a:fillRect/>
          </a:stretch>
        </p:blipFill>
        <p:spPr bwMode="auto">
          <a:xfrm>
            <a:off x="7467600" y="1371600"/>
            <a:ext cx="896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25">
            <a:hlinkClick r:id="" action="ppaction://noaction">
              <a:snd r:embed="rId14" name="barca.wav"/>
            </a:hlinkClick>
            <a:extLst>
              <a:ext uri="{FF2B5EF4-FFF2-40B4-BE49-F238E27FC236}">
                <a16:creationId xmlns:a16="http://schemas.microsoft.com/office/drawing/2014/main" id="{8E9B1B63-84ED-61D6-F0D9-9005367C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85800" y="3124200"/>
            <a:ext cx="1524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6">
            <a:hlinkClick r:id="" action="ppaction://noaction">
              <a:snd r:embed="rId16" name="GLOBO.wav"/>
            </a:hlinkClick>
            <a:extLst>
              <a:ext uri="{FF2B5EF4-FFF2-40B4-BE49-F238E27FC236}">
                <a16:creationId xmlns:a16="http://schemas.microsoft.com/office/drawing/2014/main" id="{035B70A5-F4B6-F285-BBC4-493512AE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27">
            <a:hlinkClick r:id="" action="ppaction://noaction">
              <a:snd r:embed="rId18" name="SUBMARINO.wav"/>
            </a:hlinkClick>
            <a:extLst>
              <a:ext uri="{FF2B5EF4-FFF2-40B4-BE49-F238E27FC236}">
                <a16:creationId xmlns:a16="http://schemas.microsoft.com/office/drawing/2014/main" id="{D8088A08-8855-315F-2A59-CC137886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28">
            <a:hlinkClick r:id="" action="ppaction://noaction">
              <a:snd r:embed="rId20" name="COHETE.wav"/>
            </a:hlinkClick>
            <a:extLst>
              <a:ext uri="{FF2B5EF4-FFF2-40B4-BE49-F238E27FC236}">
                <a16:creationId xmlns:a16="http://schemas.microsoft.com/office/drawing/2014/main" id="{D3791086-9FE4-B769-800C-240245F5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29">
            <a:hlinkClick r:id="" action="ppaction://noaction">
              <a:snd r:embed="rId22" name="aterrizar.wav"/>
            </a:hlinkClick>
            <a:extLst>
              <a:ext uri="{FF2B5EF4-FFF2-40B4-BE49-F238E27FC236}">
                <a16:creationId xmlns:a16="http://schemas.microsoft.com/office/drawing/2014/main" id="{A237EA42-94F2-3CE3-2EF2-CBE81363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/>
          <a:stretch>
            <a:fillRect/>
          </a:stretch>
        </p:blipFill>
        <p:spPr bwMode="auto">
          <a:xfrm>
            <a:off x="4800600" y="2971800"/>
            <a:ext cx="1828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30">
            <a:hlinkClick r:id="" action="ppaction://noaction">
              <a:snd r:embed="rId24" name="PATINETE.wav"/>
            </a:hlinkClick>
            <a:extLst>
              <a:ext uri="{FF2B5EF4-FFF2-40B4-BE49-F238E27FC236}">
                <a16:creationId xmlns:a16="http://schemas.microsoft.com/office/drawing/2014/main" id="{50D6B8A3-D36F-DA1E-9D16-A8F9C74DD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6" name="Text Box 32">
            <a:hlinkClick r:id="" action="ppaction://noaction">
              <a:snd r:embed="rId12" name="SEMAFORO.wav"/>
            </a:hlinkClick>
            <a:extLst>
              <a:ext uri="{FF2B5EF4-FFF2-40B4-BE49-F238E27FC236}">
                <a16:creationId xmlns:a16="http://schemas.microsoft.com/office/drawing/2014/main" id="{73BE2CA0-E64F-D56C-CAA4-0D31DD8B5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светофар</a:t>
            </a:r>
            <a:endParaRPr lang="es-ES" altLang="es-ES" sz="3200" dirty="0"/>
          </a:p>
        </p:txBody>
      </p:sp>
      <p:sp>
        <p:nvSpPr>
          <p:cNvPr id="56337" name="Rectangle 33">
            <a:hlinkClick r:id="" action="ppaction://noaction">
              <a:snd r:embed="rId26" name="voltage.wav"/>
            </a:hlinkClick>
            <a:extLst>
              <a:ext uri="{FF2B5EF4-FFF2-40B4-BE49-F238E27FC236}">
                <a16:creationId xmlns:a16="http://schemas.microsoft.com/office/drawing/2014/main" id="{9AF73D39-3894-7B36-51D6-69E1C4F3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6338" name="Rectangle 14">
            <a:hlinkClick r:id="" action="ppaction://hlinkshowjump?jump=nextslide">
              <a:snd r:embed="rId27" name="arrow.wav"/>
            </a:hlinkClick>
            <a:extLst>
              <a:ext uri="{FF2B5EF4-FFF2-40B4-BE49-F238E27FC236}">
                <a16:creationId xmlns:a16="http://schemas.microsoft.com/office/drawing/2014/main" id="{06A73A9A-D64E-0216-A2DD-F9DA0B0EE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19200"/>
            <a:ext cx="12954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744F6345-BAC4-52CE-A97D-DC96E633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4A78895-AF40-A01A-407D-AF528759C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7348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40577AD7-5EC5-31C8-B269-DB0E757D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>
            <a:hlinkClick r:id="" action="ppaction://noaction">
              <a:snd r:embed="rId4" name="aeropuerto.wav"/>
            </a:hlinkClick>
            <a:extLst>
              <a:ext uri="{FF2B5EF4-FFF2-40B4-BE49-F238E27FC236}">
                <a16:creationId xmlns:a16="http://schemas.microsoft.com/office/drawing/2014/main" id="{7E1CF4DA-ECB1-641C-C288-A0D934BF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>
            <a:hlinkClick r:id="" action="ppaction://noaction">
              <a:snd r:embed="rId6" name="GASOLINERA.wav"/>
            </a:hlinkClick>
            <a:extLst>
              <a:ext uri="{FF2B5EF4-FFF2-40B4-BE49-F238E27FC236}">
                <a16:creationId xmlns:a16="http://schemas.microsoft.com/office/drawing/2014/main" id="{C1534EB5-04CA-23A9-4AD3-D0F10007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>
            <a:hlinkClick r:id="" action="ppaction://noaction">
              <a:snd r:embed="rId8" name="conducir.wav"/>
            </a:hlinkClick>
            <a:extLst>
              <a:ext uri="{FF2B5EF4-FFF2-40B4-BE49-F238E27FC236}">
                <a16:creationId xmlns:a16="http://schemas.microsoft.com/office/drawing/2014/main" id="{13F00B32-1F70-833B-43BE-7EFCC9E0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>
            <a:hlinkClick r:id="" action="ppaction://noaction">
              <a:snd r:embed="rId10" name="avioneta.wav"/>
            </a:hlinkClick>
            <a:extLst>
              <a:ext uri="{FF2B5EF4-FFF2-40B4-BE49-F238E27FC236}">
                <a16:creationId xmlns:a16="http://schemas.microsoft.com/office/drawing/2014/main" id="{3563F851-2A18-42A7-B506-AFA2130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0">
            <a:hlinkClick r:id="" action="ppaction://noaction">
              <a:snd r:embed="rId12" name="barca.wav"/>
            </a:hlinkClick>
            <a:extLst>
              <a:ext uri="{FF2B5EF4-FFF2-40B4-BE49-F238E27FC236}">
                <a16:creationId xmlns:a16="http://schemas.microsoft.com/office/drawing/2014/main" id="{F99641E6-6B72-1DBE-9505-99EDB62A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85800" y="3124200"/>
            <a:ext cx="1524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1">
            <a:hlinkClick r:id="" action="ppaction://noaction">
              <a:snd r:embed="rId14" name="GLOBO.wav"/>
            </a:hlinkClick>
            <a:extLst>
              <a:ext uri="{FF2B5EF4-FFF2-40B4-BE49-F238E27FC236}">
                <a16:creationId xmlns:a16="http://schemas.microsoft.com/office/drawing/2014/main" id="{B5571C9B-AE38-3604-BD67-3287ABEA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2">
            <a:hlinkClick r:id="" action="ppaction://noaction">
              <a:snd r:embed="rId16" name="SUBMARINO.wav"/>
            </a:hlinkClick>
            <a:extLst>
              <a:ext uri="{FF2B5EF4-FFF2-40B4-BE49-F238E27FC236}">
                <a16:creationId xmlns:a16="http://schemas.microsoft.com/office/drawing/2014/main" id="{43DB05C9-70FA-3CDA-4ED2-2A708E90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3">
            <a:hlinkClick r:id="" action="ppaction://noaction">
              <a:snd r:embed="rId18" name="COHETE.wav"/>
            </a:hlinkClick>
            <a:extLst>
              <a:ext uri="{FF2B5EF4-FFF2-40B4-BE49-F238E27FC236}">
                <a16:creationId xmlns:a16="http://schemas.microsoft.com/office/drawing/2014/main" id="{EE614857-BF5E-D965-B751-299851BA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>
            <a:hlinkClick r:id="" action="ppaction://noaction">
              <a:snd r:embed="rId20" name="aterrizar.wav"/>
            </a:hlinkClick>
            <a:extLst>
              <a:ext uri="{FF2B5EF4-FFF2-40B4-BE49-F238E27FC236}">
                <a16:creationId xmlns:a16="http://schemas.microsoft.com/office/drawing/2014/main" id="{7311B16A-718D-662E-5935-65DAA0B2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/>
          <a:stretch>
            <a:fillRect/>
          </a:stretch>
        </p:blipFill>
        <p:spPr bwMode="auto">
          <a:xfrm>
            <a:off x="4800600" y="2971800"/>
            <a:ext cx="1828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5">
            <a:hlinkClick r:id="" action="ppaction://noaction">
              <a:snd r:embed="rId22" name="PATINETE.wav"/>
            </a:hlinkClick>
            <a:extLst>
              <a:ext uri="{FF2B5EF4-FFF2-40B4-BE49-F238E27FC236}">
                <a16:creationId xmlns:a16="http://schemas.microsoft.com/office/drawing/2014/main" id="{9ECD6FE1-07C6-6D1F-CBBD-44273316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9" name="Text Box 17">
            <a:hlinkClick r:id="" action="ppaction://noaction">
              <a:snd r:embed="rId20" name="aterrizar.wav"/>
            </a:hlinkClick>
            <a:extLst>
              <a:ext uri="{FF2B5EF4-FFF2-40B4-BE49-F238E27FC236}">
                <a16:creationId xmlns:a16="http://schemas.microsoft.com/office/drawing/2014/main" id="{BCB37587-EAB2-41E8-F08C-C06D668C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04238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приземявам</a:t>
            </a:r>
            <a:endParaRPr lang="es-ES" altLang="es-ES" sz="3200" dirty="0"/>
          </a:p>
        </p:txBody>
      </p:sp>
      <p:sp>
        <p:nvSpPr>
          <p:cNvPr id="57360" name="Rectangle 18">
            <a:hlinkClick r:id="rId24" action="ppaction://hlinksldjump">
              <a:snd r:embed="rId25" name="voltage.wav"/>
            </a:hlinkClick>
            <a:extLst>
              <a:ext uri="{FF2B5EF4-FFF2-40B4-BE49-F238E27FC236}">
                <a16:creationId xmlns:a16="http://schemas.microsoft.com/office/drawing/2014/main" id="{76F13418-E9C7-C745-46F5-8326D7E6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7361" name="Rectangle 14">
            <a:hlinkClick r:id="" action="ppaction://hlinkshowjump?jump=nextslide">
              <a:snd r:embed="rId26" name="arrow.wav"/>
            </a:hlinkClick>
            <a:extLst>
              <a:ext uri="{FF2B5EF4-FFF2-40B4-BE49-F238E27FC236}">
                <a16:creationId xmlns:a16="http://schemas.microsoft.com/office/drawing/2014/main" id="{0DD98333-0F9F-5327-E404-3604F475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95600"/>
            <a:ext cx="18288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23791D29-3BEF-67B5-5BF9-D0CA8AC2E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FB5F4EB-372D-DC44-EF84-CC5BF6F6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8372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09D82D35-4D87-0EC1-7018-87BE7C73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hlinkClick r:id="" action="ppaction://noaction">
              <a:snd r:embed="rId4" name="aeropuerto.wav"/>
            </a:hlinkClick>
            <a:extLst>
              <a:ext uri="{FF2B5EF4-FFF2-40B4-BE49-F238E27FC236}">
                <a16:creationId xmlns:a16="http://schemas.microsoft.com/office/drawing/2014/main" id="{9CD59473-25C8-A64F-DDA9-71CAFCC2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>
            <a:hlinkClick r:id="" action="ppaction://noaction">
              <a:snd r:embed="rId6" name="GASOLINERA.wav"/>
            </a:hlinkClick>
            <a:extLst>
              <a:ext uri="{FF2B5EF4-FFF2-40B4-BE49-F238E27FC236}">
                <a16:creationId xmlns:a16="http://schemas.microsoft.com/office/drawing/2014/main" id="{224CC20B-2F00-1ECE-4047-7C00E448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>
            <a:hlinkClick r:id="" action="ppaction://noaction">
              <a:snd r:embed="rId8" name="conducir.wav"/>
            </a:hlinkClick>
            <a:extLst>
              <a:ext uri="{FF2B5EF4-FFF2-40B4-BE49-F238E27FC236}">
                <a16:creationId xmlns:a16="http://schemas.microsoft.com/office/drawing/2014/main" id="{B211D61D-D267-5C47-BBDE-5E1A62B6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>
            <a:hlinkClick r:id="" action="ppaction://noaction">
              <a:snd r:embed="rId10" name="avioneta.wav"/>
            </a:hlinkClick>
            <a:extLst>
              <a:ext uri="{FF2B5EF4-FFF2-40B4-BE49-F238E27FC236}">
                <a16:creationId xmlns:a16="http://schemas.microsoft.com/office/drawing/2014/main" id="{D8B2D4F0-18B2-C1F0-EDC0-14DC192D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>
            <a:hlinkClick r:id="" action="ppaction://noaction">
              <a:snd r:embed="rId12" name="barca.wav"/>
            </a:hlinkClick>
            <a:extLst>
              <a:ext uri="{FF2B5EF4-FFF2-40B4-BE49-F238E27FC236}">
                <a16:creationId xmlns:a16="http://schemas.microsoft.com/office/drawing/2014/main" id="{E9CBB7FC-C143-A08E-1E96-5B37EBB5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685800" y="3124200"/>
            <a:ext cx="1524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>
            <a:hlinkClick r:id="" action="ppaction://noaction">
              <a:snd r:embed="rId14" name="GLOBO.wav"/>
            </a:hlinkClick>
            <a:extLst>
              <a:ext uri="{FF2B5EF4-FFF2-40B4-BE49-F238E27FC236}">
                <a16:creationId xmlns:a16="http://schemas.microsoft.com/office/drawing/2014/main" id="{1AD648E7-370B-69F4-CE36-0C2E0E0A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>
            <a:hlinkClick r:id="" action="ppaction://noaction">
              <a:snd r:embed="rId16" name="SUBMARINO.wav"/>
            </a:hlinkClick>
            <a:extLst>
              <a:ext uri="{FF2B5EF4-FFF2-40B4-BE49-F238E27FC236}">
                <a16:creationId xmlns:a16="http://schemas.microsoft.com/office/drawing/2014/main" id="{C4BEA6EF-A88D-7FFE-25DD-DF0A1F39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>
            <a:hlinkClick r:id="" action="ppaction://noaction">
              <a:snd r:embed="rId18" name="COHETE.wav"/>
            </a:hlinkClick>
            <a:extLst>
              <a:ext uri="{FF2B5EF4-FFF2-40B4-BE49-F238E27FC236}">
                <a16:creationId xmlns:a16="http://schemas.microsoft.com/office/drawing/2014/main" id="{C2FC7301-0B61-3A1B-AA62-9728DCE9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4">
            <a:hlinkClick r:id="" action="ppaction://noaction">
              <a:snd r:embed="rId20" name="PATINETE.wav"/>
            </a:hlinkClick>
            <a:extLst>
              <a:ext uri="{FF2B5EF4-FFF2-40B4-BE49-F238E27FC236}">
                <a16:creationId xmlns:a16="http://schemas.microsoft.com/office/drawing/2014/main" id="{833A6747-6F06-0B44-C30F-A9EBB64D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2" name="Text Box 16">
            <a:hlinkClick r:id="" action="ppaction://noaction">
              <a:snd r:embed="rId12" name="barca.wav"/>
            </a:hlinkClick>
            <a:extLst>
              <a:ext uri="{FF2B5EF4-FFF2-40B4-BE49-F238E27FC236}">
                <a16:creationId xmlns:a16="http://schemas.microsoft.com/office/drawing/2014/main" id="{D3B2B0EC-18AF-2FBB-8C13-EB78E7D4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лодка</a:t>
            </a:r>
            <a:endParaRPr lang="es-ES" altLang="es-ES" sz="3200" dirty="0"/>
          </a:p>
        </p:txBody>
      </p:sp>
      <p:sp>
        <p:nvSpPr>
          <p:cNvPr id="58383" name="Rectangle 17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E5BEA6FD-F89C-0117-4434-7B33B110F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8384" name="Rectangle 14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61429FED-8BB1-650D-2BA9-AB55B89E7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71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C765EE84-D5A7-D746-365B-FF34038A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C85D4E1-ABD3-D247-22F2-D85AF6D0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9396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06D7933E-93E3-C04F-F28F-6B9F02E7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>
            <a:hlinkClick r:id="" action="ppaction://noaction">
              <a:snd r:embed="rId4" name="aeropuerto.wav"/>
            </a:hlinkClick>
            <a:extLst>
              <a:ext uri="{FF2B5EF4-FFF2-40B4-BE49-F238E27FC236}">
                <a16:creationId xmlns:a16="http://schemas.microsoft.com/office/drawing/2014/main" id="{ECEF607D-49E5-BF2B-C0A4-904C504B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>
            <a:hlinkClick r:id="" action="ppaction://noaction">
              <a:snd r:embed="rId6" name="GASOLINERA.wav"/>
            </a:hlinkClick>
            <a:extLst>
              <a:ext uri="{FF2B5EF4-FFF2-40B4-BE49-F238E27FC236}">
                <a16:creationId xmlns:a16="http://schemas.microsoft.com/office/drawing/2014/main" id="{29457CB8-6D39-D3D0-F96B-376A7C85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>
            <a:hlinkClick r:id="" action="ppaction://noaction">
              <a:snd r:embed="rId8" name="conducir.wav"/>
            </a:hlinkClick>
            <a:extLst>
              <a:ext uri="{FF2B5EF4-FFF2-40B4-BE49-F238E27FC236}">
                <a16:creationId xmlns:a16="http://schemas.microsoft.com/office/drawing/2014/main" id="{FAC3532E-E622-5489-18CB-38657C0C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>
            <a:hlinkClick r:id="" action="ppaction://noaction">
              <a:snd r:embed="rId10" name="avioneta.wav"/>
            </a:hlinkClick>
            <a:extLst>
              <a:ext uri="{FF2B5EF4-FFF2-40B4-BE49-F238E27FC236}">
                <a16:creationId xmlns:a16="http://schemas.microsoft.com/office/drawing/2014/main" id="{734060B1-D4B3-EF73-A110-4DC54785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0">
            <a:hlinkClick r:id="" action="ppaction://noaction">
              <a:snd r:embed="rId12" name="GLOBO.wav"/>
            </a:hlinkClick>
            <a:extLst>
              <a:ext uri="{FF2B5EF4-FFF2-40B4-BE49-F238E27FC236}">
                <a16:creationId xmlns:a16="http://schemas.microsoft.com/office/drawing/2014/main" id="{A13783A7-A2D5-8323-B461-355D0229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1">
            <a:hlinkClick r:id="" action="ppaction://noaction">
              <a:snd r:embed="rId14" name="SUBMARINO.wav"/>
            </a:hlinkClick>
            <a:extLst>
              <a:ext uri="{FF2B5EF4-FFF2-40B4-BE49-F238E27FC236}">
                <a16:creationId xmlns:a16="http://schemas.microsoft.com/office/drawing/2014/main" id="{896862E2-BF8C-BDC7-376A-1191939E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2">
            <a:hlinkClick r:id="" action="ppaction://noaction">
              <a:snd r:embed="rId16" name="COHETE.wav"/>
            </a:hlinkClick>
            <a:extLst>
              <a:ext uri="{FF2B5EF4-FFF2-40B4-BE49-F238E27FC236}">
                <a16:creationId xmlns:a16="http://schemas.microsoft.com/office/drawing/2014/main" id="{7BD10347-3BE0-92FE-6DCF-17D409AA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3">
            <a:hlinkClick r:id="" action="ppaction://noaction">
              <a:snd r:embed="rId18" name="PATINETE.wav"/>
            </a:hlinkClick>
            <a:extLst>
              <a:ext uri="{FF2B5EF4-FFF2-40B4-BE49-F238E27FC236}">
                <a16:creationId xmlns:a16="http://schemas.microsoft.com/office/drawing/2014/main" id="{06502A3F-277B-9ADB-4D8D-8A88D4FA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5" name="Text Box 15">
            <a:hlinkClick r:id="" action="ppaction://noaction">
              <a:snd r:embed="rId6" name="GASOLINERA.wav"/>
            </a:hlinkClick>
            <a:extLst>
              <a:ext uri="{FF2B5EF4-FFF2-40B4-BE49-F238E27FC236}">
                <a16:creationId xmlns:a16="http://schemas.microsoft.com/office/drawing/2014/main" id="{FEB2F6D7-CDC7-63CD-561B-358F28C63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1826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бензиностанция</a:t>
            </a:r>
            <a:endParaRPr lang="es-ES" altLang="es-ES" sz="3200" dirty="0"/>
          </a:p>
        </p:txBody>
      </p:sp>
      <p:sp>
        <p:nvSpPr>
          <p:cNvPr id="59406" name="Rectangle 16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552A3646-5F98-CBA5-FEC9-164FA2C4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9407" name="Rectangle 14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466649AA-7FBC-2C81-1359-7836BEB4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692DBC3E-1831-9F2D-94B8-5EC95C92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4706AED-5E82-B67A-42B2-EF3E1207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0420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B0393399-8A29-0F73-05A3-AF24DDED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hlinkClick r:id="" action="ppaction://noaction">
              <a:snd r:embed="rId4" name="aeropuerto.wav"/>
            </a:hlinkClick>
            <a:extLst>
              <a:ext uri="{FF2B5EF4-FFF2-40B4-BE49-F238E27FC236}">
                <a16:creationId xmlns:a16="http://schemas.microsoft.com/office/drawing/2014/main" id="{C2A18F5D-1C73-A326-00E6-58BBF8A9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7">
            <a:hlinkClick r:id="" action="ppaction://noaction">
              <a:snd r:embed="rId6" name="conducir.wav"/>
            </a:hlinkClick>
            <a:extLst>
              <a:ext uri="{FF2B5EF4-FFF2-40B4-BE49-F238E27FC236}">
                <a16:creationId xmlns:a16="http://schemas.microsoft.com/office/drawing/2014/main" id="{13337901-FF54-D7AA-4319-D70442BC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>
            <a:hlinkClick r:id="" action="ppaction://noaction">
              <a:snd r:embed="rId8" name="avioneta.wav"/>
            </a:hlinkClick>
            <a:extLst>
              <a:ext uri="{FF2B5EF4-FFF2-40B4-BE49-F238E27FC236}">
                <a16:creationId xmlns:a16="http://schemas.microsoft.com/office/drawing/2014/main" id="{93981913-1B96-4A5D-90E3-074DDC67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9">
            <a:hlinkClick r:id="" action="ppaction://noaction">
              <a:snd r:embed="rId10" name="GLOBO.wav"/>
            </a:hlinkClick>
            <a:extLst>
              <a:ext uri="{FF2B5EF4-FFF2-40B4-BE49-F238E27FC236}">
                <a16:creationId xmlns:a16="http://schemas.microsoft.com/office/drawing/2014/main" id="{F61DD9D9-A1AD-7160-7239-937058A5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>
            <a:hlinkClick r:id="" action="ppaction://noaction">
              <a:snd r:embed="rId12" name="SUBMARINO.wav"/>
            </a:hlinkClick>
            <a:extLst>
              <a:ext uri="{FF2B5EF4-FFF2-40B4-BE49-F238E27FC236}">
                <a16:creationId xmlns:a16="http://schemas.microsoft.com/office/drawing/2014/main" id="{C47848D2-1560-C819-87C9-D7EC8019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1">
            <a:hlinkClick r:id="" action="ppaction://noaction">
              <a:snd r:embed="rId14" name="COHETE.wav"/>
            </a:hlinkClick>
            <a:extLst>
              <a:ext uri="{FF2B5EF4-FFF2-40B4-BE49-F238E27FC236}">
                <a16:creationId xmlns:a16="http://schemas.microsoft.com/office/drawing/2014/main" id="{48DAB7F2-7B7A-6633-7914-5BB283E5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2">
            <a:hlinkClick r:id="" action="ppaction://noaction">
              <a:snd r:embed="rId16" name="PATINETE.wav"/>
            </a:hlinkClick>
            <a:extLst>
              <a:ext uri="{FF2B5EF4-FFF2-40B4-BE49-F238E27FC236}">
                <a16:creationId xmlns:a16="http://schemas.microsoft.com/office/drawing/2014/main" id="{F64BDB5C-1B2F-2FD4-D36C-56DCEDBB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Text Box 14">
            <a:hlinkClick r:id="" action="ppaction://noaction">
              <a:snd r:embed="rId4" name="aeropuerto.wav"/>
            </a:hlinkClick>
            <a:extLst>
              <a:ext uri="{FF2B5EF4-FFF2-40B4-BE49-F238E27FC236}">
                <a16:creationId xmlns:a16="http://schemas.microsoft.com/office/drawing/2014/main" id="{C2C0AC0D-75C4-E7BD-F8BE-A940BDF3B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летище</a:t>
            </a:r>
            <a:endParaRPr lang="es-ES" altLang="es-ES" sz="3200" dirty="0"/>
          </a:p>
        </p:txBody>
      </p:sp>
      <p:sp>
        <p:nvSpPr>
          <p:cNvPr id="60429" name="Rectangle 15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1190FF20-F61B-DFF5-5AF5-8A6BF97F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0430" name="Rectangle 14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106F01B0-7973-114E-7EE0-D8E1AF6F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06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9E004085-E803-9C5D-49F0-DB0F5846B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7B67017-59F3-2560-10B2-2FC4CAAC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1444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2CE85458-CB09-781E-C523-8A8E1CAC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>
            <a:hlinkClick r:id="" action="ppaction://noaction">
              <a:snd r:embed="rId4" name="conducir.wav"/>
            </a:hlinkClick>
            <a:extLst>
              <a:ext uri="{FF2B5EF4-FFF2-40B4-BE49-F238E27FC236}">
                <a16:creationId xmlns:a16="http://schemas.microsoft.com/office/drawing/2014/main" id="{193AD1E0-E4E4-3C20-A7BB-7625219A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7">
            <a:hlinkClick r:id="" action="ppaction://noaction">
              <a:snd r:embed="rId6" name="avioneta.wav"/>
            </a:hlinkClick>
            <a:extLst>
              <a:ext uri="{FF2B5EF4-FFF2-40B4-BE49-F238E27FC236}">
                <a16:creationId xmlns:a16="http://schemas.microsoft.com/office/drawing/2014/main" id="{1005317B-B642-708A-0446-1176E80E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8">
            <a:hlinkClick r:id="" action="ppaction://noaction">
              <a:snd r:embed="rId8" name="GLOBO.wav"/>
            </a:hlinkClick>
            <a:extLst>
              <a:ext uri="{FF2B5EF4-FFF2-40B4-BE49-F238E27FC236}">
                <a16:creationId xmlns:a16="http://schemas.microsoft.com/office/drawing/2014/main" id="{10E51A71-D7ED-A37A-40FE-6A0852C2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9">
            <a:hlinkClick r:id="" action="ppaction://noaction">
              <a:snd r:embed="rId10" name="SUBMARINO.wav"/>
            </a:hlinkClick>
            <a:extLst>
              <a:ext uri="{FF2B5EF4-FFF2-40B4-BE49-F238E27FC236}">
                <a16:creationId xmlns:a16="http://schemas.microsoft.com/office/drawing/2014/main" id="{6425286E-18F1-3E05-ECAF-CA6DF744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10">
            <a:hlinkClick r:id="" action="ppaction://noaction">
              <a:snd r:embed="rId12" name="COHETE.wav"/>
            </a:hlinkClick>
            <a:extLst>
              <a:ext uri="{FF2B5EF4-FFF2-40B4-BE49-F238E27FC236}">
                <a16:creationId xmlns:a16="http://schemas.microsoft.com/office/drawing/2014/main" id="{2A950539-ED2E-CCA9-73B1-F819E905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1">
            <a:hlinkClick r:id="" action="ppaction://noaction">
              <a:snd r:embed="rId14" name="PATINETE.wav"/>
            </a:hlinkClick>
            <a:extLst>
              <a:ext uri="{FF2B5EF4-FFF2-40B4-BE49-F238E27FC236}">
                <a16:creationId xmlns:a16="http://schemas.microsoft.com/office/drawing/2014/main" id="{6BFFF46E-CCD3-D3F6-3B0B-35448464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3">
            <a:hlinkClick r:id="" action="ppaction://noaction">
              <a:snd r:embed="rId14" name="PATINETE.wav"/>
            </a:hlinkClick>
            <a:extLst>
              <a:ext uri="{FF2B5EF4-FFF2-40B4-BE49-F238E27FC236}">
                <a16:creationId xmlns:a16="http://schemas.microsoft.com/office/drawing/2014/main" id="{E5A8B474-FB94-9237-5F90-DDB10462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тротинетка</a:t>
            </a:r>
            <a:endParaRPr lang="es-ES" altLang="es-ES" sz="3200" dirty="0"/>
          </a:p>
        </p:txBody>
      </p:sp>
      <p:sp>
        <p:nvSpPr>
          <p:cNvPr id="61452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945E8FBA-4809-286E-540A-3C82BFDC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53" name="Rectangle 14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216F6DAA-01C4-1D77-9A54-B6940B03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648200"/>
            <a:ext cx="1828800" cy="167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D557794F-65C6-0E95-B9B3-B3D34B98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573587C-6004-8D54-AABB-24DE0172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2468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94842CAF-26BF-6094-B190-2A87AC7E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>
            <a:hlinkClick r:id="" action="ppaction://noaction">
              <a:snd r:embed="rId4" name="conducir.wav"/>
            </a:hlinkClick>
            <a:extLst>
              <a:ext uri="{FF2B5EF4-FFF2-40B4-BE49-F238E27FC236}">
                <a16:creationId xmlns:a16="http://schemas.microsoft.com/office/drawing/2014/main" id="{BD2FA678-5B5E-4786-A2D0-7E1271F9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>
            <a:hlinkClick r:id="" action="ppaction://noaction">
              <a:snd r:embed="rId6" name="avioneta.wav"/>
            </a:hlinkClick>
            <a:extLst>
              <a:ext uri="{FF2B5EF4-FFF2-40B4-BE49-F238E27FC236}">
                <a16:creationId xmlns:a16="http://schemas.microsoft.com/office/drawing/2014/main" id="{4A624872-6374-DF0B-DD2C-4F09D3DA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>
            <a:hlinkClick r:id="" action="ppaction://noaction">
              <a:snd r:embed="rId8" name="GLOBO.wav"/>
            </a:hlinkClick>
            <a:extLst>
              <a:ext uri="{FF2B5EF4-FFF2-40B4-BE49-F238E27FC236}">
                <a16:creationId xmlns:a16="http://schemas.microsoft.com/office/drawing/2014/main" id="{5C937B0F-C202-4BD8-EFE2-20D15287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>
            <a:hlinkClick r:id="" action="ppaction://noaction">
              <a:snd r:embed="rId10" name="SUBMARINO.wav"/>
            </a:hlinkClick>
            <a:extLst>
              <a:ext uri="{FF2B5EF4-FFF2-40B4-BE49-F238E27FC236}">
                <a16:creationId xmlns:a16="http://schemas.microsoft.com/office/drawing/2014/main" id="{E2F1DB85-730C-8B74-3629-1D90B4C0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9">
            <a:hlinkClick r:id="" action="ppaction://noaction">
              <a:snd r:embed="rId12" name="COHETE.wav"/>
            </a:hlinkClick>
            <a:extLst>
              <a:ext uri="{FF2B5EF4-FFF2-40B4-BE49-F238E27FC236}">
                <a16:creationId xmlns:a16="http://schemas.microsoft.com/office/drawing/2014/main" id="{3E7F8883-4994-16E7-8FA0-C2D0B235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Text Box 12">
            <a:hlinkClick r:id="" action="ppaction://noaction">
              <a:snd r:embed="rId12" name="COHETE.wav"/>
            </a:hlinkClick>
            <a:extLst>
              <a:ext uri="{FF2B5EF4-FFF2-40B4-BE49-F238E27FC236}">
                <a16:creationId xmlns:a16="http://schemas.microsoft.com/office/drawing/2014/main" id="{9A429932-C616-BCC3-52F4-4B9BDCF3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ракета</a:t>
            </a:r>
            <a:endParaRPr lang="es-ES" altLang="es-ES" sz="3200" dirty="0"/>
          </a:p>
        </p:txBody>
      </p:sp>
      <p:sp>
        <p:nvSpPr>
          <p:cNvPr id="62475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A0206F41-7510-5C3C-D430-AA887E8B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2476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0BFC4ADB-5F40-B98D-FE8E-1E0B8B0F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480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3F1AD84D-1CD1-B54A-E9B8-879B1B86970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742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27348D1-1FBF-A71E-847C-B57CF4599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0661B5D-6384-1457-97AD-9ECDA62D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52FFEA9-A7B6-EC3A-C862-E2E995F6F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1900796-1EF9-A5B2-3549-A6EAB4EC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60165CD-4594-B729-24C3-8DF09E2B3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2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4DD453-1374-A5AF-5E78-2002AA9DD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411" name="Text Box 9">
            <a:extLst>
              <a:ext uri="{FF2B5EF4-FFF2-40B4-BE49-F238E27FC236}">
                <a16:creationId xmlns:a16="http://schemas.microsoft.com/office/drawing/2014/main" id="{D038D155-2285-7753-F6AD-D7B9386D6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7412" name="Picture 10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F5A592C8-1126-62AE-C607-913E6F4C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1403350" y="2397125"/>
            <a:ext cx="1752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>
            <a:hlinkClick r:id="" action="ppaction://noaction">
              <a:snd r:embed="rId5" name="AUTOBUS.wav"/>
            </a:hlinkClick>
            <a:extLst>
              <a:ext uri="{FF2B5EF4-FFF2-40B4-BE49-F238E27FC236}">
                <a16:creationId xmlns:a16="http://schemas.microsoft.com/office/drawing/2014/main" id="{DE0658E1-3204-6712-E4FB-FEED826D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5976938" y="2319338"/>
            <a:ext cx="182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>
            <a:hlinkClick r:id="" action="ppaction://noaction">
              <a:snd r:embed="rId7" name="camion.wav"/>
            </a:hlinkClick>
            <a:extLst>
              <a:ext uri="{FF2B5EF4-FFF2-40B4-BE49-F238E27FC236}">
                <a16:creationId xmlns:a16="http://schemas.microsoft.com/office/drawing/2014/main" id="{C33E88C4-8FF8-0FEF-E93D-BBB220FF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019800" y="3962400"/>
            <a:ext cx="1752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>
            <a:hlinkClick r:id="" action="ppaction://noaction">
              <a:snd r:embed="rId9" name="tren.wav"/>
            </a:hlinkClick>
            <a:extLst>
              <a:ext uri="{FF2B5EF4-FFF2-40B4-BE49-F238E27FC236}">
                <a16:creationId xmlns:a16="http://schemas.microsoft.com/office/drawing/2014/main" id="{5339DBA6-C643-3FCE-01AD-D501FF0D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3505200" y="3962400"/>
            <a:ext cx="2133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>
            <a:hlinkClick r:id="" action="ppaction://noaction">
              <a:snd r:embed="rId11" name="BARCO.wav"/>
            </a:hlinkClick>
            <a:extLst>
              <a:ext uri="{FF2B5EF4-FFF2-40B4-BE49-F238E27FC236}">
                <a16:creationId xmlns:a16="http://schemas.microsoft.com/office/drawing/2014/main" id="{D41F728A-BAEC-D6C1-0BA1-833E9A5E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1447800" y="39624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6">
            <a:hlinkClick r:id="" action="ppaction://noaction">
              <a:snd r:embed="rId11" name="BARCO.wav"/>
            </a:hlinkClick>
            <a:extLst>
              <a:ext uri="{FF2B5EF4-FFF2-40B4-BE49-F238E27FC236}">
                <a16:creationId xmlns:a16="http://schemas.microsoft.com/office/drawing/2014/main" id="{D409EC56-39C1-CD62-41D5-D6C57D4B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кораб</a:t>
            </a:r>
            <a:endParaRPr lang="es-ES" altLang="es-ES" sz="3200" dirty="0"/>
          </a:p>
        </p:txBody>
      </p:sp>
      <p:sp>
        <p:nvSpPr>
          <p:cNvPr id="17418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7E3B2E1C-025D-C357-C83E-D09F0B67C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9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8433FD99-A7FE-F863-8015-E893419CD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90938"/>
            <a:ext cx="2286000" cy="1643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0D38DDBC-3F82-B176-BA3C-7498B674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7EA8CEB-6E3D-0100-C452-151404BA8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3492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5A358589-3D44-A373-D137-92223E09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>
            <a:hlinkClick r:id="" action="ppaction://noaction">
              <a:snd r:embed="rId4" name="conducir.wav"/>
            </a:hlinkClick>
            <a:extLst>
              <a:ext uri="{FF2B5EF4-FFF2-40B4-BE49-F238E27FC236}">
                <a16:creationId xmlns:a16="http://schemas.microsoft.com/office/drawing/2014/main" id="{D9BDFA61-B3BB-DA08-03B4-AFECE9F2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>
            <a:hlinkClick r:id="" action="ppaction://noaction">
              <a:snd r:embed="rId6" name="avioneta.wav"/>
            </a:hlinkClick>
            <a:extLst>
              <a:ext uri="{FF2B5EF4-FFF2-40B4-BE49-F238E27FC236}">
                <a16:creationId xmlns:a16="http://schemas.microsoft.com/office/drawing/2014/main" id="{F3EBF686-0466-A531-BAFD-AD79B6DE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>
            <a:hlinkClick r:id="" action="ppaction://noaction">
              <a:snd r:embed="rId8" name="GLOBO.wav"/>
            </a:hlinkClick>
            <a:extLst>
              <a:ext uri="{FF2B5EF4-FFF2-40B4-BE49-F238E27FC236}">
                <a16:creationId xmlns:a16="http://schemas.microsoft.com/office/drawing/2014/main" id="{05A423F5-6B31-C7F7-4AAD-8AC5A000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>
            <a:hlinkClick r:id="" action="ppaction://noaction">
              <a:snd r:embed="rId10" name="SUBMARINO.wav"/>
            </a:hlinkClick>
            <a:extLst>
              <a:ext uri="{FF2B5EF4-FFF2-40B4-BE49-F238E27FC236}">
                <a16:creationId xmlns:a16="http://schemas.microsoft.com/office/drawing/2014/main" id="{BF48E636-6EEC-BF46-EC0D-8B4FDE77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11">
            <a:hlinkClick r:id="" action="ppaction://noaction">
              <a:snd r:embed="rId4" name="conducir.wav"/>
            </a:hlinkClick>
            <a:extLst>
              <a:ext uri="{FF2B5EF4-FFF2-40B4-BE49-F238E27FC236}">
                <a16:creationId xmlns:a16="http://schemas.microsoft.com/office/drawing/2014/main" id="{3ACB31DF-CD12-FB17-D162-417DAB9A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шофирам</a:t>
            </a:r>
            <a:endParaRPr lang="es-ES" altLang="es-ES" sz="3200" dirty="0"/>
          </a:p>
        </p:txBody>
      </p:sp>
      <p:sp>
        <p:nvSpPr>
          <p:cNvPr id="63498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AF59976C-1554-9DC6-0D34-429E1B07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3499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5279FA6C-0700-1C0B-0B03-2EDDB2BD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76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D511581F-9C83-F632-8406-783517771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1FA5368-6FC2-1B19-EC98-C28E4B16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4516" name="Picture 4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3E26900C-2A36-E0C8-0EF4-A146C084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762000" y="14478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>
            <a:hlinkClick r:id="" action="ppaction://noaction">
              <a:snd r:embed="rId4" name="avioneta.wav"/>
            </a:hlinkClick>
            <a:extLst>
              <a:ext uri="{FF2B5EF4-FFF2-40B4-BE49-F238E27FC236}">
                <a16:creationId xmlns:a16="http://schemas.microsoft.com/office/drawing/2014/main" id="{DE42F508-141E-DE39-A161-03F1DC7D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>
            <a:hlinkClick r:id="" action="ppaction://noaction">
              <a:snd r:embed="rId6" name="GLOBO.wav"/>
            </a:hlinkClick>
            <a:extLst>
              <a:ext uri="{FF2B5EF4-FFF2-40B4-BE49-F238E27FC236}">
                <a16:creationId xmlns:a16="http://schemas.microsoft.com/office/drawing/2014/main" id="{7263A837-E60D-2BC5-1488-A87D4786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>
            <a:hlinkClick r:id="" action="ppaction://noaction">
              <a:snd r:embed="rId8" name="SUBMARINO.wav"/>
            </a:hlinkClick>
            <a:extLst>
              <a:ext uri="{FF2B5EF4-FFF2-40B4-BE49-F238E27FC236}">
                <a16:creationId xmlns:a16="http://schemas.microsoft.com/office/drawing/2014/main" id="{F2AB7200-B428-B91E-9DE2-CC728292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10">
            <a:hlinkClick r:id="" action="ppaction://noaction">
              <a:snd r:embed="rId2" name="HELICOPTERO.wav"/>
            </a:hlinkClick>
            <a:extLst>
              <a:ext uri="{FF2B5EF4-FFF2-40B4-BE49-F238E27FC236}">
                <a16:creationId xmlns:a16="http://schemas.microsoft.com/office/drawing/2014/main" id="{B90DF8F7-53B1-BCE4-FAC4-6C92FC7C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хеликоптер</a:t>
            </a:r>
            <a:endParaRPr lang="es-ES" altLang="es-ES" sz="3200" dirty="0"/>
          </a:p>
        </p:txBody>
      </p:sp>
      <p:sp>
        <p:nvSpPr>
          <p:cNvPr id="64521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32FDA805-61DB-0F9C-A712-49F83E5B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4522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47BBAD72-C62C-F377-3EE2-38D2697D6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7B6288BB-AAB9-DA8A-873E-52C0DC21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2EDBE76-5FE8-9E76-D210-6A2BFF73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5540" name="Picture 5">
            <a:hlinkClick r:id="" action="ppaction://noaction">
              <a:snd r:embed="rId2" name="avioneta.wav"/>
            </a:hlinkClick>
            <a:extLst>
              <a:ext uri="{FF2B5EF4-FFF2-40B4-BE49-F238E27FC236}">
                <a16:creationId xmlns:a16="http://schemas.microsoft.com/office/drawing/2014/main" id="{347E2B0B-B51C-F8DA-2F1A-09EE3FCB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2667000" y="1371600"/>
            <a:ext cx="1295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>
            <a:hlinkClick r:id="" action="ppaction://noaction">
              <a:snd r:embed="rId4" name="GLOBO.wav"/>
            </a:hlinkClick>
            <a:extLst>
              <a:ext uri="{FF2B5EF4-FFF2-40B4-BE49-F238E27FC236}">
                <a16:creationId xmlns:a16="http://schemas.microsoft.com/office/drawing/2014/main" id="{28698210-8F0D-0FE8-52A7-1CE77285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>
            <a:hlinkClick r:id="" action="ppaction://noaction">
              <a:snd r:embed="rId6" name="SUBMARINO.wav"/>
            </a:hlinkClick>
            <a:extLst>
              <a:ext uri="{FF2B5EF4-FFF2-40B4-BE49-F238E27FC236}">
                <a16:creationId xmlns:a16="http://schemas.microsoft.com/office/drawing/2014/main" id="{A256A7E6-F4C3-A70F-3C54-F9E02F40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9">
            <a:hlinkClick r:id="" action="ppaction://noaction">
              <a:snd r:embed="rId2" name="avioneta.wav"/>
            </a:hlinkClick>
            <a:extLst>
              <a:ext uri="{FF2B5EF4-FFF2-40B4-BE49-F238E27FC236}">
                <a16:creationId xmlns:a16="http://schemas.microsoft.com/office/drawing/2014/main" id="{B434139A-B05D-1889-FA7E-B204C1D0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аероплан</a:t>
            </a:r>
            <a:endParaRPr lang="es-ES" altLang="es-ES" sz="3200" dirty="0"/>
          </a:p>
        </p:txBody>
      </p:sp>
      <p:sp>
        <p:nvSpPr>
          <p:cNvPr id="65544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C3323F64-4DC0-8783-D9AA-31BEE81EE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5545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A0C048CC-03B8-04E4-2F51-F8794654B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EB136BC4-581C-5358-0AFD-7DDBFCB8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3B284B0-E1D8-B5F5-F3EC-5E205793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6564" name="Picture 5">
            <a:hlinkClick r:id="" action="ppaction://noaction">
              <a:snd r:embed="rId2" name="GLOBO.wav"/>
            </a:hlinkClick>
            <a:extLst>
              <a:ext uri="{FF2B5EF4-FFF2-40B4-BE49-F238E27FC236}">
                <a16:creationId xmlns:a16="http://schemas.microsoft.com/office/drawing/2014/main" id="{B5F885DD-FCF7-5D20-CC57-6C201921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>
            <a:hlinkClick r:id="" action="ppaction://noaction">
              <a:snd r:embed="rId4" name="SUBMARINO.wav"/>
            </a:hlinkClick>
            <a:extLst>
              <a:ext uri="{FF2B5EF4-FFF2-40B4-BE49-F238E27FC236}">
                <a16:creationId xmlns:a16="http://schemas.microsoft.com/office/drawing/2014/main" id="{2CADAFFB-9402-FE0A-CB26-30875E77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8">
            <a:hlinkClick r:id="" action="ppaction://noaction">
              <a:snd r:embed="rId2" name="GLOBO.wav"/>
            </a:hlinkClick>
            <a:extLst>
              <a:ext uri="{FF2B5EF4-FFF2-40B4-BE49-F238E27FC236}">
                <a16:creationId xmlns:a16="http://schemas.microsoft.com/office/drawing/2014/main" id="{54C8F24A-C5F8-26FF-BEDC-19363009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балон</a:t>
            </a:r>
            <a:endParaRPr lang="es-ES" altLang="es-ES" sz="3200" dirty="0"/>
          </a:p>
        </p:txBody>
      </p:sp>
      <p:sp>
        <p:nvSpPr>
          <p:cNvPr id="66567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E60FC3B1-B5B6-0CFC-982C-C72619AA2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6568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A4258727-393E-1B72-E3CC-52496932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2BEC664B-4F48-3C15-7EC8-66FACD24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3 - 4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4B29255-151D-6684-FCA4-1F51DD40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67588" name="Picture 5">
            <a:hlinkClick r:id="" action="ppaction://noaction">
              <a:snd r:embed="rId2" name="SUBMARINO.wav"/>
            </a:hlinkClick>
            <a:extLst>
              <a:ext uri="{FF2B5EF4-FFF2-40B4-BE49-F238E27FC236}">
                <a16:creationId xmlns:a16="http://schemas.microsoft.com/office/drawing/2014/main" id="{F2CC32CF-21A2-D19B-D9B1-8CA7482F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3000" y="1371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7">
            <a:hlinkClick r:id="" action="ppaction://noaction">
              <a:snd r:embed="rId2" name="SUBMARINO.wav"/>
            </a:hlinkClick>
            <a:extLst>
              <a:ext uri="{FF2B5EF4-FFF2-40B4-BE49-F238E27FC236}">
                <a16:creationId xmlns:a16="http://schemas.microsoft.com/office/drawing/2014/main" id="{28035758-20A6-A6CE-862E-3D6F5561A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подводница</a:t>
            </a:r>
            <a:endParaRPr lang="es-ES" altLang="es-ES" sz="3200" dirty="0"/>
          </a:p>
        </p:txBody>
      </p:sp>
      <p:sp>
        <p:nvSpPr>
          <p:cNvPr id="67590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7AA5D323-F5ED-7A14-5338-5EDFDFD3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7591" name="Rectangle 14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093904AA-BCDC-6957-F531-6AD91DBF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id="{0C858417-DE33-3452-7760-5232A0BA681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09600"/>
            <a:ext cx="6975475" cy="4803775"/>
            <a:chOff x="694" y="240"/>
            <a:chExt cx="4394" cy="2978"/>
          </a:xfrm>
        </p:grpSpPr>
        <p:sp>
          <p:nvSpPr>
            <p:cNvPr id="6862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6E4E1D7-90CA-F0CC-E535-F3BF889E9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F07C418-A3D9-8D50-2B21-B4F5D2A2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11CD497-4222-D844-678E-4D7D0DAF9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B6F0805-F6C9-4332-E011-BD1B41FF2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FFBEF40-986E-617E-8AD5-7DBB48A07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62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4FC9EC2-8C9A-899E-26E2-15D04AAA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8611" name="Text Box 9">
            <a:extLst>
              <a:ext uri="{FF2B5EF4-FFF2-40B4-BE49-F238E27FC236}">
                <a16:creationId xmlns:a16="http://schemas.microsoft.com/office/drawing/2014/main" id="{C34B7BD8-68D7-1007-B8AC-C03D6FB92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sp>
        <p:nvSpPr>
          <p:cNvPr id="1496085" name="Line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6BD59-FE56-877E-357E-DD011A643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8619" name="Rectangl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DA04B5-7982-C3C8-3D3E-01813F6F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73B884-A3BF-F003-4A8F-5FC1FAD6F719}"/>
              </a:ext>
            </a:extLst>
          </p:cNvPr>
          <p:cNvSpPr txBox="1"/>
          <p:nvPr/>
        </p:nvSpPr>
        <p:spPr>
          <a:xfrm>
            <a:off x="1676400" y="2438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шосе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7AA7D4-74D0-7F01-0864-4DD58571C63B}"/>
              </a:ext>
            </a:extLst>
          </p:cNvPr>
          <p:cNvSpPr txBox="1"/>
          <p:nvPr/>
        </p:nvSpPr>
        <p:spPr>
          <a:xfrm>
            <a:off x="4038600" y="2438400"/>
            <a:ext cx="122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линейка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BD1C4E-E820-709A-7DC4-1E87BBA67E94}"/>
              </a:ext>
            </a:extLst>
          </p:cNvPr>
          <p:cNvSpPr txBox="1"/>
          <p:nvPr/>
        </p:nvSpPr>
        <p:spPr>
          <a:xfrm>
            <a:off x="6172199" y="2438400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катастрофа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8969F-84A5-75BF-5FB4-CFF8C48485DD}"/>
              </a:ext>
            </a:extLst>
          </p:cNvPr>
          <p:cNvSpPr txBox="1"/>
          <p:nvPr/>
        </p:nvSpPr>
        <p:spPr>
          <a:xfrm>
            <a:off x="1762991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каруца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9FD880-55A3-5E82-60CF-F016FF03C7CC}"/>
              </a:ext>
            </a:extLst>
          </p:cNvPr>
          <p:cNvSpPr txBox="1"/>
          <p:nvPr/>
        </p:nvSpPr>
        <p:spPr>
          <a:xfrm>
            <a:off x="3810000" y="4800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кемпер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FDD150-698F-55FC-0683-70FB03D76B2D}"/>
              </a:ext>
            </a:extLst>
          </p:cNvPr>
          <p:cNvSpPr txBox="1"/>
          <p:nvPr/>
        </p:nvSpPr>
        <p:spPr>
          <a:xfrm>
            <a:off x="6158344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пристанище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0C70B6-5DDC-44EF-FA4B-BEBBAAF2C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18" y="762000"/>
            <a:ext cx="1524132" cy="12193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27E26E-A4D8-2934-4ADE-5255D3A70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013" y="689814"/>
            <a:ext cx="1524132" cy="12741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03DDF8-B612-ABA7-01BC-938EC3D67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938" y="723702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8BA672-72E5-C1C1-68F3-CBA571409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388" y="3124200"/>
            <a:ext cx="1676545" cy="13595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C042BC-1187-D294-F5A7-8D9557A28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059" y="3141518"/>
            <a:ext cx="1524132" cy="12375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2F4A4F-F2B1-354A-8E95-FA2D662B8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38" y="3085120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>
            <a:extLst>
              <a:ext uri="{FF2B5EF4-FFF2-40B4-BE49-F238E27FC236}">
                <a16:creationId xmlns:a16="http://schemas.microsoft.com/office/drawing/2014/main" id="{5C8ACF28-94B8-2774-F068-B9E53A26AEE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6964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D077F6C-7F4D-4DE5-E5FF-DEFF6ADD2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541BA46-ED30-43A2-F5CD-F2785F7A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3CACF9A-6FC2-32E5-4BFA-34F7CF4C4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22D5880-04DB-796E-F517-4DECAB8AE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4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A45D9B0-907F-A4F3-9E52-5A31B537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65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FC0298D-5399-90C4-C18C-23500218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635" name="Text Box 9">
            <a:extLst>
              <a:ext uri="{FF2B5EF4-FFF2-40B4-BE49-F238E27FC236}">
                <a16:creationId xmlns:a16="http://schemas.microsoft.com/office/drawing/2014/main" id="{4CC329A9-ACC8-B000-40A7-DE0DE9EB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69636" name="Picture 10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E28C4357-47CB-9F8E-96E1-7803EB8D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1">
            <a:hlinkClick r:id="" action="ppaction://noaction">
              <a:snd r:embed="rId5" name="puerto.wav"/>
            </a:hlinkClick>
            <a:extLst>
              <a:ext uri="{FF2B5EF4-FFF2-40B4-BE49-F238E27FC236}">
                <a16:creationId xmlns:a16="http://schemas.microsoft.com/office/drawing/2014/main" id="{8285EA67-DF82-89E8-864E-1EA3D19D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2">
            <a:hlinkClick r:id="" action="ppaction://noaction">
              <a:snd r:embed="rId7" name="AMBULANCIA.wav"/>
            </a:hlinkClick>
            <a:extLst>
              <a:ext uri="{FF2B5EF4-FFF2-40B4-BE49-F238E27FC236}">
                <a16:creationId xmlns:a16="http://schemas.microsoft.com/office/drawing/2014/main" id="{C180466F-586C-5DAB-565F-40496992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3810000" y="22098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3">
            <a:hlinkClick r:id="" action="ppaction://noaction">
              <a:snd r:embed="rId9" name="caravana.wav"/>
            </a:hlinkClick>
            <a:extLst>
              <a:ext uri="{FF2B5EF4-FFF2-40B4-BE49-F238E27FC236}">
                <a16:creationId xmlns:a16="http://schemas.microsoft.com/office/drawing/2014/main" id="{61EC2FFA-9E58-0BD9-602B-664773A0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7338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4">
            <a:hlinkClick r:id="" action="ppaction://noaction">
              <a:snd r:embed="rId11" name="ACCIDENTE.wav"/>
            </a:hlinkClick>
            <a:extLst>
              <a:ext uri="{FF2B5EF4-FFF2-40B4-BE49-F238E27FC236}">
                <a16:creationId xmlns:a16="http://schemas.microsoft.com/office/drawing/2014/main" id="{74B535A8-305D-A202-2F41-F51D7ED6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5">
            <a:hlinkClick r:id="" action="ppaction://noaction">
              <a:snd r:embed="rId13" name="CARRO.wav"/>
            </a:hlinkClick>
            <a:extLst>
              <a:ext uri="{FF2B5EF4-FFF2-40B4-BE49-F238E27FC236}">
                <a16:creationId xmlns:a16="http://schemas.microsoft.com/office/drawing/2014/main" id="{32837681-70E9-4E89-D731-FE114AB6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1371600" y="3914775"/>
            <a:ext cx="1676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8">
            <a:hlinkClick r:id="" action="ppaction://noaction">
              <a:snd r:embed="rId13" name="CARRO.wav"/>
            </a:hlinkClick>
            <a:extLst>
              <a:ext uri="{FF2B5EF4-FFF2-40B4-BE49-F238E27FC236}">
                <a16:creationId xmlns:a16="http://schemas.microsoft.com/office/drawing/2014/main" id="{47530A07-B1BA-B8C2-C0D1-8604107E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каруца</a:t>
            </a:r>
            <a:endParaRPr lang="es-ES" altLang="es-ES" sz="3200" dirty="0"/>
          </a:p>
        </p:txBody>
      </p:sp>
      <p:sp>
        <p:nvSpPr>
          <p:cNvPr id="69643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79B5662-B6E5-5561-9CBF-D99E2A04A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9644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4EE7BF92-81C1-6695-4870-6679C9AE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>
            <a:extLst>
              <a:ext uri="{FF2B5EF4-FFF2-40B4-BE49-F238E27FC236}">
                <a16:creationId xmlns:a16="http://schemas.microsoft.com/office/drawing/2014/main" id="{6E697182-3333-32B4-99E8-0A5991C5BC0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066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31CFF7C-FC43-20E7-EE16-649F10AD9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6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DC9B593-789D-909E-8645-8AA3E4FE9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83D8B59-537C-2A85-1304-569B9310F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561BEF-6308-046D-ABD4-1C3FD78FC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B65A015-0528-2EAB-2BFB-B33729D3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67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32A996A-6B7C-0F0B-385A-6902F5051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0659" name="Text Box 9">
            <a:extLst>
              <a:ext uri="{FF2B5EF4-FFF2-40B4-BE49-F238E27FC236}">
                <a16:creationId xmlns:a16="http://schemas.microsoft.com/office/drawing/2014/main" id="{0CA2FFAA-4B62-C8D9-BCFA-C7FF6CD6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0660" name="Picture 10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2A1ABCFF-46CD-65BE-00A6-77E728BB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>
            <a:hlinkClick r:id="" action="ppaction://noaction">
              <a:snd r:embed="rId5" name="puerto.wav"/>
            </a:hlinkClick>
            <a:extLst>
              <a:ext uri="{FF2B5EF4-FFF2-40B4-BE49-F238E27FC236}">
                <a16:creationId xmlns:a16="http://schemas.microsoft.com/office/drawing/2014/main" id="{17D6F04F-A746-5CAB-0F57-F84EE4AA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2">
            <a:hlinkClick r:id="" action="ppaction://noaction">
              <a:snd r:embed="rId7" name="AMBULANCIA.wav"/>
            </a:hlinkClick>
            <a:extLst>
              <a:ext uri="{FF2B5EF4-FFF2-40B4-BE49-F238E27FC236}">
                <a16:creationId xmlns:a16="http://schemas.microsoft.com/office/drawing/2014/main" id="{9585C371-59B1-918A-8949-E9AC8D5F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3810000" y="22098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>
            <a:hlinkClick r:id="" action="ppaction://noaction">
              <a:snd r:embed="rId9" name="caravana.wav"/>
            </a:hlinkClick>
            <a:extLst>
              <a:ext uri="{FF2B5EF4-FFF2-40B4-BE49-F238E27FC236}">
                <a16:creationId xmlns:a16="http://schemas.microsoft.com/office/drawing/2014/main" id="{D99B8CFB-0A5E-41DB-8E69-04D04471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7338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4">
            <a:hlinkClick r:id="" action="ppaction://noaction">
              <a:snd r:embed="rId11" name="ACCIDENTE.wav"/>
            </a:hlinkClick>
            <a:extLst>
              <a:ext uri="{FF2B5EF4-FFF2-40B4-BE49-F238E27FC236}">
                <a16:creationId xmlns:a16="http://schemas.microsoft.com/office/drawing/2014/main" id="{FD3CA2FD-BF41-CD67-C319-CDDD450F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16">
            <a:hlinkClick r:id="" action="ppaction://noaction">
              <a:snd r:embed="rId11" name="ACCIDENTE.wav"/>
            </a:hlinkClick>
            <a:extLst>
              <a:ext uri="{FF2B5EF4-FFF2-40B4-BE49-F238E27FC236}">
                <a16:creationId xmlns:a16="http://schemas.microsoft.com/office/drawing/2014/main" id="{00B901CB-FE53-79D0-BC33-AD663033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979347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катастрофа</a:t>
            </a:r>
            <a:endParaRPr lang="es-ES" altLang="es-ES" sz="3200" dirty="0"/>
          </a:p>
        </p:txBody>
      </p:sp>
      <p:sp>
        <p:nvSpPr>
          <p:cNvPr id="70666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8D282493-44B4-7180-0DDD-80103C1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0667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27D18768-BDA7-5F16-46F8-8774BDF2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>
            <a:extLst>
              <a:ext uri="{FF2B5EF4-FFF2-40B4-BE49-F238E27FC236}">
                <a16:creationId xmlns:a16="http://schemas.microsoft.com/office/drawing/2014/main" id="{EBC98E24-57C9-ADFB-1B6F-BB1F430D335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1691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78B135D-6FA6-A22D-6B16-C25E02311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2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7384A77-BB62-480A-D0FD-D5A7DBDD4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3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45C6FFF-8E27-D3BF-EA04-2AFD333C2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4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E63B723-887E-23A7-A82D-B8DCDBF61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5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491441B-FD8A-3BC2-E5BA-C9C5B897F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696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256A516-060F-EEB0-DB3D-3964D8AE6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1683" name="Text Box 9">
            <a:extLst>
              <a:ext uri="{FF2B5EF4-FFF2-40B4-BE49-F238E27FC236}">
                <a16:creationId xmlns:a16="http://schemas.microsoft.com/office/drawing/2014/main" id="{97EAEE94-6C86-0C72-7636-06B136B6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1684" name="Picture 10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34CB956B-A909-26DD-1CF1-9B6786D6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1">
            <a:hlinkClick r:id="" action="ppaction://noaction">
              <a:snd r:embed="rId5" name="puerto.wav"/>
            </a:hlinkClick>
            <a:extLst>
              <a:ext uri="{FF2B5EF4-FFF2-40B4-BE49-F238E27FC236}">
                <a16:creationId xmlns:a16="http://schemas.microsoft.com/office/drawing/2014/main" id="{63D349A6-3E3C-B0D2-F213-04096053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2">
            <a:hlinkClick r:id="" action="ppaction://noaction">
              <a:snd r:embed="rId7" name="AMBULANCIA.wav"/>
            </a:hlinkClick>
            <a:extLst>
              <a:ext uri="{FF2B5EF4-FFF2-40B4-BE49-F238E27FC236}">
                <a16:creationId xmlns:a16="http://schemas.microsoft.com/office/drawing/2014/main" id="{C592D3A2-8CEE-EAEB-5AC4-4499B374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3810000" y="22098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3">
            <a:hlinkClick r:id="" action="ppaction://noaction">
              <a:snd r:embed="rId9" name="caravana.wav"/>
            </a:hlinkClick>
            <a:extLst>
              <a:ext uri="{FF2B5EF4-FFF2-40B4-BE49-F238E27FC236}">
                <a16:creationId xmlns:a16="http://schemas.microsoft.com/office/drawing/2014/main" id="{F0373AF5-CB3C-111F-698A-96192B90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7338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 Box 15">
            <a:hlinkClick r:id="" action="ppaction://noaction">
              <a:snd r:embed="rId7" name="AMBULANCIA.wav"/>
            </a:hlinkClick>
            <a:extLst>
              <a:ext uri="{FF2B5EF4-FFF2-40B4-BE49-F238E27FC236}">
                <a16:creationId xmlns:a16="http://schemas.microsoft.com/office/drawing/2014/main" id="{FC2C985F-C546-029C-6346-BC16D016C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линейка</a:t>
            </a:r>
            <a:endParaRPr lang="es-ES" altLang="es-ES" sz="3200" dirty="0"/>
          </a:p>
        </p:txBody>
      </p:sp>
      <p:sp>
        <p:nvSpPr>
          <p:cNvPr id="71689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A35EA47C-E759-6837-EB1C-1016B6E7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690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EA96F69D-C597-F6BE-498A-F865B29B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0574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>
            <a:extLst>
              <a:ext uri="{FF2B5EF4-FFF2-40B4-BE49-F238E27FC236}">
                <a16:creationId xmlns:a16="http://schemas.microsoft.com/office/drawing/2014/main" id="{D335846D-87F5-981E-6A08-2A38F51683A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2714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76D259C-0858-653C-0F01-CD924848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5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00EEB4A-5955-0E76-9501-65BBC306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6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A04613C-F024-1023-43C7-B64D8F1CB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7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8DDB959-5CF4-E61B-032E-F7585DAF2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8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6B9458-690F-4504-E77D-1CCD9E743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719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CDD298-E217-10B4-E674-48BCDE19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2707" name="Text Box 9">
            <a:extLst>
              <a:ext uri="{FF2B5EF4-FFF2-40B4-BE49-F238E27FC236}">
                <a16:creationId xmlns:a16="http://schemas.microsoft.com/office/drawing/2014/main" id="{C02046C7-D0B1-01FB-49EA-35E97555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2708" name="Picture 10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D9F4A350-B85A-ED5D-ED0B-6F11FED6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11">
            <a:hlinkClick r:id="" action="ppaction://noaction">
              <a:snd r:embed="rId5" name="puerto.wav"/>
            </a:hlinkClick>
            <a:extLst>
              <a:ext uri="{FF2B5EF4-FFF2-40B4-BE49-F238E27FC236}">
                <a16:creationId xmlns:a16="http://schemas.microsoft.com/office/drawing/2014/main" id="{69511489-6D86-EEB9-E2C7-8F1F70D0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3">
            <a:hlinkClick r:id="" action="ppaction://noaction">
              <a:snd r:embed="rId7" name="caravana.wav"/>
            </a:hlinkClick>
            <a:extLst>
              <a:ext uri="{FF2B5EF4-FFF2-40B4-BE49-F238E27FC236}">
                <a16:creationId xmlns:a16="http://schemas.microsoft.com/office/drawing/2014/main" id="{8710CD4C-7343-4394-53C7-333ADE3C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7338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14">
            <a:hlinkClick r:id="" action="ppaction://noaction">
              <a:snd r:embed="rId5" name="puerto.wav"/>
            </a:hlinkClick>
            <a:extLst>
              <a:ext uri="{FF2B5EF4-FFF2-40B4-BE49-F238E27FC236}">
                <a16:creationId xmlns:a16="http://schemas.microsoft.com/office/drawing/2014/main" id="{7896CF0B-3865-F391-C9FA-D903B4B4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28112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пристанище</a:t>
            </a:r>
            <a:endParaRPr lang="es-ES" altLang="es-ES" sz="3200" dirty="0"/>
          </a:p>
        </p:txBody>
      </p:sp>
      <p:sp>
        <p:nvSpPr>
          <p:cNvPr id="72712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5E42783-A8B7-BBCB-9740-9FCE1943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2713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9F77A282-D8F4-5665-CB1A-AA8884CE0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0205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14346712-ED47-0896-CB38-6556688EC33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844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269269B-8109-3C5B-EABF-35C36C0B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F874DA9-78B6-760F-2C4A-5C3991818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1CC05D-16B1-4F43-5DB6-32E83A3B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90EB8DB-050B-B20A-583E-D997D147B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23C413D-8CBD-039C-2D0A-795A5E4D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44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39E137C-BF8B-BEC7-36EA-73D9476AB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435" name="Text Box 9">
            <a:extLst>
              <a:ext uri="{FF2B5EF4-FFF2-40B4-BE49-F238E27FC236}">
                <a16:creationId xmlns:a16="http://schemas.microsoft.com/office/drawing/2014/main" id="{97476B04-20B6-CE77-0297-8CA2D086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8436" name="Picture 10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813D6CBA-431B-7D8F-6A7E-0783D5CE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1403350" y="2397125"/>
            <a:ext cx="1752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>
            <a:hlinkClick r:id="" action="ppaction://noaction">
              <a:snd r:embed="rId5" name="AUTOBUS.wav"/>
            </a:hlinkClick>
            <a:extLst>
              <a:ext uri="{FF2B5EF4-FFF2-40B4-BE49-F238E27FC236}">
                <a16:creationId xmlns:a16="http://schemas.microsoft.com/office/drawing/2014/main" id="{E613B1C4-7998-8571-7ABE-CE030EDF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5976938" y="2319338"/>
            <a:ext cx="182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>
            <a:hlinkClick r:id="" action="ppaction://noaction">
              <a:snd r:embed="rId7" name="camion.wav"/>
            </a:hlinkClick>
            <a:extLst>
              <a:ext uri="{FF2B5EF4-FFF2-40B4-BE49-F238E27FC236}">
                <a16:creationId xmlns:a16="http://schemas.microsoft.com/office/drawing/2014/main" id="{5C4A175F-2EC3-4247-EECF-2047E37D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019800" y="3962400"/>
            <a:ext cx="1752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>
            <a:hlinkClick r:id="" action="ppaction://noaction">
              <a:snd r:embed="rId9" name="tren.wav"/>
            </a:hlinkClick>
            <a:extLst>
              <a:ext uri="{FF2B5EF4-FFF2-40B4-BE49-F238E27FC236}">
                <a16:creationId xmlns:a16="http://schemas.microsoft.com/office/drawing/2014/main" id="{90A9E341-9190-A3F7-BEF4-8E97A1E5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3505200" y="3962400"/>
            <a:ext cx="2133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5">
            <a:hlinkClick r:id="" action="ppaction://noaction">
              <a:snd r:embed="rId7" name="camion.wav"/>
            </a:hlinkClick>
            <a:extLst>
              <a:ext uri="{FF2B5EF4-FFF2-40B4-BE49-F238E27FC236}">
                <a16:creationId xmlns:a16="http://schemas.microsoft.com/office/drawing/2014/main" id="{A5865BEB-E959-9DA6-07E0-D754694A2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камион</a:t>
            </a:r>
            <a:endParaRPr lang="es-ES" altLang="es-ES" sz="3200" dirty="0"/>
          </a:p>
        </p:txBody>
      </p:sp>
      <p:sp>
        <p:nvSpPr>
          <p:cNvPr id="18441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A0379E7-043D-F70C-4C80-324AA8DA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442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87F7641B-59FD-E713-0DE8-466138F5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>
            <a:extLst>
              <a:ext uri="{FF2B5EF4-FFF2-40B4-BE49-F238E27FC236}">
                <a16:creationId xmlns:a16="http://schemas.microsoft.com/office/drawing/2014/main" id="{CD603BCB-AB17-4E22-D03B-7FFAF08F748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3737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046E3C4-B1E3-396B-5EF2-D1878C382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38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9D375E6-6BCE-B93E-8315-242BCA63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39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B411746-DBAB-893E-F8EA-68DBEE841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40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D8B223-1745-6FDE-7F01-19B96AC9C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41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98B536F-3850-F607-AB32-169B46DA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742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9E764B1-6546-7D68-EA09-4698E209E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3731" name="Text Box 9">
            <a:extLst>
              <a:ext uri="{FF2B5EF4-FFF2-40B4-BE49-F238E27FC236}">
                <a16:creationId xmlns:a16="http://schemas.microsoft.com/office/drawing/2014/main" id="{53A64084-785E-B5EB-C0F9-2FBDC998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3732" name="Picture 10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04EADF6B-060D-5DDE-2159-E497D4059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2">
            <a:hlinkClick r:id="" action="ppaction://noaction">
              <a:snd r:embed="rId5" name="caravana.wav"/>
            </a:hlinkClick>
            <a:extLst>
              <a:ext uri="{FF2B5EF4-FFF2-40B4-BE49-F238E27FC236}">
                <a16:creationId xmlns:a16="http://schemas.microsoft.com/office/drawing/2014/main" id="{BB8E3B3B-26EB-B372-9EBF-09B4833D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3733800" y="3886200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13">
            <a:hlinkClick r:id="" action="ppaction://noaction">
              <a:snd r:embed="rId5" name="caravana.wav"/>
            </a:hlinkClick>
            <a:extLst>
              <a:ext uri="{FF2B5EF4-FFF2-40B4-BE49-F238E27FC236}">
                <a16:creationId xmlns:a16="http://schemas.microsoft.com/office/drawing/2014/main" id="{54956C68-E864-D776-A392-9FDEB093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кемпер</a:t>
            </a:r>
            <a:endParaRPr lang="es-ES" altLang="es-ES" sz="3200" dirty="0"/>
          </a:p>
        </p:txBody>
      </p:sp>
      <p:sp>
        <p:nvSpPr>
          <p:cNvPr id="73735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B2C81F3-5A30-9109-0DFA-E1C90695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3736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2574B631-1F67-2FDD-671C-9F342F75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A977C231-826E-A88E-72F1-CFB0C7B329F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4760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A1AA19C-B0CB-EB40-40FD-C03BF77E8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1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A139E61-B43D-3742-9D2B-F90F8DF8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2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69291BB-B3D1-30DF-5548-91FB971B5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3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25F7760-252D-4711-1F6C-E61D51398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4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DD4419C-DB65-D8E7-0F49-50B6E67CB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5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E8891A1-0B0A-DE74-F6CB-F1ABA5819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4755" name="Text Box 9">
            <a:extLst>
              <a:ext uri="{FF2B5EF4-FFF2-40B4-BE49-F238E27FC236}">
                <a16:creationId xmlns:a16="http://schemas.microsoft.com/office/drawing/2014/main" id="{D3CBEBBF-FFAE-E3DE-3842-154CF92B1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</a:t>
            </a:r>
          </a:p>
        </p:txBody>
      </p:sp>
      <p:pic>
        <p:nvPicPr>
          <p:cNvPr id="74756" name="Picture 10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D2FE546F-E70E-DDE8-25C9-01A51E98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12">
            <a:hlinkClick r:id="" action="ppaction://noaction">
              <a:snd r:embed="rId3" name="CARRETERA.wav"/>
            </a:hlinkClick>
            <a:extLst>
              <a:ext uri="{FF2B5EF4-FFF2-40B4-BE49-F238E27FC236}">
                <a16:creationId xmlns:a16="http://schemas.microsoft.com/office/drawing/2014/main" id="{631FA27A-38EF-A3E4-036F-91B58E82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шосе</a:t>
            </a:r>
            <a:endParaRPr lang="es-ES" altLang="es-ES" sz="3200" dirty="0"/>
          </a:p>
        </p:txBody>
      </p:sp>
      <p:sp>
        <p:nvSpPr>
          <p:cNvPr id="74758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4B55547-BDED-F7B8-5CF0-BFDCD69F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4759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C8D352CA-0485-3991-30FF-2891DACA4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>
            <a:extLst>
              <a:ext uri="{FF2B5EF4-FFF2-40B4-BE49-F238E27FC236}">
                <a16:creationId xmlns:a16="http://schemas.microsoft.com/office/drawing/2014/main" id="{8CB4DE06-718D-3F9F-C2E9-203C284675F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09600"/>
            <a:ext cx="6975475" cy="4803775"/>
            <a:chOff x="694" y="240"/>
            <a:chExt cx="4394" cy="2978"/>
          </a:xfrm>
        </p:grpSpPr>
        <p:sp>
          <p:nvSpPr>
            <p:cNvPr id="7578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32AF931-013E-0B57-A99A-F31AF9A6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8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51B8BCB-03F9-F952-7A28-C161CA674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BDF2C32-8016-A33F-7F0F-150A2491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2302B11-472F-5255-84EB-DB70617F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5250120-AA70-A7F4-B278-7914F515C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79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16C7C46-EBC7-7585-66BB-1DB520418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5779" name="Text Box 9">
            <a:extLst>
              <a:ext uri="{FF2B5EF4-FFF2-40B4-BE49-F238E27FC236}">
                <a16:creationId xmlns:a16="http://schemas.microsoft.com/office/drawing/2014/main" id="{D84806C4-B178-7AA9-05DD-A2B9D6C8E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sp>
        <p:nvSpPr>
          <p:cNvPr id="1497110" name="Lin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F03265-B73E-FD74-D509-ED5D7485C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6134100"/>
            <a:ext cx="381000" cy="0"/>
          </a:xfrm>
          <a:prstGeom prst="line">
            <a:avLst/>
          </a:prstGeom>
          <a:noFill/>
          <a:ln w="1397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5787" name="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5992D7-DB04-68D0-3951-3F3CF793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867400"/>
            <a:ext cx="26670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304CA7-7565-5447-E21A-BCE3694FD7D2}"/>
              </a:ext>
            </a:extLst>
          </p:cNvPr>
          <p:cNvSpPr txBox="1"/>
          <p:nvPr/>
        </p:nvSpPr>
        <p:spPr>
          <a:xfrm>
            <a:off x="15240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количка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418E89-B37E-E50A-D285-4F622C257EBA}"/>
              </a:ext>
            </a:extLst>
          </p:cNvPr>
          <p:cNvSpPr txBox="1"/>
          <p:nvPr/>
        </p:nvSpPr>
        <p:spPr>
          <a:xfrm>
            <a:off x="40386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кръгово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622BD9-2D5D-FE8A-C5D9-D03891F90919}"/>
              </a:ext>
            </a:extLst>
          </p:cNvPr>
          <p:cNvSpPr txBox="1"/>
          <p:nvPr/>
        </p:nvSpPr>
        <p:spPr>
          <a:xfrm>
            <a:off x="6324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паспорт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296B86-70C1-5D38-7B51-283C621A08AC}"/>
              </a:ext>
            </a:extLst>
          </p:cNvPr>
          <p:cNvSpPr txBox="1"/>
          <p:nvPr/>
        </p:nvSpPr>
        <p:spPr>
          <a:xfrm>
            <a:off x="1600200" y="4876800"/>
            <a:ext cx="13366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мотор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1100EB-C7CA-BB7B-3002-CA08DD4FB000}"/>
              </a:ext>
            </a:extLst>
          </p:cNvPr>
          <p:cNvSpPr txBox="1"/>
          <p:nvPr/>
        </p:nvSpPr>
        <p:spPr>
          <a:xfrm>
            <a:off x="39624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гара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13048C-520B-2C09-1972-7E7CBA5EBFF2}"/>
              </a:ext>
            </a:extLst>
          </p:cNvPr>
          <p:cNvSpPr txBox="1"/>
          <p:nvPr/>
        </p:nvSpPr>
        <p:spPr>
          <a:xfrm>
            <a:off x="6096000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пътувам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6921C5-399D-5DDC-B89D-7B2BF841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30" y="740476"/>
            <a:ext cx="1908213" cy="14082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6E3D07-00EB-062C-748C-506FF6826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270" y="685800"/>
            <a:ext cx="1524132" cy="1524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16F3C5-7FFC-2237-4371-8170B1F6D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464" y="741620"/>
            <a:ext cx="1524132" cy="15241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4AE759-C007-CCBB-164B-1102C583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124200"/>
            <a:ext cx="1524132" cy="13046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40EBAC-5F1B-3C76-E165-B209F145F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688" y="3085969"/>
            <a:ext cx="1524132" cy="1524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682DC0-6202-C23B-7DD0-247BD1F91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124200"/>
            <a:ext cx="1524132" cy="15241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92B76DF9-0844-0872-D1AF-9A2A366252E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6813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AE70F54-172E-C67C-54B1-15C6A092F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4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B37F8DA-0601-0065-1DF3-2F99ADEC9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5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C2ECF28-4F97-0E97-A1D5-7F4A18C65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6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19F954A-22BD-6588-B3EE-6A8385BF2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7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0803DE8-9B11-3D32-79BF-0A5F0090C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818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FD89B97-EF2A-2673-59CC-2379A148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6803" name="Text Box 9">
            <a:extLst>
              <a:ext uri="{FF2B5EF4-FFF2-40B4-BE49-F238E27FC236}">
                <a16:creationId xmlns:a16="http://schemas.microsoft.com/office/drawing/2014/main" id="{3177AEAC-3FEC-C289-F759-94B50C30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6804" name="Picture 10">
            <a:hlinkClick r:id="" action="ppaction://noaction">
              <a:snd r:embed="rId3" name="viajar.wav"/>
            </a:hlinkClick>
            <a:extLst>
              <a:ext uri="{FF2B5EF4-FFF2-40B4-BE49-F238E27FC236}">
                <a16:creationId xmlns:a16="http://schemas.microsoft.com/office/drawing/2014/main" id="{2290355E-54E0-2B8A-06CF-5D961226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1">
            <a:hlinkClick r:id="" action="ppaction://noaction">
              <a:snd r:embed="rId5" name="estacion.wav"/>
            </a:hlinkClick>
            <a:extLst>
              <a:ext uri="{FF2B5EF4-FFF2-40B4-BE49-F238E27FC236}">
                <a16:creationId xmlns:a16="http://schemas.microsoft.com/office/drawing/2014/main" id="{5C4F2316-D1FA-CCC6-EBDF-98577566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2">
            <a:hlinkClick r:id="" action="ppaction://noaction">
              <a:snd r:embed="rId7" name="pasaporte.wav"/>
            </a:hlinkClick>
            <a:extLst>
              <a:ext uri="{FF2B5EF4-FFF2-40B4-BE49-F238E27FC236}">
                <a16:creationId xmlns:a16="http://schemas.microsoft.com/office/drawing/2014/main" id="{4013986F-9540-5D97-C4A1-2C1969FE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3">
            <a:hlinkClick r:id="" action="ppaction://noaction">
              <a:snd r:embed="rId9" name="CARRETILLA.wav"/>
            </a:hlinkClick>
            <a:extLst>
              <a:ext uri="{FF2B5EF4-FFF2-40B4-BE49-F238E27FC236}">
                <a16:creationId xmlns:a16="http://schemas.microsoft.com/office/drawing/2014/main" id="{6B12EE60-463E-3EAF-F27D-F2FD3CE7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1295400" y="2133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4">
            <a:hlinkClick r:id="" action="ppaction://noaction">
              <a:snd r:embed="rId11" name="rotonda.wav"/>
            </a:hlinkClick>
            <a:extLst>
              <a:ext uri="{FF2B5EF4-FFF2-40B4-BE49-F238E27FC236}">
                <a16:creationId xmlns:a16="http://schemas.microsoft.com/office/drawing/2014/main" id="{3E70B583-5211-B081-B4BA-34E1C36B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5">
            <a:hlinkClick r:id="" action="ppaction://noaction">
              <a:snd r:embed="rId13" name="motor.wav"/>
            </a:hlinkClick>
            <a:extLst>
              <a:ext uri="{FF2B5EF4-FFF2-40B4-BE49-F238E27FC236}">
                <a16:creationId xmlns:a16="http://schemas.microsoft.com/office/drawing/2014/main" id="{B46AAACD-F172-2CB0-4977-9E53B819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/>
          <a:stretch>
            <a:fillRect/>
          </a:stretch>
        </p:blipFill>
        <p:spPr bwMode="auto">
          <a:xfrm>
            <a:off x="1447800" y="3886200"/>
            <a:ext cx="152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8">
            <a:hlinkClick r:id="" action="ppaction://noaction">
              <a:snd r:embed="rId13" name="motor.wav"/>
            </a:hlinkClick>
            <a:extLst>
              <a:ext uri="{FF2B5EF4-FFF2-40B4-BE49-F238E27FC236}">
                <a16:creationId xmlns:a16="http://schemas.microsoft.com/office/drawing/2014/main" id="{87A07729-8751-B12F-3CF3-8B10EF5ED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мотор</a:t>
            </a:r>
            <a:endParaRPr lang="es-ES" altLang="es-ES" sz="3200" dirty="0"/>
          </a:p>
        </p:txBody>
      </p:sp>
      <p:sp>
        <p:nvSpPr>
          <p:cNvPr id="76811" name="Rectangle 19">
            <a:hlinkClick r:id="rId1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D2D711D-95DC-93FA-5C88-B506F4C2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6812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A040E38A-C2FE-407E-A637-C7656D58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>
            <a:extLst>
              <a:ext uri="{FF2B5EF4-FFF2-40B4-BE49-F238E27FC236}">
                <a16:creationId xmlns:a16="http://schemas.microsoft.com/office/drawing/2014/main" id="{B1E8AB07-B9A6-5E04-C9AC-DA6D185F02B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783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2AA0ADD-DAF4-EE0D-0B21-2B4AE52C5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3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AAB22B4-14A5-1B04-820D-EA426B377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3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C0CB495-30BE-E14A-A847-E6A16AF08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3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6C632F9-CE24-1CD9-C4EC-27A67EDC4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4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7DE7EB5-4BD1-2FBF-2E98-689E08640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84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359ACFB-1A5D-ACD4-6F0B-1C5BDAFC0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7827" name="Text Box 9">
            <a:extLst>
              <a:ext uri="{FF2B5EF4-FFF2-40B4-BE49-F238E27FC236}">
                <a16:creationId xmlns:a16="http://schemas.microsoft.com/office/drawing/2014/main" id="{9AB6C932-1B74-07F6-8836-8BED10E3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7828" name="Picture 10">
            <a:hlinkClick r:id="" action="ppaction://noaction">
              <a:snd r:embed="rId3" name="viajar.wav"/>
            </a:hlinkClick>
            <a:extLst>
              <a:ext uri="{FF2B5EF4-FFF2-40B4-BE49-F238E27FC236}">
                <a16:creationId xmlns:a16="http://schemas.microsoft.com/office/drawing/2014/main" id="{645DD46D-6F79-EF7D-0A93-D73F7A2C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1">
            <a:hlinkClick r:id="" action="ppaction://noaction">
              <a:snd r:embed="rId5" name="estacion.wav"/>
            </a:hlinkClick>
            <a:extLst>
              <a:ext uri="{FF2B5EF4-FFF2-40B4-BE49-F238E27FC236}">
                <a16:creationId xmlns:a16="http://schemas.microsoft.com/office/drawing/2014/main" id="{F1AEA57D-88A7-1F6D-7907-51CF1588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2">
            <a:hlinkClick r:id="" action="ppaction://noaction">
              <a:snd r:embed="rId7" name="pasaporte.wav"/>
            </a:hlinkClick>
            <a:extLst>
              <a:ext uri="{FF2B5EF4-FFF2-40B4-BE49-F238E27FC236}">
                <a16:creationId xmlns:a16="http://schemas.microsoft.com/office/drawing/2014/main" id="{DD16CB63-7F29-7FE0-87B2-DE540D9C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3">
            <a:hlinkClick r:id="" action="ppaction://noaction">
              <a:snd r:embed="rId9" name="CARRETILLA.wav"/>
            </a:hlinkClick>
            <a:extLst>
              <a:ext uri="{FF2B5EF4-FFF2-40B4-BE49-F238E27FC236}">
                <a16:creationId xmlns:a16="http://schemas.microsoft.com/office/drawing/2014/main" id="{86DD402A-6153-A9A2-54A0-F672920A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1295400" y="2133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4">
            <a:hlinkClick r:id="" action="ppaction://noaction">
              <a:snd r:embed="rId11" name="rotonda.wav"/>
            </a:hlinkClick>
            <a:extLst>
              <a:ext uri="{FF2B5EF4-FFF2-40B4-BE49-F238E27FC236}">
                <a16:creationId xmlns:a16="http://schemas.microsoft.com/office/drawing/2014/main" id="{8430E5F6-10B5-5570-DF41-46716E61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16">
            <a:hlinkClick r:id="" action="ppaction://noaction">
              <a:snd r:embed="rId7" name="pasaporte.wav"/>
            </a:hlinkClick>
            <a:extLst>
              <a:ext uri="{FF2B5EF4-FFF2-40B4-BE49-F238E27FC236}">
                <a16:creationId xmlns:a16="http://schemas.microsoft.com/office/drawing/2014/main" id="{6E81BAEB-5209-B03A-431A-B3D009CC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паспорт</a:t>
            </a:r>
            <a:endParaRPr lang="es-ES" altLang="es-ES" sz="3200" dirty="0"/>
          </a:p>
        </p:txBody>
      </p:sp>
      <p:sp>
        <p:nvSpPr>
          <p:cNvPr id="77834" name="Rectangle 17">
            <a:hlinkClick r:id="rId13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D900F61-B88B-F1B5-4708-8C24A1B3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7835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38ED5644-CC43-1AB8-C188-367C891F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>
            <a:extLst>
              <a:ext uri="{FF2B5EF4-FFF2-40B4-BE49-F238E27FC236}">
                <a16:creationId xmlns:a16="http://schemas.microsoft.com/office/drawing/2014/main" id="{A8754A2E-2477-EB99-1A75-015E54389D6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885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BBB677E-9F1D-3D8D-3C6A-8D3E7D13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A2BDEBD-AAF5-0FDC-C626-CF1656549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988394C-C526-7661-5FAB-0420642B8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746A2B2-29A7-0D33-6CA5-528E583F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22F5147-4C92-6AFE-3A13-F5C18C35C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86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7592F4E-F3B5-455C-3276-05E76EC83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8851" name="Text Box 9">
            <a:extLst>
              <a:ext uri="{FF2B5EF4-FFF2-40B4-BE49-F238E27FC236}">
                <a16:creationId xmlns:a16="http://schemas.microsoft.com/office/drawing/2014/main" id="{39F7D739-75D2-C810-2078-C43BD1C9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8852" name="Picture 10">
            <a:hlinkClick r:id="" action="ppaction://noaction">
              <a:snd r:embed="rId3" name="viajar.wav"/>
            </a:hlinkClick>
            <a:extLst>
              <a:ext uri="{FF2B5EF4-FFF2-40B4-BE49-F238E27FC236}">
                <a16:creationId xmlns:a16="http://schemas.microsoft.com/office/drawing/2014/main" id="{D4E7DFBC-F2A8-3B66-2E88-361D93C5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1">
            <a:hlinkClick r:id="" action="ppaction://noaction">
              <a:snd r:embed="rId5" name="estacion.wav"/>
            </a:hlinkClick>
            <a:extLst>
              <a:ext uri="{FF2B5EF4-FFF2-40B4-BE49-F238E27FC236}">
                <a16:creationId xmlns:a16="http://schemas.microsoft.com/office/drawing/2014/main" id="{C71B1B85-D304-E19F-F7D4-4BF81881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3">
            <a:hlinkClick r:id="" action="ppaction://noaction">
              <a:snd r:embed="rId7" name="CARRETILLA.wav"/>
            </a:hlinkClick>
            <a:extLst>
              <a:ext uri="{FF2B5EF4-FFF2-40B4-BE49-F238E27FC236}">
                <a16:creationId xmlns:a16="http://schemas.microsoft.com/office/drawing/2014/main" id="{A894E8DB-10AA-63A1-9D5A-46508E8F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1295400" y="2133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4">
            <a:hlinkClick r:id="" action="ppaction://noaction">
              <a:snd r:embed="rId9" name="rotonda.wav"/>
            </a:hlinkClick>
            <a:extLst>
              <a:ext uri="{FF2B5EF4-FFF2-40B4-BE49-F238E27FC236}">
                <a16:creationId xmlns:a16="http://schemas.microsoft.com/office/drawing/2014/main" id="{8B4EF80C-1E46-7DE7-4A54-7A869D4E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 Box 15">
            <a:hlinkClick r:id="" action="ppaction://noaction">
              <a:snd r:embed="rId9" name="rotonda.wav"/>
            </a:hlinkClick>
            <a:extLst>
              <a:ext uri="{FF2B5EF4-FFF2-40B4-BE49-F238E27FC236}">
                <a16:creationId xmlns:a16="http://schemas.microsoft.com/office/drawing/2014/main" id="{77B2FF30-185B-0CEF-97AC-CE8C9605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кръгово</a:t>
            </a:r>
            <a:endParaRPr lang="es-ES" altLang="es-ES" sz="3200" dirty="0"/>
          </a:p>
        </p:txBody>
      </p:sp>
      <p:sp>
        <p:nvSpPr>
          <p:cNvPr id="78857" name="Rectangle 16">
            <a:hlinkClick r:id="rId11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14DB4E2-8447-994E-2F23-EBEFC6E8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8858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E9596A21-7CC7-FCDA-609F-218F76D6B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0574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>
            <a:extLst>
              <a:ext uri="{FF2B5EF4-FFF2-40B4-BE49-F238E27FC236}">
                <a16:creationId xmlns:a16="http://schemas.microsoft.com/office/drawing/2014/main" id="{9EA53603-DE21-B76E-EAC9-1458D90EAD3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7988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7A844EE-7D8F-3548-3492-9D3BA1A2F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8AF1279-45F9-E9FB-589D-782CD639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38A4CD4-C3AF-E046-23A4-225EC53F5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6799385-CF7B-A815-6CF0-DCBE2D18B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1C72B3F7-9FF3-7A1B-151D-6429B2547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88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6BBFDEB-8433-BB36-1D73-CE4F71F1E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9875" name="Text Box 9">
            <a:extLst>
              <a:ext uri="{FF2B5EF4-FFF2-40B4-BE49-F238E27FC236}">
                <a16:creationId xmlns:a16="http://schemas.microsoft.com/office/drawing/2014/main" id="{B3364A87-31DC-D5AB-A5DD-4651A858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79876" name="Picture 10">
            <a:hlinkClick r:id="" action="ppaction://noaction">
              <a:snd r:embed="rId3" name="viajar.wav"/>
            </a:hlinkClick>
            <a:extLst>
              <a:ext uri="{FF2B5EF4-FFF2-40B4-BE49-F238E27FC236}">
                <a16:creationId xmlns:a16="http://schemas.microsoft.com/office/drawing/2014/main" id="{5133BBD7-FF2D-C1F9-BE60-E97A874F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1">
            <a:hlinkClick r:id="" action="ppaction://noaction">
              <a:snd r:embed="rId5" name="estacion.wav"/>
            </a:hlinkClick>
            <a:extLst>
              <a:ext uri="{FF2B5EF4-FFF2-40B4-BE49-F238E27FC236}">
                <a16:creationId xmlns:a16="http://schemas.microsoft.com/office/drawing/2014/main" id="{39609B56-86BD-ECA4-A406-19EB9A5D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2">
            <a:hlinkClick r:id="" action="ppaction://noaction">
              <a:snd r:embed="rId7" name="CARRETILLA.wav"/>
            </a:hlinkClick>
            <a:extLst>
              <a:ext uri="{FF2B5EF4-FFF2-40B4-BE49-F238E27FC236}">
                <a16:creationId xmlns:a16="http://schemas.microsoft.com/office/drawing/2014/main" id="{C331CE92-25A7-49B7-FEB2-08E94797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1295400" y="2133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14">
            <a:hlinkClick r:id="" action="ppaction://noaction">
              <a:snd r:embed="rId5" name="estacion.wav"/>
            </a:hlinkClick>
            <a:extLst>
              <a:ext uri="{FF2B5EF4-FFF2-40B4-BE49-F238E27FC236}">
                <a16:creationId xmlns:a16="http://schemas.microsoft.com/office/drawing/2014/main" id="{67CB72B4-5D5F-1315-1D69-F6899DF90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гара</a:t>
            </a:r>
            <a:endParaRPr lang="es-ES" altLang="es-ES" sz="3200" dirty="0"/>
          </a:p>
        </p:txBody>
      </p:sp>
      <p:sp>
        <p:nvSpPr>
          <p:cNvPr id="79880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BF9226E0-B631-233C-5F64-B4002F69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9881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7ECEA9F8-3A16-3AC2-D77C-85DC281A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>
            <a:extLst>
              <a:ext uri="{FF2B5EF4-FFF2-40B4-BE49-F238E27FC236}">
                <a16:creationId xmlns:a16="http://schemas.microsoft.com/office/drawing/2014/main" id="{0F4BE53D-E8B0-9614-7C15-82397438C08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0905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2CD175B-E1A9-50A3-EB7C-CC8EAAC2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6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AD7DB5E-1486-22BF-FA93-BB1E8D1FC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7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6C6EABDE-5336-D76C-6131-1528B1606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8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AB387DE-33A6-33FD-8A90-944A8890C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09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5BD1E0A-C375-45E6-B0A2-4017630A8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910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79ED36F-0384-89BC-11AF-45A04B568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0899" name="Text Box 9">
            <a:extLst>
              <a:ext uri="{FF2B5EF4-FFF2-40B4-BE49-F238E27FC236}">
                <a16:creationId xmlns:a16="http://schemas.microsoft.com/office/drawing/2014/main" id="{49D36C25-AE63-03C4-05D2-3E018B60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80900" name="Picture 10">
            <a:hlinkClick r:id="" action="ppaction://noaction">
              <a:snd r:embed="rId3" name="viajar.wav"/>
            </a:hlinkClick>
            <a:extLst>
              <a:ext uri="{FF2B5EF4-FFF2-40B4-BE49-F238E27FC236}">
                <a16:creationId xmlns:a16="http://schemas.microsoft.com/office/drawing/2014/main" id="{F261C4B5-A3D9-3E82-380D-4BC73BEA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12">
            <a:hlinkClick r:id="" action="ppaction://noaction">
              <a:snd r:embed="rId5" name="CARRETILLA.wav"/>
            </a:hlinkClick>
            <a:extLst>
              <a:ext uri="{FF2B5EF4-FFF2-40B4-BE49-F238E27FC236}">
                <a16:creationId xmlns:a16="http://schemas.microsoft.com/office/drawing/2014/main" id="{A22DA9FC-6664-113D-25D9-574F0519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1295400" y="2133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13">
            <a:hlinkClick r:id="" action="ppaction://noaction">
              <a:snd r:embed="rId3" name="viajar.wav"/>
            </a:hlinkClick>
            <a:extLst>
              <a:ext uri="{FF2B5EF4-FFF2-40B4-BE49-F238E27FC236}">
                <a16:creationId xmlns:a16="http://schemas.microsoft.com/office/drawing/2014/main" id="{D3314538-ED8E-3D9A-E9B7-6875EBAF0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пътувам</a:t>
            </a:r>
            <a:endParaRPr lang="es-ES" altLang="es-ES" sz="3200" dirty="0"/>
          </a:p>
        </p:txBody>
      </p:sp>
      <p:sp>
        <p:nvSpPr>
          <p:cNvPr id="80903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663316FF-1DDF-8210-4DBD-51EF20B6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0904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362172D8-3867-42B2-DEE7-22E4D07D6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>
            <a:extLst>
              <a:ext uri="{FF2B5EF4-FFF2-40B4-BE49-F238E27FC236}">
                <a16:creationId xmlns:a16="http://schemas.microsoft.com/office/drawing/2014/main" id="{E17BDDDC-D39B-2FF2-8EA3-3D838C7B292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81928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0AFE3C8-F9CD-A06C-82FA-F99B1372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29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5F3396B-9DCD-EA6E-5BFB-E317725B3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0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FD3F580-162B-5593-759A-FAACD5CC7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1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E085F4AE-25DB-E568-4586-9B800272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2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508AFBA-2428-BF8F-B398-DA365004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933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D5C70F02-E68E-0E5C-23CC-2C0385EA1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923" name="Text Box 9">
            <a:extLst>
              <a:ext uri="{FF2B5EF4-FFF2-40B4-BE49-F238E27FC236}">
                <a16:creationId xmlns:a16="http://schemas.microsoft.com/office/drawing/2014/main" id="{7120F695-1DE0-E5A0-1290-29BE62C2B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6</a:t>
            </a:r>
          </a:p>
        </p:txBody>
      </p:sp>
      <p:pic>
        <p:nvPicPr>
          <p:cNvPr id="81924" name="Picture 11">
            <a:hlinkClick r:id="" action="ppaction://noaction">
              <a:snd r:embed="rId3" name="CARRETILLA.wav"/>
            </a:hlinkClick>
            <a:extLst>
              <a:ext uri="{FF2B5EF4-FFF2-40B4-BE49-F238E27FC236}">
                <a16:creationId xmlns:a16="http://schemas.microsoft.com/office/drawing/2014/main" id="{EB4F7921-102C-523A-D943-443B1A23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1295400" y="2133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12">
            <a:hlinkClick r:id="" action="ppaction://noaction">
              <a:snd r:embed="rId3" name="CARRETILLA.wav"/>
            </a:hlinkClick>
            <a:extLst>
              <a:ext uri="{FF2B5EF4-FFF2-40B4-BE49-F238E27FC236}">
                <a16:creationId xmlns:a16="http://schemas.microsoft.com/office/drawing/2014/main" id="{CEC26FD9-F2EB-BF10-42BC-E1813A4D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количка</a:t>
            </a:r>
            <a:endParaRPr lang="es-ES" altLang="es-ES" sz="3200" dirty="0"/>
          </a:p>
        </p:txBody>
      </p:sp>
      <p:sp>
        <p:nvSpPr>
          <p:cNvPr id="81926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29F174E7-7AAF-438E-2889-53AC16525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1927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8C22D078-49FE-37EE-6B28-F4ADAF07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7C34D5E0-2654-98F6-BE84-50E59049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A6A828B-895C-326D-B6AE-A54DFFFDF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2948" name="Picture 8">
            <a:hlinkClick r:id="" action="ppaction://noaction">
              <a:snd r:embed="rId2" name="viajar.wav"/>
            </a:hlinkClick>
            <a:extLst>
              <a:ext uri="{FF2B5EF4-FFF2-40B4-BE49-F238E27FC236}">
                <a16:creationId xmlns:a16="http://schemas.microsoft.com/office/drawing/2014/main" id="{A6948513-A8C1-2960-BB4A-FF5A07FE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9">
            <a:hlinkClick r:id="" action="ppaction://noaction">
              <a:snd r:embed="rId4" name="estacion.wav"/>
            </a:hlinkClick>
            <a:extLst>
              <a:ext uri="{FF2B5EF4-FFF2-40B4-BE49-F238E27FC236}">
                <a16:creationId xmlns:a16="http://schemas.microsoft.com/office/drawing/2014/main" id="{B7D621F9-450A-962E-AA41-C7461652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>
            <a:hlinkClick r:id="" action="ppaction://noaction">
              <a:snd r:embed="rId6" name="pasaporte.wav"/>
            </a:hlinkClick>
            <a:extLst>
              <a:ext uri="{FF2B5EF4-FFF2-40B4-BE49-F238E27FC236}">
                <a16:creationId xmlns:a16="http://schemas.microsoft.com/office/drawing/2014/main" id="{7A63E128-02AE-D674-0A60-30A7343B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1">
            <a:hlinkClick r:id="" action="ppaction://noaction">
              <a:snd r:embed="rId8" name="CARRETILLA.wav"/>
            </a:hlinkClick>
            <a:extLst>
              <a:ext uri="{FF2B5EF4-FFF2-40B4-BE49-F238E27FC236}">
                <a16:creationId xmlns:a16="http://schemas.microsoft.com/office/drawing/2014/main" id="{CD1212B5-EC11-D003-6126-FCA7567E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2743200" y="1371600"/>
            <a:ext cx="1714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12">
            <a:hlinkClick r:id="" action="ppaction://noaction">
              <a:snd r:embed="rId10" name="rotonda.wav"/>
            </a:hlinkClick>
            <a:extLst>
              <a:ext uri="{FF2B5EF4-FFF2-40B4-BE49-F238E27FC236}">
                <a16:creationId xmlns:a16="http://schemas.microsoft.com/office/drawing/2014/main" id="{D1C0A358-D339-BACB-13B0-5D25625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13">
            <a:hlinkClick r:id="" action="ppaction://noaction">
              <a:snd r:embed="rId12" name="motor.wav"/>
            </a:hlinkClick>
            <a:extLst>
              <a:ext uri="{FF2B5EF4-FFF2-40B4-BE49-F238E27FC236}">
                <a16:creationId xmlns:a16="http://schemas.microsoft.com/office/drawing/2014/main" id="{ED835A5B-2E21-E204-42AE-1C2DCF19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/>
          <a:stretch>
            <a:fillRect/>
          </a:stretch>
        </p:blipFill>
        <p:spPr bwMode="auto">
          <a:xfrm>
            <a:off x="4876800" y="3124200"/>
            <a:ext cx="1371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4">
            <a:hlinkClick r:id="" action="ppaction://noaction">
              <a:snd r:embed="rId14" name="CARRETERA.wav"/>
            </a:hlinkClick>
            <a:extLst>
              <a:ext uri="{FF2B5EF4-FFF2-40B4-BE49-F238E27FC236}">
                <a16:creationId xmlns:a16="http://schemas.microsoft.com/office/drawing/2014/main" id="{E9F59198-CF6B-7AB7-26B8-EC6BCF9B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5">
            <a:hlinkClick r:id="" action="ppaction://noaction">
              <a:snd r:embed="rId16" name="puerto.wav"/>
            </a:hlinkClick>
            <a:extLst>
              <a:ext uri="{FF2B5EF4-FFF2-40B4-BE49-F238E27FC236}">
                <a16:creationId xmlns:a16="http://schemas.microsoft.com/office/drawing/2014/main" id="{378779A8-199D-56BD-AC1C-FD052DF9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6">
            <a:hlinkClick r:id="" action="ppaction://noaction">
              <a:snd r:embed="rId18" name="AMBULANCIA.wav"/>
            </a:hlinkClick>
            <a:extLst>
              <a:ext uri="{FF2B5EF4-FFF2-40B4-BE49-F238E27FC236}">
                <a16:creationId xmlns:a16="http://schemas.microsoft.com/office/drawing/2014/main" id="{D2BEC557-C170-A922-7675-5E69A23F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2590800" y="3124200"/>
            <a:ext cx="1600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7">
            <a:hlinkClick r:id="" action="ppaction://noaction">
              <a:snd r:embed="rId20" name="caravana.wav"/>
            </a:hlinkClick>
            <a:extLst>
              <a:ext uri="{FF2B5EF4-FFF2-40B4-BE49-F238E27FC236}">
                <a16:creationId xmlns:a16="http://schemas.microsoft.com/office/drawing/2014/main" id="{276E6FDB-9834-E2EF-845D-113C5094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8">
            <a:hlinkClick r:id="" action="ppaction://noaction">
              <a:snd r:embed="rId22" name="ACCIDENTE.wav"/>
            </a:hlinkClick>
            <a:extLst>
              <a:ext uri="{FF2B5EF4-FFF2-40B4-BE49-F238E27FC236}">
                <a16:creationId xmlns:a16="http://schemas.microsoft.com/office/drawing/2014/main" id="{2B67E4E4-E9D1-1B7F-1007-4C794B70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9">
            <a:hlinkClick r:id="" action="ppaction://noaction">
              <a:snd r:embed="rId24" name="CARRO.wav"/>
            </a:hlinkClick>
            <a:extLst>
              <a:ext uri="{FF2B5EF4-FFF2-40B4-BE49-F238E27FC236}">
                <a16:creationId xmlns:a16="http://schemas.microsoft.com/office/drawing/2014/main" id="{530B1F9C-D9C0-38FD-C20F-203AD019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1371600"/>
            <a:ext cx="1425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0" name="Text Box 20">
            <a:hlinkClick r:id="" action="ppaction://noaction">
              <a:snd r:embed="rId12" name="motor.wav"/>
            </a:hlinkClick>
            <a:extLst>
              <a:ext uri="{FF2B5EF4-FFF2-40B4-BE49-F238E27FC236}">
                <a16:creationId xmlns:a16="http://schemas.microsoft.com/office/drawing/2014/main" id="{2741D835-D566-9C31-B05F-7932FB44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мотор</a:t>
            </a:r>
            <a:endParaRPr lang="es-ES" altLang="es-ES" sz="3200" dirty="0"/>
          </a:p>
        </p:txBody>
      </p:sp>
      <p:sp>
        <p:nvSpPr>
          <p:cNvPr id="82961" name="Rectangle 21">
            <a:hlinkClick r:id="" action="ppaction://noaction">
              <a:snd r:embed="rId26" name="voltage.wav"/>
            </a:hlinkClick>
            <a:extLst>
              <a:ext uri="{FF2B5EF4-FFF2-40B4-BE49-F238E27FC236}">
                <a16:creationId xmlns:a16="http://schemas.microsoft.com/office/drawing/2014/main" id="{A0071818-0EA3-9EFA-A520-C69FCF4B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2962" name="Rectangle 14">
            <a:hlinkClick r:id="" action="ppaction://hlinkshowjump?jump=nextslide">
              <a:snd r:embed="rId27" name="arrow.wav"/>
            </a:hlinkClick>
            <a:extLst>
              <a:ext uri="{FF2B5EF4-FFF2-40B4-BE49-F238E27FC236}">
                <a16:creationId xmlns:a16="http://schemas.microsoft.com/office/drawing/2014/main" id="{30D92B25-CA6E-1B52-2502-20AC3CFE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BD4C35D6-0C5A-B7A4-022D-0EEA9E25337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19466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08C9E876-7EF7-19BC-376A-F0136723F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67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FA37E7A-CDA4-A372-D786-7BD6A4778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68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E9E7E11-1E1B-85B0-4427-820BD10E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69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F854F686-5F5B-D608-619C-EAF81560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70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8D0066E5-3AAB-D14B-48FA-C043A12B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71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87DF889-6A09-64CD-DB4F-187B2762E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459" name="Text Box 9">
            <a:extLst>
              <a:ext uri="{FF2B5EF4-FFF2-40B4-BE49-F238E27FC236}">
                <a16:creationId xmlns:a16="http://schemas.microsoft.com/office/drawing/2014/main" id="{05261003-70E7-314C-954B-055D586FC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19460" name="Picture 10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BFA80A92-3E98-115E-33A1-4B2D6473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1403350" y="2397125"/>
            <a:ext cx="1752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>
            <a:hlinkClick r:id="" action="ppaction://noaction">
              <a:snd r:embed="rId5" name="AUTOBUS.wav"/>
            </a:hlinkClick>
            <a:extLst>
              <a:ext uri="{FF2B5EF4-FFF2-40B4-BE49-F238E27FC236}">
                <a16:creationId xmlns:a16="http://schemas.microsoft.com/office/drawing/2014/main" id="{993689FC-2F70-7BF3-908D-B4D9F4FF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5976938" y="2319338"/>
            <a:ext cx="182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>
            <a:hlinkClick r:id="" action="ppaction://noaction">
              <a:snd r:embed="rId7" name="tren.wav"/>
            </a:hlinkClick>
            <a:extLst>
              <a:ext uri="{FF2B5EF4-FFF2-40B4-BE49-F238E27FC236}">
                <a16:creationId xmlns:a16="http://schemas.microsoft.com/office/drawing/2014/main" id="{1697AA5E-719D-0589-84BC-ABB2BFDF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3622"/>
          <a:stretch>
            <a:fillRect/>
          </a:stretch>
        </p:blipFill>
        <p:spPr bwMode="auto">
          <a:xfrm>
            <a:off x="3505200" y="3962400"/>
            <a:ext cx="2133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4">
            <a:hlinkClick r:id="" action="ppaction://noaction">
              <a:snd r:embed="rId7" name="tren.wav"/>
            </a:hlinkClick>
            <a:extLst>
              <a:ext uri="{FF2B5EF4-FFF2-40B4-BE49-F238E27FC236}">
                <a16:creationId xmlns:a16="http://schemas.microsoft.com/office/drawing/2014/main" id="{21981AB0-6734-F384-73E1-49FB450A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влак</a:t>
            </a:r>
            <a:endParaRPr lang="es-ES" altLang="es-ES" sz="3200" dirty="0"/>
          </a:p>
        </p:txBody>
      </p:sp>
      <p:sp>
        <p:nvSpPr>
          <p:cNvPr id="19464" name="Rectangle 15">
            <a:hlinkClick r:id="rId9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45880986-0629-006E-58B9-E408B6F71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5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8F46D548-564C-64E2-9609-A9EF92D38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37338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6474DFCA-F8BE-2A79-4E4E-DF25045B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C405C27-4961-63FC-97DE-C060F453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3972" name="Picture 4">
            <a:hlinkClick r:id="" action="ppaction://noaction">
              <a:snd r:embed="rId2" name="viajar.wav"/>
            </a:hlinkClick>
            <a:extLst>
              <a:ext uri="{FF2B5EF4-FFF2-40B4-BE49-F238E27FC236}">
                <a16:creationId xmlns:a16="http://schemas.microsoft.com/office/drawing/2014/main" id="{05EBE2D3-3A4B-AE59-B331-64A36118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>
            <a:hlinkClick r:id="" action="ppaction://noaction">
              <a:snd r:embed="rId4" name="estacion.wav"/>
            </a:hlinkClick>
            <a:extLst>
              <a:ext uri="{FF2B5EF4-FFF2-40B4-BE49-F238E27FC236}">
                <a16:creationId xmlns:a16="http://schemas.microsoft.com/office/drawing/2014/main" id="{D56E9BEF-3FC5-1943-D4F9-4D524209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>
            <a:hlinkClick r:id="" action="ppaction://noaction">
              <a:snd r:embed="rId6" name="pasaporte.wav"/>
            </a:hlinkClick>
            <a:extLst>
              <a:ext uri="{FF2B5EF4-FFF2-40B4-BE49-F238E27FC236}">
                <a16:creationId xmlns:a16="http://schemas.microsoft.com/office/drawing/2014/main" id="{A8E8D6DA-A166-227A-201A-83D52FEE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>
            <a:hlinkClick r:id="" action="ppaction://noaction">
              <a:snd r:embed="rId8" name="CARRETILLA.wav"/>
            </a:hlinkClick>
            <a:extLst>
              <a:ext uri="{FF2B5EF4-FFF2-40B4-BE49-F238E27FC236}">
                <a16:creationId xmlns:a16="http://schemas.microsoft.com/office/drawing/2014/main" id="{8B3541BB-67F5-C982-9F3D-681D6E16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2743200" y="1371600"/>
            <a:ext cx="1714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>
            <a:hlinkClick r:id="" action="ppaction://noaction">
              <a:snd r:embed="rId10" name="rotonda.wav"/>
            </a:hlinkClick>
            <a:extLst>
              <a:ext uri="{FF2B5EF4-FFF2-40B4-BE49-F238E27FC236}">
                <a16:creationId xmlns:a16="http://schemas.microsoft.com/office/drawing/2014/main" id="{904F9465-2CA5-7BBD-7455-13E04B2B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10">
            <a:hlinkClick r:id="" action="ppaction://noaction">
              <a:snd r:embed="rId12" name="CARRETERA.wav"/>
            </a:hlinkClick>
            <a:extLst>
              <a:ext uri="{FF2B5EF4-FFF2-40B4-BE49-F238E27FC236}">
                <a16:creationId xmlns:a16="http://schemas.microsoft.com/office/drawing/2014/main" id="{4186E8BB-6A3C-AACE-B596-0D2279DC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1">
            <a:hlinkClick r:id="" action="ppaction://noaction">
              <a:snd r:embed="rId14" name="puerto.wav"/>
            </a:hlinkClick>
            <a:extLst>
              <a:ext uri="{FF2B5EF4-FFF2-40B4-BE49-F238E27FC236}">
                <a16:creationId xmlns:a16="http://schemas.microsoft.com/office/drawing/2014/main" id="{EBB57620-BFFF-E8B3-D443-A24A8236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2">
            <a:hlinkClick r:id="" action="ppaction://noaction">
              <a:snd r:embed="rId16" name="AMBULANCIA.wav"/>
            </a:hlinkClick>
            <a:extLst>
              <a:ext uri="{FF2B5EF4-FFF2-40B4-BE49-F238E27FC236}">
                <a16:creationId xmlns:a16="http://schemas.microsoft.com/office/drawing/2014/main" id="{15940819-450F-E8D6-0007-91023B6B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2590800" y="3124200"/>
            <a:ext cx="1600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3">
            <a:hlinkClick r:id="" action="ppaction://noaction">
              <a:snd r:embed="rId18" name="caravana.wav"/>
            </a:hlinkClick>
            <a:extLst>
              <a:ext uri="{FF2B5EF4-FFF2-40B4-BE49-F238E27FC236}">
                <a16:creationId xmlns:a16="http://schemas.microsoft.com/office/drawing/2014/main" id="{62943801-2685-79AF-8A77-C746F3E2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4">
            <a:hlinkClick r:id="" action="ppaction://noaction">
              <a:snd r:embed="rId20" name="ACCIDENTE.wav"/>
            </a:hlinkClick>
            <a:extLst>
              <a:ext uri="{FF2B5EF4-FFF2-40B4-BE49-F238E27FC236}">
                <a16:creationId xmlns:a16="http://schemas.microsoft.com/office/drawing/2014/main" id="{9C4B32D8-04DF-D1B8-5B0F-08D249A8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5">
            <a:hlinkClick r:id="" action="ppaction://noaction">
              <a:snd r:embed="rId22" name="CARRO.wav"/>
            </a:hlinkClick>
            <a:extLst>
              <a:ext uri="{FF2B5EF4-FFF2-40B4-BE49-F238E27FC236}">
                <a16:creationId xmlns:a16="http://schemas.microsoft.com/office/drawing/2014/main" id="{AFFE3B40-DE45-5A13-6B5D-91CD928D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1371600"/>
            <a:ext cx="1425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3" name="Text Box 17">
            <a:hlinkClick r:id="" action="ppaction://noaction">
              <a:snd r:embed="rId8" name="CARRETILLA.wav"/>
            </a:hlinkClick>
            <a:extLst>
              <a:ext uri="{FF2B5EF4-FFF2-40B4-BE49-F238E27FC236}">
                <a16:creationId xmlns:a16="http://schemas.microsoft.com/office/drawing/2014/main" id="{0D49C1C7-FCFF-C078-7C29-DB4175BB0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количка</a:t>
            </a:r>
            <a:endParaRPr lang="es-ES" altLang="es-ES" sz="3200" dirty="0"/>
          </a:p>
        </p:txBody>
      </p:sp>
      <p:sp>
        <p:nvSpPr>
          <p:cNvPr id="83984" name="Rectangle 18">
            <a:hlinkClick r:id="rId24" action="ppaction://hlinksldjump">
              <a:snd r:embed="rId25" name="voltage.wav"/>
            </a:hlinkClick>
            <a:extLst>
              <a:ext uri="{FF2B5EF4-FFF2-40B4-BE49-F238E27FC236}">
                <a16:creationId xmlns:a16="http://schemas.microsoft.com/office/drawing/2014/main" id="{39223A34-EDA6-B112-25B2-23707B63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3985" name="Rectangle 14">
            <a:hlinkClick r:id="" action="ppaction://hlinkshowjump?jump=nextslide">
              <a:snd r:embed="rId26" name="arrow.wav"/>
            </a:hlinkClick>
            <a:extLst>
              <a:ext uri="{FF2B5EF4-FFF2-40B4-BE49-F238E27FC236}">
                <a16:creationId xmlns:a16="http://schemas.microsoft.com/office/drawing/2014/main" id="{51C6102A-E784-E179-CD7E-E1E3BB07E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2954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8BB33D31-13CC-E288-E489-E9A7504D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C8076DB-1054-F296-94A6-715FF87C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4996" name="Picture 4">
            <a:hlinkClick r:id="" action="ppaction://noaction">
              <a:snd r:embed="rId2" name="viajar.wav"/>
            </a:hlinkClick>
            <a:extLst>
              <a:ext uri="{FF2B5EF4-FFF2-40B4-BE49-F238E27FC236}">
                <a16:creationId xmlns:a16="http://schemas.microsoft.com/office/drawing/2014/main" id="{FB0B0C56-A1D0-8BD7-D25E-FA2360C1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>
            <a:hlinkClick r:id="" action="ppaction://noaction">
              <a:snd r:embed="rId4" name="estacion.wav"/>
            </a:hlinkClick>
            <a:extLst>
              <a:ext uri="{FF2B5EF4-FFF2-40B4-BE49-F238E27FC236}">
                <a16:creationId xmlns:a16="http://schemas.microsoft.com/office/drawing/2014/main" id="{A23A4F67-4695-718E-B27A-13F3AFB9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>
            <a:hlinkClick r:id="" action="ppaction://noaction">
              <a:snd r:embed="rId6" name="pasaporte.wav"/>
            </a:hlinkClick>
            <a:extLst>
              <a:ext uri="{FF2B5EF4-FFF2-40B4-BE49-F238E27FC236}">
                <a16:creationId xmlns:a16="http://schemas.microsoft.com/office/drawing/2014/main" id="{23E78E7C-655A-36E3-CF3F-659B9795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8">
            <a:hlinkClick r:id="" action="ppaction://noaction">
              <a:snd r:embed="rId8" name="rotonda.wav"/>
            </a:hlinkClick>
            <a:extLst>
              <a:ext uri="{FF2B5EF4-FFF2-40B4-BE49-F238E27FC236}">
                <a16:creationId xmlns:a16="http://schemas.microsoft.com/office/drawing/2014/main" id="{4D187A29-68D4-6386-B3D0-D26EFCB6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9">
            <a:hlinkClick r:id="" action="ppaction://noaction">
              <a:snd r:embed="rId10" name="CARRETERA.wav"/>
            </a:hlinkClick>
            <a:extLst>
              <a:ext uri="{FF2B5EF4-FFF2-40B4-BE49-F238E27FC236}">
                <a16:creationId xmlns:a16="http://schemas.microsoft.com/office/drawing/2014/main" id="{8FA13630-D125-571C-F9E7-B4CC92C1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0">
            <a:hlinkClick r:id="" action="ppaction://noaction">
              <a:snd r:embed="rId12" name="puerto.wav"/>
            </a:hlinkClick>
            <a:extLst>
              <a:ext uri="{FF2B5EF4-FFF2-40B4-BE49-F238E27FC236}">
                <a16:creationId xmlns:a16="http://schemas.microsoft.com/office/drawing/2014/main" id="{9302A943-A848-3697-11F0-DD0AEB28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1">
            <a:hlinkClick r:id="" action="ppaction://noaction">
              <a:snd r:embed="rId14" name="AMBULANCIA.wav"/>
            </a:hlinkClick>
            <a:extLst>
              <a:ext uri="{FF2B5EF4-FFF2-40B4-BE49-F238E27FC236}">
                <a16:creationId xmlns:a16="http://schemas.microsoft.com/office/drawing/2014/main" id="{1C36FA28-4C04-EBC4-2015-B468318F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2590800" y="3124200"/>
            <a:ext cx="1600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12">
            <a:hlinkClick r:id="" action="ppaction://noaction">
              <a:snd r:embed="rId16" name="caravana.wav"/>
            </a:hlinkClick>
            <a:extLst>
              <a:ext uri="{FF2B5EF4-FFF2-40B4-BE49-F238E27FC236}">
                <a16:creationId xmlns:a16="http://schemas.microsoft.com/office/drawing/2014/main" id="{CC071332-7E38-4145-9AB1-FF2C69FB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3">
            <a:hlinkClick r:id="" action="ppaction://noaction">
              <a:snd r:embed="rId18" name="ACCIDENTE.wav"/>
            </a:hlinkClick>
            <a:extLst>
              <a:ext uri="{FF2B5EF4-FFF2-40B4-BE49-F238E27FC236}">
                <a16:creationId xmlns:a16="http://schemas.microsoft.com/office/drawing/2014/main" id="{EB322145-43CD-9ED2-155E-A5E9187F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5" name="Picture 14">
            <a:hlinkClick r:id="" action="ppaction://noaction">
              <a:snd r:embed="rId20" name="CARRO.wav"/>
            </a:hlinkClick>
            <a:extLst>
              <a:ext uri="{FF2B5EF4-FFF2-40B4-BE49-F238E27FC236}">
                <a16:creationId xmlns:a16="http://schemas.microsoft.com/office/drawing/2014/main" id="{F61736E4-3044-5B63-60E4-1101C1F9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1371600"/>
            <a:ext cx="1425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6" name="Text Box 16">
            <a:hlinkClick r:id="" action="ppaction://noaction">
              <a:snd r:embed="rId18" name="ACCIDENTE.wav"/>
            </a:hlinkClick>
            <a:extLst>
              <a:ext uri="{FF2B5EF4-FFF2-40B4-BE49-F238E27FC236}">
                <a16:creationId xmlns:a16="http://schemas.microsoft.com/office/drawing/2014/main" id="{26D169A7-2669-260A-51D1-68CF9980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66138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катастрофа</a:t>
            </a:r>
            <a:endParaRPr lang="es-ES" altLang="es-ES" sz="3200" dirty="0"/>
          </a:p>
        </p:txBody>
      </p:sp>
      <p:sp>
        <p:nvSpPr>
          <p:cNvPr id="85007" name="Rectangle 17">
            <a:hlinkClick r:id="rId22" action="ppaction://hlinksldjump">
              <a:snd r:embed="rId23" name="voltage.wav"/>
            </a:hlinkClick>
            <a:extLst>
              <a:ext uri="{FF2B5EF4-FFF2-40B4-BE49-F238E27FC236}">
                <a16:creationId xmlns:a16="http://schemas.microsoft.com/office/drawing/2014/main" id="{75357654-4A84-E4EB-88B8-7AF6B8F6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5008" name="Rectangle 14">
            <a:hlinkClick r:id="" action="ppaction://hlinkshowjump?jump=nextslide">
              <a:snd r:embed="rId24" name="arrow.wav"/>
            </a:hlinkClick>
            <a:extLst>
              <a:ext uri="{FF2B5EF4-FFF2-40B4-BE49-F238E27FC236}">
                <a16:creationId xmlns:a16="http://schemas.microsoft.com/office/drawing/2014/main" id="{82A9D21A-2C60-F7F8-B00B-FEED4ABD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76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31571094-930D-E931-16C6-BF8B7E61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E8EAFE0-1455-4528-6292-44E8D3713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6020" name="Picture 4">
            <a:hlinkClick r:id="" action="ppaction://noaction">
              <a:snd r:embed="rId2" name="viajar.wav"/>
            </a:hlinkClick>
            <a:extLst>
              <a:ext uri="{FF2B5EF4-FFF2-40B4-BE49-F238E27FC236}">
                <a16:creationId xmlns:a16="http://schemas.microsoft.com/office/drawing/2014/main" id="{DE0EACCA-6937-6514-482F-8ED6389F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hlinkClick r:id="" action="ppaction://noaction">
              <a:snd r:embed="rId4" name="estacion.wav"/>
            </a:hlinkClick>
            <a:extLst>
              <a:ext uri="{FF2B5EF4-FFF2-40B4-BE49-F238E27FC236}">
                <a16:creationId xmlns:a16="http://schemas.microsoft.com/office/drawing/2014/main" id="{6A985E02-9C3E-F0D5-26C0-69AF5E45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>
            <a:hlinkClick r:id="" action="ppaction://noaction">
              <a:snd r:embed="rId6" name="pasaporte.wav"/>
            </a:hlinkClick>
            <a:extLst>
              <a:ext uri="{FF2B5EF4-FFF2-40B4-BE49-F238E27FC236}">
                <a16:creationId xmlns:a16="http://schemas.microsoft.com/office/drawing/2014/main" id="{9103B279-BE99-E1A2-924D-589DDC08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>
            <a:hlinkClick r:id="" action="ppaction://noaction">
              <a:snd r:embed="rId8" name="rotonda.wav"/>
            </a:hlinkClick>
            <a:extLst>
              <a:ext uri="{FF2B5EF4-FFF2-40B4-BE49-F238E27FC236}">
                <a16:creationId xmlns:a16="http://schemas.microsoft.com/office/drawing/2014/main" id="{234A62E8-FD65-0FD9-742E-18C75D10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>
            <a:hlinkClick r:id="" action="ppaction://noaction">
              <a:snd r:embed="rId10" name="CARRETERA.wav"/>
            </a:hlinkClick>
            <a:extLst>
              <a:ext uri="{FF2B5EF4-FFF2-40B4-BE49-F238E27FC236}">
                <a16:creationId xmlns:a16="http://schemas.microsoft.com/office/drawing/2014/main" id="{43570147-4266-74E7-3984-5DF33226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>
            <a:hlinkClick r:id="" action="ppaction://noaction">
              <a:snd r:embed="rId12" name="puerto.wav"/>
            </a:hlinkClick>
            <a:extLst>
              <a:ext uri="{FF2B5EF4-FFF2-40B4-BE49-F238E27FC236}">
                <a16:creationId xmlns:a16="http://schemas.microsoft.com/office/drawing/2014/main" id="{9813C9E9-E03D-3CA9-CCB4-D9967F0A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10">
            <a:hlinkClick r:id="" action="ppaction://noaction">
              <a:snd r:embed="rId14" name="AMBULANCIA.wav"/>
            </a:hlinkClick>
            <a:extLst>
              <a:ext uri="{FF2B5EF4-FFF2-40B4-BE49-F238E27FC236}">
                <a16:creationId xmlns:a16="http://schemas.microsoft.com/office/drawing/2014/main" id="{446E0734-6A21-41DD-DA70-B86424B1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2590800" y="3124200"/>
            <a:ext cx="1600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1">
            <a:hlinkClick r:id="" action="ppaction://noaction">
              <a:snd r:embed="rId16" name="caravana.wav"/>
            </a:hlinkClick>
            <a:extLst>
              <a:ext uri="{FF2B5EF4-FFF2-40B4-BE49-F238E27FC236}">
                <a16:creationId xmlns:a16="http://schemas.microsoft.com/office/drawing/2014/main" id="{D25D993C-5C46-42C9-F175-A6FEBC0B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13">
            <a:hlinkClick r:id="" action="ppaction://noaction">
              <a:snd r:embed="rId18" name="CARRO.wav"/>
            </a:hlinkClick>
            <a:extLst>
              <a:ext uri="{FF2B5EF4-FFF2-40B4-BE49-F238E27FC236}">
                <a16:creationId xmlns:a16="http://schemas.microsoft.com/office/drawing/2014/main" id="{D7D50880-3CCD-CA72-864F-C44B0630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1371600"/>
            <a:ext cx="1425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Text Box 15">
            <a:hlinkClick r:id="" action="ppaction://noaction">
              <a:snd r:embed="rId2" name="viajar.wav"/>
            </a:hlinkClick>
            <a:extLst>
              <a:ext uri="{FF2B5EF4-FFF2-40B4-BE49-F238E27FC236}">
                <a16:creationId xmlns:a16="http://schemas.microsoft.com/office/drawing/2014/main" id="{9D909D0F-DA9B-DA67-CB0E-912E5FAF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пътувам</a:t>
            </a:r>
            <a:endParaRPr lang="es-ES" altLang="es-ES" sz="3200" dirty="0"/>
          </a:p>
        </p:txBody>
      </p:sp>
      <p:sp>
        <p:nvSpPr>
          <p:cNvPr id="86030" name="Rectangle 16">
            <a:hlinkClick r:id="rId20" action="ppaction://hlinksldjump">
              <a:snd r:embed="rId21" name="voltage.wav"/>
            </a:hlinkClick>
            <a:extLst>
              <a:ext uri="{FF2B5EF4-FFF2-40B4-BE49-F238E27FC236}">
                <a16:creationId xmlns:a16="http://schemas.microsoft.com/office/drawing/2014/main" id="{EDAAF1B8-D8DB-EA5F-B05F-4523EFDC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6031" name="Rectangle 14">
            <a:hlinkClick r:id="" action="ppaction://hlinkshowjump?jump=nextslide">
              <a:snd r:embed="rId22" name="arrow.wav"/>
            </a:hlinkClick>
            <a:extLst>
              <a:ext uri="{FF2B5EF4-FFF2-40B4-BE49-F238E27FC236}">
                <a16:creationId xmlns:a16="http://schemas.microsoft.com/office/drawing/2014/main" id="{194504AE-C18C-BAF6-839B-031957D5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0600"/>
            <a:ext cx="18288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DDC3F245-A776-A063-495E-1C425D49C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A01D1D8-3085-C009-DB4D-ACD9023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7044" name="Picture 5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1ECD1CB2-B3CB-F817-E4D6-1634A23E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6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B3BFBB4D-5231-9966-6935-1C80727E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>
            <a:hlinkClick r:id="" action="ppaction://noaction">
              <a:snd r:embed="rId6" name="rotonda.wav"/>
            </a:hlinkClick>
            <a:extLst>
              <a:ext uri="{FF2B5EF4-FFF2-40B4-BE49-F238E27FC236}">
                <a16:creationId xmlns:a16="http://schemas.microsoft.com/office/drawing/2014/main" id="{F9924493-BF7F-9AD0-F77B-E46A599C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8">
            <a:hlinkClick r:id="" action="ppaction://noaction">
              <a:snd r:embed="rId8" name="CARRETERA.wav"/>
            </a:hlinkClick>
            <a:extLst>
              <a:ext uri="{FF2B5EF4-FFF2-40B4-BE49-F238E27FC236}">
                <a16:creationId xmlns:a16="http://schemas.microsoft.com/office/drawing/2014/main" id="{53CC4B9C-EBA8-63ED-0CCC-1FA6C568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9">
            <a:hlinkClick r:id="" action="ppaction://noaction">
              <a:snd r:embed="rId10" name="puerto.wav"/>
            </a:hlinkClick>
            <a:extLst>
              <a:ext uri="{FF2B5EF4-FFF2-40B4-BE49-F238E27FC236}">
                <a16:creationId xmlns:a16="http://schemas.microsoft.com/office/drawing/2014/main" id="{1F687950-EB2E-3C03-6358-B15A0D48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10">
            <a:hlinkClick r:id="" action="ppaction://noaction">
              <a:snd r:embed="rId12" name="AMBULANCIA.wav"/>
            </a:hlinkClick>
            <a:extLst>
              <a:ext uri="{FF2B5EF4-FFF2-40B4-BE49-F238E27FC236}">
                <a16:creationId xmlns:a16="http://schemas.microsoft.com/office/drawing/2014/main" id="{081BBC1B-2FE1-FED7-66D0-5B36F1E3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2590800" y="3124200"/>
            <a:ext cx="1600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1">
            <a:hlinkClick r:id="" action="ppaction://noaction">
              <a:snd r:embed="rId14" name="caravana.wav"/>
            </a:hlinkClick>
            <a:extLst>
              <a:ext uri="{FF2B5EF4-FFF2-40B4-BE49-F238E27FC236}">
                <a16:creationId xmlns:a16="http://schemas.microsoft.com/office/drawing/2014/main" id="{2DD7E498-CE41-6381-7388-D00E8734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2">
            <a:hlinkClick r:id="" action="ppaction://noaction">
              <a:snd r:embed="rId16" name="CARRO.wav"/>
            </a:hlinkClick>
            <a:extLst>
              <a:ext uri="{FF2B5EF4-FFF2-40B4-BE49-F238E27FC236}">
                <a16:creationId xmlns:a16="http://schemas.microsoft.com/office/drawing/2014/main" id="{1AD5532B-FAD3-E42D-4D77-FFC20E7B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1371600"/>
            <a:ext cx="1425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4">
            <a:hlinkClick r:id="" action="ppaction://noaction">
              <a:snd r:embed="rId16" name="CARRO.wav"/>
            </a:hlinkClick>
            <a:extLst>
              <a:ext uri="{FF2B5EF4-FFF2-40B4-BE49-F238E27FC236}">
                <a16:creationId xmlns:a16="http://schemas.microsoft.com/office/drawing/2014/main" id="{B02296C3-F523-B372-20A0-A895DE7A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каруца</a:t>
            </a:r>
            <a:endParaRPr lang="es-ES" altLang="es-ES" sz="3200" dirty="0"/>
          </a:p>
        </p:txBody>
      </p:sp>
      <p:sp>
        <p:nvSpPr>
          <p:cNvPr id="87053" name="Rectangle 15">
            <a:hlinkClick r:id="rId18" action="ppaction://hlinksldjump">
              <a:snd r:embed="rId19" name="voltage.wav"/>
            </a:hlinkClick>
            <a:extLst>
              <a:ext uri="{FF2B5EF4-FFF2-40B4-BE49-F238E27FC236}">
                <a16:creationId xmlns:a16="http://schemas.microsoft.com/office/drawing/2014/main" id="{EBB0AF27-DACE-A965-44C9-0F195610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7054" name="Rectangle 14">
            <a:hlinkClick r:id="" action="ppaction://hlinkshowjump?jump=nextslide">
              <a:snd r:embed="rId20" name="arrow.wav"/>
            </a:hlinkClick>
            <a:extLst>
              <a:ext uri="{FF2B5EF4-FFF2-40B4-BE49-F238E27FC236}">
                <a16:creationId xmlns:a16="http://schemas.microsoft.com/office/drawing/2014/main" id="{E1EA5EC2-5733-AB44-B96F-6715B2E5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7D7C7E9B-A4B6-C234-AA26-DB7A5A73D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BE45BDD-7001-EAF4-67B6-68E626FC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8068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A1B217CC-F2BE-A81D-CC23-9C469877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B030B145-17FE-8DEE-9A64-ABD53750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>
            <a:hlinkClick r:id="" action="ppaction://noaction">
              <a:snd r:embed="rId6" name="rotonda.wav"/>
            </a:hlinkClick>
            <a:extLst>
              <a:ext uri="{FF2B5EF4-FFF2-40B4-BE49-F238E27FC236}">
                <a16:creationId xmlns:a16="http://schemas.microsoft.com/office/drawing/2014/main" id="{ECE42B0B-A47C-8248-B51F-57DE4FE4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>
            <a:hlinkClick r:id="" action="ppaction://noaction">
              <a:snd r:embed="rId8" name="CARRETERA.wav"/>
            </a:hlinkClick>
            <a:extLst>
              <a:ext uri="{FF2B5EF4-FFF2-40B4-BE49-F238E27FC236}">
                <a16:creationId xmlns:a16="http://schemas.microsoft.com/office/drawing/2014/main" id="{BBBCF69D-5292-14F5-87D9-0ADEF3A2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>
            <a:hlinkClick r:id="" action="ppaction://noaction">
              <a:snd r:embed="rId10" name="puerto.wav"/>
            </a:hlinkClick>
            <a:extLst>
              <a:ext uri="{FF2B5EF4-FFF2-40B4-BE49-F238E27FC236}">
                <a16:creationId xmlns:a16="http://schemas.microsoft.com/office/drawing/2014/main" id="{7F3D8C7E-14DE-F017-D59E-AA30B799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>
            <a:hlinkClick r:id="" action="ppaction://noaction">
              <a:snd r:embed="rId12" name="AMBULANCIA.wav"/>
            </a:hlinkClick>
            <a:extLst>
              <a:ext uri="{FF2B5EF4-FFF2-40B4-BE49-F238E27FC236}">
                <a16:creationId xmlns:a16="http://schemas.microsoft.com/office/drawing/2014/main" id="{767D35C0-8EFE-F2AD-C395-5067D9FF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7086"/>
          <a:stretch>
            <a:fillRect/>
          </a:stretch>
        </p:blipFill>
        <p:spPr bwMode="auto">
          <a:xfrm>
            <a:off x="2590800" y="3124200"/>
            <a:ext cx="1600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0">
            <a:hlinkClick r:id="" action="ppaction://noaction">
              <a:snd r:embed="rId14" name="caravana.wav"/>
            </a:hlinkClick>
            <a:extLst>
              <a:ext uri="{FF2B5EF4-FFF2-40B4-BE49-F238E27FC236}">
                <a16:creationId xmlns:a16="http://schemas.microsoft.com/office/drawing/2014/main" id="{C8696C19-A65C-E8F3-C2BA-ABEE5E03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5" name="Text Box 13">
            <a:hlinkClick r:id="" action="ppaction://noaction">
              <a:snd r:embed="rId12" name="AMBULANCIA.wav"/>
            </a:hlinkClick>
            <a:extLst>
              <a:ext uri="{FF2B5EF4-FFF2-40B4-BE49-F238E27FC236}">
                <a16:creationId xmlns:a16="http://schemas.microsoft.com/office/drawing/2014/main" id="{DC7B5B4A-2ABA-338C-A08A-F8154A8B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линейка</a:t>
            </a:r>
            <a:endParaRPr lang="es-ES" altLang="es-ES" sz="3200" dirty="0"/>
          </a:p>
        </p:txBody>
      </p:sp>
      <p:sp>
        <p:nvSpPr>
          <p:cNvPr id="88076" name="Rectangle 14">
            <a:hlinkClick r:id="rId16" action="ppaction://hlinksldjump">
              <a:snd r:embed="rId17" name="voltage.wav"/>
            </a:hlinkClick>
            <a:extLst>
              <a:ext uri="{FF2B5EF4-FFF2-40B4-BE49-F238E27FC236}">
                <a16:creationId xmlns:a16="http://schemas.microsoft.com/office/drawing/2014/main" id="{2DD53F9F-F7DE-D9C9-7314-E30D0742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8077" name="Rectangle 14">
            <a:hlinkClick r:id="" action="ppaction://hlinkshowjump?jump=nextslide">
              <a:snd r:embed="rId18" name="arrow.wav"/>
            </a:hlinkClick>
            <a:extLst>
              <a:ext uri="{FF2B5EF4-FFF2-40B4-BE49-F238E27FC236}">
                <a16:creationId xmlns:a16="http://schemas.microsoft.com/office/drawing/2014/main" id="{E4952639-8CFA-1C11-6516-CB77C8C4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124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675E0AEF-B030-60C2-E55C-464122B4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CF00AAF-4FAF-D896-4E98-83114C0D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9092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5D2FB2B6-91E9-2DB5-CDEF-AF6FC592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060EA497-5EA2-2911-E5D5-A530789C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>
            <a:hlinkClick r:id="" action="ppaction://noaction">
              <a:snd r:embed="rId6" name="rotonda.wav"/>
            </a:hlinkClick>
            <a:extLst>
              <a:ext uri="{FF2B5EF4-FFF2-40B4-BE49-F238E27FC236}">
                <a16:creationId xmlns:a16="http://schemas.microsoft.com/office/drawing/2014/main" id="{FE65554C-C866-3730-1836-336430A9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>
            <a:hlinkClick r:id="" action="ppaction://noaction">
              <a:snd r:embed="rId8" name="CARRETERA.wav"/>
            </a:hlinkClick>
            <a:extLst>
              <a:ext uri="{FF2B5EF4-FFF2-40B4-BE49-F238E27FC236}">
                <a16:creationId xmlns:a16="http://schemas.microsoft.com/office/drawing/2014/main" id="{C665C5F5-01CB-C30B-08B7-7F1C026B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>
            <a:hlinkClick r:id="" action="ppaction://noaction">
              <a:snd r:embed="rId10" name="puerto.wav"/>
            </a:hlinkClick>
            <a:extLst>
              <a:ext uri="{FF2B5EF4-FFF2-40B4-BE49-F238E27FC236}">
                <a16:creationId xmlns:a16="http://schemas.microsoft.com/office/drawing/2014/main" id="{066272A9-1B8E-93C0-0B59-26660C29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0">
            <a:hlinkClick r:id="" action="ppaction://noaction">
              <a:snd r:embed="rId12" name="caravana.wav"/>
            </a:hlinkClick>
            <a:extLst>
              <a:ext uri="{FF2B5EF4-FFF2-40B4-BE49-F238E27FC236}">
                <a16:creationId xmlns:a16="http://schemas.microsoft.com/office/drawing/2014/main" id="{42444635-8CEB-6572-AEBB-B75E02A8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Text Box 12">
            <a:hlinkClick r:id="" action="ppaction://noaction">
              <a:snd r:embed="rId10" name="puerto.wav"/>
            </a:hlinkClick>
            <a:extLst>
              <a:ext uri="{FF2B5EF4-FFF2-40B4-BE49-F238E27FC236}">
                <a16:creationId xmlns:a16="http://schemas.microsoft.com/office/drawing/2014/main" id="{7213A29E-B2AE-BEFA-454A-14B4BD54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8995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пристанище</a:t>
            </a:r>
            <a:endParaRPr lang="es-ES" altLang="es-ES" sz="3200" dirty="0"/>
          </a:p>
        </p:txBody>
      </p:sp>
      <p:sp>
        <p:nvSpPr>
          <p:cNvPr id="89099" name="Rectangle 13">
            <a:hlinkClick r:id="rId14" action="ppaction://hlinksldjump">
              <a:snd r:embed="rId15" name="voltage.wav"/>
            </a:hlinkClick>
            <a:extLst>
              <a:ext uri="{FF2B5EF4-FFF2-40B4-BE49-F238E27FC236}">
                <a16:creationId xmlns:a16="http://schemas.microsoft.com/office/drawing/2014/main" id="{44DC0283-63DE-9CCB-71B3-1D5B995D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9100" name="Rectangle 14">
            <a:hlinkClick r:id="" action="ppaction://hlinkshowjump?jump=nextslide">
              <a:snd r:embed="rId16" name="arrow.wav"/>
            </a:hlinkClick>
            <a:extLst>
              <a:ext uri="{FF2B5EF4-FFF2-40B4-BE49-F238E27FC236}">
                <a16:creationId xmlns:a16="http://schemas.microsoft.com/office/drawing/2014/main" id="{51DA825A-F371-8381-6025-284870F4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0292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3708B37A-D9E2-A401-99E2-9CE045A5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CC58EB9-E7FC-B67E-AB72-6BF91C93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0116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2F144A5A-1B53-D3EC-6CA2-D05A0D12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CD46263B-6659-E54C-F242-5FDB12DB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>
            <a:hlinkClick r:id="" action="ppaction://noaction">
              <a:snd r:embed="rId6" name="rotonda.wav"/>
            </a:hlinkClick>
            <a:extLst>
              <a:ext uri="{FF2B5EF4-FFF2-40B4-BE49-F238E27FC236}">
                <a16:creationId xmlns:a16="http://schemas.microsoft.com/office/drawing/2014/main" id="{34046189-AF59-82BA-938D-CA741D00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>
            <a:hlinkClick r:id="" action="ppaction://noaction">
              <a:snd r:embed="rId8" name="CARRETERA.wav"/>
            </a:hlinkClick>
            <a:extLst>
              <a:ext uri="{FF2B5EF4-FFF2-40B4-BE49-F238E27FC236}">
                <a16:creationId xmlns:a16="http://schemas.microsoft.com/office/drawing/2014/main" id="{8278D3C9-AF0E-B956-EF85-11848E76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9">
            <a:hlinkClick r:id="" action="ppaction://noaction">
              <a:snd r:embed="rId10" name="caravana.wav"/>
            </a:hlinkClick>
            <a:extLst>
              <a:ext uri="{FF2B5EF4-FFF2-40B4-BE49-F238E27FC236}">
                <a16:creationId xmlns:a16="http://schemas.microsoft.com/office/drawing/2014/main" id="{E2C8458D-9D89-3ABA-F923-53C1020F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 bwMode="auto">
          <a:xfrm>
            <a:off x="4953000" y="4995863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11">
            <a:hlinkClick r:id="" action="ppaction://noaction">
              <a:snd r:embed="rId10" name="caravana.wav"/>
            </a:hlinkClick>
            <a:extLst>
              <a:ext uri="{FF2B5EF4-FFF2-40B4-BE49-F238E27FC236}">
                <a16:creationId xmlns:a16="http://schemas.microsoft.com/office/drawing/2014/main" id="{B203137E-07DE-CABF-CA26-FBA7AD5B0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63682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кемпер</a:t>
            </a:r>
            <a:endParaRPr lang="es-ES" altLang="es-ES" sz="3200" dirty="0"/>
          </a:p>
        </p:txBody>
      </p:sp>
      <p:sp>
        <p:nvSpPr>
          <p:cNvPr id="90122" name="Rectangle 12">
            <a:hlinkClick r:id="rId12" action="ppaction://hlinksldjump">
              <a:snd r:embed="rId13" name="voltage.wav"/>
            </a:hlinkClick>
            <a:extLst>
              <a:ext uri="{FF2B5EF4-FFF2-40B4-BE49-F238E27FC236}">
                <a16:creationId xmlns:a16="http://schemas.microsoft.com/office/drawing/2014/main" id="{6EFAAE34-E104-DF95-11EF-AA7793D1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0123" name="Rectangle 14">
            <a:hlinkClick r:id="" action="ppaction://hlinkshowjump?jump=nextslide">
              <a:snd r:embed="rId14" name="arrow.wav"/>
            </a:hlinkClick>
            <a:extLst>
              <a:ext uri="{FF2B5EF4-FFF2-40B4-BE49-F238E27FC236}">
                <a16:creationId xmlns:a16="http://schemas.microsoft.com/office/drawing/2014/main" id="{4E3A7184-0B29-5625-42B6-0A9B3B5C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76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C1CED56E-4DBB-03EE-D5C0-775EDD122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7DCE357-31A3-7EFB-E7FC-BA6C0F59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1140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641F506D-A3CA-89D5-1486-8CCAE133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E7E21D90-EDE0-F727-A95C-B304646D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>
            <a:hlinkClick r:id="" action="ppaction://noaction">
              <a:snd r:embed="rId6" name="rotonda.wav"/>
            </a:hlinkClick>
            <a:extLst>
              <a:ext uri="{FF2B5EF4-FFF2-40B4-BE49-F238E27FC236}">
                <a16:creationId xmlns:a16="http://schemas.microsoft.com/office/drawing/2014/main" id="{19B46EFF-49BE-0074-09B2-C77F62A4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>
            <a:hlinkClick r:id="" action="ppaction://noaction">
              <a:snd r:embed="rId8" name="CARRETERA.wav"/>
            </a:hlinkClick>
            <a:extLst>
              <a:ext uri="{FF2B5EF4-FFF2-40B4-BE49-F238E27FC236}">
                <a16:creationId xmlns:a16="http://schemas.microsoft.com/office/drawing/2014/main" id="{A984614A-A310-C934-5EF0-B408EEE3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Text Box 10">
            <a:hlinkClick r:id="" action="ppaction://noaction">
              <a:snd r:embed="rId8" name="CARRETERA.wav"/>
            </a:hlinkClick>
            <a:extLst>
              <a:ext uri="{FF2B5EF4-FFF2-40B4-BE49-F238E27FC236}">
                <a16:creationId xmlns:a16="http://schemas.microsoft.com/office/drawing/2014/main" id="{C9AC818B-F755-1B43-871A-C389063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шосе</a:t>
            </a:r>
            <a:endParaRPr lang="es-ES" altLang="es-ES" sz="3200" dirty="0"/>
          </a:p>
        </p:txBody>
      </p:sp>
      <p:sp>
        <p:nvSpPr>
          <p:cNvPr id="91145" name="Rectangle 11">
            <a:hlinkClick r:id="rId10" action="ppaction://hlinksldjump">
              <a:snd r:embed="rId11" name="voltage.wav"/>
            </a:hlinkClick>
            <a:extLst>
              <a:ext uri="{FF2B5EF4-FFF2-40B4-BE49-F238E27FC236}">
                <a16:creationId xmlns:a16="http://schemas.microsoft.com/office/drawing/2014/main" id="{6151A5DA-BB6B-2E02-2CBD-BD86916E1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1146" name="Rectangle 14">
            <a:hlinkClick r:id="" action="ppaction://hlinkshowjump?jump=nextslide">
              <a:snd r:embed="rId12" name="arrow.wav"/>
            </a:hlinkClick>
            <a:extLst>
              <a:ext uri="{FF2B5EF4-FFF2-40B4-BE49-F238E27FC236}">
                <a16:creationId xmlns:a16="http://schemas.microsoft.com/office/drawing/2014/main" id="{A437F547-A97F-787E-120A-4383DDCC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EA17B5D9-D63E-2C4B-4C5E-39357ACD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DB77B92-9AEA-5F93-9DAF-CBAC2C16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2164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3361F8B0-28B4-A9E8-6E48-E57D0354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AD3FFFF5-E808-C5A0-1AAA-A0AD73EC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>
            <a:hlinkClick r:id="" action="ppaction://noaction">
              <a:snd r:embed="rId6" name="rotonda.wav"/>
            </a:hlinkClick>
            <a:extLst>
              <a:ext uri="{FF2B5EF4-FFF2-40B4-BE49-F238E27FC236}">
                <a16:creationId xmlns:a16="http://schemas.microsoft.com/office/drawing/2014/main" id="{86E8C751-AAD2-005B-193B-2AAD30CF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Text Box 9">
            <a:hlinkClick r:id="" action="ppaction://noaction">
              <a:snd r:embed="rId4" name="pasaporte.wav"/>
            </a:hlinkClick>
            <a:extLst>
              <a:ext uri="{FF2B5EF4-FFF2-40B4-BE49-F238E27FC236}">
                <a16:creationId xmlns:a16="http://schemas.microsoft.com/office/drawing/2014/main" id="{F21E5683-1F84-A93A-E833-F5CBC848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паспорт</a:t>
            </a:r>
            <a:endParaRPr lang="es-ES" altLang="es-ES" sz="3200" dirty="0"/>
          </a:p>
        </p:txBody>
      </p:sp>
      <p:sp>
        <p:nvSpPr>
          <p:cNvPr id="92168" name="Rectangle 10">
            <a:hlinkClick r:id="rId8" action="ppaction://hlinksldjump">
              <a:snd r:embed="rId9" name="voltage.wav"/>
            </a:hlinkClick>
            <a:extLst>
              <a:ext uri="{FF2B5EF4-FFF2-40B4-BE49-F238E27FC236}">
                <a16:creationId xmlns:a16="http://schemas.microsoft.com/office/drawing/2014/main" id="{9BD438C2-FA32-910B-B520-40308ECB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2169" name="Rectangle 14">
            <a:hlinkClick r:id="" action="ppaction://hlinkshowjump?jump=nextslide">
              <a:snd r:embed="rId10" name="arrow.wav"/>
            </a:hlinkClick>
            <a:extLst>
              <a:ext uri="{FF2B5EF4-FFF2-40B4-BE49-F238E27FC236}">
                <a16:creationId xmlns:a16="http://schemas.microsoft.com/office/drawing/2014/main" id="{3C91D84C-9835-6E4B-2B54-AD6E877B6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2954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BEB2B2BE-C552-6846-7137-416B5E46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E803E9D-DAB4-12F0-7004-098E95FE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3188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6632748E-772D-3DA2-132F-FE681926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>
            <a:hlinkClick r:id="" action="ppaction://noaction">
              <a:snd r:embed="rId4" name="rotonda.wav"/>
            </a:hlinkClick>
            <a:extLst>
              <a:ext uri="{FF2B5EF4-FFF2-40B4-BE49-F238E27FC236}">
                <a16:creationId xmlns:a16="http://schemas.microsoft.com/office/drawing/2014/main" id="{D94E77E8-2EBD-867A-660B-D6A9695B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8">
            <a:hlinkClick r:id="" action="ppaction://noaction">
              <a:snd r:embed="rId4" name="rotonda.wav"/>
            </a:hlinkClick>
            <a:extLst>
              <a:ext uri="{FF2B5EF4-FFF2-40B4-BE49-F238E27FC236}">
                <a16:creationId xmlns:a16="http://schemas.microsoft.com/office/drawing/2014/main" id="{54A2F9B7-2C23-70E4-671C-B909BDC0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кръгово</a:t>
            </a:r>
            <a:endParaRPr lang="es-ES" altLang="es-ES" sz="3200" dirty="0"/>
          </a:p>
        </p:txBody>
      </p:sp>
      <p:sp>
        <p:nvSpPr>
          <p:cNvPr id="93191" name="Rectangle 9">
            <a:hlinkClick r:id="rId6" action="ppaction://hlinksldjump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E8921731-1498-7F3E-A7DC-4B1B1136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3192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A7890188-0969-76ED-9D7A-4C74D615D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718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B3B8536A-2FB1-EA0A-29B7-7CE25D73A20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0489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2FFF1EE-6A53-D5B5-2110-C0EB95E11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0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B23589CA-9AEB-E7DB-E090-A1D5A81D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1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9C0F314E-C32C-347D-FF16-D83A1C105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2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CFACD5F7-A6A1-35CE-545C-C823C9B29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3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280C3D9-78AA-140E-058C-F6F1A6827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4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A988FD1F-FF2E-7B51-7CF4-A29554AC9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483" name="Text Box 9">
            <a:extLst>
              <a:ext uri="{FF2B5EF4-FFF2-40B4-BE49-F238E27FC236}">
                <a16:creationId xmlns:a16="http://schemas.microsoft.com/office/drawing/2014/main" id="{001E4CB4-9C7F-A458-9F5A-2BDDBB0B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20484" name="Picture 10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B9C48E66-E526-FEB7-2654-8E9B6527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1403350" y="2397125"/>
            <a:ext cx="1752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>
            <a:hlinkClick r:id="" action="ppaction://noaction">
              <a:snd r:embed="rId5" name="AUTOBUS.wav"/>
            </a:hlinkClick>
            <a:extLst>
              <a:ext uri="{FF2B5EF4-FFF2-40B4-BE49-F238E27FC236}">
                <a16:creationId xmlns:a16="http://schemas.microsoft.com/office/drawing/2014/main" id="{BF14F309-0201-679F-EDCA-A6073DA1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5984"/>
          <a:stretch>
            <a:fillRect/>
          </a:stretch>
        </p:blipFill>
        <p:spPr bwMode="auto">
          <a:xfrm>
            <a:off x="5976938" y="2319338"/>
            <a:ext cx="182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>
            <a:hlinkClick r:id="" action="ppaction://noaction">
              <a:snd r:embed="rId5" name="AUTOBUS.wav"/>
            </a:hlinkClick>
            <a:extLst>
              <a:ext uri="{FF2B5EF4-FFF2-40B4-BE49-F238E27FC236}">
                <a16:creationId xmlns:a16="http://schemas.microsoft.com/office/drawing/2014/main" id="{162F8596-8F0B-160E-E1D8-0F3F7867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автобус</a:t>
            </a:r>
            <a:endParaRPr lang="es-ES" altLang="es-ES" sz="3200" dirty="0"/>
          </a:p>
        </p:txBody>
      </p:sp>
      <p:sp>
        <p:nvSpPr>
          <p:cNvPr id="20487" name="Rectangle 14">
            <a:hlinkClick r:id="rId7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14DB481D-8BB3-A5DE-D479-9B2BBB6B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88" name="Rectangle 14">
            <a:hlinkClick r:id="" action="ppaction://hlinkshowjump?jump=nextslide">
              <a:snd r:embed="rId8" name="arrow.wav"/>
            </a:hlinkClick>
            <a:extLst>
              <a:ext uri="{FF2B5EF4-FFF2-40B4-BE49-F238E27FC236}">
                <a16:creationId xmlns:a16="http://schemas.microsoft.com/office/drawing/2014/main" id="{6A407DEF-CC5B-D395-FFD2-7B88DFD9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19812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C1DA1A00-57C9-CB6F-0513-16F82974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5 - 6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E5D9346-1127-B5B9-ECC2-F89F96AC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7113"/>
            <a:ext cx="7696200" cy="3968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4212" name="Picture 4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FB9F8CFF-F3BF-5E19-7394-00B35539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7">
            <a:hlinkClick r:id="" action="ppaction://noaction">
              <a:snd r:embed="rId2" name="estacion.wav"/>
            </a:hlinkClick>
            <a:extLst>
              <a:ext uri="{FF2B5EF4-FFF2-40B4-BE49-F238E27FC236}">
                <a16:creationId xmlns:a16="http://schemas.microsoft.com/office/drawing/2014/main" id="{97494EC3-142B-CFC0-064B-0F8EDAD5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гара</a:t>
            </a:r>
            <a:endParaRPr lang="es-ES" altLang="es-ES" sz="3200" dirty="0"/>
          </a:p>
        </p:txBody>
      </p:sp>
      <p:sp>
        <p:nvSpPr>
          <p:cNvPr id="94214" name="Rectangle 8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8D84A5F4-9443-1DA2-D6F6-944B1D81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4215" name="Rectangle 14">
            <a:hlinkClick r:id="" action="ppaction://hlinkshowjump?jump=nextslide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C7162F78-2D7A-2B27-B1D2-6A40D798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18288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AAD4946-53FB-BC92-3192-658524A1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6400800"/>
          </a:xfrm>
          <a:prstGeom prst="rect">
            <a:avLst/>
          </a:prstGeom>
          <a:solidFill>
            <a:srgbClr val="FFCC00">
              <a:alpha val="0"/>
            </a:srgbClr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0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s-ES" sz="2400">
              <a:latin typeface="Century Gothic" panose="020B0502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238B323-6863-CDCF-510C-9A9C8C29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914400"/>
            <a:ext cx="8153400" cy="5410200"/>
          </a:xfrm>
          <a:prstGeom prst="rect">
            <a:avLst/>
          </a:prstGeom>
          <a:solidFill>
            <a:srgbClr val="C0C0C0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es-ES" altLang="es-ES" sz="48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480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es-ES" altLang="es-ES" sz="400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236" name="Rectangle 8">
            <a:extLst>
              <a:ext uri="{FF2B5EF4-FFF2-40B4-BE49-F238E27FC236}">
                <a16:creationId xmlns:a16="http://schemas.microsoft.com/office/drawing/2014/main" id="{2F9BAEB5-4757-0A05-48AF-3E439A15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898900"/>
            <a:ext cx="6934200" cy="1477328"/>
          </a:xfrm>
          <a:prstGeom prst="rect">
            <a:avLst/>
          </a:prstGeom>
          <a:solidFill>
            <a:srgbClr val="F0C27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s-ES" dirty="0"/>
              <a:t>Превод</a:t>
            </a:r>
            <a:r>
              <a:rPr lang="pt-BR" altLang="es-ES" dirty="0"/>
              <a:t>:</a:t>
            </a:r>
            <a:r>
              <a:rPr lang="bg-BG" altLang="es-ES" dirty="0"/>
              <a:t> Лора Георгиева </a:t>
            </a:r>
            <a:r>
              <a:rPr lang="pt-BR" altLang="es-ES" dirty="0"/>
              <a:t> </a:t>
            </a:r>
          </a:p>
          <a:p>
            <a:pPr eaLnBrk="1" hangingPunct="1"/>
            <a:r>
              <a:rPr lang="pt-BR" altLang="es-ES" dirty="0"/>
              <a:t>Autor : Alberto </a:t>
            </a:r>
            <a:r>
              <a:rPr lang="pt-BR" altLang="es-ES"/>
              <a:t>Abarca  </a:t>
            </a:r>
            <a:endParaRPr lang="pt-BR" altLang="es-ES" dirty="0"/>
          </a:p>
          <a:p>
            <a:pPr eaLnBrk="1" hangingPunct="1"/>
            <a:r>
              <a:rPr lang="pt-BR" altLang="es-ES" dirty="0"/>
              <a:t>Autor pictogramas: Sergio </a:t>
            </a:r>
            <a:r>
              <a:rPr lang="pt-BR" altLang="es-ES" dirty="0" err="1"/>
              <a:t>Palao</a:t>
            </a:r>
            <a:r>
              <a:rPr lang="pt-BR" altLang="es-ES" dirty="0"/>
              <a:t> </a:t>
            </a:r>
          </a:p>
          <a:p>
            <a:pPr eaLnBrk="1" hangingPunct="1"/>
            <a:r>
              <a:rPr lang="pt-BR" altLang="es-ES" dirty="0" err="1"/>
              <a:t>Procedencia</a:t>
            </a:r>
            <a:r>
              <a:rPr lang="pt-BR" altLang="es-ES" dirty="0"/>
              <a:t>: ARASAAC (http://catedu.es/</a:t>
            </a:r>
            <a:r>
              <a:rPr lang="pt-BR" altLang="es-ES" dirty="0" err="1"/>
              <a:t>arasaac</a:t>
            </a:r>
            <a:r>
              <a:rPr lang="pt-BR" altLang="es-ES" dirty="0"/>
              <a:t>/) </a:t>
            </a:r>
          </a:p>
          <a:p>
            <a:pPr eaLnBrk="1" hangingPunct="1"/>
            <a:r>
              <a:rPr lang="pt-BR" altLang="es-ES" dirty="0"/>
              <a:t>Licencia: CC (BY-NC-SA</a:t>
            </a:r>
            <a:r>
              <a:rPr lang="pt-BR" altLang="es-ES" dirty="0">
                <a:solidFill>
                  <a:srgbClr val="40688C"/>
                </a:solidFill>
              </a:rPr>
              <a:t>)</a:t>
            </a:r>
            <a:endParaRPr lang="es-ES" altLang="es-ES" dirty="0">
              <a:solidFill>
                <a:srgbClr val="40688C"/>
              </a:solidFill>
            </a:endParaRPr>
          </a:p>
        </p:txBody>
      </p:sp>
      <p:sp>
        <p:nvSpPr>
          <p:cNvPr id="95238" name="Text Box 10">
            <a:extLst>
              <a:ext uri="{FF2B5EF4-FFF2-40B4-BE49-F238E27FC236}">
                <a16:creationId xmlns:a16="http://schemas.microsoft.com/office/drawing/2014/main" id="{5CCA92C2-2E3C-42C6-8CC4-7DD1750B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/>
              <a:t>esc   salir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F5C0EB39-389E-4851-D604-4E216336062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6975475" cy="3432175"/>
            <a:chOff x="694" y="240"/>
            <a:chExt cx="4394" cy="2978"/>
          </a:xfrm>
        </p:grpSpPr>
        <p:sp>
          <p:nvSpPr>
            <p:cNvPr id="21512" name="Rectangle 3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5D5719BC-04C6-EAF4-EBD6-BAA0147B2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3" name="Rectangle 4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4FA7D9E7-9C6E-71F8-8B3D-ED02535A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4" name="Rectangle 5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1E4086A-FB05-05AB-78F4-3172A2872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4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5" name="Rectangle 6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702086AE-D519-16FD-0D91-FFD34E1B5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6" name="Rectangle 7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27AF846C-ECEE-0EBA-53D8-0BEF08060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517" name="Rectangle 8">
              <a:hlinkClick r:id="" action="ppaction://noaction">
                <a:snd r:embed="rId2" name="voltage.wav"/>
              </a:hlinkClick>
              <a:extLst>
                <a:ext uri="{FF2B5EF4-FFF2-40B4-BE49-F238E27FC236}">
                  <a16:creationId xmlns:a16="http://schemas.microsoft.com/office/drawing/2014/main" id="{3C9076E0-40B2-562D-63A0-B1558FEBA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730"/>
              <a:ext cx="1466" cy="1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s-ES" altLang="es-ES" sz="4800">
                <a:solidFill>
                  <a:srgbClr val="8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507" name="Text Box 9">
            <a:extLst>
              <a:ext uri="{FF2B5EF4-FFF2-40B4-BE49-F238E27FC236}">
                <a16:creationId xmlns:a16="http://schemas.microsoft.com/office/drawing/2014/main" id="{96E9A46C-981B-4D88-E5EE-F5D11BAF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827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1</a:t>
            </a:r>
          </a:p>
        </p:txBody>
      </p:sp>
      <p:pic>
        <p:nvPicPr>
          <p:cNvPr id="21508" name="Picture 10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68DD4822-0520-9B1B-A4EE-596A5191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21260"/>
          <a:stretch>
            <a:fillRect/>
          </a:stretch>
        </p:blipFill>
        <p:spPr bwMode="auto">
          <a:xfrm>
            <a:off x="1403350" y="2397125"/>
            <a:ext cx="1752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2">
            <a:hlinkClick r:id="" action="ppaction://noaction">
              <a:snd r:embed="rId3" name="COCHE.wav"/>
            </a:hlinkClick>
            <a:extLst>
              <a:ext uri="{FF2B5EF4-FFF2-40B4-BE49-F238E27FC236}">
                <a16:creationId xmlns:a16="http://schemas.microsoft.com/office/drawing/2014/main" id="{E946872E-B59F-7060-4001-FA3AEA4C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445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s-ES" sz="3200" dirty="0"/>
              <a:t>кола</a:t>
            </a:r>
            <a:endParaRPr lang="es-ES" altLang="es-ES" sz="3200" dirty="0"/>
          </a:p>
        </p:txBody>
      </p:sp>
      <p:sp>
        <p:nvSpPr>
          <p:cNvPr id="21510" name="Rectangle 13">
            <a:hlinkClick r:id="rId5" action="ppaction://hlinksldjump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EFDDFD1C-A431-1E7A-50C6-3D49FB70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7010400" cy="342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1511" name="Rectangle 14">
            <a:hlinkClick r:id="" action="ppaction://hlinkshowjump?jump=nextslide">
              <a:snd r:embed="rId6" name="arrow.wav"/>
            </a:hlinkClick>
            <a:extLst>
              <a:ext uri="{FF2B5EF4-FFF2-40B4-BE49-F238E27FC236}">
                <a16:creationId xmlns:a16="http://schemas.microsoft.com/office/drawing/2014/main" id="{E5DAE616-82DB-69BD-1191-A74E9DA71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57400"/>
            <a:ext cx="2286000" cy="1643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348</Words>
  <Application>Microsoft Office PowerPoint</Application>
  <PresentationFormat>Presentación en pantalla (4:3)</PresentationFormat>
  <Paragraphs>241</Paragraphs>
  <Slides>81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VOCABULARIO BÁSICO</dc:subject>
  <dc:creator>alberto abarca 9letras</dc:creator>
  <cp:lastModifiedBy>Lora Ninovska</cp:lastModifiedBy>
  <cp:revision>208</cp:revision>
  <cp:lastPrinted>1601-01-01T00:00:00Z</cp:lastPrinted>
  <dcterms:created xsi:type="dcterms:W3CDTF">1601-01-01T00:00:00Z</dcterms:created>
  <dcterms:modified xsi:type="dcterms:W3CDTF">2026-05-05T11:46:16Z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